
<file path=[Content_Types].xml><?xml version="1.0" encoding="utf-8"?>
<Types xmlns="http://schemas.openxmlformats.org/package/2006/content-types">
  <Default Extension="jpeg" ContentType="image/jpeg"/>
  <Default Extension="JPG" ContentType="image/.jpg"/>
  <Default Extension="xlsx" ContentType="application/vnd.openxmlformats-officedocument.spreadsheetml.sheet"/>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41"/>
  </p:handoutMasterIdLst>
  <p:sldIdLst>
    <p:sldId id="515" r:id="rId3"/>
    <p:sldId id="468" r:id="rId5"/>
    <p:sldId id="454" r:id="rId6"/>
    <p:sldId id="432" r:id="rId7"/>
    <p:sldId id="474" r:id="rId8"/>
    <p:sldId id="481" r:id="rId9"/>
    <p:sldId id="434" r:id="rId10"/>
    <p:sldId id="399" r:id="rId11"/>
    <p:sldId id="402" r:id="rId12"/>
    <p:sldId id="482" r:id="rId13"/>
    <p:sldId id="469" r:id="rId14"/>
    <p:sldId id="403" r:id="rId15"/>
    <p:sldId id="394" r:id="rId16"/>
    <p:sldId id="473" r:id="rId17"/>
    <p:sldId id="476" r:id="rId18"/>
    <p:sldId id="368" r:id="rId19"/>
    <p:sldId id="431" r:id="rId20"/>
    <p:sldId id="387" r:id="rId21"/>
    <p:sldId id="395" r:id="rId22"/>
    <p:sldId id="471" r:id="rId23"/>
    <p:sldId id="391" r:id="rId24"/>
    <p:sldId id="478" r:id="rId25"/>
    <p:sldId id="441" r:id="rId26"/>
    <p:sldId id="483" r:id="rId27"/>
    <p:sldId id="480" r:id="rId28"/>
    <p:sldId id="447" r:id="rId29"/>
    <p:sldId id="475" r:id="rId30"/>
    <p:sldId id="470" r:id="rId31"/>
    <p:sldId id="488" r:id="rId32"/>
    <p:sldId id="477" r:id="rId33"/>
    <p:sldId id="460" r:id="rId34"/>
    <p:sldId id="439" r:id="rId35"/>
    <p:sldId id="436" r:id="rId36"/>
    <p:sldId id="446" r:id="rId37"/>
    <p:sldId id="400" r:id="rId38"/>
    <p:sldId id="516" r:id="rId39"/>
    <p:sldId id="552" r:id="rId40"/>
  </p:sldIdLst>
  <p:sldSz cx="9601200" cy="5400675"/>
  <p:notesSz cx="6858000" cy="9144000"/>
  <p:custDataLst>
    <p:tags r:id="rId45"/>
  </p:custDataLst>
  <p:defaultTextStyle>
    <a:defPPr>
      <a:defRPr lang="zh-CN"/>
    </a:defPPr>
    <a:lvl1pPr algn="l" defTabSz="966470" rtl="0" fontAlgn="base">
      <a:spcBef>
        <a:spcPct val="0"/>
      </a:spcBef>
      <a:spcAft>
        <a:spcPct val="0"/>
      </a:spcAft>
      <a:defRPr sz="1900" kern="1200">
        <a:solidFill>
          <a:schemeClr val="tx1"/>
        </a:solidFill>
        <a:latin typeface="Arial" panose="020B0604020202020204" pitchFamily="34" charset="0"/>
        <a:ea typeface="宋体" panose="02010600030101010101" pitchFamily="2" charset="-122"/>
        <a:cs typeface="+mn-cs"/>
      </a:defRPr>
    </a:lvl1pPr>
    <a:lvl2pPr marL="482600" indent="-25400" algn="l" defTabSz="966470" rtl="0" fontAlgn="base">
      <a:spcBef>
        <a:spcPct val="0"/>
      </a:spcBef>
      <a:spcAft>
        <a:spcPct val="0"/>
      </a:spcAft>
      <a:defRPr sz="1900" kern="1200">
        <a:solidFill>
          <a:schemeClr val="tx1"/>
        </a:solidFill>
        <a:latin typeface="Arial" panose="020B0604020202020204" pitchFamily="34" charset="0"/>
        <a:ea typeface="宋体" panose="02010600030101010101" pitchFamily="2" charset="-122"/>
        <a:cs typeface="+mn-cs"/>
      </a:defRPr>
    </a:lvl2pPr>
    <a:lvl3pPr marL="967105" indent="-52705" algn="l" defTabSz="966470" rtl="0" fontAlgn="base">
      <a:spcBef>
        <a:spcPct val="0"/>
      </a:spcBef>
      <a:spcAft>
        <a:spcPct val="0"/>
      </a:spcAft>
      <a:defRPr sz="1900" kern="1200">
        <a:solidFill>
          <a:schemeClr val="tx1"/>
        </a:solidFill>
        <a:latin typeface="Arial" panose="020B0604020202020204" pitchFamily="34" charset="0"/>
        <a:ea typeface="宋体" panose="02010600030101010101" pitchFamily="2" charset="-122"/>
        <a:cs typeface="+mn-cs"/>
      </a:defRPr>
    </a:lvl3pPr>
    <a:lvl4pPr marL="1450975" indent="-79375" algn="l" defTabSz="966470" rtl="0" fontAlgn="base">
      <a:spcBef>
        <a:spcPct val="0"/>
      </a:spcBef>
      <a:spcAft>
        <a:spcPct val="0"/>
      </a:spcAft>
      <a:defRPr sz="1900" kern="1200">
        <a:solidFill>
          <a:schemeClr val="tx1"/>
        </a:solidFill>
        <a:latin typeface="Arial" panose="020B0604020202020204" pitchFamily="34" charset="0"/>
        <a:ea typeface="宋体" panose="02010600030101010101" pitchFamily="2" charset="-122"/>
        <a:cs typeface="+mn-cs"/>
      </a:defRPr>
    </a:lvl4pPr>
    <a:lvl5pPr marL="1935480" indent="-106680" algn="l" defTabSz="966470" rtl="0" fontAlgn="base">
      <a:spcBef>
        <a:spcPct val="0"/>
      </a:spcBef>
      <a:spcAft>
        <a:spcPct val="0"/>
      </a:spcAft>
      <a:defRPr sz="19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9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19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19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1900" kern="120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1701" userDrawn="1">
          <p15:clr>
            <a:srgbClr val="A4A3A4"/>
          </p15:clr>
        </p15:guide>
        <p15:guide id="2" pos="302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AA27"/>
    <a:srgbClr val="A27802"/>
    <a:srgbClr val="AE8102"/>
    <a:srgbClr val="E1C209"/>
    <a:srgbClr val="DAA600"/>
    <a:srgbClr val="00B0F0"/>
    <a:srgbClr val="006DF0"/>
    <a:srgbClr val="014495"/>
    <a:srgbClr val="013D85"/>
    <a:srgbClr val="005A9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149" autoAdjust="0"/>
    <p:restoredTop sz="94660"/>
  </p:normalViewPr>
  <p:slideViewPr>
    <p:cSldViewPr showGuides="1">
      <p:cViewPr varScale="1">
        <p:scale>
          <a:sx n="142" d="100"/>
          <a:sy n="142" d="100"/>
        </p:scale>
        <p:origin x="480" y="132"/>
      </p:cViewPr>
      <p:guideLst>
        <p:guide orient="horz" pos="1701"/>
        <p:guide pos="3024"/>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68" d="100"/>
          <a:sy n="68" d="100"/>
        </p:scale>
        <p:origin x="-3336"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5" Type="http://schemas.openxmlformats.org/officeDocument/2006/relationships/tags" Target="tags/tag1.xml"/><Relationship Id="rId44" Type="http://schemas.openxmlformats.org/officeDocument/2006/relationships/tableStyles" Target="tableStyles.xml"/><Relationship Id="rId43" Type="http://schemas.openxmlformats.org/officeDocument/2006/relationships/viewProps" Target="viewProps.xml"/><Relationship Id="rId42" Type="http://schemas.openxmlformats.org/officeDocument/2006/relationships/presProps" Target="presProps.xml"/><Relationship Id="rId41" Type="http://schemas.openxmlformats.org/officeDocument/2006/relationships/handoutMaster" Target="handoutMasters/handoutMaster1.xml"/><Relationship Id="rId40" Type="http://schemas.openxmlformats.org/officeDocument/2006/relationships/slide" Target="slides/slide37.xml"/><Relationship Id="rId4" Type="http://schemas.openxmlformats.org/officeDocument/2006/relationships/notesMaster" Target="notesMasters/notesMaster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2" Type="http://schemas.openxmlformats.org/officeDocument/2006/relationships/themeOverride" Target="../theme/themeOverride1.xml"/><Relationship Id="rId1" Type="http://schemas.openxmlformats.org/officeDocument/2006/relationships/package" Target="../embeddings/Workbook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Sheet1!$B$1</c:f>
              <c:strCache>
                <c:ptCount val="1"/>
                <c:pt idx="0">
                  <c:v>Rendering Engine</c:v>
                </c:pt>
              </c:strCache>
            </c:strRef>
          </c:tx>
          <c:spPr>
            <a:solidFill>
              <a:srgbClr val="FFC000">
                <a:lumMod val="75000"/>
              </a:srgbClr>
            </a:solidFill>
          </c:spPr>
          <c:invertIfNegative val="0"/>
          <c:dPt>
            <c:idx val="0"/>
            <c:invertIfNegative val="0"/>
            <c:bubble3D val="0"/>
          </c:dPt>
          <c:dPt>
            <c:idx val="1"/>
            <c:invertIfNegative val="0"/>
            <c:bubble3D val="0"/>
          </c:dPt>
          <c:dPt>
            <c:idx val="2"/>
            <c:invertIfNegative val="0"/>
            <c:bubble3D val="0"/>
          </c:dPt>
          <c:dPt>
            <c:idx val="3"/>
            <c:invertIfNegative val="0"/>
            <c:bubble3D val="0"/>
          </c:dPt>
          <c:dLbls>
            <c:dLbl>
              <c:idx val="0"/>
              <c:layout/>
              <c:tx>
                <c:rich>
                  <a:bodyPr rot="0" spcFirstLastPara="0" vertOverflow="ellipsis" vert="horz" wrap="square" lIns="38100" tIns="19050" rIns="38100" bIns="19050" anchor="ctr" anchorCtr="1"/>
                  <a:lstStyle/>
                  <a:p>
                    <a:pPr>
                      <a:defRPr lang="zh-CN" sz="1400" b="0" i="0" u="none" strike="noStrike" kern="1200" baseline="0">
                        <a:solidFill>
                          <a:schemeClr val="accent5"/>
                        </a:solidFill>
                        <a:latin typeface="+mn-lt"/>
                        <a:ea typeface="+mn-ea"/>
                        <a:cs typeface="+mn-cs"/>
                      </a:defRPr>
                    </a:pPr>
                    <a:r>
                      <a:rPr lang="zh-CN" altLang="en-US"/>
                      <a:t>填加文字</a:t>
                    </a:r>
                    <a:endParaRPr lang="zh-CN" altLang="en-US"/>
                  </a:p>
                </c:rich>
              </c:tx>
              <c:dLblPos val="outEnd"/>
              <c:showLegendKey val="0"/>
              <c:showVal val="0"/>
              <c:showCatName val="1"/>
              <c:showSerName val="0"/>
              <c:showPercent val="0"/>
              <c:showBubbleSize val="0"/>
              <c:extLst>
                <c:ext xmlns:c15="http://schemas.microsoft.com/office/drawing/2012/chart" uri="{CE6537A1-D6FC-4f65-9D91-7224C49458BB}"/>
              </c:extLst>
            </c:dLbl>
            <c:dLbl>
              <c:idx val="1"/>
              <c:layout>
                <c:manualLayout>
                  <c:x val="0"/>
                  <c:y val="0.00795890860119942"/>
                </c:manualLayout>
              </c:layout>
              <c:tx>
                <c:rich>
                  <a:bodyPr rot="0" spcFirstLastPara="0" vertOverflow="ellipsis" vert="horz" wrap="square" lIns="38100" tIns="19050" rIns="38100" bIns="19050" anchor="ctr" anchorCtr="1"/>
                  <a:lstStyle/>
                  <a:p>
                    <a:pPr>
                      <a:defRPr lang="zh-CN" sz="1400" b="0" i="0" u="none" strike="noStrike" kern="1200" baseline="0">
                        <a:solidFill>
                          <a:schemeClr val="accent5"/>
                        </a:solidFill>
                        <a:latin typeface="+mn-lt"/>
                        <a:ea typeface="+mn-ea"/>
                        <a:cs typeface="+mn-cs"/>
                      </a:defRPr>
                    </a:pPr>
                    <a:r>
                      <a:rPr lang="zh-CN" altLang="en-US"/>
                      <a:t>填加文字</a:t>
                    </a:r>
                    <a:endParaRPr lang="zh-CN" altLang="en-US"/>
                  </a:p>
                </c:rich>
              </c:tx>
              <c:dLblPos val="outEnd"/>
              <c:showLegendKey val="0"/>
              <c:showVal val="0"/>
              <c:showCatName val="1"/>
              <c:showSerName val="0"/>
              <c:showPercent val="0"/>
              <c:showBubbleSize val="0"/>
              <c:extLst>
                <c:ext xmlns:c15="http://schemas.microsoft.com/office/drawing/2012/chart" uri="{CE6537A1-D6FC-4f65-9D91-7224C49458BB}">
                  <c15:layout/>
                </c:ext>
              </c:extLst>
            </c:dLbl>
            <c:dLbl>
              <c:idx val="2"/>
              <c:layout>
                <c:manualLayout>
                  <c:x val="0.00574761411786004"/>
                  <c:y val="0.000640504428210778"/>
                </c:manualLayout>
              </c:layout>
              <c:tx>
                <c:rich>
                  <a:bodyPr rot="0" spcFirstLastPara="0" vertOverflow="ellipsis" vert="horz" wrap="square" lIns="38100" tIns="19050" rIns="38100" bIns="19050" anchor="ctr" anchorCtr="1"/>
                  <a:lstStyle/>
                  <a:p>
                    <a:pPr>
                      <a:defRPr lang="zh-CN" sz="1400" b="0" i="0" u="none" strike="noStrike" kern="1200" baseline="0">
                        <a:solidFill>
                          <a:schemeClr val="accent5"/>
                        </a:solidFill>
                        <a:latin typeface="+mn-lt"/>
                        <a:ea typeface="+mn-ea"/>
                        <a:cs typeface="+mn-cs"/>
                      </a:defRPr>
                    </a:pPr>
                    <a:r>
                      <a:rPr lang="zh-CN" altLang="en-US"/>
                      <a:t>填加文字</a:t>
                    </a:r>
                    <a:endParaRPr lang="zh-CN" altLang="en-US"/>
                  </a:p>
                </c:rich>
              </c:tx>
              <c:dLblPos val="outEnd"/>
              <c:showLegendKey val="0"/>
              <c:showVal val="0"/>
              <c:showCatName val="1"/>
              <c:showSerName val="0"/>
              <c:showPercent val="0"/>
              <c:showBubbleSize val="0"/>
              <c:extLst>
                <c:ext xmlns:c15="http://schemas.microsoft.com/office/drawing/2012/chart" uri="{CE6537A1-D6FC-4f65-9D91-7224C49458BB}">
                  <c15:layout/>
                </c:ext>
              </c:extLst>
            </c:dLbl>
            <c:dLbl>
              <c:idx val="3"/>
              <c:layout>
                <c:manualLayout>
                  <c:x val="-0.00287380705893002"/>
                  <c:y val="-0.00301869765828355"/>
                </c:manualLayout>
              </c:layout>
              <c:tx>
                <c:rich>
                  <a:bodyPr rot="0" spcFirstLastPara="0" vertOverflow="ellipsis" vert="horz" wrap="square" lIns="38100" tIns="19050" rIns="38100" bIns="19050" anchor="ctr" anchorCtr="1"/>
                  <a:lstStyle/>
                  <a:p>
                    <a:pPr>
                      <a:defRPr lang="zh-CN" sz="1400" b="0" i="0" u="none" strike="noStrike" kern="1200" baseline="0">
                        <a:solidFill>
                          <a:schemeClr val="accent5"/>
                        </a:solidFill>
                        <a:latin typeface="+mn-lt"/>
                        <a:ea typeface="+mn-ea"/>
                        <a:cs typeface="+mn-cs"/>
                      </a:defRPr>
                    </a:pPr>
                    <a:r>
                      <a:rPr lang="zh-CN" altLang="en-US"/>
                      <a:t>填加文字</a:t>
                    </a:r>
                    <a:endParaRPr lang="zh-CN" altLang="en-US"/>
                  </a:p>
                </c:rich>
              </c:tx>
              <c:dLblPos val="outEnd"/>
              <c:showLegendKey val="0"/>
              <c:showVal val="0"/>
              <c:showCatName val="1"/>
              <c:showSerName val="0"/>
              <c:showPercent val="0"/>
              <c:showBubbleSize val="0"/>
              <c:extLst>
                <c:ext xmlns:c15="http://schemas.microsoft.com/office/drawing/2012/chart" uri="{CE6537A1-D6FC-4f65-9D91-7224C49458BB}">
                  <c15:layout/>
                </c:ext>
              </c:extLst>
            </c:dLbl>
            <c:spPr>
              <a:noFill/>
              <a:ln>
                <a:noFill/>
              </a:ln>
              <a:effectLst/>
            </c:spPr>
            <c:txPr>
              <a:bodyPr rot="0" spcFirstLastPara="0" vertOverflow="ellipsis" vert="horz" wrap="square" lIns="38100" tIns="19050" rIns="38100" bIns="19050" anchor="ctr" anchorCtr="1"/>
              <a:lstStyle/>
              <a:p>
                <a:pPr>
                  <a:defRPr lang="zh-CN" sz="1400" b="0" i="0" u="none" strike="noStrike" kern="1200" baseline="0">
                    <a:solidFill>
                      <a:schemeClr val="accent5"/>
                    </a:solidFill>
                    <a:latin typeface="+mn-lt"/>
                    <a:ea typeface="+mn-ea"/>
                    <a:cs typeface="+mn-cs"/>
                  </a:defRPr>
                </a:pPr>
              </a:p>
            </c:txPr>
            <c:dLblPos val="inEnd"/>
            <c:showLegendKey val="0"/>
            <c:showVal val="0"/>
            <c:showCatName val="1"/>
            <c:showSerName val="0"/>
            <c:showPercent val="0"/>
            <c:showBubbleSize val="0"/>
            <c:showLeaderLines val="0"/>
            <c:extLst>
              <c:ext xmlns:c15="http://schemas.microsoft.com/office/drawing/2012/chart" uri="{CE6537A1-D6FC-4f65-9D91-7224C49458BB}">
                <c15:layout/>
                <c15:showLeaderLines val="0"/>
                <c15:leaderLines/>
              </c:ext>
            </c:extLst>
          </c:dLbls>
          <c:cat>
            <c:strRef>
              <c:f>Sheet1!$A$2:$A$5</c:f>
              <c:strCache>
                <c:ptCount val="4"/>
                <c:pt idx="0">
                  <c:v>IE5</c:v>
                </c:pt>
                <c:pt idx="1">
                  <c:v>IE7</c:v>
                </c:pt>
                <c:pt idx="2">
                  <c:v>IE8</c:v>
                </c:pt>
                <c:pt idx="3">
                  <c:v>IE9</c:v>
                </c:pt>
              </c:strCache>
            </c:strRef>
          </c:cat>
          <c:val>
            <c:numRef>
              <c:f>Sheet1!$B$2:$B$5</c:f>
              <c:numCache>
                <c:formatCode>g/"通""用""格""式"</c:formatCode>
                <c:ptCount val="4"/>
                <c:pt idx="0">
                  <c:v>20</c:v>
                </c:pt>
                <c:pt idx="1">
                  <c:v>50</c:v>
                </c:pt>
                <c:pt idx="2">
                  <c:v>70</c:v>
                </c:pt>
                <c:pt idx="3">
                  <c:v>100</c:v>
                </c:pt>
              </c:numCache>
            </c:numRef>
          </c:val>
        </c:ser>
        <c:dLbls>
          <c:showLegendKey val="0"/>
          <c:showVal val="1"/>
          <c:showCatName val="0"/>
          <c:showSerName val="0"/>
          <c:showPercent val="0"/>
          <c:showBubbleSize val="0"/>
        </c:dLbls>
        <c:gapWidth val="6"/>
        <c:overlap val="-98"/>
        <c:axId val="672090080"/>
        <c:axId val="672090640"/>
      </c:barChart>
      <c:catAx>
        <c:axId val="672090080"/>
        <c:scaling>
          <c:orientation val="minMax"/>
        </c:scaling>
        <c:delete val="1"/>
        <c:axPos val="b"/>
        <c:numFmt formatCode="General" sourceLinked="0"/>
        <c:majorTickMark val="out"/>
        <c:minorTickMark val="none"/>
        <c:tickLblPos val="none"/>
        <c:txPr>
          <a:bodyPr rot="-60000000" spcFirstLastPara="0" vertOverflow="ellipsis" vert="horz" wrap="square" anchor="ctr" anchorCtr="1"/>
          <a:lstStyle/>
          <a:p>
            <a:pPr>
              <a:defRPr lang="zh-CN" sz="1400" b="0" i="0" u="none" strike="noStrike" kern="1200" baseline="0">
                <a:solidFill>
                  <a:schemeClr val="accent5"/>
                </a:solidFill>
                <a:latin typeface="+mn-lt"/>
                <a:ea typeface="+mn-ea"/>
                <a:cs typeface="+mn-cs"/>
              </a:defRPr>
            </a:pPr>
          </a:p>
        </c:txPr>
        <c:crossAx val="672090640"/>
        <c:crosses val="autoZero"/>
        <c:auto val="1"/>
        <c:lblAlgn val="ctr"/>
        <c:lblOffset val="100"/>
        <c:noMultiLvlLbl val="0"/>
      </c:catAx>
      <c:valAx>
        <c:axId val="672090640"/>
        <c:scaling>
          <c:orientation val="minMax"/>
        </c:scaling>
        <c:delete val="1"/>
        <c:axPos val="l"/>
        <c:numFmt formatCode="g/&quot;通&quot;&quot;用&quot;&quot;格&quot;&quot;式&quot;" sourceLinked="1"/>
        <c:majorTickMark val="out"/>
        <c:minorTickMark val="none"/>
        <c:tickLblPos val="none"/>
        <c:txPr>
          <a:bodyPr rot="-60000000" spcFirstLastPara="0" vertOverflow="ellipsis" vert="horz" wrap="square" anchor="ctr" anchorCtr="1"/>
          <a:lstStyle/>
          <a:p>
            <a:pPr>
              <a:defRPr lang="zh-CN" sz="1400" b="0" i="0" u="none" strike="noStrike" kern="1200" baseline="0">
                <a:solidFill>
                  <a:schemeClr val="accent5"/>
                </a:solidFill>
                <a:latin typeface="+mn-lt"/>
                <a:ea typeface="+mn-ea"/>
                <a:cs typeface="+mn-cs"/>
              </a:defRPr>
            </a:pPr>
          </a:p>
        </c:txPr>
        <c:crossAx val="672090080"/>
        <c:crosses val="autoZero"/>
        <c:crossBetween val="between"/>
      </c:valAx>
    </c:plotArea>
    <c:plotVisOnly val="1"/>
    <c:dispBlanksAs val="gap"/>
    <c:showDLblsOverMax val="0"/>
  </c:chart>
  <c:txPr>
    <a:bodyPr/>
    <a:lstStyle/>
    <a:p>
      <a:pPr>
        <a:defRPr lang="zh-CN" sz="1400">
          <a:solidFill>
            <a:schemeClr val="accent5"/>
          </a:solidFill>
        </a:defRPr>
      </a:pPr>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defTabSz="967740" fontAlgn="auto">
              <a:spcBef>
                <a:spcPts val="0"/>
              </a:spcBef>
              <a:spcAft>
                <a:spcPts val="0"/>
              </a:spcAft>
              <a:defRPr sz="1200">
                <a:latin typeface="+mn-lt"/>
                <a:ea typeface="+mn-ea"/>
              </a:defRPr>
            </a:lvl1pPr>
          </a:lstStyle>
          <a:p>
            <a:pPr>
              <a:defRPr/>
            </a:pPr>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defTabSz="967740" fontAlgn="auto">
              <a:spcBef>
                <a:spcPts val="0"/>
              </a:spcBef>
              <a:spcAft>
                <a:spcPts val="0"/>
              </a:spcAft>
              <a:defRPr sz="1200" smtClean="0">
                <a:latin typeface="+mn-lt"/>
                <a:ea typeface="+mn-ea"/>
              </a:defRPr>
            </a:lvl1pPr>
          </a:lstStyle>
          <a:p>
            <a:pPr>
              <a:defRPr/>
            </a:pPr>
            <a:fld id="{CCBFAF72-1563-47D6-B7E6-34529404EE30}" type="datetimeFigureOut">
              <a:rPr lang="zh-CN" altLang="en-US"/>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defTabSz="967740" fontAlgn="auto">
              <a:spcBef>
                <a:spcPts val="0"/>
              </a:spcBef>
              <a:spcAft>
                <a:spcPts val="0"/>
              </a:spcAft>
              <a:defRPr sz="1200">
                <a:latin typeface="+mn-lt"/>
                <a:ea typeface="+mn-ea"/>
              </a:defRPr>
            </a:lvl1pPr>
          </a:lstStyle>
          <a:p>
            <a:pPr>
              <a:defRPr/>
            </a:pPr>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defTabSz="967740" fontAlgn="auto">
              <a:spcBef>
                <a:spcPts val="0"/>
              </a:spcBef>
              <a:spcAft>
                <a:spcPts val="0"/>
              </a:spcAft>
              <a:defRPr sz="1200" smtClean="0">
                <a:latin typeface="+mn-lt"/>
                <a:ea typeface="+mn-ea"/>
              </a:defRPr>
            </a:lvl1pPr>
          </a:lstStyle>
          <a:p>
            <a:pPr>
              <a:defRPr/>
            </a:pPr>
            <a:fld id="{3219187B-8851-4471-879F-35BFB0C031CE}" type="slidenum">
              <a:rPr lang="zh-CN" altLang="en-US"/>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defTabSz="967740" fontAlgn="auto">
              <a:spcBef>
                <a:spcPts val="0"/>
              </a:spcBef>
              <a:spcAft>
                <a:spcPts val="0"/>
              </a:spcAft>
              <a:defRPr sz="1200">
                <a:latin typeface="+mn-lt"/>
                <a:ea typeface="+mn-ea"/>
              </a:defRPr>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defTabSz="967740" fontAlgn="auto">
              <a:spcBef>
                <a:spcPts val="0"/>
              </a:spcBef>
              <a:spcAft>
                <a:spcPts val="0"/>
              </a:spcAft>
              <a:defRPr sz="1200" smtClean="0">
                <a:latin typeface="+mn-lt"/>
                <a:ea typeface="+mn-ea"/>
              </a:defRPr>
            </a:lvl1pPr>
          </a:lstStyle>
          <a:p>
            <a:pPr>
              <a:defRPr/>
            </a:pPr>
            <a:fld id="{001866E4-F001-4660-AF58-DE5DC3ECCFA6}" type="datetimeFigureOut">
              <a:rPr lang="zh-CN" altLang="en-US"/>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noProof="0" smtClean="0"/>
              <a:t>单击此处编辑母版文本样式</a:t>
            </a:r>
            <a:endParaRPr lang="zh-CN" altLang="en-US" noProof="0" smtClean="0"/>
          </a:p>
          <a:p>
            <a:pPr lvl="1"/>
            <a:r>
              <a:rPr lang="zh-CN" altLang="en-US" noProof="0" smtClean="0"/>
              <a:t>第二级</a:t>
            </a:r>
            <a:endParaRPr lang="zh-CN" altLang="en-US" noProof="0" smtClean="0"/>
          </a:p>
          <a:p>
            <a:pPr lvl="2"/>
            <a:r>
              <a:rPr lang="zh-CN" altLang="en-US" noProof="0" smtClean="0"/>
              <a:t>第三级</a:t>
            </a:r>
            <a:endParaRPr lang="zh-CN" altLang="en-US" noProof="0" smtClean="0"/>
          </a:p>
          <a:p>
            <a:pPr lvl="3"/>
            <a:r>
              <a:rPr lang="zh-CN" altLang="en-US" noProof="0" smtClean="0"/>
              <a:t>第四级</a:t>
            </a:r>
            <a:endParaRPr lang="zh-CN" altLang="en-US" noProof="0" smtClean="0"/>
          </a:p>
          <a:p>
            <a:pPr lvl="4"/>
            <a:r>
              <a:rPr lang="zh-CN" altLang="en-US" noProof="0" smtClean="0"/>
              <a:t>第五级</a:t>
            </a:r>
            <a:endParaRPr lang="zh-CN" altLang="en-US" noProof="0"/>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defTabSz="967740" fontAlgn="auto">
              <a:spcBef>
                <a:spcPts val="0"/>
              </a:spcBef>
              <a:spcAft>
                <a:spcPts val="0"/>
              </a:spcAft>
              <a:defRPr sz="1200">
                <a:latin typeface="+mn-lt"/>
                <a:ea typeface="+mn-ea"/>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defTabSz="967740" fontAlgn="auto">
              <a:spcBef>
                <a:spcPts val="0"/>
              </a:spcBef>
              <a:spcAft>
                <a:spcPts val="0"/>
              </a:spcAft>
              <a:defRPr sz="1200" smtClean="0">
                <a:latin typeface="+mn-lt"/>
                <a:ea typeface="+mn-ea"/>
              </a:defRPr>
            </a:lvl1pPr>
          </a:lstStyle>
          <a:p>
            <a:pPr>
              <a:defRPr/>
            </a:pPr>
            <a:fld id="{47079287-648C-4B3D-8FE1-F0E0722F132F}" type="slidenum">
              <a:rPr lang="zh-CN" altLang="en-US"/>
            </a:fld>
            <a:endParaRPr lang="zh-CN" altLang="en-US"/>
          </a:p>
        </p:txBody>
      </p:sp>
    </p:spTree>
  </p:cSld>
  <p:clrMap bg1="lt1" tx1="dk1" bg2="lt2" tx2="dk2" accent1="accent1" accent2="accent2" accent3="accent3" accent4="accent4" accent5="accent5" accent6="accent6" hlink="hlink" folHlink="folHlink"/>
  <p:notesStyle>
    <a:lvl1pPr algn="l" defTabSz="966470" rtl="0" fontAlgn="base">
      <a:spcBef>
        <a:spcPct val="30000"/>
      </a:spcBef>
      <a:spcAft>
        <a:spcPct val="0"/>
      </a:spcAft>
      <a:defRPr sz="1300" kern="1200">
        <a:solidFill>
          <a:schemeClr val="tx1"/>
        </a:solidFill>
        <a:latin typeface="+mn-lt"/>
        <a:ea typeface="+mn-ea"/>
        <a:cs typeface="+mn-cs"/>
      </a:defRPr>
    </a:lvl1pPr>
    <a:lvl2pPr marL="482600" algn="l" defTabSz="966470" rtl="0" fontAlgn="base">
      <a:spcBef>
        <a:spcPct val="30000"/>
      </a:spcBef>
      <a:spcAft>
        <a:spcPct val="0"/>
      </a:spcAft>
      <a:defRPr sz="1300" kern="1200">
        <a:solidFill>
          <a:schemeClr val="tx1"/>
        </a:solidFill>
        <a:latin typeface="+mn-lt"/>
        <a:ea typeface="+mn-ea"/>
        <a:cs typeface="+mn-cs"/>
      </a:defRPr>
    </a:lvl2pPr>
    <a:lvl3pPr marL="967105" algn="l" defTabSz="966470" rtl="0" fontAlgn="base">
      <a:spcBef>
        <a:spcPct val="30000"/>
      </a:spcBef>
      <a:spcAft>
        <a:spcPct val="0"/>
      </a:spcAft>
      <a:defRPr sz="1300" kern="1200">
        <a:solidFill>
          <a:schemeClr val="tx1"/>
        </a:solidFill>
        <a:latin typeface="+mn-lt"/>
        <a:ea typeface="+mn-ea"/>
        <a:cs typeface="+mn-cs"/>
      </a:defRPr>
    </a:lvl3pPr>
    <a:lvl4pPr marL="1450975" algn="l" defTabSz="966470" rtl="0" fontAlgn="base">
      <a:spcBef>
        <a:spcPct val="30000"/>
      </a:spcBef>
      <a:spcAft>
        <a:spcPct val="0"/>
      </a:spcAft>
      <a:defRPr sz="1300" kern="1200">
        <a:solidFill>
          <a:schemeClr val="tx1"/>
        </a:solidFill>
        <a:latin typeface="+mn-lt"/>
        <a:ea typeface="+mn-ea"/>
        <a:cs typeface="+mn-cs"/>
      </a:defRPr>
    </a:lvl4pPr>
    <a:lvl5pPr marL="1935480" algn="l" defTabSz="966470" rtl="0" fontAlgn="base">
      <a:spcBef>
        <a:spcPct val="30000"/>
      </a:spcBef>
      <a:spcAft>
        <a:spcPct val="0"/>
      </a:spcAft>
      <a:defRPr sz="1300" kern="1200">
        <a:solidFill>
          <a:schemeClr val="tx1"/>
        </a:solidFill>
        <a:latin typeface="+mn-lt"/>
        <a:ea typeface="+mn-ea"/>
        <a:cs typeface="+mn-cs"/>
      </a:defRPr>
    </a:lvl5pPr>
    <a:lvl6pPr marL="2419350" algn="l" defTabSz="967740" rtl="0" eaLnBrk="1" latinLnBrk="0" hangingPunct="1">
      <a:defRPr sz="1300" kern="1200">
        <a:solidFill>
          <a:schemeClr val="tx1"/>
        </a:solidFill>
        <a:latin typeface="+mn-lt"/>
        <a:ea typeface="+mn-ea"/>
        <a:cs typeface="+mn-cs"/>
      </a:defRPr>
    </a:lvl6pPr>
    <a:lvl7pPr marL="2903220" algn="l" defTabSz="967740" rtl="0" eaLnBrk="1" latinLnBrk="0" hangingPunct="1">
      <a:defRPr sz="1300" kern="1200">
        <a:solidFill>
          <a:schemeClr val="tx1"/>
        </a:solidFill>
        <a:latin typeface="+mn-lt"/>
        <a:ea typeface="+mn-ea"/>
        <a:cs typeface="+mn-cs"/>
      </a:defRPr>
    </a:lvl7pPr>
    <a:lvl8pPr marL="3387090" algn="l" defTabSz="967740" rtl="0" eaLnBrk="1" latinLnBrk="0" hangingPunct="1">
      <a:defRPr sz="1300" kern="1200">
        <a:solidFill>
          <a:schemeClr val="tx1"/>
        </a:solidFill>
        <a:latin typeface="+mn-lt"/>
        <a:ea typeface="+mn-ea"/>
        <a:cs typeface="+mn-cs"/>
      </a:defRPr>
    </a:lvl8pPr>
    <a:lvl9pPr marL="3870960" algn="l" defTabSz="967740"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993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smtClean="0"/>
          </a:p>
        </p:txBody>
      </p:sp>
      <p:sp>
        <p:nvSpPr>
          <p:cNvPr id="3994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pPr defTabSz="966470" fontAlgn="base">
              <a:spcBef>
                <a:spcPct val="0"/>
              </a:spcBef>
              <a:spcAft>
                <a:spcPct val="0"/>
              </a:spcAft>
            </a:pPr>
            <a:fld id="{96C9ECDE-F88C-48CF-9D13-2DBE889E7255}" type="slidenum">
              <a:rPr lang="zh-CN" altLang="en-US" sz="1200">
                <a:latin typeface="Calibri" panose="020F0502020204030204" pitchFamily="34" charset="0"/>
                <a:ea typeface="宋体" panose="02010600030101010101" pitchFamily="2" charset="-122"/>
              </a:rPr>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5017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smtClean="0"/>
          </a:p>
        </p:txBody>
      </p:sp>
      <p:sp>
        <p:nvSpPr>
          <p:cNvPr id="5018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pPr defTabSz="966470" fontAlgn="base">
              <a:spcBef>
                <a:spcPct val="0"/>
              </a:spcBef>
              <a:spcAft>
                <a:spcPct val="0"/>
              </a:spcAft>
            </a:pPr>
            <a:fld id="{156A9249-D617-4CC2-9D80-860C6969B6EC}" type="slidenum">
              <a:rPr lang="zh-CN" altLang="en-US" sz="1200">
                <a:latin typeface="Calibri" panose="020F0502020204030204" pitchFamily="34" charset="0"/>
                <a:ea typeface="宋体" panose="02010600030101010101" pitchFamily="2" charset="-122"/>
              </a:rPr>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47079287-648C-4B3D-8FE1-F0E0722F132F}"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5325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smtClean="0"/>
          </a:p>
        </p:txBody>
      </p:sp>
      <p:sp>
        <p:nvSpPr>
          <p:cNvPr id="5325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pPr defTabSz="966470" fontAlgn="base">
              <a:spcBef>
                <a:spcPct val="0"/>
              </a:spcBef>
              <a:spcAft>
                <a:spcPct val="0"/>
              </a:spcAft>
            </a:pPr>
            <a:fld id="{81AC2C27-307D-4323-98C2-B3CA134E014E}" type="slidenum">
              <a:rPr lang="zh-CN" altLang="en-US" sz="1200">
                <a:latin typeface="Calibri" panose="020F0502020204030204" pitchFamily="34" charset="0"/>
                <a:ea typeface="宋体" panose="02010600030101010101" pitchFamily="2" charset="-122"/>
              </a:rPr>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51203"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smtClean="0"/>
          </a:p>
        </p:txBody>
      </p:sp>
      <p:sp>
        <p:nvSpPr>
          <p:cNvPr id="51204"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pPr defTabSz="966470" fontAlgn="base">
              <a:spcBef>
                <a:spcPct val="0"/>
              </a:spcBef>
              <a:spcAft>
                <a:spcPct val="0"/>
              </a:spcAft>
            </a:pPr>
            <a:fld id="{BE8A25C2-0D90-49F6-A6F7-37F3A8FEBF51}" type="slidenum">
              <a:rPr lang="zh-CN" altLang="en-US" sz="1200">
                <a:latin typeface="Calibri" panose="020F0502020204030204" pitchFamily="34" charset="0"/>
                <a:ea typeface="宋体" panose="02010600030101010101" pitchFamily="2" charset="-122"/>
              </a:rPr>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505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smtClean="0"/>
          </a:p>
        </p:txBody>
      </p:sp>
      <p:sp>
        <p:nvSpPr>
          <p:cNvPr id="4506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pPr defTabSz="966470" fontAlgn="base">
              <a:spcBef>
                <a:spcPct val="0"/>
              </a:spcBef>
              <a:spcAft>
                <a:spcPct val="0"/>
              </a:spcAft>
            </a:pPr>
            <a:fld id="{561F62DF-5B4D-4355-B6E9-CE63482297A0}" type="slidenum">
              <a:rPr lang="zh-CN" altLang="en-US" sz="1200">
                <a:latin typeface="Calibri" panose="020F0502020204030204" pitchFamily="34" charset="0"/>
                <a:ea typeface="宋体" panose="02010600030101010101" pitchFamily="2" charset="-122"/>
              </a:rPr>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59395"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smtClean="0"/>
          </a:p>
        </p:txBody>
      </p:sp>
      <p:sp>
        <p:nvSpPr>
          <p:cNvPr id="59396"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pPr defTabSz="966470" fontAlgn="base">
              <a:spcBef>
                <a:spcPct val="0"/>
              </a:spcBef>
              <a:spcAft>
                <a:spcPct val="0"/>
              </a:spcAft>
            </a:pPr>
            <a:fld id="{33FA373F-394D-4945-AF55-FC857FB1A5F7}" type="slidenum">
              <a:rPr lang="zh-CN" altLang="en-US" sz="1200">
                <a:latin typeface="Calibri" panose="020F0502020204030204" pitchFamily="34" charset="0"/>
                <a:ea typeface="宋体" panose="02010600030101010101" pitchFamily="2" charset="-122"/>
              </a:rPr>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5222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smtClean="0"/>
          </a:p>
        </p:txBody>
      </p:sp>
      <p:sp>
        <p:nvSpPr>
          <p:cNvPr id="5222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pPr defTabSz="966470" fontAlgn="base">
              <a:spcBef>
                <a:spcPct val="0"/>
              </a:spcBef>
              <a:spcAft>
                <a:spcPct val="0"/>
              </a:spcAft>
            </a:pPr>
            <a:fld id="{CC336808-C6CB-44B4-BF21-3C39EB82FE4B}" type="slidenum">
              <a:rPr lang="zh-CN" altLang="en-US" sz="1200">
                <a:latin typeface="Calibri" panose="020F0502020204030204" pitchFamily="34" charset="0"/>
                <a:ea typeface="宋体" panose="02010600030101010101" pitchFamily="2" charset="-122"/>
              </a:rPr>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5734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smtClean="0"/>
          </a:p>
        </p:txBody>
      </p:sp>
      <p:sp>
        <p:nvSpPr>
          <p:cNvPr id="5734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pPr defTabSz="966470" fontAlgn="base">
              <a:spcBef>
                <a:spcPct val="0"/>
              </a:spcBef>
              <a:spcAft>
                <a:spcPct val="0"/>
              </a:spcAft>
            </a:pPr>
            <a:fld id="{EE17EA78-AA5F-4596-931F-3C2566596B98}" type="slidenum">
              <a:rPr lang="zh-CN" altLang="en-US" sz="1200">
                <a:latin typeface="Calibri" panose="020F0502020204030204" pitchFamily="34" charset="0"/>
                <a:ea typeface="宋体" panose="02010600030101010101" pitchFamily="2" charset="-122"/>
              </a:rPr>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54275"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smtClean="0"/>
          </a:p>
        </p:txBody>
      </p:sp>
      <p:sp>
        <p:nvSpPr>
          <p:cNvPr id="54276"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pPr defTabSz="966470" fontAlgn="base">
              <a:spcBef>
                <a:spcPct val="0"/>
              </a:spcBef>
              <a:spcAft>
                <a:spcPct val="0"/>
              </a:spcAft>
            </a:pPr>
            <a:fld id="{579EEE61-6411-42CC-8D36-97057DBDD0A4}" type="slidenum">
              <a:rPr lang="zh-CN" altLang="en-US" sz="1200">
                <a:latin typeface="Calibri" panose="020F0502020204030204" pitchFamily="34" charset="0"/>
                <a:ea typeface="宋体" panose="02010600030101010101" pitchFamily="2" charset="-122"/>
              </a:rPr>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56323"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smtClean="0"/>
          </a:p>
        </p:txBody>
      </p:sp>
      <p:sp>
        <p:nvSpPr>
          <p:cNvPr id="56324"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pPr defTabSz="966470" fontAlgn="base">
              <a:spcBef>
                <a:spcPct val="0"/>
              </a:spcBef>
              <a:spcAft>
                <a:spcPct val="0"/>
              </a:spcAft>
            </a:pPr>
            <a:fld id="{95455D98-30A8-42CC-BAAB-2AC6A7886035}" type="slidenum">
              <a:rPr lang="zh-CN" altLang="en-US" sz="1200">
                <a:latin typeface="Calibri" panose="020F0502020204030204" pitchFamily="34" charset="0"/>
                <a:ea typeface="宋体" panose="02010600030101010101" pitchFamily="2" charset="-122"/>
              </a:rPr>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47079287-648C-4B3D-8FE1-F0E0722F132F}"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47079287-648C-4B3D-8FE1-F0E0722F132F}"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6246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smtClean="0"/>
          </a:p>
        </p:txBody>
      </p:sp>
      <p:sp>
        <p:nvSpPr>
          <p:cNvPr id="6246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pPr defTabSz="966470" fontAlgn="base">
              <a:spcBef>
                <a:spcPct val="0"/>
              </a:spcBef>
              <a:spcAft>
                <a:spcPct val="0"/>
              </a:spcAft>
            </a:pPr>
            <a:fld id="{171F78C7-5B58-4FD3-AEDE-11D4B538233A}" type="slidenum">
              <a:rPr lang="zh-CN" altLang="en-US" sz="1200">
                <a:latin typeface="Calibri" panose="020F0502020204030204" pitchFamily="34" charset="0"/>
                <a:ea typeface="宋体" panose="02010600030101010101" pitchFamily="2" charset="-122"/>
              </a:rPr>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6246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smtClean="0"/>
          </a:p>
        </p:txBody>
      </p:sp>
      <p:sp>
        <p:nvSpPr>
          <p:cNvPr id="6246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pPr defTabSz="966470" fontAlgn="base">
              <a:spcBef>
                <a:spcPct val="0"/>
              </a:spcBef>
              <a:spcAft>
                <a:spcPct val="0"/>
              </a:spcAft>
            </a:pPr>
            <a:fld id="{171F78C7-5B58-4FD3-AEDE-11D4B538233A}" type="slidenum">
              <a:rPr lang="zh-CN" altLang="en-US" sz="1200">
                <a:latin typeface="Calibri" panose="020F0502020204030204" pitchFamily="34" charset="0"/>
                <a:ea typeface="宋体" panose="02010600030101010101" pitchFamily="2" charset="-122"/>
              </a:rPr>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64515"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smtClean="0"/>
          </a:p>
        </p:txBody>
      </p:sp>
      <p:sp>
        <p:nvSpPr>
          <p:cNvPr id="64516"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pPr defTabSz="966470" fontAlgn="base">
              <a:spcBef>
                <a:spcPct val="0"/>
              </a:spcBef>
              <a:spcAft>
                <a:spcPct val="0"/>
              </a:spcAft>
            </a:pPr>
            <a:fld id="{5409D5DA-563B-4E70-99A2-F262D60F5A2B}" type="slidenum">
              <a:rPr lang="zh-CN" altLang="en-US" sz="1200">
                <a:latin typeface="Calibri" panose="020F0502020204030204" pitchFamily="34" charset="0"/>
                <a:ea typeface="宋体" panose="02010600030101010101" pitchFamily="2" charset="-122"/>
              </a:rPr>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6083"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smtClean="0"/>
          </a:p>
        </p:txBody>
      </p:sp>
      <p:sp>
        <p:nvSpPr>
          <p:cNvPr id="46084"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pPr defTabSz="966470" fontAlgn="base">
              <a:spcBef>
                <a:spcPct val="0"/>
              </a:spcBef>
              <a:spcAft>
                <a:spcPct val="0"/>
              </a:spcAft>
            </a:pPr>
            <a:fld id="{B36D8F85-41A6-4DD6-AA48-706EFF37D0BD}" type="slidenum">
              <a:rPr lang="zh-CN" altLang="en-US" sz="1200">
                <a:latin typeface="Calibri" panose="020F0502020204030204" pitchFamily="34" charset="0"/>
                <a:ea typeface="宋体" panose="02010600030101010101" pitchFamily="2" charset="-122"/>
              </a:rPr>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552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smtClean="0"/>
          </a:p>
        </p:txBody>
      </p:sp>
      <p:sp>
        <p:nvSpPr>
          <p:cNvPr id="553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pPr defTabSz="966470" fontAlgn="base">
              <a:spcBef>
                <a:spcPct val="0"/>
              </a:spcBef>
              <a:spcAft>
                <a:spcPct val="0"/>
              </a:spcAft>
            </a:pPr>
            <a:fld id="{E8C1E830-39BD-4A39-972B-045F25C6D7F9}" type="slidenum">
              <a:rPr lang="zh-CN" altLang="en-US" sz="1200">
                <a:latin typeface="Calibri" panose="020F0502020204030204" pitchFamily="34" charset="0"/>
                <a:ea typeface="宋体" panose="02010600030101010101" pitchFamily="2" charset="-122"/>
              </a:rPr>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634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smtClean="0"/>
          </a:p>
        </p:txBody>
      </p:sp>
      <p:sp>
        <p:nvSpPr>
          <p:cNvPr id="634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pPr defTabSz="966470" fontAlgn="base">
              <a:spcBef>
                <a:spcPct val="0"/>
              </a:spcBef>
              <a:spcAft>
                <a:spcPct val="0"/>
              </a:spcAft>
            </a:pPr>
            <a:fld id="{FD3613FA-6C4F-4BC8-80C3-97D4E0B05775}" type="slidenum">
              <a:rPr lang="zh-CN" altLang="en-US" sz="1200">
                <a:latin typeface="Calibri" panose="020F0502020204030204" pitchFamily="34" charset="0"/>
                <a:ea typeface="宋体" panose="02010600030101010101" pitchFamily="2" charset="-122"/>
              </a:rPr>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710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smtClean="0"/>
          </a:p>
        </p:txBody>
      </p:sp>
      <p:sp>
        <p:nvSpPr>
          <p:cNvPr id="4710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pPr defTabSz="966470" fontAlgn="base">
              <a:spcBef>
                <a:spcPct val="0"/>
              </a:spcBef>
              <a:spcAft>
                <a:spcPct val="0"/>
              </a:spcAft>
            </a:pPr>
            <a:fld id="{EA1FF93D-368C-4FD9-83EF-188054E1D84A}" type="slidenum">
              <a:rPr lang="zh-CN" altLang="en-US" sz="1200">
                <a:latin typeface="Calibri" panose="020F0502020204030204" pitchFamily="34" charset="0"/>
                <a:ea typeface="宋体" panose="02010600030101010101" pitchFamily="2" charset="-122"/>
              </a:rPr>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47079287-648C-4B3D-8FE1-F0E0722F132F}" type="slidenum">
              <a:rPr lang="zh-CN" altLang="en-US" smtClean="0"/>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198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smtClean="0"/>
          </a:p>
        </p:txBody>
      </p:sp>
      <p:sp>
        <p:nvSpPr>
          <p:cNvPr id="4198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pPr defTabSz="966470" fontAlgn="base">
              <a:spcBef>
                <a:spcPct val="0"/>
              </a:spcBef>
              <a:spcAft>
                <a:spcPct val="0"/>
              </a:spcAft>
            </a:pPr>
            <a:fld id="{71F497D5-1B80-4FC8-A26B-046D2A69E69E}" type="slidenum">
              <a:rPr lang="zh-CN" altLang="en-US" sz="1200">
                <a:latin typeface="Calibri" panose="020F0502020204030204" pitchFamily="34" charset="0"/>
                <a:ea typeface="宋体" panose="02010600030101010101" pitchFamily="2" charset="-122"/>
              </a:rPr>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47079287-648C-4B3D-8FE1-F0E0722F132F}" type="slidenum">
              <a:rPr lang="zh-CN" altLang="en-US" smtClean="0"/>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6861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smtClean="0"/>
          </a:p>
        </p:txBody>
      </p:sp>
      <p:sp>
        <p:nvSpPr>
          <p:cNvPr id="6861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pPr defTabSz="966470" fontAlgn="base">
              <a:spcBef>
                <a:spcPct val="0"/>
              </a:spcBef>
              <a:spcAft>
                <a:spcPct val="0"/>
              </a:spcAft>
            </a:pPr>
            <a:fld id="{7852C80A-9F45-462E-87CE-685426BA618A}" type="slidenum">
              <a:rPr lang="zh-CN" altLang="en-US" sz="1200">
                <a:latin typeface="Calibri" panose="020F0502020204030204" pitchFamily="34" charset="0"/>
                <a:ea typeface="宋体" panose="02010600030101010101" pitchFamily="2" charset="-122"/>
              </a:rPr>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6861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smtClean="0"/>
          </a:p>
        </p:txBody>
      </p:sp>
      <p:sp>
        <p:nvSpPr>
          <p:cNvPr id="6861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pPr defTabSz="966470" fontAlgn="base">
              <a:spcBef>
                <a:spcPct val="0"/>
              </a:spcBef>
              <a:spcAft>
                <a:spcPct val="0"/>
              </a:spcAft>
            </a:pPr>
            <a:fld id="{7852C80A-9F45-462E-87CE-685426BA618A}" type="slidenum">
              <a:rPr lang="zh-CN" altLang="en-US" sz="1200">
                <a:latin typeface="Calibri" panose="020F0502020204030204" pitchFamily="34" charset="0"/>
                <a:ea typeface="宋体" panose="02010600030101010101" pitchFamily="2" charset="-122"/>
              </a:rPr>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6553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smtClean="0"/>
          </a:p>
        </p:txBody>
      </p:sp>
      <p:sp>
        <p:nvSpPr>
          <p:cNvPr id="6554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pPr defTabSz="966470" fontAlgn="base">
              <a:spcBef>
                <a:spcPct val="0"/>
              </a:spcBef>
              <a:spcAft>
                <a:spcPct val="0"/>
              </a:spcAft>
            </a:pPr>
            <a:fld id="{C2EB7FF6-EBEE-4DE7-B4BE-73BE5C085832}" type="slidenum">
              <a:rPr lang="zh-CN" altLang="en-US" sz="1200">
                <a:latin typeface="Calibri" panose="020F0502020204030204" pitchFamily="34" charset="0"/>
                <a:ea typeface="宋体" panose="02010600030101010101" pitchFamily="2" charset="-122"/>
              </a:rPr>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66563"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smtClean="0"/>
          </a:p>
        </p:txBody>
      </p:sp>
      <p:sp>
        <p:nvSpPr>
          <p:cNvPr id="66564"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pPr defTabSz="966470" fontAlgn="base">
              <a:spcBef>
                <a:spcPct val="0"/>
              </a:spcBef>
              <a:spcAft>
                <a:spcPct val="0"/>
              </a:spcAft>
            </a:pPr>
            <a:fld id="{AAE209C9-6E4D-475A-9584-F279F0376780}" type="slidenum">
              <a:rPr lang="zh-CN" altLang="en-US" sz="1200">
                <a:latin typeface="Calibri" panose="020F0502020204030204" pitchFamily="34" charset="0"/>
                <a:ea typeface="宋体" panose="02010600030101010101" pitchFamily="2" charset="-122"/>
              </a:rPr>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6861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smtClean="0"/>
          </a:p>
        </p:txBody>
      </p:sp>
      <p:sp>
        <p:nvSpPr>
          <p:cNvPr id="6861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pPr defTabSz="966470" fontAlgn="base">
              <a:spcBef>
                <a:spcPct val="0"/>
              </a:spcBef>
              <a:spcAft>
                <a:spcPct val="0"/>
              </a:spcAft>
            </a:pPr>
            <a:fld id="{7852C80A-9F45-462E-87CE-685426BA618A}" type="slidenum">
              <a:rPr lang="zh-CN" altLang="en-US" sz="1200">
                <a:latin typeface="Calibri" panose="020F0502020204030204" pitchFamily="34" charset="0"/>
                <a:ea typeface="宋体" panose="02010600030101010101" pitchFamily="2" charset="-122"/>
              </a:rPr>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6758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smtClean="0"/>
          </a:p>
        </p:txBody>
      </p:sp>
      <p:sp>
        <p:nvSpPr>
          <p:cNvPr id="6758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pPr defTabSz="966470" fontAlgn="base">
              <a:spcBef>
                <a:spcPct val="0"/>
              </a:spcBef>
              <a:spcAft>
                <a:spcPct val="0"/>
              </a:spcAft>
            </a:pPr>
            <a:fld id="{32743BDE-53BB-490A-9323-FFE6A02950B1}" type="slidenum">
              <a:rPr lang="zh-CN" altLang="en-US" sz="1200">
                <a:latin typeface="Calibri" panose="020F0502020204030204" pitchFamily="34" charset="0"/>
                <a:ea typeface="宋体" panose="02010600030101010101" pitchFamily="2" charset="-122"/>
              </a:rPr>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993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smtClean="0"/>
          </a:p>
        </p:txBody>
      </p:sp>
      <p:sp>
        <p:nvSpPr>
          <p:cNvPr id="3994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pPr defTabSz="966470" fontAlgn="base">
              <a:spcBef>
                <a:spcPct val="0"/>
              </a:spcBef>
              <a:spcAft>
                <a:spcPct val="0"/>
              </a:spcAft>
            </a:pPr>
            <a:fld id="{96C9ECDE-F88C-48CF-9D13-2DBE889E7255}" type="slidenum">
              <a:rPr lang="zh-CN" altLang="en-US" sz="1200">
                <a:latin typeface="Calibri" panose="020F0502020204030204" pitchFamily="34" charset="0"/>
                <a:ea typeface="宋体" panose="02010600030101010101" pitchFamily="2" charset="-122"/>
              </a:rPr>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p:nvPr>
        </p:nvSpPr>
        <p:spPr>
          <a:noFill/>
          <a:ln>
            <a:noFill/>
          </a:ln>
        </p:spPr>
        <p:txBody>
          <a:bodyPr wrap="square" lIns="91440" tIns="45720" rIns="91440" bIns="45720" anchor="t"/>
          <a:p>
            <a:pPr lvl="0">
              <a:spcBef>
                <a:spcPct val="0"/>
              </a:spcBef>
            </a:pPr>
            <a:r>
              <a:rPr lang="zh-CN" altLang="en-US" dirty="0"/>
              <a:t>模板来自于 </a:t>
            </a:r>
            <a:r>
              <a:rPr lang="en-US" altLang="zh-CN" dirty="0"/>
              <a:t>https://www.pptying.com    【PPT</a:t>
            </a:r>
            <a:r>
              <a:rPr lang="zh-CN" altLang="en-US" dirty="0"/>
              <a:t>营</a:t>
            </a:r>
            <a:r>
              <a:rPr lang="en-US" altLang="zh-CN" dirty="0"/>
              <a:t>】</a:t>
            </a:r>
            <a:endParaRPr lang="zh-CN" altLang="en-US" dirty="0"/>
          </a:p>
        </p:txBody>
      </p:sp>
      <p:sp>
        <p:nvSpPr>
          <p:cNvPr id="39939" name="灯片编号占位符 3"/>
          <p:cNvSpPr>
            <a:spLocks noGrp="1"/>
          </p:cNvSpPr>
          <p:nvPr>
            <p:ph type="sldNum" sz="quarter"/>
          </p:nvPr>
        </p:nvSpPr>
        <p:spPr>
          <a:xfrm>
            <a:off x="3884613" y="8685213"/>
            <a:ext cx="2971800" cy="458787"/>
          </a:xfrm>
          <a:prstGeom prst="rect">
            <a:avLst/>
          </a:prstGeom>
          <a:noFill/>
          <a:ln w="9525">
            <a:noFill/>
          </a:ln>
        </p:spPr>
        <p:txBody>
          <a:bodyPr vert="horz" wrap="square" lIns="91440" tIns="45720" rIns="91440" bIns="45720" anchor="b"/>
          <a:p>
            <a:pPr lvl="0" algn="r" eaLnBrk="1" hangingPunct="1"/>
            <a:fld id="{9A0DB2DC-4C9A-4742-B13C-FB6460FD3503}" type="slidenum">
              <a:rPr lang="zh-CN" altLang="en-US" sz="1200">
                <a:solidFill>
                  <a:srgbClr val="000000"/>
                </a:solidFill>
                <a:latin typeface="Calibri" panose="020F0502020204030204" pitchFamily="34" charset="0"/>
                <a:ea typeface="宋体" panose="02010600030101010101" pitchFamily="2" charset="-122"/>
              </a:rPr>
            </a:fld>
            <a:endParaRPr lang="zh-CN" altLang="en-US" sz="1200">
              <a:solidFill>
                <a:srgbClr val="000000"/>
              </a:solidFill>
              <a:latin typeface="Calibri" panose="020F0502020204030204" pitchFamily="34" charset="0"/>
              <a:ea typeface="宋体" panose="02010600030101010101" pitchFamily="2" charset="-122"/>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301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smtClean="0"/>
          </a:p>
        </p:txBody>
      </p:sp>
      <p:sp>
        <p:nvSpPr>
          <p:cNvPr id="4301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pPr defTabSz="966470" fontAlgn="base">
              <a:spcBef>
                <a:spcPct val="0"/>
              </a:spcBef>
              <a:spcAft>
                <a:spcPct val="0"/>
              </a:spcAft>
            </a:pPr>
            <a:fld id="{DD85BDDC-0652-496A-BB8E-28D704772BDB}" type="slidenum">
              <a:rPr lang="zh-CN" altLang="en-US" sz="1200">
                <a:latin typeface="Calibri" panose="020F0502020204030204" pitchFamily="34" charset="0"/>
                <a:ea typeface="宋体" panose="02010600030101010101" pitchFamily="2" charset="-122"/>
              </a:rPr>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6041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smtClean="0"/>
          </a:p>
        </p:txBody>
      </p:sp>
      <p:sp>
        <p:nvSpPr>
          <p:cNvPr id="6042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pPr defTabSz="966470" fontAlgn="base">
              <a:spcBef>
                <a:spcPct val="0"/>
              </a:spcBef>
              <a:spcAft>
                <a:spcPct val="0"/>
              </a:spcAft>
            </a:pPr>
            <a:fld id="{D753798A-EA77-46EB-A121-A9C0E2741236}" type="slidenum">
              <a:rPr lang="zh-CN" altLang="en-US" sz="1200">
                <a:latin typeface="Calibri" panose="020F0502020204030204" pitchFamily="34" charset="0"/>
                <a:ea typeface="宋体" panose="02010600030101010101" pitchFamily="2" charset="-122"/>
              </a:rPr>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5837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smtClean="0"/>
          </a:p>
        </p:txBody>
      </p:sp>
      <p:sp>
        <p:nvSpPr>
          <p:cNvPr id="5837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pPr defTabSz="966470" fontAlgn="base">
              <a:spcBef>
                <a:spcPct val="0"/>
              </a:spcBef>
              <a:spcAft>
                <a:spcPct val="0"/>
              </a:spcAft>
            </a:pPr>
            <a:fld id="{F5BB81E4-0A06-4620-BC78-D7BDAEFF8EF9}" type="slidenum">
              <a:rPr lang="zh-CN" altLang="en-US" sz="1200">
                <a:latin typeface="Calibri" panose="020F0502020204030204" pitchFamily="34" charset="0"/>
                <a:ea typeface="宋体" panose="02010600030101010101" pitchFamily="2" charset="-122"/>
              </a:rPr>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813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smtClean="0"/>
          </a:p>
        </p:txBody>
      </p:sp>
      <p:sp>
        <p:nvSpPr>
          <p:cNvPr id="4813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pPr defTabSz="966470" fontAlgn="base">
              <a:spcBef>
                <a:spcPct val="0"/>
              </a:spcBef>
              <a:spcAft>
                <a:spcPct val="0"/>
              </a:spcAft>
            </a:pPr>
            <a:fld id="{416C38D1-B2BE-413E-AA30-76D6C8A318AD}" type="slidenum">
              <a:rPr lang="zh-CN" altLang="en-US" sz="1200">
                <a:latin typeface="Calibri" panose="020F0502020204030204" pitchFamily="34" charset="0"/>
                <a:ea typeface="宋体" panose="02010600030101010101" pitchFamily="2" charset="-122"/>
              </a:rPr>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9155"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smtClean="0"/>
          </a:p>
        </p:txBody>
      </p:sp>
      <p:sp>
        <p:nvSpPr>
          <p:cNvPr id="49156"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pPr defTabSz="966470" fontAlgn="base">
              <a:spcBef>
                <a:spcPct val="0"/>
              </a:spcBef>
              <a:spcAft>
                <a:spcPct val="0"/>
              </a:spcAft>
            </a:pPr>
            <a:fld id="{ABD2230D-6849-43D5-9C7A-62A81DF02130}" type="slidenum">
              <a:rPr lang="zh-CN" altLang="en-US" sz="1200">
                <a:latin typeface="Calibri" panose="020F0502020204030204" pitchFamily="34" charset="0"/>
                <a:ea typeface="宋体" panose="02010600030101010101" pitchFamily="2" charset="-122"/>
              </a:rPr>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5017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smtClean="0"/>
          </a:p>
        </p:txBody>
      </p:sp>
      <p:sp>
        <p:nvSpPr>
          <p:cNvPr id="5018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pPr defTabSz="966470" fontAlgn="base">
              <a:spcBef>
                <a:spcPct val="0"/>
              </a:spcBef>
              <a:spcAft>
                <a:spcPct val="0"/>
              </a:spcAft>
            </a:pPr>
            <a:fld id="{156A9249-D617-4CC2-9D80-860C6969B6EC}" type="slidenum">
              <a:rPr lang="zh-CN" altLang="en-US" sz="1200">
                <a:latin typeface="Calibri" panose="020F0502020204030204" pitchFamily="34" charset="0"/>
                <a:ea typeface="宋体" panose="02010600030101010101" pitchFamily="2" charset="-122"/>
              </a:rPr>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200150" y="883861"/>
            <a:ext cx="7200900" cy="1880235"/>
          </a:xfrm>
        </p:spPr>
        <p:txBody>
          <a:bodyPr anchor="b"/>
          <a:lstStyle>
            <a:lvl1pPr algn="ctr">
              <a:defRPr sz="4725"/>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200150" y="2836605"/>
            <a:ext cx="7200900" cy="1303913"/>
          </a:xfrm>
        </p:spPr>
        <p:txBody>
          <a:bodyPr/>
          <a:lstStyle>
            <a:lvl1pPr marL="0" indent="0" algn="ctr">
              <a:buNone/>
              <a:defRPr sz="1890"/>
            </a:lvl1pPr>
            <a:lvl2pPr marL="360045" indent="0" algn="ctr">
              <a:buNone/>
              <a:defRPr sz="1575"/>
            </a:lvl2pPr>
            <a:lvl3pPr marL="720090" indent="0" algn="ctr">
              <a:buNone/>
              <a:defRPr sz="1420"/>
            </a:lvl3pPr>
            <a:lvl4pPr marL="1080135" indent="0" algn="ctr">
              <a:buNone/>
              <a:defRPr sz="1260"/>
            </a:lvl4pPr>
            <a:lvl5pPr marL="1440180" indent="0" algn="ctr">
              <a:buNone/>
              <a:defRPr sz="1260"/>
            </a:lvl5pPr>
            <a:lvl6pPr marL="1800225" indent="0" algn="ctr">
              <a:buNone/>
              <a:defRPr sz="1260"/>
            </a:lvl6pPr>
            <a:lvl7pPr marL="2160270" indent="0" algn="ctr">
              <a:buNone/>
              <a:defRPr sz="1260"/>
            </a:lvl7pPr>
            <a:lvl8pPr marL="2520315" indent="0" algn="ctr">
              <a:buNone/>
              <a:defRPr sz="1260"/>
            </a:lvl8pPr>
            <a:lvl9pPr marL="2880360" indent="0" algn="ctr">
              <a:buNone/>
              <a:defRPr sz="1260"/>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fld>
            <a:endParaRPr lang="en-US" dirty="0"/>
          </a:p>
        </p:txBody>
      </p:sp>
    </p:spTree>
  </p:cSld>
  <p:clrMapOvr>
    <a:masterClrMapping/>
  </p:clrMapOvr>
  <p:transition spd="med">
    <p:pull/>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fld>
            <a:endParaRPr lang="en-US" dirty="0"/>
          </a:p>
        </p:txBody>
      </p:sp>
    </p:spTree>
  </p:cSld>
  <p:clrMapOvr>
    <a:masterClrMapping/>
  </p:clrMapOvr>
  <p:transition spd="med">
    <p:pull/>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0859" y="287536"/>
            <a:ext cx="2070259" cy="4576822"/>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660083" y="287536"/>
            <a:ext cx="6090761" cy="4576822"/>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fld>
            <a:endParaRPr lang="en-US" dirty="0"/>
          </a:p>
        </p:txBody>
      </p:sp>
    </p:spTree>
  </p:cSld>
  <p:clrMapOvr>
    <a:masterClrMapping/>
  </p:clrMapOvr>
  <p:transition spd="med">
    <p:pull/>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cSld>
  <p:clrMapOvr>
    <a:masterClrMapping/>
  </p:clrMapOvr>
  <p:transition spd="med" advClick="0" advTm="0">
    <p:pull/>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仅标题">
    <p:spTree>
      <p:nvGrpSpPr>
        <p:cNvPr id="1" name=""/>
        <p:cNvGrpSpPr/>
        <p:nvPr/>
      </p:nvGrpSpPr>
      <p:grpSpPr>
        <a:xfrm>
          <a:off x="0" y="0"/>
          <a:ext cx="0" cy="0"/>
          <a:chOff x="0" y="0"/>
          <a:chExt cx="0" cy="0"/>
        </a:xfrm>
      </p:grpSpPr>
    </p:spTree>
  </p:cSld>
  <p:clrMapOvr>
    <a:masterClrMapping/>
  </p:clrMapOvr>
  <p:transition spd="med" advClick="0" advTm="0">
    <p:pull/>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仅标题">
    <p:spTree>
      <p:nvGrpSpPr>
        <p:cNvPr id="1" name=""/>
        <p:cNvGrpSpPr/>
        <p:nvPr/>
      </p:nvGrpSpPr>
      <p:grpSpPr>
        <a:xfrm>
          <a:off x="0" y="0"/>
          <a:ext cx="0" cy="0"/>
          <a:chOff x="0" y="0"/>
          <a:chExt cx="0" cy="0"/>
        </a:xfrm>
      </p:grpSpPr>
    </p:spTree>
  </p:cSld>
  <p:clrMapOvr>
    <a:masterClrMapping/>
  </p:clrMapOvr>
  <p:transition spd="med" advClick="0" advTm="0">
    <p:pull/>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仅标题">
    <p:spTree>
      <p:nvGrpSpPr>
        <p:cNvPr id="1" name=""/>
        <p:cNvGrpSpPr/>
        <p:nvPr/>
      </p:nvGrpSpPr>
      <p:grpSpPr>
        <a:xfrm>
          <a:off x="0" y="0"/>
          <a:ext cx="0" cy="0"/>
          <a:chOff x="0" y="0"/>
          <a:chExt cx="0" cy="0"/>
        </a:xfrm>
      </p:grpSpPr>
    </p:spTree>
  </p:cSld>
  <p:clrMapOvr>
    <a:masterClrMapping/>
  </p:clrMapOvr>
  <p:transition spd="med" advClick="0" advTm="0">
    <p:pull/>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仅标题">
    <p:spTree>
      <p:nvGrpSpPr>
        <p:cNvPr id="1" name=""/>
        <p:cNvGrpSpPr/>
        <p:nvPr/>
      </p:nvGrpSpPr>
      <p:grpSpPr>
        <a:xfrm>
          <a:off x="0" y="0"/>
          <a:ext cx="0" cy="0"/>
          <a:chOff x="0" y="0"/>
          <a:chExt cx="0" cy="0"/>
        </a:xfrm>
      </p:grpSpPr>
    </p:spTree>
  </p:cSld>
  <p:clrMapOvr>
    <a:masterClrMapping/>
  </p:clrMapOvr>
  <p:transition spd="med" advClick="0" advTm="0">
    <p:pull/>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_仅标题">
    <p:spTree>
      <p:nvGrpSpPr>
        <p:cNvPr id="1" name=""/>
        <p:cNvGrpSpPr/>
        <p:nvPr/>
      </p:nvGrpSpPr>
      <p:grpSpPr>
        <a:xfrm>
          <a:off x="0" y="0"/>
          <a:ext cx="0" cy="0"/>
          <a:chOff x="0" y="0"/>
          <a:chExt cx="0" cy="0"/>
        </a:xfrm>
      </p:grpSpPr>
    </p:spTree>
  </p:cSld>
  <p:clrMapOvr>
    <a:masterClrMapping/>
  </p:clrMapOvr>
  <p:transition spd="med" advClick="0" advTm="0">
    <p:pull/>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6_仅标题">
    <p:spTree>
      <p:nvGrpSpPr>
        <p:cNvPr id="1" name=""/>
        <p:cNvGrpSpPr/>
        <p:nvPr/>
      </p:nvGrpSpPr>
      <p:grpSpPr>
        <a:xfrm>
          <a:off x="0" y="0"/>
          <a:ext cx="0" cy="0"/>
          <a:chOff x="0" y="0"/>
          <a:chExt cx="0" cy="0"/>
        </a:xfrm>
      </p:grpSpPr>
    </p:spTree>
  </p:cSld>
  <p:clrMapOvr>
    <a:masterClrMapping/>
  </p:clrMapOvr>
  <p:transition spd="med" advClick="0" advTm="0">
    <p:pull/>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仅标题">
    <p:spTree>
      <p:nvGrpSpPr>
        <p:cNvPr id="1" name=""/>
        <p:cNvGrpSpPr/>
        <p:nvPr/>
      </p:nvGrpSpPr>
      <p:grpSpPr>
        <a:xfrm>
          <a:off x="0" y="0"/>
          <a:ext cx="0" cy="0"/>
          <a:chOff x="0" y="0"/>
          <a:chExt cx="0" cy="0"/>
        </a:xfrm>
      </p:grpSpPr>
    </p:spTree>
  </p:cSld>
  <p:clrMapOvr>
    <a:masterClrMapping/>
  </p:clrMapOvr>
  <p:transition spd="med" advClick="0" advTm="0">
    <p:pull/>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fld>
            <a:endParaRPr lang="en-US" dirty="0"/>
          </a:p>
        </p:txBody>
      </p:sp>
    </p:spTree>
  </p:cSld>
  <p:clrMapOvr>
    <a:masterClrMapping/>
  </p:clrMapOvr>
  <p:transition spd="med">
    <p:pull/>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8_仅标题">
    <p:spTree>
      <p:nvGrpSpPr>
        <p:cNvPr id="1" name=""/>
        <p:cNvGrpSpPr/>
        <p:nvPr/>
      </p:nvGrpSpPr>
      <p:grpSpPr>
        <a:xfrm>
          <a:off x="0" y="0"/>
          <a:ext cx="0" cy="0"/>
          <a:chOff x="0" y="0"/>
          <a:chExt cx="0" cy="0"/>
        </a:xfrm>
      </p:grpSpPr>
    </p:spTree>
  </p:cSld>
  <p:clrMapOvr>
    <a:masterClrMapping/>
  </p:clrMapOvr>
  <p:transition spd="med" advClick="0" advTm="0">
    <p:pull/>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9_仅标题">
    <p:spTree>
      <p:nvGrpSpPr>
        <p:cNvPr id="1" name=""/>
        <p:cNvGrpSpPr/>
        <p:nvPr/>
      </p:nvGrpSpPr>
      <p:grpSpPr>
        <a:xfrm>
          <a:off x="0" y="0"/>
          <a:ext cx="0" cy="0"/>
          <a:chOff x="0" y="0"/>
          <a:chExt cx="0" cy="0"/>
        </a:xfrm>
      </p:grpSpPr>
    </p:spTree>
  </p:cSld>
  <p:clrMapOvr>
    <a:masterClrMapping/>
  </p:clrMapOvr>
  <p:transition spd="med" advClick="0" advTm="0">
    <p:pull/>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0_仅标题">
    <p:spTree>
      <p:nvGrpSpPr>
        <p:cNvPr id="1" name=""/>
        <p:cNvGrpSpPr/>
        <p:nvPr/>
      </p:nvGrpSpPr>
      <p:grpSpPr>
        <a:xfrm>
          <a:off x="0" y="0"/>
          <a:ext cx="0" cy="0"/>
          <a:chOff x="0" y="0"/>
          <a:chExt cx="0" cy="0"/>
        </a:xfrm>
      </p:grpSpPr>
    </p:spTree>
  </p:cSld>
  <p:clrMapOvr>
    <a:masterClrMapping/>
  </p:clrMapOvr>
  <p:transition spd="med" advClick="0" advTm="0">
    <p:pull/>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1_仅标题">
    <p:spTree>
      <p:nvGrpSpPr>
        <p:cNvPr id="1" name=""/>
        <p:cNvGrpSpPr/>
        <p:nvPr/>
      </p:nvGrpSpPr>
      <p:grpSpPr>
        <a:xfrm>
          <a:off x="0" y="0"/>
          <a:ext cx="0" cy="0"/>
          <a:chOff x="0" y="0"/>
          <a:chExt cx="0" cy="0"/>
        </a:xfrm>
      </p:grpSpPr>
    </p:spTree>
  </p:cSld>
  <p:clrMapOvr>
    <a:masterClrMapping/>
  </p:clrMapOvr>
  <p:transition spd="med" advClick="0" advTm="0">
    <p:pull/>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2_仅标题">
    <p:spTree>
      <p:nvGrpSpPr>
        <p:cNvPr id="1" name=""/>
        <p:cNvGrpSpPr/>
        <p:nvPr/>
      </p:nvGrpSpPr>
      <p:grpSpPr>
        <a:xfrm>
          <a:off x="0" y="0"/>
          <a:ext cx="0" cy="0"/>
          <a:chOff x="0" y="0"/>
          <a:chExt cx="0" cy="0"/>
        </a:xfrm>
      </p:grpSpPr>
    </p:spTree>
  </p:cSld>
  <p:clrMapOvr>
    <a:masterClrMapping/>
  </p:clrMapOvr>
  <p:transition spd="med" advClick="0" advTm="0">
    <p:pull/>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3_仅标题">
    <p:spTree>
      <p:nvGrpSpPr>
        <p:cNvPr id="1" name=""/>
        <p:cNvGrpSpPr/>
        <p:nvPr/>
      </p:nvGrpSpPr>
      <p:grpSpPr>
        <a:xfrm>
          <a:off x="0" y="0"/>
          <a:ext cx="0" cy="0"/>
          <a:chOff x="0" y="0"/>
          <a:chExt cx="0" cy="0"/>
        </a:xfrm>
      </p:grpSpPr>
    </p:spTree>
  </p:cSld>
  <p:clrMapOvr>
    <a:masterClrMapping/>
  </p:clrMapOvr>
  <p:transition spd="med" advClick="0" advTm="0">
    <p:pull/>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4_仅标题">
    <p:spTree>
      <p:nvGrpSpPr>
        <p:cNvPr id="1" name=""/>
        <p:cNvGrpSpPr/>
        <p:nvPr/>
      </p:nvGrpSpPr>
      <p:grpSpPr>
        <a:xfrm>
          <a:off x="0" y="0"/>
          <a:ext cx="0" cy="0"/>
          <a:chOff x="0" y="0"/>
          <a:chExt cx="0" cy="0"/>
        </a:xfrm>
      </p:grpSpPr>
    </p:spTree>
  </p:cSld>
  <p:clrMapOvr>
    <a:masterClrMapping/>
  </p:clrMapOvr>
  <p:transition spd="med" advClick="0" advTm="0">
    <p:pull/>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5_仅标题">
    <p:spTree>
      <p:nvGrpSpPr>
        <p:cNvPr id="1" name=""/>
        <p:cNvGrpSpPr/>
        <p:nvPr/>
      </p:nvGrpSpPr>
      <p:grpSpPr>
        <a:xfrm>
          <a:off x="0" y="0"/>
          <a:ext cx="0" cy="0"/>
          <a:chOff x="0" y="0"/>
          <a:chExt cx="0" cy="0"/>
        </a:xfrm>
      </p:grpSpPr>
    </p:spTree>
  </p:cSld>
  <p:clrMapOvr>
    <a:masterClrMapping/>
  </p:clrMapOvr>
  <p:transition spd="med" advClick="0" advTm="0">
    <p:pull/>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6_仅标题">
    <p:spTree>
      <p:nvGrpSpPr>
        <p:cNvPr id="1" name=""/>
        <p:cNvGrpSpPr/>
        <p:nvPr/>
      </p:nvGrpSpPr>
      <p:grpSpPr>
        <a:xfrm>
          <a:off x="0" y="0"/>
          <a:ext cx="0" cy="0"/>
          <a:chOff x="0" y="0"/>
          <a:chExt cx="0" cy="0"/>
        </a:xfrm>
      </p:grpSpPr>
    </p:spTree>
  </p:cSld>
  <p:clrMapOvr>
    <a:masterClrMapping/>
  </p:clrMapOvr>
  <p:transition spd="med" advClick="0" advTm="0">
    <p:pull/>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7_仅标题">
    <p:spTree>
      <p:nvGrpSpPr>
        <p:cNvPr id="1" name=""/>
        <p:cNvGrpSpPr/>
        <p:nvPr/>
      </p:nvGrpSpPr>
      <p:grpSpPr>
        <a:xfrm>
          <a:off x="0" y="0"/>
          <a:ext cx="0" cy="0"/>
          <a:chOff x="0" y="0"/>
          <a:chExt cx="0" cy="0"/>
        </a:xfrm>
      </p:grpSpPr>
    </p:spTree>
  </p:cSld>
  <p:clrMapOvr>
    <a:masterClrMapping/>
  </p:clrMapOvr>
  <p:transition spd="med" advClick="0" advTm="0">
    <p:pull/>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55082" y="1346419"/>
            <a:ext cx="8281035" cy="2246530"/>
          </a:xfrm>
        </p:spPr>
        <p:txBody>
          <a:bodyPr anchor="b"/>
          <a:lstStyle>
            <a:lvl1pPr>
              <a:defRPr sz="4725"/>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655082" y="3614203"/>
            <a:ext cx="8281035" cy="1181397"/>
          </a:xfrm>
        </p:spPr>
        <p:txBody>
          <a:bodyPr/>
          <a:lstStyle>
            <a:lvl1pPr marL="0" indent="0">
              <a:buNone/>
              <a:defRPr sz="1890">
                <a:solidFill>
                  <a:schemeClr val="tx1">
                    <a:tint val="75000"/>
                  </a:schemeClr>
                </a:solidFill>
              </a:defRPr>
            </a:lvl1pPr>
            <a:lvl2pPr marL="360045" indent="0">
              <a:buNone/>
              <a:defRPr sz="1575">
                <a:solidFill>
                  <a:schemeClr val="tx1">
                    <a:tint val="75000"/>
                  </a:schemeClr>
                </a:solidFill>
              </a:defRPr>
            </a:lvl2pPr>
            <a:lvl3pPr marL="720090" indent="0">
              <a:buNone/>
              <a:defRPr sz="1420">
                <a:solidFill>
                  <a:schemeClr val="tx1">
                    <a:tint val="75000"/>
                  </a:schemeClr>
                </a:solidFill>
              </a:defRPr>
            </a:lvl3pPr>
            <a:lvl4pPr marL="1080135" indent="0">
              <a:buNone/>
              <a:defRPr sz="1260">
                <a:solidFill>
                  <a:schemeClr val="tx1">
                    <a:tint val="75000"/>
                  </a:schemeClr>
                </a:solidFill>
              </a:defRPr>
            </a:lvl4pPr>
            <a:lvl5pPr marL="1440180" indent="0">
              <a:buNone/>
              <a:defRPr sz="1260">
                <a:solidFill>
                  <a:schemeClr val="tx1">
                    <a:tint val="75000"/>
                  </a:schemeClr>
                </a:solidFill>
              </a:defRPr>
            </a:lvl5pPr>
            <a:lvl6pPr marL="1800225" indent="0">
              <a:buNone/>
              <a:defRPr sz="1260">
                <a:solidFill>
                  <a:schemeClr val="tx1">
                    <a:tint val="75000"/>
                  </a:schemeClr>
                </a:solidFill>
              </a:defRPr>
            </a:lvl6pPr>
            <a:lvl7pPr marL="2160270" indent="0">
              <a:buNone/>
              <a:defRPr sz="1260">
                <a:solidFill>
                  <a:schemeClr val="tx1">
                    <a:tint val="75000"/>
                  </a:schemeClr>
                </a:solidFill>
              </a:defRPr>
            </a:lvl7pPr>
            <a:lvl8pPr marL="2520315" indent="0">
              <a:buNone/>
              <a:defRPr sz="1260">
                <a:solidFill>
                  <a:schemeClr val="tx1">
                    <a:tint val="75000"/>
                  </a:schemeClr>
                </a:solidFill>
              </a:defRPr>
            </a:lvl8pPr>
            <a:lvl9pPr marL="2880360" indent="0">
              <a:buNone/>
              <a:defRPr sz="1260">
                <a:solidFill>
                  <a:schemeClr val="tx1">
                    <a:tint val="75000"/>
                  </a:schemeClr>
                </a:solidFill>
              </a:defRPr>
            </a:lvl9pPr>
          </a:lstStyle>
          <a:p>
            <a:pPr lvl="0"/>
            <a:r>
              <a:rPr lang="zh-CN" altLang="en-US" smtClean="0"/>
              <a:t>单击此处编辑母版文本样式</a:t>
            </a:r>
            <a:endParaRPr lang="zh-CN" altLang="en-US" smtClean="0"/>
          </a:p>
        </p:txBody>
      </p:sp>
      <p:sp>
        <p:nvSpPr>
          <p:cNvPr id="4" name="Date Placeholder 3"/>
          <p:cNvSpPr>
            <a:spLocks noGrp="1"/>
          </p:cNvSpPr>
          <p:nvPr>
            <p:ph type="dt" sz="half" idx="10"/>
          </p:nvPr>
        </p:nvSpPr>
        <p:spPr/>
        <p:txBody>
          <a:bodyPr/>
          <a:lstStyle/>
          <a:p>
            <a:fld id="{C764DE79-268F-4C1A-8933-263129D2AF90}" type="datetimeFigureOut">
              <a:rPr lang="en-US" dirty="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fld>
            <a:endParaRPr lang="en-US" dirty="0"/>
          </a:p>
        </p:txBody>
      </p:sp>
    </p:spTree>
  </p:cSld>
  <p:clrMapOvr>
    <a:masterClrMapping/>
  </p:clrMapOvr>
  <p:transition spd="med">
    <p:pull/>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8_仅标题">
    <p:spTree>
      <p:nvGrpSpPr>
        <p:cNvPr id="1" name=""/>
        <p:cNvGrpSpPr/>
        <p:nvPr/>
      </p:nvGrpSpPr>
      <p:grpSpPr>
        <a:xfrm>
          <a:off x="0" y="0"/>
          <a:ext cx="0" cy="0"/>
          <a:chOff x="0" y="0"/>
          <a:chExt cx="0" cy="0"/>
        </a:xfrm>
      </p:grpSpPr>
    </p:spTree>
  </p:cSld>
  <p:clrMapOvr>
    <a:masterClrMapping/>
  </p:clrMapOvr>
  <p:transition spd="med" advClick="0" advTm="0">
    <p:pull/>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9_仅标题">
    <p:spTree>
      <p:nvGrpSpPr>
        <p:cNvPr id="1" name=""/>
        <p:cNvGrpSpPr/>
        <p:nvPr/>
      </p:nvGrpSpPr>
      <p:grpSpPr>
        <a:xfrm>
          <a:off x="0" y="0"/>
          <a:ext cx="0" cy="0"/>
          <a:chOff x="0" y="0"/>
          <a:chExt cx="0" cy="0"/>
        </a:xfrm>
      </p:grpSpPr>
    </p:spTree>
  </p:cSld>
  <p:clrMapOvr>
    <a:masterClrMapping/>
  </p:clrMapOvr>
  <p:transition spd="med" advClick="0" advTm="0">
    <p:pull/>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20_仅标题">
    <p:spTree>
      <p:nvGrpSpPr>
        <p:cNvPr id="1" name=""/>
        <p:cNvGrpSpPr/>
        <p:nvPr/>
      </p:nvGrpSpPr>
      <p:grpSpPr>
        <a:xfrm>
          <a:off x="0" y="0"/>
          <a:ext cx="0" cy="0"/>
          <a:chOff x="0" y="0"/>
          <a:chExt cx="0" cy="0"/>
        </a:xfrm>
      </p:grpSpPr>
    </p:spTree>
  </p:cSld>
  <p:clrMapOvr>
    <a:masterClrMapping/>
  </p:clrMapOvr>
  <p:transition spd="med" advClick="0" advTm="0">
    <p:pull/>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21_仅标题">
    <p:spTree>
      <p:nvGrpSpPr>
        <p:cNvPr id="1" name=""/>
        <p:cNvGrpSpPr/>
        <p:nvPr/>
      </p:nvGrpSpPr>
      <p:grpSpPr>
        <a:xfrm>
          <a:off x="0" y="0"/>
          <a:ext cx="0" cy="0"/>
          <a:chOff x="0" y="0"/>
          <a:chExt cx="0" cy="0"/>
        </a:xfrm>
      </p:grpSpPr>
    </p:spTree>
  </p:cSld>
  <p:clrMapOvr>
    <a:masterClrMapping/>
  </p:clrMapOvr>
  <p:transition spd="med" advClick="0" advTm="0">
    <p:pull/>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22_仅标题">
    <p:spTree>
      <p:nvGrpSpPr>
        <p:cNvPr id="1" name=""/>
        <p:cNvGrpSpPr/>
        <p:nvPr/>
      </p:nvGrpSpPr>
      <p:grpSpPr>
        <a:xfrm>
          <a:off x="0" y="0"/>
          <a:ext cx="0" cy="0"/>
          <a:chOff x="0" y="0"/>
          <a:chExt cx="0" cy="0"/>
        </a:xfrm>
      </p:grpSpPr>
    </p:spTree>
  </p:cSld>
  <p:clrMapOvr>
    <a:masterClrMapping/>
  </p:clrMapOvr>
  <p:transition spd="med" advClick="0" advTm="0">
    <p:pull/>
  </p:transition>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23_仅标题">
    <p:spTree>
      <p:nvGrpSpPr>
        <p:cNvPr id="1" name=""/>
        <p:cNvGrpSpPr/>
        <p:nvPr/>
      </p:nvGrpSpPr>
      <p:grpSpPr>
        <a:xfrm>
          <a:off x="0" y="0"/>
          <a:ext cx="0" cy="0"/>
          <a:chOff x="0" y="0"/>
          <a:chExt cx="0" cy="0"/>
        </a:xfrm>
      </p:grpSpPr>
    </p:spTree>
  </p:cSld>
  <p:clrMapOvr>
    <a:masterClrMapping/>
  </p:clrMapOvr>
  <p:transition spd="med" advClick="0" advTm="0">
    <p:pull/>
  </p:transition>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24_仅标题">
    <p:spTree>
      <p:nvGrpSpPr>
        <p:cNvPr id="1" name=""/>
        <p:cNvGrpSpPr/>
        <p:nvPr/>
      </p:nvGrpSpPr>
      <p:grpSpPr>
        <a:xfrm>
          <a:off x="0" y="0"/>
          <a:ext cx="0" cy="0"/>
          <a:chOff x="0" y="0"/>
          <a:chExt cx="0" cy="0"/>
        </a:xfrm>
      </p:grpSpPr>
    </p:spTree>
  </p:cSld>
  <p:clrMapOvr>
    <a:masterClrMapping/>
  </p:clrMapOvr>
  <p:transition spd="med" advClick="0" advTm="0">
    <p:pull/>
  </p:transition>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25_仅标题">
    <p:spTree>
      <p:nvGrpSpPr>
        <p:cNvPr id="1" name=""/>
        <p:cNvGrpSpPr/>
        <p:nvPr/>
      </p:nvGrpSpPr>
      <p:grpSpPr>
        <a:xfrm>
          <a:off x="0" y="0"/>
          <a:ext cx="0" cy="0"/>
          <a:chOff x="0" y="0"/>
          <a:chExt cx="0" cy="0"/>
        </a:xfrm>
      </p:grpSpPr>
    </p:spTree>
  </p:cSld>
  <p:clrMapOvr>
    <a:masterClrMapping/>
  </p:clrMapOvr>
  <p:transition spd="med" advClick="0" advTm="0">
    <p:pull/>
  </p:transition>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26_仅标题">
    <p:spTree>
      <p:nvGrpSpPr>
        <p:cNvPr id="1" name=""/>
        <p:cNvGrpSpPr/>
        <p:nvPr/>
      </p:nvGrpSpPr>
      <p:grpSpPr>
        <a:xfrm>
          <a:off x="0" y="0"/>
          <a:ext cx="0" cy="0"/>
          <a:chOff x="0" y="0"/>
          <a:chExt cx="0" cy="0"/>
        </a:xfrm>
      </p:grpSpPr>
    </p:spTree>
  </p:cSld>
  <p:clrMapOvr>
    <a:masterClrMapping/>
  </p:clrMapOvr>
  <p:transition spd="med" advClick="0" advTm="0">
    <p:pull/>
  </p:transition>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27_仅标题">
    <p:spTree>
      <p:nvGrpSpPr>
        <p:cNvPr id="1" name=""/>
        <p:cNvGrpSpPr/>
        <p:nvPr/>
      </p:nvGrpSpPr>
      <p:grpSpPr>
        <a:xfrm>
          <a:off x="0" y="0"/>
          <a:ext cx="0" cy="0"/>
          <a:chOff x="0" y="0"/>
          <a:chExt cx="0" cy="0"/>
        </a:xfrm>
      </p:grpSpPr>
    </p:spTree>
  </p:cSld>
  <p:clrMapOvr>
    <a:masterClrMapping/>
  </p:clrMapOvr>
  <p:transition spd="med" advClick="0" advTm="0">
    <p:pull/>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660083" y="1437680"/>
            <a:ext cx="4080510" cy="3426679"/>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Content Placeholder 3"/>
          <p:cNvSpPr>
            <a:spLocks noGrp="1"/>
          </p:cNvSpPr>
          <p:nvPr>
            <p:ph sz="half" idx="2"/>
          </p:nvPr>
        </p:nvSpPr>
        <p:spPr>
          <a:xfrm>
            <a:off x="4860608" y="1437680"/>
            <a:ext cx="4080510" cy="3426679"/>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fld>
            <a:endParaRPr lang="en-US" dirty="0"/>
          </a:p>
        </p:txBody>
      </p:sp>
    </p:spTree>
  </p:cSld>
  <p:clrMapOvr>
    <a:masterClrMapping/>
  </p:clrMapOvr>
  <p:transition spd="med">
    <p:pull/>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28_仅标题">
    <p:spTree>
      <p:nvGrpSpPr>
        <p:cNvPr id="1" name=""/>
        <p:cNvGrpSpPr/>
        <p:nvPr/>
      </p:nvGrpSpPr>
      <p:grpSpPr>
        <a:xfrm>
          <a:off x="0" y="0"/>
          <a:ext cx="0" cy="0"/>
          <a:chOff x="0" y="0"/>
          <a:chExt cx="0" cy="0"/>
        </a:xfrm>
      </p:grpSpPr>
    </p:spTree>
  </p:cSld>
  <p:clrMapOvr>
    <a:masterClrMapping/>
  </p:clrMapOvr>
  <p:transition spd="med" advClick="0" advTm="0">
    <p:pull/>
  </p:transition>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29_仅标题">
    <p:spTree>
      <p:nvGrpSpPr>
        <p:cNvPr id="1" name=""/>
        <p:cNvGrpSpPr/>
        <p:nvPr/>
      </p:nvGrpSpPr>
      <p:grpSpPr>
        <a:xfrm>
          <a:off x="0" y="0"/>
          <a:ext cx="0" cy="0"/>
          <a:chOff x="0" y="0"/>
          <a:chExt cx="0" cy="0"/>
        </a:xfrm>
      </p:grpSpPr>
    </p:spTree>
  </p:cSld>
  <p:clrMapOvr>
    <a:masterClrMapping/>
  </p:clrMapOvr>
  <p:transition spd="med" advClick="0" advTm="0">
    <p:pull/>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61333" y="287536"/>
            <a:ext cx="8281035" cy="1043881"/>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661334" y="1323916"/>
            <a:ext cx="4061757" cy="648831"/>
          </a:xfrm>
        </p:spPr>
        <p:txBody>
          <a:bodyPr anchor="b"/>
          <a:lstStyle>
            <a:lvl1pPr marL="0" indent="0">
              <a:buNone/>
              <a:defRPr sz="1890" b="1"/>
            </a:lvl1pPr>
            <a:lvl2pPr marL="360045" indent="0">
              <a:buNone/>
              <a:defRPr sz="1575" b="1"/>
            </a:lvl2pPr>
            <a:lvl3pPr marL="720090" indent="0">
              <a:buNone/>
              <a:defRPr sz="1420" b="1"/>
            </a:lvl3pPr>
            <a:lvl4pPr marL="1080135" indent="0">
              <a:buNone/>
              <a:defRPr sz="1260" b="1"/>
            </a:lvl4pPr>
            <a:lvl5pPr marL="1440180" indent="0">
              <a:buNone/>
              <a:defRPr sz="1260" b="1"/>
            </a:lvl5pPr>
            <a:lvl6pPr marL="1800225" indent="0">
              <a:buNone/>
              <a:defRPr sz="1260" b="1"/>
            </a:lvl6pPr>
            <a:lvl7pPr marL="2160270" indent="0">
              <a:buNone/>
              <a:defRPr sz="1260" b="1"/>
            </a:lvl7pPr>
            <a:lvl8pPr marL="2520315" indent="0">
              <a:buNone/>
              <a:defRPr sz="1260" b="1"/>
            </a:lvl8pPr>
            <a:lvl9pPr marL="2880360" indent="0">
              <a:buNone/>
              <a:defRPr sz="1260" b="1"/>
            </a:lvl9pPr>
          </a:lstStyle>
          <a:p>
            <a:pPr lvl="0"/>
            <a:r>
              <a:rPr lang="zh-CN" altLang="en-US" smtClean="0"/>
              <a:t>单击此处编辑母版文本样式</a:t>
            </a:r>
            <a:endParaRPr lang="zh-CN" altLang="en-US" smtClean="0"/>
          </a:p>
        </p:txBody>
      </p:sp>
      <p:sp>
        <p:nvSpPr>
          <p:cNvPr id="4" name="Content Placeholder 3"/>
          <p:cNvSpPr>
            <a:spLocks noGrp="1"/>
          </p:cNvSpPr>
          <p:nvPr>
            <p:ph sz="half" idx="2"/>
          </p:nvPr>
        </p:nvSpPr>
        <p:spPr>
          <a:xfrm>
            <a:off x="661334" y="1972747"/>
            <a:ext cx="4061757" cy="2901613"/>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5" name="Text Placeholder 4"/>
          <p:cNvSpPr>
            <a:spLocks noGrp="1"/>
          </p:cNvSpPr>
          <p:nvPr>
            <p:ph type="body" sz="quarter" idx="3"/>
          </p:nvPr>
        </p:nvSpPr>
        <p:spPr>
          <a:xfrm>
            <a:off x="4860607" y="1323916"/>
            <a:ext cx="4081761" cy="648831"/>
          </a:xfrm>
        </p:spPr>
        <p:txBody>
          <a:bodyPr anchor="b"/>
          <a:lstStyle>
            <a:lvl1pPr marL="0" indent="0">
              <a:buNone/>
              <a:defRPr sz="1890" b="1"/>
            </a:lvl1pPr>
            <a:lvl2pPr marL="360045" indent="0">
              <a:buNone/>
              <a:defRPr sz="1575" b="1"/>
            </a:lvl2pPr>
            <a:lvl3pPr marL="720090" indent="0">
              <a:buNone/>
              <a:defRPr sz="1420" b="1"/>
            </a:lvl3pPr>
            <a:lvl4pPr marL="1080135" indent="0">
              <a:buNone/>
              <a:defRPr sz="1260" b="1"/>
            </a:lvl4pPr>
            <a:lvl5pPr marL="1440180" indent="0">
              <a:buNone/>
              <a:defRPr sz="1260" b="1"/>
            </a:lvl5pPr>
            <a:lvl6pPr marL="1800225" indent="0">
              <a:buNone/>
              <a:defRPr sz="1260" b="1"/>
            </a:lvl6pPr>
            <a:lvl7pPr marL="2160270" indent="0">
              <a:buNone/>
              <a:defRPr sz="1260" b="1"/>
            </a:lvl7pPr>
            <a:lvl8pPr marL="2520315" indent="0">
              <a:buNone/>
              <a:defRPr sz="1260" b="1"/>
            </a:lvl8pPr>
            <a:lvl9pPr marL="2880360" indent="0">
              <a:buNone/>
              <a:defRPr sz="1260" b="1"/>
            </a:lvl9pPr>
          </a:lstStyle>
          <a:p>
            <a:pPr lvl="0"/>
            <a:r>
              <a:rPr lang="zh-CN" altLang="en-US" smtClean="0"/>
              <a:t>单击此处编辑母版文本样式</a:t>
            </a:r>
            <a:endParaRPr lang="zh-CN" altLang="en-US" smtClean="0"/>
          </a:p>
        </p:txBody>
      </p:sp>
      <p:sp>
        <p:nvSpPr>
          <p:cNvPr id="6" name="Content Placeholder 5"/>
          <p:cNvSpPr>
            <a:spLocks noGrp="1"/>
          </p:cNvSpPr>
          <p:nvPr>
            <p:ph sz="quarter" idx="4"/>
          </p:nvPr>
        </p:nvSpPr>
        <p:spPr>
          <a:xfrm>
            <a:off x="4860607" y="1972747"/>
            <a:ext cx="4081761" cy="2901613"/>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fld>
            <a:endParaRPr lang="en-US" dirty="0"/>
          </a:p>
        </p:txBody>
      </p:sp>
    </p:spTree>
  </p:cSld>
  <p:clrMapOvr>
    <a:masterClrMapping/>
  </p:clrMapOvr>
  <p:transition spd="med">
    <p:pull/>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fld>
            <a:endParaRPr lang="en-US" dirty="0"/>
          </a:p>
        </p:txBody>
      </p:sp>
    </p:spTree>
  </p:cSld>
  <p:clrMapOvr>
    <a:masterClrMapping/>
  </p:clrMapOvr>
  <p:transition spd="med">
    <p:pull/>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fld>
            <a:endParaRPr lang="en-US" dirty="0"/>
          </a:p>
        </p:txBody>
      </p:sp>
    </p:spTree>
  </p:cSld>
  <p:clrMapOvr>
    <a:masterClrMapping/>
  </p:clrMapOvr>
  <p:transition spd="med">
    <p:pull/>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61333" y="360045"/>
            <a:ext cx="3096637" cy="1260158"/>
          </a:xfrm>
        </p:spPr>
        <p:txBody>
          <a:bodyPr anchor="b"/>
          <a:lstStyle>
            <a:lvl1pPr>
              <a:defRPr sz="252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4081760" y="777597"/>
            <a:ext cx="4860608" cy="3837980"/>
          </a:xfrm>
        </p:spPr>
        <p:txBody>
          <a:bodyPr/>
          <a:lstStyle>
            <a:lvl1pPr>
              <a:defRPr sz="2520"/>
            </a:lvl1pPr>
            <a:lvl2pPr>
              <a:defRPr sz="2205"/>
            </a:lvl2pPr>
            <a:lvl3pPr>
              <a:defRPr sz="1890"/>
            </a:lvl3pPr>
            <a:lvl4pPr>
              <a:defRPr sz="1575"/>
            </a:lvl4pPr>
            <a:lvl5pPr>
              <a:defRPr sz="1575"/>
            </a:lvl5pPr>
            <a:lvl6pPr>
              <a:defRPr sz="1575"/>
            </a:lvl6pPr>
            <a:lvl7pPr>
              <a:defRPr sz="1575"/>
            </a:lvl7pPr>
            <a:lvl8pPr>
              <a:defRPr sz="1575"/>
            </a:lvl8pPr>
            <a:lvl9pPr>
              <a:defRPr sz="1575"/>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Text Placeholder 3"/>
          <p:cNvSpPr>
            <a:spLocks noGrp="1"/>
          </p:cNvSpPr>
          <p:nvPr>
            <p:ph type="body" sz="half" idx="2"/>
          </p:nvPr>
        </p:nvSpPr>
        <p:spPr>
          <a:xfrm>
            <a:off x="661333" y="1620202"/>
            <a:ext cx="3096637" cy="3001626"/>
          </a:xfrm>
        </p:spPr>
        <p:txBody>
          <a:bodyPr/>
          <a:lstStyle>
            <a:lvl1pPr marL="0" indent="0">
              <a:buNone/>
              <a:defRPr sz="1260"/>
            </a:lvl1pPr>
            <a:lvl2pPr marL="360045" indent="0">
              <a:buNone/>
              <a:defRPr sz="1105"/>
            </a:lvl2pPr>
            <a:lvl3pPr marL="720090" indent="0">
              <a:buNone/>
              <a:defRPr sz="945"/>
            </a:lvl3pPr>
            <a:lvl4pPr marL="1080135" indent="0">
              <a:buNone/>
              <a:defRPr sz="790"/>
            </a:lvl4pPr>
            <a:lvl5pPr marL="1440180" indent="0">
              <a:buNone/>
              <a:defRPr sz="790"/>
            </a:lvl5pPr>
            <a:lvl6pPr marL="1800225" indent="0">
              <a:buNone/>
              <a:defRPr sz="790"/>
            </a:lvl6pPr>
            <a:lvl7pPr marL="2160270" indent="0">
              <a:buNone/>
              <a:defRPr sz="790"/>
            </a:lvl7pPr>
            <a:lvl8pPr marL="2520315" indent="0">
              <a:buNone/>
              <a:defRPr sz="790"/>
            </a:lvl8pPr>
            <a:lvl9pPr marL="2880360" indent="0">
              <a:buNone/>
              <a:defRPr sz="790"/>
            </a:lvl9pPr>
          </a:lstStyle>
          <a:p>
            <a:pPr lvl="0"/>
            <a:r>
              <a:rPr lang="zh-CN" altLang="en-US" smtClean="0"/>
              <a:t>单击此处编辑母版文本样式</a:t>
            </a:r>
            <a:endParaRPr lang="zh-CN" altLang="en-US" smtClean="0"/>
          </a:p>
        </p:txBody>
      </p:sp>
      <p:sp>
        <p:nvSpPr>
          <p:cNvPr id="5" name="Date Placeholder 4"/>
          <p:cNvSpPr>
            <a:spLocks noGrp="1"/>
          </p:cNvSpPr>
          <p:nvPr>
            <p:ph type="dt" sz="half" idx="10"/>
          </p:nvPr>
        </p:nvSpPr>
        <p:spPr/>
        <p:txBody>
          <a:bodyPr/>
          <a:lstStyle/>
          <a:p>
            <a:fld id="{C764DE79-268F-4C1A-8933-263129D2AF90}" type="datetimeFigureOut">
              <a:rPr lang="en-US" dirty="0"/>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fld>
            <a:endParaRPr lang="en-US" dirty="0"/>
          </a:p>
        </p:txBody>
      </p:sp>
    </p:spTree>
  </p:cSld>
  <p:clrMapOvr>
    <a:masterClrMapping/>
  </p:clrMapOvr>
  <p:transition spd="med">
    <p:pull/>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61333" y="360045"/>
            <a:ext cx="3096637" cy="1260158"/>
          </a:xfrm>
        </p:spPr>
        <p:txBody>
          <a:bodyPr anchor="b"/>
          <a:lstStyle>
            <a:lvl1pPr>
              <a:defRPr sz="252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4081760" y="777597"/>
            <a:ext cx="4860608" cy="3837980"/>
          </a:xfrm>
        </p:spPr>
        <p:txBody>
          <a:bodyPr anchor="t"/>
          <a:lstStyle>
            <a:lvl1pPr marL="0" indent="0">
              <a:buNone/>
              <a:defRPr sz="2520"/>
            </a:lvl1pPr>
            <a:lvl2pPr marL="360045" indent="0">
              <a:buNone/>
              <a:defRPr sz="2205"/>
            </a:lvl2pPr>
            <a:lvl3pPr marL="720090" indent="0">
              <a:buNone/>
              <a:defRPr sz="1890"/>
            </a:lvl3pPr>
            <a:lvl4pPr marL="1080135" indent="0">
              <a:buNone/>
              <a:defRPr sz="1575"/>
            </a:lvl4pPr>
            <a:lvl5pPr marL="1440180" indent="0">
              <a:buNone/>
              <a:defRPr sz="1575"/>
            </a:lvl5pPr>
            <a:lvl6pPr marL="1800225" indent="0">
              <a:buNone/>
              <a:defRPr sz="1575"/>
            </a:lvl6pPr>
            <a:lvl7pPr marL="2160270" indent="0">
              <a:buNone/>
              <a:defRPr sz="1575"/>
            </a:lvl7pPr>
            <a:lvl8pPr marL="2520315" indent="0">
              <a:buNone/>
              <a:defRPr sz="1575"/>
            </a:lvl8pPr>
            <a:lvl9pPr marL="2880360" indent="0">
              <a:buNone/>
              <a:defRPr sz="1575"/>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661333" y="1620202"/>
            <a:ext cx="3096637" cy="3001626"/>
          </a:xfrm>
        </p:spPr>
        <p:txBody>
          <a:bodyPr/>
          <a:lstStyle>
            <a:lvl1pPr marL="0" indent="0">
              <a:buNone/>
              <a:defRPr sz="1260"/>
            </a:lvl1pPr>
            <a:lvl2pPr marL="360045" indent="0">
              <a:buNone/>
              <a:defRPr sz="1105"/>
            </a:lvl2pPr>
            <a:lvl3pPr marL="720090" indent="0">
              <a:buNone/>
              <a:defRPr sz="945"/>
            </a:lvl3pPr>
            <a:lvl4pPr marL="1080135" indent="0">
              <a:buNone/>
              <a:defRPr sz="790"/>
            </a:lvl4pPr>
            <a:lvl5pPr marL="1440180" indent="0">
              <a:buNone/>
              <a:defRPr sz="790"/>
            </a:lvl5pPr>
            <a:lvl6pPr marL="1800225" indent="0">
              <a:buNone/>
              <a:defRPr sz="790"/>
            </a:lvl6pPr>
            <a:lvl7pPr marL="2160270" indent="0">
              <a:buNone/>
              <a:defRPr sz="790"/>
            </a:lvl7pPr>
            <a:lvl8pPr marL="2520315" indent="0">
              <a:buNone/>
              <a:defRPr sz="790"/>
            </a:lvl8pPr>
            <a:lvl9pPr marL="2880360" indent="0">
              <a:buNone/>
              <a:defRPr sz="790"/>
            </a:lvl9pPr>
          </a:lstStyle>
          <a:p>
            <a:pPr lvl="0"/>
            <a:r>
              <a:rPr lang="zh-CN" altLang="en-US" smtClean="0"/>
              <a:t>单击此处编辑母版文本样式</a:t>
            </a:r>
            <a:endParaRPr lang="zh-CN" altLang="en-US" smtClean="0"/>
          </a:p>
        </p:txBody>
      </p:sp>
      <p:sp>
        <p:nvSpPr>
          <p:cNvPr id="5" name="Date Placeholder 4"/>
          <p:cNvSpPr>
            <a:spLocks noGrp="1"/>
          </p:cNvSpPr>
          <p:nvPr>
            <p:ph type="dt" sz="half" idx="10"/>
          </p:nvPr>
        </p:nvSpPr>
        <p:spPr/>
        <p:txBody>
          <a:bodyPr/>
          <a:lstStyle/>
          <a:p>
            <a:fld id="{C764DE79-268F-4C1A-8933-263129D2AF90}" type="datetimeFigureOut">
              <a:rPr lang="en-US" dirty="0"/>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fld>
            <a:endParaRPr lang="en-US" dirty="0"/>
          </a:p>
        </p:txBody>
      </p:sp>
    </p:spTree>
  </p:cSld>
  <p:clrMapOvr>
    <a:masterClrMapping/>
  </p:clrMapOvr>
  <p:transition spd="med">
    <p:pull/>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4" Type="http://schemas.openxmlformats.org/officeDocument/2006/relationships/theme" Target="../theme/theme1.xml"/><Relationship Id="rId43" Type="http://schemas.openxmlformats.org/officeDocument/2006/relationships/image" Target="../media/image2.jpeg"/><Relationship Id="rId42" Type="http://schemas.openxmlformats.org/officeDocument/2006/relationships/image" Target="../media/image1.jpeg"/><Relationship Id="rId41" Type="http://schemas.openxmlformats.org/officeDocument/2006/relationships/slideLayout" Target="../slideLayouts/slideLayout41.xml"/><Relationship Id="rId40" Type="http://schemas.openxmlformats.org/officeDocument/2006/relationships/slideLayout" Target="../slideLayouts/slideLayout40.xml"/><Relationship Id="rId4" Type="http://schemas.openxmlformats.org/officeDocument/2006/relationships/slideLayout" Target="../slideLayouts/slideLayout4.xml"/><Relationship Id="rId39" Type="http://schemas.openxmlformats.org/officeDocument/2006/relationships/slideLayout" Target="../slideLayouts/slideLayout39.xml"/><Relationship Id="rId38" Type="http://schemas.openxmlformats.org/officeDocument/2006/relationships/slideLayout" Target="../slideLayouts/slideLayout38.xml"/><Relationship Id="rId37" Type="http://schemas.openxmlformats.org/officeDocument/2006/relationships/slideLayout" Target="../slideLayouts/slideLayout37.xml"/><Relationship Id="rId36" Type="http://schemas.openxmlformats.org/officeDocument/2006/relationships/slideLayout" Target="../slideLayouts/slideLayout36.xml"/><Relationship Id="rId35" Type="http://schemas.openxmlformats.org/officeDocument/2006/relationships/slideLayout" Target="../slideLayouts/slideLayout35.xml"/><Relationship Id="rId34" Type="http://schemas.openxmlformats.org/officeDocument/2006/relationships/slideLayout" Target="../slideLayouts/slideLayout34.xml"/><Relationship Id="rId33" Type="http://schemas.openxmlformats.org/officeDocument/2006/relationships/slideLayout" Target="../slideLayouts/slideLayout33.xml"/><Relationship Id="rId32" Type="http://schemas.openxmlformats.org/officeDocument/2006/relationships/slideLayout" Target="../slideLayouts/slideLayout32.xml"/><Relationship Id="rId31" Type="http://schemas.openxmlformats.org/officeDocument/2006/relationships/slideLayout" Target="../slideLayouts/slideLayout31.xml"/><Relationship Id="rId30" Type="http://schemas.openxmlformats.org/officeDocument/2006/relationships/slideLayout" Target="../slideLayouts/slideLayout30.xml"/><Relationship Id="rId3" Type="http://schemas.openxmlformats.org/officeDocument/2006/relationships/slideLayout" Target="../slideLayouts/slideLayout3.xml"/><Relationship Id="rId29" Type="http://schemas.openxmlformats.org/officeDocument/2006/relationships/slideLayout" Target="../slideLayouts/slideLayout29.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0" Type="http://schemas.openxmlformats.org/officeDocument/2006/relationships/slideLayout" Target="../slideLayouts/slideLayout20.xml"/><Relationship Id="rId2" Type="http://schemas.openxmlformats.org/officeDocument/2006/relationships/slideLayout" Target="../slideLayouts/slideLayout2.xml"/><Relationship Id="rId19" Type="http://schemas.openxmlformats.org/officeDocument/2006/relationships/slideLayout" Target="../slideLayouts/slideLayout19.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60083" y="287536"/>
            <a:ext cx="8281035" cy="1043881"/>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660083" y="1437680"/>
            <a:ext cx="8281035" cy="3426679"/>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Date Placeholder 3"/>
          <p:cNvSpPr>
            <a:spLocks noGrp="1"/>
          </p:cNvSpPr>
          <p:nvPr>
            <p:ph type="dt" sz="half" idx="2"/>
          </p:nvPr>
        </p:nvSpPr>
        <p:spPr>
          <a:xfrm>
            <a:off x="660083" y="5005626"/>
            <a:ext cx="2160270" cy="287536"/>
          </a:xfrm>
          <a:prstGeom prst="rect">
            <a:avLst/>
          </a:prstGeom>
        </p:spPr>
        <p:txBody>
          <a:bodyPr vert="horz" lIns="91440" tIns="45720" rIns="91440" bIns="45720" rtlCol="0" anchor="ctr"/>
          <a:lstStyle>
            <a:lvl1pPr algn="l">
              <a:defRPr sz="945">
                <a:solidFill>
                  <a:schemeClr val="tx1">
                    <a:tint val="75000"/>
                  </a:schemeClr>
                </a:solidFill>
              </a:defRPr>
            </a:lvl1pPr>
          </a:lstStyle>
          <a:p>
            <a:fld id="{C764DE79-268F-4C1A-8933-263129D2AF90}" type="datetimeFigureOut">
              <a:rPr lang="en-US" dirty="0"/>
            </a:fld>
            <a:endParaRPr lang="en-US" dirty="0"/>
          </a:p>
        </p:txBody>
      </p:sp>
      <p:sp>
        <p:nvSpPr>
          <p:cNvPr id="5" name="Footer Placeholder 4"/>
          <p:cNvSpPr>
            <a:spLocks noGrp="1"/>
          </p:cNvSpPr>
          <p:nvPr>
            <p:ph type="ftr" sz="quarter" idx="3"/>
          </p:nvPr>
        </p:nvSpPr>
        <p:spPr>
          <a:xfrm>
            <a:off x="3180398" y="5005626"/>
            <a:ext cx="3240405" cy="287536"/>
          </a:xfrm>
          <a:prstGeom prst="rect">
            <a:avLst/>
          </a:prstGeom>
        </p:spPr>
        <p:txBody>
          <a:bodyPr vert="horz" lIns="91440" tIns="45720" rIns="91440" bIns="45720" rtlCol="0" anchor="ctr"/>
          <a:lstStyle>
            <a:lvl1pPr algn="ctr">
              <a:defRPr sz="945">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780848" y="5005626"/>
            <a:ext cx="2160270" cy="287536"/>
          </a:xfrm>
          <a:prstGeom prst="rect">
            <a:avLst/>
          </a:prstGeom>
        </p:spPr>
        <p:txBody>
          <a:bodyPr vert="horz" lIns="91440" tIns="45720" rIns="91440" bIns="45720" rtlCol="0" anchor="ctr"/>
          <a:lstStyle>
            <a:lvl1pPr algn="r">
              <a:defRPr sz="945">
                <a:solidFill>
                  <a:schemeClr val="tx1">
                    <a:tint val="75000"/>
                  </a:schemeClr>
                </a:solidFill>
              </a:defRPr>
            </a:lvl1pPr>
          </a:lstStyle>
          <a:p>
            <a:fld id="{48F63A3B-78C7-47BE-AE5E-E10140E04643}" type="slidenum">
              <a:rPr lang="en-US" dirty="0"/>
            </a:fld>
            <a:endParaRPr lang="en-US" dirty="0"/>
          </a:p>
        </p:txBody>
      </p:sp>
      <p:pic>
        <p:nvPicPr>
          <p:cNvPr id="7" name="图片 6"/>
          <p:cNvPicPr>
            <a:picLocks noChangeAspect="1"/>
          </p:cNvPicPr>
          <p:nvPr userDrawn="1"/>
        </p:nvPicPr>
        <p:blipFill>
          <a:blip r:embed="rId42">
            <a:extLst>
              <a:ext uri="{28A0092B-C50C-407E-A947-70E740481C1C}">
                <a14:useLocalDpi xmlns:a14="http://schemas.microsoft.com/office/drawing/2010/main" val="0"/>
              </a:ext>
            </a:extLst>
          </a:blip>
          <a:stretch>
            <a:fillRect/>
          </a:stretch>
        </p:blipFill>
        <p:spPr>
          <a:xfrm>
            <a:off x="878" y="571"/>
            <a:ext cx="9599444" cy="5399532"/>
          </a:xfrm>
          <a:prstGeom prst="rect">
            <a:avLst/>
          </a:prstGeom>
        </p:spPr>
      </p:pic>
      <p:pic>
        <p:nvPicPr>
          <p:cNvPr id="8" name="图片 7"/>
          <p:cNvPicPr>
            <a:picLocks noChangeAspect="1"/>
          </p:cNvPicPr>
          <p:nvPr userDrawn="1"/>
        </p:nvPicPr>
        <p:blipFill>
          <a:blip r:embed="rId43">
            <a:extLst>
              <a:ext uri="{28A0092B-C50C-407E-A947-70E740481C1C}">
                <a14:useLocalDpi xmlns:a14="http://schemas.microsoft.com/office/drawing/2010/main" val="0"/>
              </a:ext>
            </a:extLst>
          </a:blip>
          <a:stretch>
            <a:fillRect/>
          </a:stretch>
        </p:blipFill>
        <p:spPr>
          <a:xfrm>
            <a:off x="878" y="571"/>
            <a:ext cx="9599444" cy="5399532"/>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 id="2147483684" r:id="rId36"/>
    <p:sldLayoutId id="2147483685" r:id="rId37"/>
    <p:sldLayoutId id="2147483686" r:id="rId38"/>
    <p:sldLayoutId id="2147483687" r:id="rId39"/>
    <p:sldLayoutId id="2147483688" r:id="rId40"/>
    <p:sldLayoutId id="2147483689" r:id="rId41"/>
  </p:sldLayoutIdLst>
  <p:transition spd="med">
    <p:pull/>
  </p:transition>
  <p:timing>
    <p:tnLst>
      <p:par>
        <p:cTn id="1" dur="indefinite" restart="never" nodeType="tmRoot"/>
      </p:par>
    </p:tnLst>
  </p:timing>
  <p:txStyles>
    <p:titleStyle>
      <a:lvl1pPr algn="l" defTabSz="720090" rtl="0" eaLnBrk="1" latinLnBrk="0" hangingPunct="1">
        <a:lnSpc>
          <a:spcPct val="90000"/>
        </a:lnSpc>
        <a:spcBef>
          <a:spcPct val="0"/>
        </a:spcBef>
        <a:buNone/>
        <a:defRPr sz="3465" kern="1200">
          <a:solidFill>
            <a:schemeClr val="tx1"/>
          </a:solidFill>
          <a:latin typeface="+mj-lt"/>
          <a:ea typeface="+mj-ea"/>
          <a:cs typeface="+mj-cs"/>
        </a:defRPr>
      </a:lvl1pPr>
    </p:titleStyle>
    <p:bodyStyle>
      <a:lvl1pPr marL="180340" indent="-180340" algn="l" defTabSz="720090" rtl="0" eaLnBrk="1" latinLnBrk="0" hangingPunct="1">
        <a:lnSpc>
          <a:spcPct val="90000"/>
        </a:lnSpc>
        <a:spcBef>
          <a:spcPts val="790"/>
        </a:spcBef>
        <a:buFont typeface="Arial" panose="020B0604020202020204" pitchFamily="34" charset="0"/>
        <a:buChar char="•"/>
        <a:defRPr sz="2205" kern="1200">
          <a:solidFill>
            <a:schemeClr val="tx1"/>
          </a:solidFill>
          <a:latin typeface="+mn-lt"/>
          <a:ea typeface="+mn-ea"/>
          <a:cs typeface="+mn-cs"/>
        </a:defRPr>
      </a:lvl1pPr>
      <a:lvl2pPr marL="540385" indent="-180340" algn="l" defTabSz="720090" rtl="0" eaLnBrk="1" latinLnBrk="0" hangingPunct="1">
        <a:lnSpc>
          <a:spcPct val="90000"/>
        </a:lnSpc>
        <a:spcBef>
          <a:spcPts val="395"/>
        </a:spcBef>
        <a:buFont typeface="Arial" panose="020B0604020202020204" pitchFamily="34" charset="0"/>
        <a:buChar char="•"/>
        <a:defRPr sz="1890" kern="1200">
          <a:solidFill>
            <a:schemeClr val="tx1"/>
          </a:solidFill>
          <a:latin typeface="+mn-lt"/>
          <a:ea typeface="+mn-ea"/>
          <a:cs typeface="+mn-cs"/>
        </a:defRPr>
      </a:lvl2pPr>
      <a:lvl3pPr marL="900430" indent="-180340" algn="l" defTabSz="720090" rtl="0" eaLnBrk="1" latinLnBrk="0" hangingPunct="1">
        <a:lnSpc>
          <a:spcPct val="90000"/>
        </a:lnSpc>
        <a:spcBef>
          <a:spcPts val="395"/>
        </a:spcBef>
        <a:buFont typeface="Arial" panose="020B0604020202020204" pitchFamily="34" charset="0"/>
        <a:buChar char="•"/>
        <a:defRPr sz="1575" kern="1200">
          <a:solidFill>
            <a:schemeClr val="tx1"/>
          </a:solidFill>
          <a:latin typeface="+mn-lt"/>
          <a:ea typeface="+mn-ea"/>
          <a:cs typeface="+mn-cs"/>
        </a:defRPr>
      </a:lvl3pPr>
      <a:lvl4pPr marL="1260475" indent="-180340" algn="l" defTabSz="720090" rtl="0" eaLnBrk="1" latinLnBrk="0" hangingPunct="1">
        <a:lnSpc>
          <a:spcPct val="90000"/>
        </a:lnSpc>
        <a:spcBef>
          <a:spcPts val="395"/>
        </a:spcBef>
        <a:buFont typeface="Arial" panose="020B0604020202020204" pitchFamily="34" charset="0"/>
        <a:buChar char="•"/>
        <a:defRPr sz="1420" kern="1200">
          <a:solidFill>
            <a:schemeClr val="tx1"/>
          </a:solidFill>
          <a:latin typeface="+mn-lt"/>
          <a:ea typeface="+mn-ea"/>
          <a:cs typeface="+mn-cs"/>
        </a:defRPr>
      </a:lvl4pPr>
      <a:lvl5pPr marL="1620520" indent="-180340" algn="l" defTabSz="720090" rtl="0" eaLnBrk="1" latinLnBrk="0" hangingPunct="1">
        <a:lnSpc>
          <a:spcPct val="90000"/>
        </a:lnSpc>
        <a:spcBef>
          <a:spcPts val="395"/>
        </a:spcBef>
        <a:buFont typeface="Arial" panose="020B0604020202020204" pitchFamily="34" charset="0"/>
        <a:buChar char="•"/>
        <a:defRPr sz="1420" kern="1200">
          <a:solidFill>
            <a:schemeClr val="tx1"/>
          </a:solidFill>
          <a:latin typeface="+mn-lt"/>
          <a:ea typeface="+mn-ea"/>
          <a:cs typeface="+mn-cs"/>
        </a:defRPr>
      </a:lvl5pPr>
      <a:lvl6pPr marL="1980565" indent="-180340" algn="l" defTabSz="720090" rtl="0" eaLnBrk="1" latinLnBrk="0" hangingPunct="1">
        <a:lnSpc>
          <a:spcPct val="90000"/>
        </a:lnSpc>
        <a:spcBef>
          <a:spcPts val="395"/>
        </a:spcBef>
        <a:buFont typeface="Arial" panose="020B0604020202020204" pitchFamily="34" charset="0"/>
        <a:buChar char="•"/>
        <a:defRPr sz="1420" kern="1200">
          <a:solidFill>
            <a:schemeClr val="tx1"/>
          </a:solidFill>
          <a:latin typeface="+mn-lt"/>
          <a:ea typeface="+mn-ea"/>
          <a:cs typeface="+mn-cs"/>
        </a:defRPr>
      </a:lvl6pPr>
      <a:lvl7pPr marL="2340610" indent="-180340" algn="l" defTabSz="720090" rtl="0" eaLnBrk="1" latinLnBrk="0" hangingPunct="1">
        <a:lnSpc>
          <a:spcPct val="90000"/>
        </a:lnSpc>
        <a:spcBef>
          <a:spcPts val="395"/>
        </a:spcBef>
        <a:buFont typeface="Arial" panose="020B0604020202020204" pitchFamily="34" charset="0"/>
        <a:buChar char="•"/>
        <a:defRPr sz="1420" kern="1200">
          <a:solidFill>
            <a:schemeClr val="tx1"/>
          </a:solidFill>
          <a:latin typeface="+mn-lt"/>
          <a:ea typeface="+mn-ea"/>
          <a:cs typeface="+mn-cs"/>
        </a:defRPr>
      </a:lvl7pPr>
      <a:lvl8pPr marL="2700655" indent="-180340" algn="l" defTabSz="720090" rtl="0" eaLnBrk="1" latinLnBrk="0" hangingPunct="1">
        <a:lnSpc>
          <a:spcPct val="90000"/>
        </a:lnSpc>
        <a:spcBef>
          <a:spcPts val="395"/>
        </a:spcBef>
        <a:buFont typeface="Arial" panose="020B0604020202020204" pitchFamily="34" charset="0"/>
        <a:buChar char="•"/>
        <a:defRPr sz="1420" kern="1200">
          <a:solidFill>
            <a:schemeClr val="tx1"/>
          </a:solidFill>
          <a:latin typeface="+mn-lt"/>
          <a:ea typeface="+mn-ea"/>
          <a:cs typeface="+mn-cs"/>
        </a:defRPr>
      </a:lvl8pPr>
      <a:lvl9pPr marL="3060700" indent="-180340" algn="l" defTabSz="720090" rtl="0" eaLnBrk="1" latinLnBrk="0" hangingPunct="1">
        <a:lnSpc>
          <a:spcPct val="90000"/>
        </a:lnSpc>
        <a:spcBef>
          <a:spcPts val="395"/>
        </a:spcBef>
        <a:buFont typeface="Arial" panose="020B0604020202020204" pitchFamily="34" charset="0"/>
        <a:buChar char="•"/>
        <a:defRPr sz="1420" kern="1200">
          <a:solidFill>
            <a:schemeClr val="tx1"/>
          </a:solidFill>
          <a:latin typeface="+mn-lt"/>
          <a:ea typeface="+mn-ea"/>
          <a:cs typeface="+mn-cs"/>
        </a:defRPr>
      </a:lvl9pPr>
    </p:bodyStyle>
    <p:otherStyle>
      <a:defPPr>
        <a:defRPr lang="en-US"/>
      </a:defPPr>
      <a:lvl1pPr marL="0" algn="l" defTabSz="720090" rtl="0" eaLnBrk="1" latinLnBrk="0" hangingPunct="1">
        <a:defRPr sz="1420" kern="1200">
          <a:solidFill>
            <a:schemeClr val="tx1"/>
          </a:solidFill>
          <a:latin typeface="+mn-lt"/>
          <a:ea typeface="+mn-ea"/>
          <a:cs typeface="+mn-cs"/>
        </a:defRPr>
      </a:lvl1pPr>
      <a:lvl2pPr marL="360045" algn="l" defTabSz="720090" rtl="0" eaLnBrk="1" latinLnBrk="0" hangingPunct="1">
        <a:defRPr sz="1420" kern="1200">
          <a:solidFill>
            <a:schemeClr val="tx1"/>
          </a:solidFill>
          <a:latin typeface="+mn-lt"/>
          <a:ea typeface="+mn-ea"/>
          <a:cs typeface="+mn-cs"/>
        </a:defRPr>
      </a:lvl2pPr>
      <a:lvl3pPr marL="720090" algn="l" defTabSz="720090" rtl="0" eaLnBrk="1" latinLnBrk="0" hangingPunct="1">
        <a:defRPr sz="1420" kern="1200">
          <a:solidFill>
            <a:schemeClr val="tx1"/>
          </a:solidFill>
          <a:latin typeface="+mn-lt"/>
          <a:ea typeface="+mn-ea"/>
          <a:cs typeface="+mn-cs"/>
        </a:defRPr>
      </a:lvl3pPr>
      <a:lvl4pPr marL="1080135" algn="l" defTabSz="720090" rtl="0" eaLnBrk="1" latinLnBrk="0" hangingPunct="1">
        <a:defRPr sz="1420" kern="1200">
          <a:solidFill>
            <a:schemeClr val="tx1"/>
          </a:solidFill>
          <a:latin typeface="+mn-lt"/>
          <a:ea typeface="+mn-ea"/>
          <a:cs typeface="+mn-cs"/>
        </a:defRPr>
      </a:lvl4pPr>
      <a:lvl5pPr marL="1440180" algn="l" defTabSz="720090" rtl="0" eaLnBrk="1" latinLnBrk="0" hangingPunct="1">
        <a:defRPr sz="1420" kern="1200">
          <a:solidFill>
            <a:schemeClr val="tx1"/>
          </a:solidFill>
          <a:latin typeface="+mn-lt"/>
          <a:ea typeface="+mn-ea"/>
          <a:cs typeface="+mn-cs"/>
        </a:defRPr>
      </a:lvl5pPr>
      <a:lvl6pPr marL="1800225" algn="l" defTabSz="720090" rtl="0" eaLnBrk="1" latinLnBrk="0" hangingPunct="1">
        <a:defRPr sz="1420" kern="1200">
          <a:solidFill>
            <a:schemeClr val="tx1"/>
          </a:solidFill>
          <a:latin typeface="+mn-lt"/>
          <a:ea typeface="+mn-ea"/>
          <a:cs typeface="+mn-cs"/>
        </a:defRPr>
      </a:lvl6pPr>
      <a:lvl7pPr marL="2160270" algn="l" defTabSz="720090" rtl="0" eaLnBrk="1" latinLnBrk="0" hangingPunct="1">
        <a:defRPr sz="1420" kern="1200">
          <a:solidFill>
            <a:schemeClr val="tx1"/>
          </a:solidFill>
          <a:latin typeface="+mn-lt"/>
          <a:ea typeface="+mn-ea"/>
          <a:cs typeface="+mn-cs"/>
        </a:defRPr>
      </a:lvl7pPr>
      <a:lvl8pPr marL="2520315" algn="l" defTabSz="720090" rtl="0" eaLnBrk="1" latinLnBrk="0" hangingPunct="1">
        <a:defRPr sz="1420" kern="1200">
          <a:solidFill>
            <a:schemeClr val="tx1"/>
          </a:solidFill>
          <a:latin typeface="+mn-lt"/>
          <a:ea typeface="+mn-ea"/>
          <a:cs typeface="+mn-cs"/>
        </a:defRPr>
      </a:lvl8pPr>
      <a:lvl9pPr marL="2880360" algn="l" defTabSz="720090" rtl="0" eaLnBrk="1" latinLnBrk="0" hangingPunct="1">
        <a:defRPr sz="14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notesSlide" Target="../notesSlides/notesSlide1.xml"/><Relationship Id="rId7" Type="http://schemas.openxmlformats.org/officeDocument/2006/relationships/slideLayout" Target="../slideLayouts/slideLayout1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jpeg"/></Relationships>
</file>

<file path=ppt/slides/_rels/slide10.xml.rels><?xml version="1.0" encoding="UTF-8" standalone="yes"?>
<Relationships xmlns="http://schemas.openxmlformats.org/package/2006/relationships"><Relationship Id="rId4" Type="http://schemas.openxmlformats.org/officeDocument/2006/relationships/notesSlide" Target="../notesSlides/notesSlide10.xml"/><Relationship Id="rId3" Type="http://schemas.openxmlformats.org/officeDocument/2006/relationships/slideLayout" Target="../slideLayouts/slideLayout19.xml"/><Relationship Id="rId2" Type="http://schemas.openxmlformats.org/officeDocument/2006/relationships/image" Target="../media/image10.png"/><Relationship Id="rId1" Type="http://schemas.openxmlformats.org/officeDocument/2006/relationships/image" Target="../media/image9.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6" Type="http://schemas.openxmlformats.org/officeDocument/2006/relationships/notesSlide" Target="../notesSlides/notesSlide12.xml"/><Relationship Id="rId5" Type="http://schemas.openxmlformats.org/officeDocument/2006/relationships/slideLayout" Target="../slideLayouts/slideLayout20.xml"/><Relationship Id="rId4" Type="http://schemas.openxmlformats.org/officeDocument/2006/relationships/image" Target="../media/image14.png"/><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image" Target="../media/image11.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4" Type="http://schemas.openxmlformats.org/officeDocument/2006/relationships/notesSlide" Target="../notesSlides/notesSlide14.xml"/><Relationship Id="rId3" Type="http://schemas.openxmlformats.org/officeDocument/2006/relationships/slideLayout" Target="../slideLayouts/slideLayout22.xml"/><Relationship Id="rId2" Type="http://schemas.openxmlformats.org/officeDocument/2006/relationships/image" Target="../media/image16.png"/><Relationship Id="rId1" Type="http://schemas.openxmlformats.org/officeDocument/2006/relationships/image" Target="../media/image15.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9" Type="http://schemas.openxmlformats.org/officeDocument/2006/relationships/slideLayout" Target="../slideLayouts/slideLayout25.xml"/><Relationship Id="rId8" Type="http://schemas.openxmlformats.org/officeDocument/2006/relationships/image" Target="../media/image24.png"/><Relationship Id="rId7" Type="http://schemas.openxmlformats.org/officeDocument/2006/relationships/image" Target="../media/image23.png"/><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 Id="rId3" Type="http://schemas.openxmlformats.org/officeDocument/2006/relationships/image" Target="../media/image19.png"/><Relationship Id="rId2" Type="http://schemas.openxmlformats.org/officeDocument/2006/relationships/image" Target="../media/image18.png"/><Relationship Id="rId10" Type="http://schemas.openxmlformats.org/officeDocument/2006/relationships/notesSlide" Target="../notesSlides/notesSlide17.xml"/><Relationship Id="rId1" Type="http://schemas.openxmlformats.org/officeDocument/2006/relationships/image" Target="../media/image17.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6.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7.xml"/><Relationship Id="rId1" Type="http://schemas.openxmlformats.org/officeDocument/2006/relationships/image" Target="../media/image25.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8.xml"/><Relationship Id="rId1" Type="http://schemas.openxmlformats.org/officeDocument/2006/relationships/chart" Target="../charts/char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3.xml"/></Relationships>
</file>

<file path=ppt/slides/_rels/slide27.xml.rels><?xml version="1.0" encoding="UTF-8" standalone="yes"?>
<Relationships xmlns="http://schemas.openxmlformats.org/package/2006/relationships"><Relationship Id="rId5" Type="http://schemas.openxmlformats.org/officeDocument/2006/relationships/notesSlide" Target="../notesSlides/notesSlide27.xml"/><Relationship Id="rId4" Type="http://schemas.openxmlformats.org/officeDocument/2006/relationships/slideLayout" Target="../slideLayouts/slideLayout34.xml"/><Relationship Id="rId3"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image" Target="../media/image26.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9.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0.xml"/></Relationships>
</file>

<file path=ppt/slides/_rels/slide35.xml.rels><?xml version="1.0" encoding="UTF-8" standalone="yes"?>
<Relationships xmlns="http://schemas.openxmlformats.org/package/2006/relationships"><Relationship Id="rId6" Type="http://schemas.openxmlformats.org/officeDocument/2006/relationships/notesSlide" Target="../notesSlides/notesSlide35.xml"/><Relationship Id="rId5" Type="http://schemas.openxmlformats.org/officeDocument/2006/relationships/slideLayout" Target="../slideLayouts/slideLayout41.xml"/><Relationship Id="rId4" Type="http://schemas.openxmlformats.org/officeDocument/2006/relationships/image" Target="../media/image32.png"/><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image" Target="../media/image29.png"/></Relationships>
</file>

<file path=ppt/slides/_rels/slide36.xml.rels><?xml version="1.0" encoding="UTF-8" standalone="yes"?>
<Relationships xmlns="http://schemas.openxmlformats.org/package/2006/relationships"><Relationship Id="rId8" Type="http://schemas.openxmlformats.org/officeDocument/2006/relationships/notesSlide" Target="../notesSlides/notesSlide36.xml"/><Relationship Id="rId7" Type="http://schemas.openxmlformats.org/officeDocument/2006/relationships/slideLayout" Target="../slideLayouts/slideLayout1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jpeg"/></Relationships>
</file>

<file path=ppt/slides/_rels/slide37.xml.rels><?xml version="1.0" encoding="UTF-8" standalone="yes"?>
<Relationships xmlns="http://schemas.openxmlformats.org/package/2006/relationships"><Relationship Id="rId4" Type="http://schemas.openxmlformats.org/officeDocument/2006/relationships/notesSlide" Target="../notesSlides/notesSlide37.xml"/><Relationship Id="rId3" Type="http://schemas.openxmlformats.org/officeDocument/2006/relationships/slideLayout" Target="../slideLayouts/slideLayout7.xml"/><Relationship Id="rId2" Type="http://schemas.openxmlformats.org/officeDocument/2006/relationships/hyperlink" Target="https://www.pptying.com" TargetMode="External"/><Relationship Id="rId1" Type="http://schemas.openxmlformats.org/officeDocument/2006/relationships/image" Target="../media/image33.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1"/>
            <a:ext cx="9601200" cy="5400675"/>
          </a:xfrm>
          <a:prstGeom prst="rect">
            <a:avLst/>
          </a:prstGeom>
        </p:spPr>
      </p:pic>
      <p:pic>
        <p:nvPicPr>
          <p:cNvPr id="6" name="图片 5"/>
          <p:cNvPicPr>
            <a:picLocks noChangeAspect="1"/>
          </p:cNvPicPr>
          <p:nvPr/>
        </p:nvPicPr>
        <p:blipFill rotWithShape="1">
          <a:blip r:embed="rId2">
            <a:extLst>
              <a:ext uri="{28A0092B-C50C-407E-A947-70E740481C1C}">
                <a14:useLocalDpi xmlns:a14="http://schemas.microsoft.com/office/drawing/2010/main" val="0"/>
              </a:ext>
            </a:extLst>
          </a:blip>
          <a:srcRect b="2266"/>
          <a:stretch>
            <a:fillRect/>
          </a:stretch>
        </p:blipFill>
        <p:spPr>
          <a:xfrm>
            <a:off x="4159835" y="271718"/>
            <a:ext cx="5130220" cy="4747079"/>
          </a:xfrm>
          <a:prstGeom prst="rect">
            <a:avLst/>
          </a:prstGeom>
          <a:effectLst>
            <a:outerShdw blurRad="76200" dir="13500000" sy="23000" kx="1200000" algn="br" rotWithShape="0">
              <a:prstClr val="black">
                <a:alpha val="20000"/>
              </a:prstClr>
            </a:outerShdw>
          </a:effectLst>
        </p:spPr>
      </p:pic>
      <p:pic>
        <p:nvPicPr>
          <p:cNvPr id="67" name="图片 66"/>
          <p:cNvPicPr>
            <a:picLocks noChangeAspect="1"/>
          </p:cNvPicPr>
          <p:nvPr/>
        </p:nvPicPr>
        <p:blipFill rotWithShape="1">
          <a:blip r:embed="rId2">
            <a:extLst>
              <a:ext uri="{28A0092B-C50C-407E-A947-70E740481C1C}">
                <a14:useLocalDpi xmlns:a14="http://schemas.microsoft.com/office/drawing/2010/main" val="0"/>
              </a:ext>
            </a:extLst>
          </a:blip>
          <a:srcRect b="2266"/>
          <a:stretch>
            <a:fillRect/>
          </a:stretch>
        </p:blipFill>
        <p:spPr>
          <a:xfrm>
            <a:off x="4159835" y="271718"/>
            <a:ext cx="5130220" cy="4747079"/>
          </a:xfrm>
          <a:prstGeom prst="rect">
            <a:avLst/>
          </a:prstGeom>
          <a:effectLst>
            <a:outerShdw blurRad="76200" dir="13500000" sy="23000" kx="1200000" algn="br" rotWithShape="0">
              <a:prstClr val="black">
                <a:alpha val="20000"/>
              </a:prstClr>
            </a:outerShdw>
          </a:effectLst>
        </p:spPr>
      </p:pic>
      <p:pic>
        <p:nvPicPr>
          <p:cNvPr id="32" name="图片 3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59835" y="-159951"/>
            <a:ext cx="3851525" cy="3652854"/>
          </a:xfrm>
          <a:prstGeom prst="rect">
            <a:avLst/>
          </a:prstGeom>
        </p:spPr>
      </p:pic>
      <p:sp>
        <p:nvSpPr>
          <p:cNvPr id="36" name="文本框 2"/>
          <p:cNvSpPr txBox="1">
            <a:spLocks noChangeArrowheads="1"/>
          </p:cNvSpPr>
          <p:nvPr/>
        </p:nvSpPr>
        <p:spPr bwMode="auto">
          <a:xfrm>
            <a:off x="556172" y="799631"/>
            <a:ext cx="4891392" cy="1099571"/>
          </a:xfrm>
          <a:prstGeom prst="rect">
            <a:avLst/>
          </a:prstGeom>
          <a:noFill/>
          <a:ln>
            <a:noFill/>
          </a:ln>
        </p:spPr>
        <p:txBody>
          <a:bodyPr wrap="square" lIns="95579" tIns="47789" rIns="95579" bIns="47789">
            <a:spAutoFit/>
          </a:bodyPr>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r>
              <a:rPr lang="zh-CN" altLang="en-US" sz="6520" b="1" dirty="0">
                <a:solidFill>
                  <a:schemeClr val="bg1"/>
                </a:solidFill>
              </a:rPr>
              <a:t>添加大标题</a:t>
            </a:r>
            <a:endParaRPr lang="en-US" altLang="zh-CN" sz="6520" b="1" dirty="0">
              <a:solidFill>
                <a:schemeClr val="bg1"/>
              </a:solidFill>
            </a:endParaRPr>
          </a:p>
        </p:txBody>
      </p:sp>
      <p:sp>
        <p:nvSpPr>
          <p:cNvPr id="37" name="矩形 36"/>
          <p:cNvSpPr>
            <a:spLocks noChangeArrowheads="1"/>
          </p:cNvSpPr>
          <p:nvPr/>
        </p:nvSpPr>
        <p:spPr bwMode="auto">
          <a:xfrm>
            <a:off x="715882" y="4478196"/>
            <a:ext cx="4326881" cy="354876"/>
          </a:xfrm>
          <a:prstGeom prst="rect">
            <a:avLst/>
          </a:prstGeom>
          <a:solidFill>
            <a:schemeClr val="accent2">
              <a:lumMod val="75000"/>
            </a:schemeClr>
          </a:solidFill>
          <a:ln>
            <a:noFill/>
          </a:ln>
        </p:spPr>
        <p:txBody>
          <a:bodyPr wrap="square" lIns="95579" tIns="47789" rIns="95579" bIns="47789">
            <a:spAutoFit/>
          </a:bodyPr>
          <a:lstStyle/>
          <a:p>
            <a:pPr algn="ctr"/>
            <a:r>
              <a:rPr lang="zh-CN" altLang="en-US" sz="1680" dirty="0">
                <a:solidFill>
                  <a:schemeClr val="bg1"/>
                </a:solidFill>
                <a:ea typeface="微软雅黑" panose="020B0503020204020204" pitchFamily="34" charset="-122"/>
              </a:rPr>
              <a:t>适用于工 计划 </a:t>
            </a:r>
            <a:r>
              <a:rPr lang="en-US" altLang="zh-CN" sz="1680" dirty="0">
                <a:solidFill>
                  <a:schemeClr val="bg1"/>
                </a:solidFill>
                <a:ea typeface="微软雅黑" panose="020B0503020204020204" pitchFamily="34" charset="-122"/>
              </a:rPr>
              <a:t>/ </a:t>
            </a:r>
            <a:r>
              <a:rPr lang="zh-CN" altLang="en-US" sz="1680" dirty="0">
                <a:solidFill>
                  <a:schemeClr val="bg1"/>
                </a:solidFill>
                <a:ea typeface="微软雅黑" panose="020B0503020204020204" pitchFamily="34" charset="-122"/>
              </a:rPr>
              <a:t>年终总结 </a:t>
            </a:r>
            <a:r>
              <a:rPr lang="en-US" altLang="zh-CN" sz="1680" dirty="0">
                <a:solidFill>
                  <a:schemeClr val="bg1"/>
                </a:solidFill>
                <a:ea typeface="微软雅黑" panose="020B0503020204020204" pitchFamily="34" charset="-122"/>
              </a:rPr>
              <a:t>/ </a:t>
            </a:r>
            <a:r>
              <a:rPr lang="zh-CN" altLang="en-US" sz="1680" dirty="0">
                <a:solidFill>
                  <a:schemeClr val="bg1"/>
                </a:solidFill>
                <a:ea typeface="微软雅黑" panose="020B0503020204020204" pitchFamily="34" charset="-122"/>
              </a:rPr>
              <a:t>会议发言等</a:t>
            </a:r>
            <a:endParaRPr lang="zh-CN" altLang="en-US" sz="1680" dirty="0">
              <a:solidFill>
                <a:schemeClr val="bg1"/>
              </a:solidFill>
              <a:ea typeface="微软雅黑" panose="020B0503020204020204" pitchFamily="34" charset="-122"/>
            </a:endParaRPr>
          </a:p>
        </p:txBody>
      </p:sp>
      <p:sp>
        <p:nvSpPr>
          <p:cNvPr id="38" name="文本框 2"/>
          <p:cNvSpPr txBox="1">
            <a:spLocks noChangeArrowheads="1"/>
          </p:cNvSpPr>
          <p:nvPr/>
        </p:nvSpPr>
        <p:spPr bwMode="auto">
          <a:xfrm>
            <a:off x="609426" y="1884077"/>
            <a:ext cx="4326881" cy="674042"/>
          </a:xfrm>
          <a:prstGeom prst="rect">
            <a:avLst/>
          </a:prstGeom>
          <a:noFill/>
          <a:ln>
            <a:noFill/>
          </a:ln>
        </p:spPr>
        <p:txBody>
          <a:bodyPr wrap="square" lIns="95579" tIns="47789" rIns="95579" bIns="47789">
            <a:spAutoFit/>
          </a:bodyPr>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r>
              <a:rPr lang="zh-CN" altLang="en-US" sz="3755" spc="296" dirty="0">
                <a:solidFill>
                  <a:schemeClr val="bg1"/>
                </a:solidFill>
              </a:rPr>
              <a:t>金融投资</a:t>
            </a:r>
            <a:endParaRPr lang="zh-CN" altLang="en-US" sz="3755" spc="296" dirty="0">
              <a:solidFill>
                <a:schemeClr val="bg1"/>
              </a:solidFill>
            </a:endParaRPr>
          </a:p>
        </p:txBody>
      </p:sp>
      <p:pic>
        <p:nvPicPr>
          <p:cNvPr id="63" name="图片 62"/>
          <p:cNvPicPr>
            <a:picLocks noChangeAspect="1"/>
          </p:cNvPicPr>
          <p:nvPr/>
        </p:nvPicPr>
        <p:blipFill rotWithShape="1">
          <a:blip r:embed="rId4" cstate="print">
            <a:extLst>
              <a:ext uri="{28A0092B-C50C-407E-A947-70E740481C1C}">
                <a14:useLocalDpi xmlns:a14="http://schemas.microsoft.com/office/drawing/2010/main" val="0"/>
              </a:ext>
            </a:extLst>
          </a:blip>
          <a:srcRect/>
          <a:stretch>
            <a:fillRect/>
          </a:stretch>
        </p:blipFill>
        <p:spPr>
          <a:xfrm>
            <a:off x="1901137" y="2888786"/>
            <a:ext cx="883396" cy="1003391"/>
          </a:xfrm>
          <a:prstGeom prst="rect">
            <a:avLst/>
          </a:prstGeom>
          <a:effectLst>
            <a:outerShdw blurRad="50800" dist="38100" dir="2700000" algn="tl" rotWithShape="0">
              <a:prstClr val="black">
                <a:alpha val="40000"/>
              </a:prstClr>
            </a:outerShdw>
          </a:effectLst>
        </p:spPr>
      </p:pic>
      <p:pic>
        <p:nvPicPr>
          <p:cNvPr id="66" name="图片 65"/>
          <p:cNvPicPr>
            <a:picLocks noChangeAspect="1"/>
          </p:cNvPicPr>
          <p:nvPr/>
        </p:nvPicPr>
        <p:blipFill rotWithShape="1">
          <a:blip r:embed="rId5" cstate="print">
            <a:extLst>
              <a:ext uri="{28A0092B-C50C-407E-A947-70E740481C1C}">
                <a14:useLocalDpi xmlns:a14="http://schemas.microsoft.com/office/drawing/2010/main" val="0"/>
              </a:ext>
            </a:extLst>
          </a:blip>
          <a:srcRect t="-10631"/>
          <a:stretch>
            <a:fillRect/>
          </a:stretch>
        </p:blipFill>
        <p:spPr>
          <a:xfrm>
            <a:off x="3001869" y="2645257"/>
            <a:ext cx="883396" cy="1003391"/>
          </a:xfrm>
          <a:prstGeom prst="rect">
            <a:avLst/>
          </a:prstGeom>
          <a:effectLst>
            <a:outerShdw blurRad="50800" dist="38100" dir="2700000" algn="tl" rotWithShape="0">
              <a:prstClr val="black">
                <a:alpha val="40000"/>
              </a:prstClr>
            </a:outerShdw>
          </a:effectLst>
        </p:spPr>
      </p:pic>
      <p:pic>
        <p:nvPicPr>
          <p:cNvPr id="64" name="图片 63"/>
          <p:cNvPicPr>
            <a:picLocks noChangeAspect="1"/>
          </p:cNvPicPr>
          <p:nvPr/>
        </p:nvPicPr>
        <p:blipFill rotWithShape="1">
          <a:blip r:embed="rId6" cstate="print">
            <a:extLst>
              <a:ext uri="{28A0092B-C50C-407E-A947-70E740481C1C}">
                <a14:useLocalDpi xmlns:a14="http://schemas.microsoft.com/office/drawing/2010/main" val="0"/>
              </a:ext>
            </a:extLst>
          </a:blip>
          <a:srcRect/>
          <a:stretch>
            <a:fillRect/>
          </a:stretch>
        </p:blipFill>
        <p:spPr>
          <a:xfrm rot="1053693">
            <a:off x="715453" y="2585567"/>
            <a:ext cx="638705" cy="725463"/>
          </a:xfrm>
          <a:prstGeom prst="rect">
            <a:avLst/>
          </a:prstGeom>
          <a:effectLst>
            <a:outerShdw blurRad="50800" dist="38100" dir="2700000" algn="tl" rotWithShape="0">
              <a:prstClr val="black">
                <a:alpha val="40000"/>
              </a:prstClr>
            </a:outerShdw>
          </a:effectLst>
        </p:spPr>
      </p:pic>
    </p:spTree>
  </p:cSld>
  <p:clrMapOvr>
    <a:masterClrMapping/>
  </p:clrMapOvr>
  <mc:AlternateContent xmlns:mc="http://schemas.openxmlformats.org/markup-compatibility/2006">
    <mc:Choice xmlns:p14="http://schemas.microsoft.com/office/powerpoint/2010/main" Requires="p14">
      <p:transition spd="slow" advClick="0" advTm="14000">
        <p14:flash/>
      </p:transition>
    </mc:Choice>
    <mc:Fallback>
      <p:transition spd="slow" advClick="0" advTm="1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 presetClass="entr" presetSubtype="0" fill="hold" nodeType="afterEffect">
                                  <p:stCondLst>
                                    <p:cond delay="0"/>
                                  </p:stCondLst>
                                  <p:childTnLst>
                                    <p:set>
                                      <p:cBhvr>
                                        <p:cTn id="12" dur="1" fill="hold">
                                          <p:stCondLst>
                                            <p:cond delay="0"/>
                                          </p:stCondLst>
                                        </p:cTn>
                                        <p:tgtEl>
                                          <p:spTgt spid="67"/>
                                        </p:tgtEl>
                                        <p:attrNameLst>
                                          <p:attrName>style.visibility</p:attrName>
                                        </p:attrNameLst>
                                      </p:cBhvr>
                                      <p:to>
                                        <p:strVal val="visible"/>
                                      </p:to>
                                    </p:set>
                                  </p:childTnLst>
                                </p:cTn>
                              </p:par>
                              <p:par>
                                <p:cTn id="13" presetID="6" presetClass="emph" presetSubtype="0" fill="hold" nodeType="withEffect">
                                  <p:stCondLst>
                                    <p:cond delay="0"/>
                                  </p:stCondLst>
                                  <p:childTnLst>
                                    <p:animScale>
                                      <p:cBhvr>
                                        <p:cTn id="14" dur="1000" fill="hold"/>
                                        <p:tgtEl>
                                          <p:spTgt spid="67"/>
                                        </p:tgtEl>
                                      </p:cBhvr>
                                      <p:by x="150000" y="150000"/>
                                    </p:animScale>
                                  </p:childTnLst>
                                </p:cTn>
                              </p:par>
                              <p:par>
                                <p:cTn id="15" presetID="10" presetClass="exit" presetSubtype="0" fill="hold" nodeType="withEffect">
                                  <p:stCondLst>
                                    <p:cond delay="0"/>
                                  </p:stCondLst>
                                  <p:childTnLst>
                                    <p:animEffect transition="out" filter="fade">
                                      <p:cBhvr>
                                        <p:cTn id="16" dur="1000"/>
                                        <p:tgtEl>
                                          <p:spTgt spid="67"/>
                                        </p:tgtEl>
                                      </p:cBhvr>
                                    </p:animEffect>
                                    <p:set>
                                      <p:cBhvr>
                                        <p:cTn id="17" dur="1" fill="hold">
                                          <p:stCondLst>
                                            <p:cond delay="999"/>
                                          </p:stCondLst>
                                        </p:cTn>
                                        <p:tgtEl>
                                          <p:spTgt spid="67"/>
                                        </p:tgtEl>
                                        <p:attrNameLst>
                                          <p:attrName>style.visibility</p:attrName>
                                        </p:attrNameLst>
                                      </p:cBhvr>
                                      <p:to>
                                        <p:strVal val="hidden"/>
                                      </p:to>
                                    </p:set>
                                  </p:childTnLst>
                                </p:cTn>
                              </p:par>
                            </p:childTnLst>
                          </p:cTn>
                        </p:par>
                        <p:par>
                          <p:cTn id="18" fill="hold">
                            <p:stCondLst>
                              <p:cond delay="1000"/>
                            </p:stCondLst>
                            <p:childTnLst>
                              <p:par>
                                <p:cTn id="19" presetID="2" presetClass="entr" presetSubtype="2" fill="hold" grpId="0" nodeType="afterEffect">
                                  <p:stCondLst>
                                    <p:cond delay="0"/>
                                  </p:stCondLst>
                                  <p:iterate type="lt">
                                    <p:tmPct val="10000"/>
                                  </p:iterate>
                                  <p:childTnLst>
                                    <p:set>
                                      <p:cBhvr>
                                        <p:cTn id="20" dur="1" fill="hold">
                                          <p:stCondLst>
                                            <p:cond delay="0"/>
                                          </p:stCondLst>
                                        </p:cTn>
                                        <p:tgtEl>
                                          <p:spTgt spid="36"/>
                                        </p:tgtEl>
                                        <p:attrNameLst>
                                          <p:attrName>style.visibility</p:attrName>
                                        </p:attrNameLst>
                                      </p:cBhvr>
                                      <p:to>
                                        <p:strVal val="visible"/>
                                      </p:to>
                                    </p:set>
                                    <p:anim calcmode="lin" valueType="num">
                                      <p:cBhvr additive="base">
                                        <p:cTn id="21" dur="1000" fill="hold"/>
                                        <p:tgtEl>
                                          <p:spTgt spid="36"/>
                                        </p:tgtEl>
                                        <p:attrNameLst>
                                          <p:attrName>ppt_x</p:attrName>
                                        </p:attrNameLst>
                                      </p:cBhvr>
                                      <p:tavLst>
                                        <p:tav tm="0">
                                          <p:val>
                                            <p:strVal val="1+#ppt_w/2"/>
                                          </p:val>
                                        </p:tav>
                                        <p:tav tm="100000">
                                          <p:val>
                                            <p:strVal val="#ppt_x"/>
                                          </p:val>
                                        </p:tav>
                                      </p:tavLst>
                                    </p:anim>
                                    <p:anim calcmode="lin" valueType="num">
                                      <p:cBhvr additive="base">
                                        <p:cTn id="22" dur="1000" fill="hold"/>
                                        <p:tgtEl>
                                          <p:spTgt spid="36"/>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2000"/>
                                  </p:stCondLst>
                                  <p:iterate type="lt">
                                    <p:tmPct val="10000"/>
                                  </p:iterate>
                                  <p:childTnLst>
                                    <p:set>
                                      <p:cBhvr>
                                        <p:cTn id="24" dur="1" fill="hold">
                                          <p:stCondLst>
                                            <p:cond delay="0"/>
                                          </p:stCondLst>
                                        </p:cTn>
                                        <p:tgtEl>
                                          <p:spTgt spid="38"/>
                                        </p:tgtEl>
                                        <p:attrNameLst>
                                          <p:attrName>style.visibility</p:attrName>
                                        </p:attrNameLst>
                                      </p:cBhvr>
                                      <p:to>
                                        <p:strVal val="visible"/>
                                      </p:to>
                                    </p:set>
                                    <p:anim calcmode="lin" valueType="num">
                                      <p:cBhvr additive="base">
                                        <p:cTn id="25" dur="1000" fill="hold"/>
                                        <p:tgtEl>
                                          <p:spTgt spid="38"/>
                                        </p:tgtEl>
                                        <p:attrNameLst>
                                          <p:attrName>ppt_x</p:attrName>
                                        </p:attrNameLst>
                                      </p:cBhvr>
                                      <p:tavLst>
                                        <p:tav tm="0">
                                          <p:val>
                                            <p:strVal val="1+#ppt_w/2"/>
                                          </p:val>
                                        </p:tav>
                                        <p:tav tm="100000">
                                          <p:val>
                                            <p:strVal val="#ppt_x"/>
                                          </p:val>
                                        </p:tav>
                                      </p:tavLst>
                                    </p:anim>
                                    <p:anim calcmode="lin" valueType="num">
                                      <p:cBhvr additive="base">
                                        <p:cTn id="26" dur="1000" fill="hold"/>
                                        <p:tgtEl>
                                          <p:spTgt spid="38"/>
                                        </p:tgtEl>
                                        <p:attrNameLst>
                                          <p:attrName>ppt_y</p:attrName>
                                        </p:attrNameLst>
                                      </p:cBhvr>
                                      <p:tavLst>
                                        <p:tav tm="0">
                                          <p:val>
                                            <p:strVal val="#ppt_y"/>
                                          </p:val>
                                        </p:tav>
                                        <p:tav tm="100000">
                                          <p:val>
                                            <p:strVal val="#ppt_y"/>
                                          </p:val>
                                        </p:tav>
                                      </p:tavLst>
                                    </p:anim>
                                  </p:childTnLst>
                                </p:cTn>
                              </p:par>
                              <p:par>
                                <p:cTn id="27" presetID="2" presetClass="entr" presetSubtype="1"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 calcmode="lin" valueType="num">
                                      <p:cBhvr additive="base">
                                        <p:cTn id="29" dur="2000" fill="hold"/>
                                        <p:tgtEl>
                                          <p:spTgt spid="63"/>
                                        </p:tgtEl>
                                        <p:attrNameLst>
                                          <p:attrName>ppt_x</p:attrName>
                                        </p:attrNameLst>
                                      </p:cBhvr>
                                      <p:tavLst>
                                        <p:tav tm="0">
                                          <p:val>
                                            <p:strVal val="#ppt_x"/>
                                          </p:val>
                                        </p:tav>
                                        <p:tav tm="100000">
                                          <p:val>
                                            <p:strVal val="#ppt_x"/>
                                          </p:val>
                                        </p:tav>
                                      </p:tavLst>
                                    </p:anim>
                                    <p:anim calcmode="lin" valueType="num">
                                      <p:cBhvr additive="base">
                                        <p:cTn id="30" dur="2000" fill="hold"/>
                                        <p:tgtEl>
                                          <p:spTgt spid="63"/>
                                        </p:tgtEl>
                                        <p:attrNameLst>
                                          <p:attrName>ppt_y</p:attrName>
                                        </p:attrNameLst>
                                      </p:cBhvr>
                                      <p:tavLst>
                                        <p:tav tm="0">
                                          <p:val>
                                            <p:strVal val="0-#ppt_h/2"/>
                                          </p:val>
                                        </p:tav>
                                        <p:tav tm="100000">
                                          <p:val>
                                            <p:strVal val="#ppt_y"/>
                                          </p:val>
                                        </p:tav>
                                      </p:tavLst>
                                    </p:anim>
                                  </p:childTnLst>
                                </p:cTn>
                              </p:par>
                              <p:par>
                                <p:cTn id="31" presetID="2" presetClass="entr" presetSubtype="1" fill="hold" nodeType="withEffect">
                                  <p:stCondLst>
                                    <p:cond delay="1000"/>
                                  </p:stCondLst>
                                  <p:childTnLst>
                                    <p:set>
                                      <p:cBhvr>
                                        <p:cTn id="32" dur="1" fill="hold">
                                          <p:stCondLst>
                                            <p:cond delay="0"/>
                                          </p:stCondLst>
                                        </p:cTn>
                                        <p:tgtEl>
                                          <p:spTgt spid="66"/>
                                        </p:tgtEl>
                                        <p:attrNameLst>
                                          <p:attrName>style.visibility</p:attrName>
                                        </p:attrNameLst>
                                      </p:cBhvr>
                                      <p:to>
                                        <p:strVal val="visible"/>
                                      </p:to>
                                    </p:set>
                                    <p:anim calcmode="lin" valueType="num">
                                      <p:cBhvr additive="base">
                                        <p:cTn id="33" dur="2000" fill="hold"/>
                                        <p:tgtEl>
                                          <p:spTgt spid="66"/>
                                        </p:tgtEl>
                                        <p:attrNameLst>
                                          <p:attrName>ppt_x</p:attrName>
                                        </p:attrNameLst>
                                      </p:cBhvr>
                                      <p:tavLst>
                                        <p:tav tm="0">
                                          <p:val>
                                            <p:strVal val="#ppt_x"/>
                                          </p:val>
                                        </p:tav>
                                        <p:tav tm="100000">
                                          <p:val>
                                            <p:strVal val="#ppt_x"/>
                                          </p:val>
                                        </p:tav>
                                      </p:tavLst>
                                    </p:anim>
                                    <p:anim calcmode="lin" valueType="num">
                                      <p:cBhvr additive="base">
                                        <p:cTn id="34" dur="2000" fill="hold"/>
                                        <p:tgtEl>
                                          <p:spTgt spid="66"/>
                                        </p:tgtEl>
                                        <p:attrNameLst>
                                          <p:attrName>ppt_y</p:attrName>
                                        </p:attrNameLst>
                                      </p:cBhvr>
                                      <p:tavLst>
                                        <p:tav tm="0">
                                          <p:val>
                                            <p:strVal val="0-#ppt_h/2"/>
                                          </p:val>
                                        </p:tav>
                                        <p:tav tm="100000">
                                          <p:val>
                                            <p:strVal val="#ppt_y"/>
                                          </p:val>
                                        </p:tav>
                                      </p:tavLst>
                                    </p:anim>
                                  </p:childTnLst>
                                </p:cTn>
                              </p:par>
                              <p:par>
                                <p:cTn id="35" presetID="8" presetClass="emph" presetSubtype="0" fill="hold" nodeType="withEffect">
                                  <p:stCondLst>
                                    <p:cond delay="0"/>
                                  </p:stCondLst>
                                  <p:childTnLst>
                                    <p:animRot by="21600000">
                                      <p:cBhvr>
                                        <p:cTn id="36" dur="2000" fill="hold"/>
                                        <p:tgtEl>
                                          <p:spTgt spid="63"/>
                                        </p:tgtEl>
                                        <p:attrNameLst>
                                          <p:attrName>r</p:attrName>
                                        </p:attrNameLst>
                                      </p:cBhvr>
                                    </p:animRot>
                                  </p:childTnLst>
                                </p:cTn>
                              </p:par>
                              <p:par>
                                <p:cTn id="37" presetID="8" presetClass="emph" presetSubtype="0" fill="hold" nodeType="withEffect">
                                  <p:stCondLst>
                                    <p:cond delay="1000"/>
                                  </p:stCondLst>
                                  <p:childTnLst>
                                    <p:animRot by="21600000">
                                      <p:cBhvr>
                                        <p:cTn id="38" dur="2000" fill="hold"/>
                                        <p:tgtEl>
                                          <p:spTgt spid="66"/>
                                        </p:tgtEl>
                                        <p:attrNameLst>
                                          <p:attrName>r</p:attrName>
                                        </p:attrNameLst>
                                      </p:cBhvr>
                                    </p:animRot>
                                  </p:childTnLst>
                                </p:cTn>
                              </p:par>
                              <p:par>
                                <p:cTn id="39" presetID="2" presetClass="entr" presetSubtype="1" fill="hold" nodeType="withEffect">
                                  <p:stCondLst>
                                    <p:cond delay="500"/>
                                  </p:stCondLst>
                                  <p:childTnLst>
                                    <p:set>
                                      <p:cBhvr>
                                        <p:cTn id="40" dur="1" fill="hold">
                                          <p:stCondLst>
                                            <p:cond delay="0"/>
                                          </p:stCondLst>
                                        </p:cTn>
                                        <p:tgtEl>
                                          <p:spTgt spid="64"/>
                                        </p:tgtEl>
                                        <p:attrNameLst>
                                          <p:attrName>style.visibility</p:attrName>
                                        </p:attrNameLst>
                                      </p:cBhvr>
                                      <p:to>
                                        <p:strVal val="visible"/>
                                      </p:to>
                                    </p:set>
                                    <p:anim calcmode="lin" valueType="num">
                                      <p:cBhvr additive="base">
                                        <p:cTn id="41" dur="2000" fill="hold"/>
                                        <p:tgtEl>
                                          <p:spTgt spid="64"/>
                                        </p:tgtEl>
                                        <p:attrNameLst>
                                          <p:attrName>ppt_x</p:attrName>
                                        </p:attrNameLst>
                                      </p:cBhvr>
                                      <p:tavLst>
                                        <p:tav tm="0">
                                          <p:val>
                                            <p:strVal val="#ppt_x"/>
                                          </p:val>
                                        </p:tav>
                                        <p:tav tm="100000">
                                          <p:val>
                                            <p:strVal val="#ppt_x"/>
                                          </p:val>
                                        </p:tav>
                                      </p:tavLst>
                                    </p:anim>
                                    <p:anim calcmode="lin" valueType="num">
                                      <p:cBhvr additive="base">
                                        <p:cTn id="42" dur="2000" fill="hold"/>
                                        <p:tgtEl>
                                          <p:spTgt spid="64"/>
                                        </p:tgtEl>
                                        <p:attrNameLst>
                                          <p:attrName>ppt_y</p:attrName>
                                        </p:attrNameLst>
                                      </p:cBhvr>
                                      <p:tavLst>
                                        <p:tav tm="0">
                                          <p:val>
                                            <p:strVal val="0-#ppt_h/2"/>
                                          </p:val>
                                        </p:tav>
                                        <p:tav tm="100000">
                                          <p:val>
                                            <p:strVal val="#ppt_y"/>
                                          </p:val>
                                        </p:tav>
                                      </p:tavLst>
                                    </p:anim>
                                  </p:childTnLst>
                                </p:cTn>
                              </p:par>
                              <p:par>
                                <p:cTn id="43" presetID="8" presetClass="emph" presetSubtype="0" fill="hold" nodeType="withEffect">
                                  <p:stCondLst>
                                    <p:cond delay="500"/>
                                  </p:stCondLst>
                                  <p:childTnLst>
                                    <p:animRot by="21600000">
                                      <p:cBhvr>
                                        <p:cTn id="44" dur="2000" fill="hold"/>
                                        <p:tgtEl>
                                          <p:spTgt spid="64"/>
                                        </p:tgtEl>
                                        <p:attrNameLst>
                                          <p:attrName>r</p:attrName>
                                        </p:attrNameLst>
                                      </p:cBhvr>
                                    </p:animRot>
                                  </p:childTnLst>
                                </p:cTn>
                              </p:par>
                            </p:childTnLst>
                          </p:cTn>
                        </p:par>
                        <p:par>
                          <p:cTn id="45" fill="hold">
                            <p:stCondLst>
                              <p:cond delay="4300"/>
                            </p:stCondLst>
                            <p:childTnLst>
                              <p:par>
                                <p:cTn id="46" presetID="2" presetClass="entr" presetSubtype="4" fill="hold" grpId="0" nodeType="afterEffect">
                                  <p:stCondLst>
                                    <p:cond delay="0"/>
                                  </p:stCondLst>
                                  <p:iterate type="lt">
                                    <p:tmPct val="10000"/>
                                  </p:iterate>
                                  <p:childTnLst>
                                    <p:set>
                                      <p:cBhvr>
                                        <p:cTn id="47" dur="1" fill="hold">
                                          <p:stCondLst>
                                            <p:cond delay="0"/>
                                          </p:stCondLst>
                                        </p:cTn>
                                        <p:tgtEl>
                                          <p:spTgt spid="37"/>
                                        </p:tgtEl>
                                        <p:attrNameLst>
                                          <p:attrName>style.visibility</p:attrName>
                                        </p:attrNameLst>
                                      </p:cBhvr>
                                      <p:to>
                                        <p:strVal val="visible"/>
                                      </p:to>
                                    </p:set>
                                    <p:anim calcmode="lin" valueType="num">
                                      <p:cBhvr additive="base">
                                        <p:cTn id="48" dur="1000" fill="hold"/>
                                        <p:tgtEl>
                                          <p:spTgt spid="37"/>
                                        </p:tgtEl>
                                        <p:attrNameLst>
                                          <p:attrName>ppt_x</p:attrName>
                                        </p:attrNameLst>
                                      </p:cBhvr>
                                      <p:tavLst>
                                        <p:tav tm="0">
                                          <p:val>
                                            <p:strVal val="#ppt_x"/>
                                          </p:val>
                                        </p:tav>
                                        <p:tav tm="100000">
                                          <p:val>
                                            <p:strVal val="#ppt_x"/>
                                          </p:val>
                                        </p:tav>
                                      </p:tavLst>
                                    </p:anim>
                                    <p:anim calcmode="lin" valueType="num">
                                      <p:cBhvr additive="base">
                                        <p:cTn id="49" dur="1000" fill="hold"/>
                                        <p:tgtEl>
                                          <p:spTgt spid="37"/>
                                        </p:tgtEl>
                                        <p:attrNameLst>
                                          <p:attrName>ppt_y</p:attrName>
                                        </p:attrNameLst>
                                      </p:cBhvr>
                                      <p:tavLst>
                                        <p:tav tm="0">
                                          <p:val>
                                            <p:strVal val="1+#ppt_h/2"/>
                                          </p:val>
                                        </p:tav>
                                        <p:tav tm="100000">
                                          <p:val>
                                            <p:strVal val="#ppt_y"/>
                                          </p:val>
                                        </p:tav>
                                      </p:tavLst>
                                    </p:anim>
                                  </p:childTnLst>
                                </p:cTn>
                              </p:par>
                            </p:childTnLst>
                          </p:cTn>
                        </p:par>
                        <p:par>
                          <p:cTn id="50" fill="hold">
                            <p:stCondLst>
                              <p:cond delay="7399"/>
                            </p:stCondLst>
                            <p:childTnLst>
                              <p:par>
                                <p:cTn id="51" presetID="53" presetClass="entr" presetSubtype="16"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 calcmode="lin" valueType="num">
                                      <p:cBhvr>
                                        <p:cTn id="53" dur="500" fill="hold"/>
                                        <p:tgtEl>
                                          <p:spTgt spid="32"/>
                                        </p:tgtEl>
                                        <p:attrNameLst>
                                          <p:attrName>ppt_w</p:attrName>
                                        </p:attrNameLst>
                                      </p:cBhvr>
                                      <p:tavLst>
                                        <p:tav tm="0">
                                          <p:val>
                                            <p:fltVal val="0"/>
                                          </p:val>
                                        </p:tav>
                                        <p:tav tm="100000">
                                          <p:val>
                                            <p:strVal val="#ppt_w"/>
                                          </p:val>
                                        </p:tav>
                                      </p:tavLst>
                                    </p:anim>
                                    <p:anim calcmode="lin" valueType="num">
                                      <p:cBhvr>
                                        <p:cTn id="54" dur="500" fill="hold"/>
                                        <p:tgtEl>
                                          <p:spTgt spid="32"/>
                                        </p:tgtEl>
                                        <p:attrNameLst>
                                          <p:attrName>ppt_h</p:attrName>
                                        </p:attrNameLst>
                                      </p:cBhvr>
                                      <p:tavLst>
                                        <p:tav tm="0">
                                          <p:val>
                                            <p:fltVal val="0"/>
                                          </p:val>
                                        </p:tav>
                                        <p:tav tm="100000">
                                          <p:val>
                                            <p:strVal val="#ppt_h"/>
                                          </p:val>
                                        </p:tav>
                                      </p:tavLst>
                                    </p:anim>
                                    <p:animEffect transition="in" filter="fade">
                                      <p:cBhvr>
                                        <p:cTn id="55" dur="500"/>
                                        <p:tgtEl>
                                          <p:spTgt spid="32"/>
                                        </p:tgtEl>
                                      </p:cBhvr>
                                    </p:animEffect>
                                  </p:childTnLst>
                                </p:cTn>
                              </p:par>
                            </p:childTnLst>
                          </p:cTn>
                        </p:par>
                        <p:par>
                          <p:cTn id="56" fill="hold">
                            <p:stCondLst>
                              <p:cond delay="7899"/>
                            </p:stCondLst>
                            <p:childTnLst>
                              <p:par>
                                <p:cTn id="57" presetID="6" presetClass="emph" presetSubtype="0" fill="hold" nodeType="afterEffect">
                                  <p:stCondLst>
                                    <p:cond delay="0"/>
                                  </p:stCondLst>
                                  <p:childTnLst>
                                    <p:animScale>
                                      <p:cBhvr>
                                        <p:cTn id="58" dur="2000" fill="hold"/>
                                        <p:tgtEl>
                                          <p:spTgt spid="32"/>
                                        </p:tgtEl>
                                      </p:cBhvr>
                                      <p:by x="150000" y="150000"/>
                                    </p:animScale>
                                  </p:childTnLst>
                                </p:cTn>
                              </p:par>
                              <p:par>
                                <p:cTn id="59" presetID="6" presetClass="emph" presetSubtype="0" fill="hold" nodeType="withEffect">
                                  <p:stCondLst>
                                    <p:cond delay="0"/>
                                  </p:stCondLst>
                                  <p:childTnLst>
                                    <p:animScale>
                                      <p:cBhvr>
                                        <p:cTn id="60" dur="3000" fill="hold"/>
                                        <p:tgtEl>
                                          <p:spTgt spid="32"/>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animBg="1"/>
      <p:bldP spid="3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 name="Picture 2"/>
          <p:cNvPicPr>
            <a:picLocks noChangeAspect="1" noChangeArrowheads="1"/>
          </p:cNvPicPr>
          <p:nvPr/>
        </p:nvPicPr>
        <p:blipFill>
          <a:blip r:embed="rId1" cstate="print">
            <a:grayscl/>
          </a:blip>
          <a:stretch>
            <a:fillRect/>
          </a:stretch>
        </p:blipFill>
        <p:spPr bwMode="auto">
          <a:xfrm>
            <a:off x="5515737" y="2737206"/>
            <a:ext cx="1580360" cy="1366321"/>
          </a:xfrm>
          <a:prstGeom prst="rect">
            <a:avLst/>
          </a:prstGeom>
          <a:noFill/>
          <a:effectLst>
            <a:outerShdw blurRad="50800" dist="38100" dir="2700000" algn="tl" rotWithShape="0">
              <a:prstClr val="black">
                <a:alpha val="40000"/>
              </a:prstClr>
            </a:outerShdw>
          </a:effectLst>
        </p:spPr>
      </p:pic>
      <p:pic>
        <p:nvPicPr>
          <p:cNvPr id="54" name="Picture 2"/>
          <p:cNvPicPr>
            <a:picLocks noChangeAspect="1" noChangeArrowheads="1"/>
          </p:cNvPicPr>
          <p:nvPr/>
        </p:nvPicPr>
        <p:blipFill>
          <a:blip r:embed="rId2" cstate="print">
            <a:grayscl/>
          </a:blip>
          <a:stretch>
            <a:fillRect/>
          </a:stretch>
        </p:blipFill>
        <p:spPr bwMode="auto">
          <a:xfrm>
            <a:off x="2580396" y="2770086"/>
            <a:ext cx="1580360" cy="1364923"/>
          </a:xfrm>
          <a:prstGeom prst="rect">
            <a:avLst/>
          </a:prstGeom>
          <a:noFill/>
          <a:effectLst>
            <a:outerShdw blurRad="50800" dist="38100" dir="2700000" algn="tl" rotWithShape="0">
              <a:prstClr val="black">
                <a:alpha val="40000"/>
              </a:prstClr>
            </a:outerShdw>
          </a:effectLst>
        </p:spPr>
      </p:pic>
      <p:grpSp>
        <p:nvGrpSpPr>
          <p:cNvPr id="55" name="组合 37"/>
          <p:cNvGrpSpPr/>
          <p:nvPr/>
        </p:nvGrpSpPr>
        <p:grpSpPr bwMode="auto">
          <a:xfrm>
            <a:off x="1120632" y="1906330"/>
            <a:ext cx="1587762" cy="1369341"/>
            <a:chOff x="924731" y="2015231"/>
            <a:chExt cx="1607692" cy="1385942"/>
          </a:xfrm>
        </p:grpSpPr>
        <p:sp>
          <p:nvSpPr>
            <p:cNvPr id="59" name="六边形 58"/>
            <p:cNvSpPr/>
            <p:nvPr/>
          </p:nvSpPr>
          <p:spPr bwMode="auto">
            <a:xfrm>
              <a:off x="924731" y="2015231"/>
              <a:ext cx="1607692" cy="1385942"/>
            </a:xfrm>
            <a:prstGeom prst="hexagon">
              <a:avLst/>
            </a:prstGeom>
            <a:solidFill>
              <a:srgbClr val="D9AA27"/>
            </a:solidFill>
            <a:ln>
              <a:noFill/>
            </a:ln>
            <a:effectLst>
              <a:innerShdw blurRad="762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55675" fontAlgn="auto">
                <a:spcBef>
                  <a:spcPts val="0"/>
                </a:spcBef>
                <a:spcAft>
                  <a:spcPts val="0"/>
                </a:spcAft>
                <a:defRPr/>
              </a:pPr>
              <a:endParaRPr lang="zh-CN" altLang="en-US" sz="1875"/>
            </a:p>
          </p:txBody>
        </p:sp>
        <p:sp>
          <p:nvSpPr>
            <p:cNvPr id="57" name="TextBox 39"/>
            <p:cNvSpPr txBox="1">
              <a:spLocks noChangeArrowheads="1"/>
            </p:cNvSpPr>
            <p:nvPr/>
          </p:nvSpPr>
          <p:spPr bwMode="auto">
            <a:xfrm flipH="1">
              <a:off x="1225322" y="2301388"/>
              <a:ext cx="104331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pPr algn="ctr"/>
              <a:r>
                <a:rPr lang="zh-CN" altLang="en-US" sz="2370" b="1">
                  <a:solidFill>
                    <a:schemeClr val="bg1"/>
                  </a:solidFill>
                  <a:latin typeface="Arial Rounded MT Bold" pitchFamily="34" charset="0"/>
                  <a:cs typeface="Times New Roman" panose="02020603050405020304" pitchFamily="18" charset="0"/>
                </a:rPr>
                <a:t>添加</a:t>
              </a:r>
              <a:endParaRPr lang="en-US" altLang="zh-CN" sz="2370" b="1">
                <a:solidFill>
                  <a:schemeClr val="bg1"/>
                </a:solidFill>
                <a:latin typeface="Arial Rounded MT Bold" pitchFamily="34" charset="0"/>
                <a:cs typeface="Times New Roman" panose="02020603050405020304" pitchFamily="18" charset="0"/>
              </a:endParaRPr>
            </a:p>
            <a:p>
              <a:pPr algn="ctr"/>
              <a:r>
                <a:rPr lang="zh-CN" altLang="en-US" sz="2370" b="1">
                  <a:solidFill>
                    <a:schemeClr val="bg1"/>
                  </a:solidFill>
                  <a:latin typeface="Arial Rounded MT Bold" pitchFamily="34" charset="0"/>
                  <a:cs typeface="Times New Roman" panose="02020603050405020304" pitchFamily="18" charset="0"/>
                </a:rPr>
                <a:t>文本</a:t>
              </a:r>
              <a:endParaRPr lang="zh-CN" altLang="en-US" sz="2370" b="1">
                <a:solidFill>
                  <a:schemeClr val="bg1"/>
                </a:solidFill>
                <a:latin typeface="Arial Rounded MT Bold" pitchFamily="34" charset="0"/>
                <a:cs typeface="Times New Roman" panose="02020603050405020304" pitchFamily="18" charset="0"/>
              </a:endParaRPr>
            </a:p>
          </p:txBody>
        </p:sp>
      </p:grpSp>
      <p:grpSp>
        <p:nvGrpSpPr>
          <p:cNvPr id="60" name="组合 72"/>
          <p:cNvGrpSpPr/>
          <p:nvPr/>
        </p:nvGrpSpPr>
        <p:grpSpPr bwMode="auto">
          <a:xfrm>
            <a:off x="4049279" y="1934467"/>
            <a:ext cx="1587762" cy="1367939"/>
            <a:chOff x="3890342" y="2043058"/>
            <a:chExt cx="1607692" cy="1385942"/>
          </a:xfrm>
        </p:grpSpPr>
        <p:sp>
          <p:nvSpPr>
            <p:cNvPr id="64" name="六边形 63"/>
            <p:cNvSpPr/>
            <p:nvPr/>
          </p:nvSpPr>
          <p:spPr bwMode="auto">
            <a:xfrm>
              <a:off x="3890342" y="2043058"/>
              <a:ext cx="1607692" cy="1385942"/>
            </a:xfrm>
            <a:prstGeom prst="hexagon">
              <a:avLst/>
            </a:prstGeom>
            <a:solidFill>
              <a:srgbClr val="D9AA27"/>
            </a:solidFill>
            <a:ln>
              <a:noFill/>
            </a:ln>
            <a:effectLst>
              <a:innerShdw blurRad="762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55675" fontAlgn="auto">
                <a:spcBef>
                  <a:spcPts val="0"/>
                </a:spcBef>
                <a:spcAft>
                  <a:spcPts val="0"/>
                </a:spcAft>
                <a:defRPr/>
              </a:pPr>
              <a:endParaRPr lang="zh-CN" altLang="en-US" sz="1875"/>
            </a:p>
          </p:txBody>
        </p:sp>
        <p:sp>
          <p:nvSpPr>
            <p:cNvPr id="62" name="TextBox 74"/>
            <p:cNvSpPr txBox="1">
              <a:spLocks noChangeArrowheads="1"/>
            </p:cNvSpPr>
            <p:nvPr/>
          </p:nvSpPr>
          <p:spPr bwMode="auto">
            <a:xfrm flipH="1">
              <a:off x="4172530" y="2301388"/>
              <a:ext cx="104331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pPr algn="ctr"/>
              <a:r>
                <a:rPr lang="zh-CN" altLang="en-US" sz="2370" b="1">
                  <a:solidFill>
                    <a:schemeClr val="bg1"/>
                  </a:solidFill>
                  <a:latin typeface="Arial Rounded MT Bold" pitchFamily="34" charset="0"/>
                  <a:cs typeface="Times New Roman" panose="02020603050405020304" pitchFamily="18" charset="0"/>
                </a:rPr>
                <a:t>添加</a:t>
              </a:r>
              <a:endParaRPr lang="en-US" altLang="zh-CN" sz="2370" b="1">
                <a:solidFill>
                  <a:schemeClr val="bg1"/>
                </a:solidFill>
                <a:latin typeface="Arial Rounded MT Bold" pitchFamily="34" charset="0"/>
                <a:cs typeface="Times New Roman" panose="02020603050405020304" pitchFamily="18" charset="0"/>
              </a:endParaRPr>
            </a:p>
            <a:p>
              <a:pPr algn="ctr"/>
              <a:r>
                <a:rPr lang="zh-CN" altLang="en-US" sz="2370" b="1">
                  <a:solidFill>
                    <a:schemeClr val="bg1"/>
                  </a:solidFill>
                  <a:latin typeface="Arial Rounded MT Bold" pitchFamily="34" charset="0"/>
                  <a:cs typeface="Times New Roman" panose="02020603050405020304" pitchFamily="18" charset="0"/>
                </a:rPr>
                <a:t>文本</a:t>
              </a:r>
              <a:endParaRPr lang="zh-CN" altLang="en-US" sz="2370" b="1">
                <a:solidFill>
                  <a:schemeClr val="bg1"/>
                </a:solidFill>
                <a:latin typeface="Arial Rounded MT Bold" pitchFamily="34" charset="0"/>
                <a:cs typeface="Times New Roman" panose="02020603050405020304" pitchFamily="18" charset="0"/>
              </a:endParaRPr>
            </a:p>
          </p:txBody>
        </p:sp>
      </p:grpSp>
      <p:grpSp>
        <p:nvGrpSpPr>
          <p:cNvPr id="65" name="组合 77"/>
          <p:cNvGrpSpPr/>
          <p:nvPr/>
        </p:nvGrpSpPr>
        <p:grpSpPr bwMode="auto">
          <a:xfrm>
            <a:off x="6985766" y="1934467"/>
            <a:ext cx="1587762" cy="1367939"/>
            <a:chOff x="6864265" y="2043057"/>
            <a:chExt cx="1607692" cy="1385942"/>
          </a:xfrm>
        </p:grpSpPr>
        <p:sp>
          <p:nvSpPr>
            <p:cNvPr id="69" name="六边形 68"/>
            <p:cNvSpPr/>
            <p:nvPr/>
          </p:nvSpPr>
          <p:spPr bwMode="auto">
            <a:xfrm>
              <a:off x="6864265" y="2043057"/>
              <a:ext cx="1607692" cy="1385942"/>
            </a:xfrm>
            <a:prstGeom prst="hexagon">
              <a:avLst/>
            </a:prstGeom>
            <a:solidFill>
              <a:srgbClr val="D9AA27"/>
            </a:solidFill>
            <a:ln>
              <a:noFill/>
            </a:ln>
            <a:effectLst>
              <a:innerShdw blurRad="762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55675" fontAlgn="auto">
                <a:spcBef>
                  <a:spcPts val="0"/>
                </a:spcBef>
                <a:spcAft>
                  <a:spcPts val="0"/>
                </a:spcAft>
                <a:defRPr/>
              </a:pPr>
              <a:endParaRPr lang="zh-CN" altLang="en-US" sz="1875"/>
            </a:p>
          </p:txBody>
        </p:sp>
        <p:sp>
          <p:nvSpPr>
            <p:cNvPr id="67" name="TextBox 79"/>
            <p:cNvSpPr txBox="1">
              <a:spLocks noChangeArrowheads="1"/>
            </p:cNvSpPr>
            <p:nvPr/>
          </p:nvSpPr>
          <p:spPr bwMode="auto">
            <a:xfrm flipH="1">
              <a:off x="7146453" y="2301388"/>
              <a:ext cx="104331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pPr algn="ctr"/>
              <a:r>
                <a:rPr lang="zh-CN" altLang="en-US" sz="2370" b="1">
                  <a:solidFill>
                    <a:schemeClr val="bg1"/>
                  </a:solidFill>
                  <a:latin typeface="Arial Rounded MT Bold" pitchFamily="34" charset="0"/>
                  <a:cs typeface="Times New Roman" panose="02020603050405020304" pitchFamily="18" charset="0"/>
                </a:rPr>
                <a:t>添加</a:t>
              </a:r>
              <a:endParaRPr lang="en-US" altLang="zh-CN" sz="2370" b="1">
                <a:solidFill>
                  <a:schemeClr val="bg1"/>
                </a:solidFill>
                <a:latin typeface="Arial Rounded MT Bold" pitchFamily="34" charset="0"/>
                <a:cs typeface="Times New Roman" panose="02020603050405020304" pitchFamily="18" charset="0"/>
              </a:endParaRPr>
            </a:p>
            <a:p>
              <a:pPr algn="ctr"/>
              <a:r>
                <a:rPr lang="zh-CN" altLang="en-US" sz="2370" b="1">
                  <a:solidFill>
                    <a:schemeClr val="bg1"/>
                  </a:solidFill>
                  <a:latin typeface="Arial Rounded MT Bold" pitchFamily="34" charset="0"/>
                  <a:cs typeface="Times New Roman" panose="02020603050405020304" pitchFamily="18" charset="0"/>
                </a:rPr>
                <a:t>文本</a:t>
              </a:r>
              <a:endParaRPr lang="zh-CN" altLang="en-US" sz="2370" b="1">
                <a:solidFill>
                  <a:schemeClr val="bg1"/>
                </a:solidFill>
                <a:latin typeface="Arial Rounded MT Bold" pitchFamily="34" charset="0"/>
                <a:cs typeface="Times New Roman" panose="02020603050405020304" pitchFamily="18" charset="0"/>
              </a:endParaRPr>
            </a:p>
          </p:txBody>
        </p:sp>
      </p:grpSp>
      <p:grpSp>
        <p:nvGrpSpPr>
          <p:cNvPr id="70" name="组合 82"/>
          <p:cNvGrpSpPr/>
          <p:nvPr/>
        </p:nvGrpSpPr>
        <p:grpSpPr bwMode="auto">
          <a:xfrm>
            <a:off x="5512035" y="1131754"/>
            <a:ext cx="1587762" cy="1367939"/>
            <a:chOff x="5372260" y="1230371"/>
            <a:chExt cx="1607692" cy="1385942"/>
          </a:xfrm>
        </p:grpSpPr>
        <p:sp>
          <p:nvSpPr>
            <p:cNvPr id="74" name="六边形 73"/>
            <p:cNvSpPr/>
            <p:nvPr/>
          </p:nvSpPr>
          <p:spPr bwMode="auto">
            <a:xfrm>
              <a:off x="5372260" y="1230371"/>
              <a:ext cx="1607692" cy="1385942"/>
            </a:xfrm>
            <a:prstGeom prst="hexagon">
              <a:avLst/>
            </a:prstGeom>
            <a:solidFill>
              <a:schemeClr val="accent2">
                <a:lumMod val="75000"/>
              </a:schemeClr>
            </a:solidFill>
            <a:ln>
              <a:noFill/>
            </a:ln>
            <a:effectLst>
              <a:innerShdw blurRad="762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55675" fontAlgn="auto">
                <a:spcBef>
                  <a:spcPts val="0"/>
                </a:spcBef>
                <a:spcAft>
                  <a:spcPts val="0"/>
                </a:spcAft>
                <a:defRPr/>
              </a:pPr>
              <a:endParaRPr lang="zh-CN" altLang="en-US" sz="1875"/>
            </a:p>
          </p:txBody>
        </p:sp>
        <p:sp>
          <p:nvSpPr>
            <p:cNvPr id="72" name="TextBox 84"/>
            <p:cNvSpPr txBox="1">
              <a:spLocks noChangeArrowheads="1"/>
            </p:cNvSpPr>
            <p:nvPr/>
          </p:nvSpPr>
          <p:spPr bwMode="auto">
            <a:xfrm flipH="1">
              <a:off x="5653013" y="1476201"/>
              <a:ext cx="104331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pPr algn="ctr"/>
              <a:r>
                <a:rPr lang="zh-CN" altLang="en-US" sz="2370" b="1">
                  <a:solidFill>
                    <a:schemeClr val="bg1"/>
                  </a:solidFill>
                  <a:latin typeface="Arial Rounded MT Bold" pitchFamily="34" charset="0"/>
                  <a:cs typeface="Times New Roman" panose="02020603050405020304" pitchFamily="18" charset="0"/>
                </a:rPr>
                <a:t>添加</a:t>
              </a:r>
              <a:endParaRPr lang="en-US" altLang="zh-CN" sz="2370" b="1">
                <a:solidFill>
                  <a:schemeClr val="bg1"/>
                </a:solidFill>
                <a:latin typeface="Arial Rounded MT Bold" pitchFamily="34" charset="0"/>
                <a:cs typeface="Times New Roman" panose="02020603050405020304" pitchFamily="18" charset="0"/>
              </a:endParaRPr>
            </a:p>
            <a:p>
              <a:pPr algn="ctr"/>
              <a:r>
                <a:rPr lang="zh-CN" altLang="en-US" sz="2370" b="1">
                  <a:solidFill>
                    <a:schemeClr val="bg1"/>
                  </a:solidFill>
                  <a:latin typeface="Arial Rounded MT Bold" pitchFamily="34" charset="0"/>
                  <a:cs typeface="Times New Roman" panose="02020603050405020304" pitchFamily="18" charset="0"/>
                </a:rPr>
                <a:t>文本</a:t>
              </a:r>
              <a:endParaRPr lang="zh-CN" altLang="en-US" sz="2370" b="1">
                <a:solidFill>
                  <a:schemeClr val="bg1"/>
                </a:solidFill>
                <a:latin typeface="Arial Rounded MT Bold" pitchFamily="34" charset="0"/>
                <a:cs typeface="Times New Roman" panose="02020603050405020304" pitchFamily="18" charset="0"/>
              </a:endParaRPr>
            </a:p>
          </p:txBody>
        </p:sp>
      </p:grpSp>
      <p:sp>
        <p:nvSpPr>
          <p:cNvPr id="76" name="Title 3"/>
          <p:cNvSpPr txBox="1"/>
          <p:nvPr/>
        </p:nvSpPr>
        <p:spPr>
          <a:xfrm>
            <a:off x="1120631" y="1008093"/>
            <a:ext cx="4820179" cy="547073"/>
          </a:xfrm>
          <a:prstGeom prst="rect">
            <a:avLst/>
          </a:prstGeom>
        </p:spPr>
        <p:txBody>
          <a:bodyPr wrap="square" lIns="0" tIns="0" rIns="0" bIns="0">
            <a:spAutoFit/>
          </a:bodyPr>
          <a:lstStyle>
            <a:lvl1pPr algn="l" defTabSz="685165" rtl="0" eaLnBrk="1" latinLnBrk="0" hangingPunct="1">
              <a:lnSpc>
                <a:spcPct val="90000"/>
              </a:lnSpc>
              <a:spcBef>
                <a:spcPct val="0"/>
              </a:spcBef>
              <a:buNone/>
              <a:defRPr lang="en-US" sz="3300" b="0" kern="1200" cap="none" spc="-75" baseline="0">
                <a:ln w="3175">
                  <a:noFill/>
                </a:ln>
                <a:gradFill flip="none" rotWithShape="1">
                  <a:gsLst>
                    <a:gs pos="0">
                      <a:schemeClr val="tx1"/>
                    </a:gs>
                    <a:gs pos="86000">
                      <a:schemeClr val="tx1"/>
                    </a:gs>
                  </a:gsLst>
                  <a:lin ang="5400000" scaled="0"/>
                  <a:tileRect/>
                </a:gradFill>
                <a:effectLst/>
                <a:latin typeface="+mj-lt"/>
                <a:ea typeface="+mn-ea"/>
                <a:cs typeface="Arial" panose="020B0604020202020204" pitchFamily="34" charset="0"/>
              </a:defRPr>
            </a:lvl1pPr>
          </a:lstStyle>
          <a:p>
            <a:pPr fontAlgn="auto">
              <a:lnSpc>
                <a:spcPct val="150000"/>
              </a:lnSpc>
              <a:spcAft>
                <a:spcPts val="0"/>
              </a:spcAft>
              <a:defRPr/>
            </a:pPr>
            <a:r>
              <a:rPr lang="zh-CN" altLang="en-US" sz="1185" dirty="0">
                <a:solidFill>
                  <a:schemeClr val="tx1"/>
                </a:solidFill>
                <a:latin typeface="微软雅黑" panose="020B0503020204020204" pitchFamily="34" charset="-122"/>
              </a:rPr>
              <a:t>单击填加文字内容单击填加文字内容 单击填加文字内容单击填加</a:t>
            </a:r>
            <a:endParaRPr lang="en-US" altLang="zh-CN" sz="1185" dirty="0">
              <a:solidFill>
                <a:schemeClr val="tx1"/>
              </a:solidFill>
              <a:latin typeface="微软雅黑" panose="020B0503020204020204" pitchFamily="34" charset="-122"/>
            </a:endParaRPr>
          </a:p>
          <a:p>
            <a:pPr fontAlgn="auto">
              <a:lnSpc>
                <a:spcPct val="150000"/>
              </a:lnSpc>
              <a:spcAft>
                <a:spcPts val="0"/>
              </a:spcAft>
              <a:defRPr/>
            </a:pPr>
            <a:r>
              <a:rPr lang="zh-CN" altLang="en-US" sz="1185" dirty="0">
                <a:solidFill>
                  <a:schemeClr val="tx1"/>
                </a:solidFill>
                <a:latin typeface="微软雅黑" panose="020B0503020204020204" pitchFamily="34" charset="-122"/>
              </a:rPr>
              <a:t>单击填加文字内容单击填加文字内容 单击填加文字内容单击填加</a:t>
            </a:r>
            <a:endParaRPr lang="zh-CN" altLang="en-US" sz="1185" dirty="0">
              <a:solidFill>
                <a:schemeClr val="tx1"/>
              </a:solidFill>
              <a:latin typeface="微软雅黑" panose="020B0503020204020204" pitchFamily="34" charset="-122"/>
            </a:endParaRPr>
          </a:p>
        </p:txBody>
      </p:sp>
      <p:grpSp>
        <p:nvGrpSpPr>
          <p:cNvPr id="77" name="组合 77"/>
          <p:cNvGrpSpPr/>
          <p:nvPr/>
        </p:nvGrpSpPr>
        <p:grpSpPr bwMode="auto">
          <a:xfrm>
            <a:off x="4049278" y="3587584"/>
            <a:ext cx="1587762" cy="1367939"/>
            <a:chOff x="6864265" y="2043057"/>
            <a:chExt cx="1607692" cy="1385942"/>
          </a:xfrm>
        </p:grpSpPr>
        <p:sp>
          <p:nvSpPr>
            <p:cNvPr id="81" name="六边形 80"/>
            <p:cNvSpPr/>
            <p:nvPr/>
          </p:nvSpPr>
          <p:spPr bwMode="auto">
            <a:xfrm>
              <a:off x="6864265" y="2043057"/>
              <a:ext cx="1607692" cy="1385942"/>
            </a:xfrm>
            <a:prstGeom prst="hexagon">
              <a:avLst/>
            </a:prstGeom>
            <a:solidFill>
              <a:schemeClr val="accent2">
                <a:lumMod val="75000"/>
              </a:schemeClr>
            </a:solidFill>
            <a:ln>
              <a:noFill/>
            </a:ln>
            <a:effectLst>
              <a:innerShdw blurRad="762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55675" fontAlgn="auto">
                <a:spcBef>
                  <a:spcPts val="0"/>
                </a:spcBef>
                <a:spcAft>
                  <a:spcPts val="0"/>
                </a:spcAft>
                <a:defRPr/>
              </a:pPr>
              <a:endParaRPr lang="zh-CN" altLang="en-US" sz="1875"/>
            </a:p>
          </p:txBody>
        </p:sp>
        <p:sp>
          <p:nvSpPr>
            <p:cNvPr id="79" name="TextBox 79"/>
            <p:cNvSpPr txBox="1">
              <a:spLocks noChangeArrowheads="1"/>
            </p:cNvSpPr>
            <p:nvPr/>
          </p:nvSpPr>
          <p:spPr bwMode="auto">
            <a:xfrm flipH="1">
              <a:off x="7146453" y="2301388"/>
              <a:ext cx="104331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pPr algn="ctr"/>
              <a:r>
                <a:rPr lang="zh-CN" altLang="en-US" sz="2370" b="1">
                  <a:solidFill>
                    <a:schemeClr val="bg1"/>
                  </a:solidFill>
                  <a:latin typeface="Arial Rounded MT Bold" pitchFamily="34" charset="0"/>
                  <a:cs typeface="Times New Roman" panose="02020603050405020304" pitchFamily="18" charset="0"/>
                </a:rPr>
                <a:t>添加</a:t>
              </a:r>
              <a:endParaRPr lang="en-US" altLang="zh-CN" sz="2370" b="1">
                <a:solidFill>
                  <a:schemeClr val="bg1"/>
                </a:solidFill>
                <a:latin typeface="Arial Rounded MT Bold" pitchFamily="34" charset="0"/>
                <a:cs typeface="Times New Roman" panose="02020603050405020304" pitchFamily="18" charset="0"/>
              </a:endParaRPr>
            </a:p>
            <a:p>
              <a:pPr algn="ctr"/>
              <a:r>
                <a:rPr lang="zh-CN" altLang="en-US" sz="2370" b="1">
                  <a:solidFill>
                    <a:schemeClr val="bg1"/>
                  </a:solidFill>
                  <a:latin typeface="Arial Rounded MT Bold" pitchFamily="34" charset="0"/>
                  <a:cs typeface="Times New Roman" panose="02020603050405020304" pitchFamily="18" charset="0"/>
                </a:rPr>
                <a:t>文本</a:t>
              </a:r>
              <a:endParaRPr lang="zh-CN" altLang="en-US" sz="2370" b="1">
                <a:solidFill>
                  <a:schemeClr val="bg1"/>
                </a:solidFill>
                <a:latin typeface="Arial Rounded MT Bold" pitchFamily="34" charset="0"/>
                <a:cs typeface="Times New Roman" panose="02020603050405020304" pitchFamily="18" charset="0"/>
              </a:endParaRPr>
            </a:p>
          </p:txBody>
        </p:sp>
      </p:grpSp>
      <p:sp>
        <p:nvSpPr>
          <p:cNvPr id="82" name="文本框 6"/>
          <p:cNvSpPr>
            <a:spLocks noChangeArrowheads="1"/>
          </p:cNvSpPr>
          <p:nvPr/>
        </p:nvSpPr>
        <p:spPr bwMode="auto">
          <a:xfrm>
            <a:off x="633155" y="346259"/>
            <a:ext cx="3254750" cy="311546"/>
          </a:xfrm>
          <a:prstGeom prst="rect">
            <a:avLst/>
          </a:prstGeom>
          <a:noFill/>
          <a:ln>
            <a:noFill/>
          </a:ln>
        </p:spPr>
        <p:txBody>
          <a:bodyPr lIns="67720" tIns="33860" rIns="67720" bIns="33860">
            <a:spAutoFit/>
          </a:bodyPr>
          <a:lstStyle/>
          <a:p>
            <a:pPr defTabSz="955675" fontAlgn="auto">
              <a:spcBef>
                <a:spcPts val="0"/>
              </a:spcBef>
              <a:spcAft>
                <a:spcPts val="0"/>
              </a:spcAft>
              <a:defRPr/>
            </a:pPr>
            <a:r>
              <a:rPr lang="zh-CN" altLang="en-US" sz="1580" b="1" dirty="0">
                <a:latin typeface="微软雅黑" panose="020B0503020204020204" pitchFamily="34" charset="-122"/>
                <a:ea typeface="微软雅黑" panose="020B0503020204020204" pitchFamily="34" charset="-122"/>
                <a:sym typeface="微软雅黑" panose="020B0503020204020204" pitchFamily="34" charset="-122"/>
              </a:rPr>
              <a:t>在此输入您的标题内容</a:t>
            </a:r>
            <a:endParaRPr lang="zh-CN" altLang="en-US" sz="1580" b="1" dirty="0">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83" name="组合 82"/>
          <p:cNvGrpSpPr/>
          <p:nvPr/>
        </p:nvGrpSpPr>
        <p:grpSpPr>
          <a:xfrm>
            <a:off x="348216" y="713241"/>
            <a:ext cx="9252985" cy="67009"/>
            <a:chOff x="288133" y="483063"/>
            <a:chExt cx="8772740" cy="64666"/>
          </a:xfrm>
        </p:grpSpPr>
        <p:sp>
          <p:nvSpPr>
            <p:cNvPr id="84" name="任意多边形 83"/>
            <p:cNvSpPr/>
            <p:nvPr/>
          </p:nvSpPr>
          <p:spPr>
            <a:xfrm>
              <a:off x="288133" y="483063"/>
              <a:ext cx="904874" cy="64666"/>
            </a:xfrm>
            <a:custGeom>
              <a:avLst/>
              <a:gdLst>
                <a:gd name="connsiteX0" fmla="*/ 0 w 740569"/>
                <a:gd name="connsiteY0" fmla="*/ 28575 h 47625"/>
                <a:gd name="connsiteX1" fmla="*/ 95250 w 740569"/>
                <a:gd name="connsiteY1" fmla="*/ 0 h 47625"/>
                <a:gd name="connsiteX2" fmla="*/ 152400 w 740569"/>
                <a:gd name="connsiteY2" fmla="*/ 40481 h 47625"/>
                <a:gd name="connsiteX3" fmla="*/ 238125 w 740569"/>
                <a:gd name="connsiteY3" fmla="*/ 4762 h 47625"/>
                <a:gd name="connsiteX4" fmla="*/ 285750 w 740569"/>
                <a:gd name="connsiteY4" fmla="*/ 47625 h 47625"/>
                <a:gd name="connsiteX5" fmla="*/ 431007 w 740569"/>
                <a:gd name="connsiteY5" fmla="*/ 19050 h 47625"/>
                <a:gd name="connsiteX6" fmla="*/ 733425 w 740569"/>
                <a:gd name="connsiteY6" fmla="*/ 19050 h 47625"/>
                <a:gd name="connsiteX7" fmla="*/ 740569 w 740569"/>
                <a:gd name="connsiteY7" fmla="*/ 19050 h 47625"/>
                <a:gd name="connsiteX0-1" fmla="*/ 0 w 740569"/>
                <a:gd name="connsiteY0-2" fmla="*/ 28706 h 47756"/>
                <a:gd name="connsiteX1-3" fmla="*/ 95250 w 740569"/>
                <a:gd name="connsiteY1-4" fmla="*/ 131 h 47756"/>
                <a:gd name="connsiteX2-5" fmla="*/ 152400 w 740569"/>
                <a:gd name="connsiteY2-6" fmla="*/ 40612 h 47756"/>
                <a:gd name="connsiteX3-7" fmla="*/ 238125 w 740569"/>
                <a:gd name="connsiteY3-8" fmla="*/ 4893 h 47756"/>
                <a:gd name="connsiteX4-9" fmla="*/ 285750 w 740569"/>
                <a:gd name="connsiteY4-10" fmla="*/ 47756 h 47756"/>
                <a:gd name="connsiteX5-11" fmla="*/ 431007 w 740569"/>
                <a:gd name="connsiteY5-12" fmla="*/ 19181 h 47756"/>
                <a:gd name="connsiteX6-13" fmla="*/ 733425 w 740569"/>
                <a:gd name="connsiteY6-14" fmla="*/ 19181 h 47756"/>
                <a:gd name="connsiteX7-15" fmla="*/ 740569 w 740569"/>
                <a:gd name="connsiteY7-16" fmla="*/ 19181 h 47756"/>
                <a:gd name="connsiteX0-17" fmla="*/ 0 w 740569"/>
                <a:gd name="connsiteY0-18" fmla="*/ 29111 h 48161"/>
                <a:gd name="connsiteX1-19" fmla="*/ 95250 w 740569"/>
                <a:gd name="connsiteY1-20" fmla="*/ 536 h 48161"/>
                <a:gd name="connsiteX2-21" fmla="*/ 152400 w 740569"/>
                <a:gd name="connsiteY2-22" fmla="*/ 41017 h 48161"/>
                <a:gd name="connsiteX3-23" fmla="*/ 238125 w 740569"/>
                <a:gd name="connsiteY3-24" fmla="*/ 5298 h 48161"/>
                <a:gd name="connsiteX4-25" fmla="*/ 285750 w 740569"/>
                <a:gd name="connsiteY4-26" fmla="*/ 48161 h 48161"/>
                <a:gd name="connsiteX5-27" fmla="*/ 431007 w 740569"/>
                <a:gd name="connsiteY5-28" fmla="*/ 19586 h 48161"/>
                <a:gd name="connsiteX6-29" fmla="*/ 733425 w 740569"/>
                <a:gd name="connsiteY6-30" fmla="*/ 19586 h 48161"/>
                <a:gd name="connsiteX7-31" fmla="*/ 740569 w 740569"/>
                <a:gd name="connsiteY7-32" fmla="*/ 19586 h 48161"/>
                <a:gd name="connsiteX0-33" fmla="*/ 0 w 740569"/>
                <a:gd name="connsiteY0-34" fmla="*/ 45574 h 64624"/>
                <a:gd name="connsiteX1-35" fmla="*/ 111919 w 740569"/>
                <a:gd name="connsiteY1-36" fmla="*/ 330 h 64624"/>
                <a:gd name="connsiteX2-37" fmla="*/ 152400 w 740569"/>
                <a:gd name="connsiteY2-38" fmla="*/ 57480 h 64624"/>
                <a:gd name="connsiteX3-39" fmla="*/ 238125 w 740569"/>
                <a:gd name="connsiteY3-40" fmla="*/ 21761 h 64624"/>
                <a:gd name="connsiteX4-41" fmla="*/ 285750 w 740569"/>
                <a:gd name="connsiteY4-42" fmla="*/ 64624 h 64624"/>
                <a:gd name="connsiteX5-43" fmla="*/ 431007 w 740569"/>
                <a:gd name="connsiteY5-44" fmla="*/ 36049 h 64624"/>
                <a:gd name="connsiteX6-45" fmla="*/ 733425 w 740569"/>
                <a:gd name="connsiteY6-46" fmla="*/ 36049 h 64624"/>
                <a:gd name="connsiteX7-47" fmla="*/ 740569 w 740569"/>
                <a:gd name="connsiteY7-48" fmla="*/ 36049 h 64624"/>
                <a:gd name="connsiteX0-49" fmla="*/ 0 w 740569"/>
                <a:gd name="connsiteY0-50" fmla="*/ 45574 h 64624"/>
                <a:gd name="connsiteX1-51" fmla="*/ 111919 w 740569"/>
                <a:gd name="connsiteY1-52" fmla="*/ 330 h 64624"/>
                <a:gd name="connsiteX2-53" fmla="*/ 152400 w 740569"/>
                <a:gd name="connsiteY2-54" fmla="*/ 57480 h 64624"/>
                <a:gd name="connsiteX3-55" fmla="*/ 238125 w 740569"/>
                <a:gd name="connsiteY3-56" fmla="*/ 21761 h 64624"/>
                <a:gd name="connsiteX4-57" fmla="*/ 285750 w 740569"/>
                <a:gd name="connsiteY4-58" fmla="*/ 64624 h 64624"/>
                <a:gd name="connsiteX5-59" fmla="*/ 431007 w 740569"/>
                <a:gd name="connsiteY5-60" fmla="*/ 36049 h 64624"/>
                <a:gd name="connsiteX6-61" fmla="*/ 733425 w 740569"/>
                <a:gd name="connsiteY6-62" fmla="*/ 36049 h 64624"/>
                <a:gd name="connsiteX7-63" fmla="*/ 740569 w 740569"/>
                <a:gd name="connsiteY7-64" fmla="*/ 36049 h 64624"/>
                <a:gd name="connsiteX0-65" fmla="*/ 0 w 740569"/>
                <a:gd name="connsiteY0-66" fmla="*/ 45574 h 64624"/>
                <a:gd name="connsiteX1-67" fmla="*/ 111919 w 740569"/>
                <a:gd name="connsiteY1-68" fmla="*/ 330 h 64624"/>
                <a:gd name="connsiteX2-69" fmla="*/ 152400 w 740569"/>
                <a:gd name="connsiteY2-70" fmla="*/ 57480 h 64624"/>
                <a:gd name="connsiteX3-71" fmla="*/ 238125 w 740569"/>
                <a:gd name="connsiteY3-72" fmla="*/ 21761 h 64624"/>
                <a:gd name="connsiteX4-73" fmla="*/ 285750 w 740569"/>
                <a:gd name="connsiteY4-74" fmla="*/ 64624 h 64624"/>
                <a:gd name="connsiteX5-75" fmla="*/ 431007 w 740569"/>
                <a:gd name="connsiteY5-76" fmla="*/ 36049 h 64624"/>
                <a:gd name="connsiteX6-77" fmla="*/ 733425 w 740569"/>
                <a:gd name="connsiteY6-78" fmla="*/ 36049 h 64624"/>
                <a:gd name="connsiteX7-79" fmla="*/ 740569 w 740569"/>
                <a:gd name="connsiteY7-80" fmla="*/ 36049 h 64624"/>
                <a:gd name="connsiteX0-81" fmla="*/ 0 w 740569"/>
                <a:gd name="connsiteY0-82" fmla="*/ 45574 h 64624"/>
                <a:gd name="connsiteX1-83" fmla="*/ 111919 w 740569"/>
                <a:gd name="connsiteY1-84" fmla="*/ 330 h 64624"/>
                <a:gd name="connsiteX2-85" fmla="*/ 152400 w 740569"/>
                <a:gd name="connsiteY2-86" fmla="*/ 57480 h 64624"/>
                <a:gd name="connsiteX3-87" fmla="*/ 238125 w 740569"/>
                <a:gd name="connsiteY3-88" fmla="*/ 21761 h 64624"/>
                <a:gd name="connsiteX4-89" fmla="*/ 285750 w 740569"/>
                <a:gd name="connsiteY4-90" fmla="*/ 64624 h 64624"/>
                <a:gd name="connsiteX5-91" fmla="*/ 431007 w 740569"/>
                <a:gd name="connsiteY5-92" fmla="*/ 36049 h 64624"/>
                <a:gd name="connsiteX6-93" fmla="*/ 733425 w 740569"/>
                <a:gd name="connsiteY6-94" fmla="*/ 36049 h 64624"/>
                <a:gd name="connsiteX7-95" fmla="*/ 740569 w 740569"/>
                <a:gd name="connsiteY7-96" fmla="*/ 36049 h 64624"/>
                <a:gd name="connsiteX0-97" fmla="*/ 0 w 740569"/>
                <a:gd name="connsiteY0-98" fmla="*/ 45574 h 67811"/>
                <a:gd name="connsiteX1-99" fmla="*/ 111919 w 740569"/>
                <a:gd name="connsiteY1-100" fmla="*/ 330 h 67811"/>
                <a:gd name="connsiteX2-101" fmla="*/ 152400 w 740569"/>
                <a:gd name="connsiteY2-102" fmla="*/ 57480 h 67811"/>
                <a:gd name="connsiteX3-103" fmla="*/ 238125 w 740569"/>
                <a:gd name="connsiteY3-104" fmla="*/ 21761 h 67811"/>
                <a:gd name="connsiteX4-105" fmla="*/ 285750 w 740569"/>
                <a:gd name="connsiteY4-106" fmla="*/ 64624 h 67811"/>
                <a:gd name="connsiteX5-107" fmla="*/ 431007 w 740569"/>
                <a:gd name="connsiteY5-108" fmla="*/ 36049 h 67811"/>
                <a:gd name="connsiteX6-109" fmla="*/ 733425 w 740569"/>
                <a:gd name="connsiteY6-110" fmla="*/ 36049 h 67811"/>
                <a:gd name="connsiteX7-111" fmla="*/ 740569 w 740569"/>
                <a:gd name="connsiteY7-112" fmla="*/ 36049 h 67811"/>
                <a:gd name="connsiteX0-113" fmla="*/ 0 w 740569"/>
                <a:gd name="connsiteY0-114" fmla="*/ 45574 h 64754"/>
                <a:gd name="connsiteX1-115" fmla="*/ 111919 w 740569"/>
                <a:gd name="connsiteY1-116" fmla="*/ 330 h 64754"/>
                <a:gd name="connsiteX2-117" fmla="*/ 152400 w 740569"/>
                <a:gd name="connsiteY2-118" fmla="*/ 57480 h 64754"/>
                <a:gd name="connsiteX3-119" fmla="*/ 238125 w 740569"/>
                <a:gd name="connsiteY3-120" fmla="*/ 21761 h 64754"/>
                <a:gd name="connsiteX4-121" fmla="*/ 285750 w 740569"/>
                <a:gd name="connsiteY4-122" fmla="*/ 64624 h 64754"/>
                <a:gd name="connsiteX5-123" fmla="*/ 431007 w 740569"/>
                <a:gd name="connsiteY5-124" fmla="*/ 36049 h 64754"/>
                <a:gd name="connsiteX6-125" fmla="*/ 733425 w 740569"/>
                <a:gd name="connsiteY6-126" fmla="*/ 36049 h 64754"/>
                <a:gd name="connsiteX7-127" fmla="*/ 740569 w 740569"/>
                <a:gd name="connsiteY7-128" fmla="*/ 36049 h 64754"/>
                <a:gd name="connsiteX0-129" fmla="*/ 0 w 740569"/>
                <a:gd name="connsiteY0-130" fmla="*/ 45574 h 64776"/>
                <a:gd name="connsiteX1-131" fmla="*/ 111919 w 740569"/>
                <a:gd name="connsiteY1-132" fmla="*/ 330 h 64776"/>
                <a:gd name="connsiteX2-133" fmla="*/ 152400 w 740569"/>
                <a:gd name="connsiteY2-134" fmla="*/ 57480 h 64776"/>
                <a:gd name="connsiteX3-135" fmla="*/ 238125 w 740569"/>
                <a:gd name="connsiteY3-136" fmla="*/ 21761 h 64776"/>
                <a:gd name="connsiteX4-137" fmla="*/ 311944 w 740569"/>
                <a:gd name="connsiteY4-138" fmla="*/ 64624 h 64776"/>
                <a:gd name="connsiteX5-139" fmla="*/ 431007 w 740569"/>
                <a:gd name="connsiteY5-140" fmla="*/ 36049 h 64776"/>
                <a:gd name="connsiteX6-141" fmla="*/ 733425 w 740569"/>
                <a:gd name="connsiteY6-142" fmla="*/ 36049 h 64776"/>
                <a:gd name="connsiteX7-143" fmla="*/ 740569 w 740569"/>
                <a:gd name="connsiteY7-144" fmla="*/ 36049 h 64776"/>
                <a:gd name="connsiteX0-145" fmla="*/ 0 w 758294"/>
                <a:gd name="connsiteY0-146" fmla="*/ 45574 h 64666"/>
                <a:gd name="connsiteX1-147" fmla="*/ 111919 w 758294"/>
                <a:gd name="connsiteY1-148" fmla="*/ 330 h 64666"/>
                <a:gd name="connsiteX2-149" fmla="*/ 152400 w 758294"/>
                <a:gd name="connsiteY2-150" fmla="*/ 57480 h 64666"/>
                <a:gd name="connsiteX3-151" fmla="*/ 238125 w 758294"/>
                <a:gd name="connsiteY3-152" fmla="*/ 21761 h 64666"/>
                <a:gd name="connsiteX4-153" fmla="*/ 311944 w 758294"/>
                <a:gd name="connsiteY4-154" fmla="*/ 64624 h 64666"/>
                <a:gd name="connsiteX5-155" fmla="*/ 423864 w 758294"/>
                <a:gd name="connsiteY5-156" fmla="*/ 12236 h 64666"/>
                <a:gd name="connsiteX6-157" fmla="*/ 733425 w 758294"/>
                <a:gd name="connsiteY6-158" fmla="*/ 36049 h 64666"/>
                <a:gd name="connsiteX7-159" fmla="*/ 740569 w 758294"/>
                <a:gd name="connsiteY7-160" fmla="*/ 36049 h 64666"/>
                <a:gd name="connsiteX0-161" fmla="*/ 0 w 950119"/>
                <a:gd name="connsiteY0-162" fmla="*/ 45574 h 64666"/>
                <a:gd name="connsiteX1-163" fmla="*/ 111919 w 950119"/>
                <a:gd name="connsiteY1-164" fmla="*/ 330 h 64666"/>
                <a:gd name="connsiteX2-165" fmla="*/ 152400 w 950119"/>
                <a:gd name="connsiteY2-166" fmla="*/ 57480 h 64666"/>
                <a:gd name="connsiteX3-167" fmla="*/ 238125 w 950119"/>
                <a:gd name="connsiteY3-168" fmla="*/ 21761 h 64666"/>
                <a:gd name="connsiteX4-169" fmla="*/ 311944 w 950119"/>
                <a:gd name="connsiteY4-170" fmla="*/ 64624 h 64666"/>
                <a:gd name="connsiteX5-171" fmla="*/ 423864 w 950119"/>
                <a:gd name="connsiteY5-172" fmla="*/ 12236 h 64666"/>
                <a:gd name="connsiteX6-173" fmla="*/ 733425 w 950119"/>
                <a:gd name="connsiteY6-174" fmla="*/ 36049 h 64666"/>
                <a:gd name="connsiteX7-175" fmla="*/ 950119 w 950119"/>
                <a:gd name="connsiteY7-176" fmla="*/ 36049 h 64666"/>
                <a:gd name="connsiteX0-177" fmla="*/ 0 w 950119"/>
                <a:gd name="connsiteY0-178" fmla="*/ 45574 h 64666"/>
                <a:gd name="connsiteX1-179" fmla="*/ 111919 w 950119"/>
                <a:gd name="connsiteY1-180" fmla="*/ 330 h 64666"/>
                <a:gd name="connsiteX2-181" fmla="*/ 152400 w 950119"/>
                <a:gd name="connsiteY2-182" fmla="*/ 57480 h 64666"/>
                <a:gd name="connsiteX3-183" fmla="*/ 238125 w 950119"/>
                <a:gd name="connsiteY3-184" fmla="*/ 21761 h 64666"/>
                <a:gd name="connsiteX4-185" fmla="*/ 311944 w 950119"/>
                <a:gd name="connsiteY4-186" fmla="*/ 64624 h 64666"/>
                <a:gd name="connsiteX5-187" fmla="*/ 423864 w 950119"/>
                <a:gd name="connsiteY5-188" fmla="*/ 12236 h 64666"/>
                <a:gd name="connsiteX6-189" fmla="*/ 738187 w 950119"/>
                <a:gd name="connsiteY6-190" fmla="*/ 14618 h 64666"/>
                <a:gd name="connsiteX7-191" fmla="*/ 950119 w 950119"/>
                <a:gd name="connsiteY7-192" fmla="*/ 36049 h 64666"/>
                <a:gd name="connsiteX0-193" fmla="*/ 0 w 985838"/>
                <a:gd name="connsiteY0-194" fmla="*/ 45574 h 64666"/>
                <a:gd name="connsiteX1-195" fmla="*/ 111919 w 985838"/>
                <a:gd name="connsiteY1-196" fmla="*/ 330 h 64666"/>
                <a:gd name="connsiteX2-197" fmla="*/ 152400 w 985838"/>
                <a:gd name="connsiteY2-198" fmla="*/ 57480 h 64666"/>
                <a:gd name="connsiteX3-199" fmla="*/ 238125 w 985838"/>
                <a:gd name="connsiteY3-200" fmla="*/ 21761 h 64666"/>
                <a:gd name="connsiteX4-201" fmla="*/ 311944 w 985838"/>
                <a:gd name="connsiteY4-202" fmla="*/ 64624 h 64666"/>
                <a:gd name="connsiteX5-203" fmla="*/ 423864 w 985838"/>
                <a:gd name="connsiteY5-204" fmla="*/ 12236 h 64666"/>
                <a:gd name="connsiteX6-205" fmla="*/ 738187 w 985838"/>
                <a:gd name="connsiteY6-206" fmla="*/ 14618 h 64666"/>
                <a:gd name="connsiteX7-207" fmla="*/ 985838 w 985838"/>
                <a:gd name="connsiteY7-208" fmla="*/ 16999 h 64666"/>
                <a:gd name="connsiteX0-209" fmla="*/ 0 w 964406"/>
                <a:gd name="connsiteY0-210" fmla="*/ 45574 h 64666"/>
                <a:gd name="connsiteX1-211" fmla="*/ 111919 w 964406"/>
                <a:gd name="connsiteY1-212" fmla="*/ 330 h 64666"/>
                <a:gd name="connsiteX2-213" fmla="*/ 152400 w 964406"/>
                <a:gd name="connsiteY2-214" fmla="*/ 57480 h 64666"/>
                <a:gd name="connsiteX3-215" fmla="*/ 238125 w 964406"/>
                <a:gd name="connsiteY3-216" fmla="*/ 21761 h 64666"/>
                <a:gd name="connsiteX4-217" fmla="*/ 311944 w 964406"/>
                <a:gd name="connsiteY4-218" fmla="*/ 64624 h 64666"/>
                <a:gd name="connsiteX5-219" fmla="*/ 423864 w 964406"/>
                <a:gd name="connsiteY5-220" fmla="*/ 12236 h 64666"/>
                <a:gd name="connsiteX6-221" fmla="*/ 738187 w 964406"/>
                <a:gd name="connsiteY6-222" fmla="*/ 14618 h 64666"/>
                <a:gd name="connsiteX7-223" fmla="*/ 964406 w 964406"/>
                <a:gd name="connsiteY7-224" fmla="*/ 7474 h 64666"/>
                <a:gd name="connsiteX0-225" fmla="*/ 0 w 962024"/>
                <a:gd name="connsiteY0-226" fmla="*/ 45574 h 64666"/>
                <a:gd name="connsiteX1-227" fmla="*/ 111919 w 962024"/>
                <a:gd name="connsiteY1-228" fmla="*/ 330 h 64666"/>
                <a:gd name="connsiteX2-229" fmla="*/ 152400 w 962024"/>
                <a:gd name="connsiteY2-230" fmla="*/ 57480 h 64666"/>
                <a:gd name="connsiteX3-231" fmla="*/ 238125 w 962024"/>
                <a:gd name="connsiteY3-232" fmla="*/ 21761 h 64666"/>
                <a:gd name="connsiteX4-233" fmla="*/ 311944 w 962024"/>
                <a:gd name="connsiteY4-234" fmla="*/ 64624 h 64666"/>
                <a:gd name="connsiteX5-235" fmla="*/ 423864 w 962024"/>
                <a:gd name="connsiteY5-236" fmla="*/ 12236 h 64666"/>
                <a:gd name="connsiteX6-237" fmla="*/ 738187 w 962024"/>
                <a:gd name="connsiteY6-238" fmla="*/ 14618 h 64666"/>
                <a:gd name="connsiteX7-239" fmla="*/ 962024 w 962024"/>
                <a:gd name="connsiteY7-240" fmla="*/ 14618 h 64666"/>
                <a:gd name="connsiteX0-241" fmla="*/ 0 w 845343"/>
                <a:gd name="connsiteY0-242" fmla="*/ 45574 h 64666"/>
                <a:gd name="connsiteX1-243" fmla="*/ 111919 w 845343"/>
                <a:gd name="connsiteY1-244" fmla="*/ 330 h 64666"/>
                <a:gd name="connsiteX2-245" fmla="*/ 152400 w 845343"/>
                <a:gd name="connsiteY2-246" fmla="*/ 57480 h 64666"/>
                <a:gd name="connsiteX3-247" fmla="*/ 238125 w 845343"/>
                <a:gd name="connsiteY3-248" fmla="*/ 21761 h 64666"/>
                <a:gd name="connsiteX4-249" fmla="*/ 311944 w 845343"/>
                <a:gd name="connsiteY4-250" fmla="*/ 64624 h 64666"/>
                <a:gd name="connsiteX5-251" fmla="*/ 423864 w 845343"/>
                <a:gd name="connsiteY5-252" fmla="*/ 12236 h 64666"/>
                <a:gd name="connsiteX6-253" fmla="*/ 738187 w 845343"/>
                <a:gd name="connsiteY6-254" fmla="*/ 14618 h 64666"/>
                <a:gd name="connsiteX7-255" fmla="*/ 845343 w 845343"/>
                <a:gd name="connsiteY7-256" fmla="*/ 14618 h 64666"/>
                <a:gd name="connsiteX0-257" fmla="*/ 0 w 904874"/>
                <a:gd name="connsiteY0-258" fmla="*/ 45574 h 64666"/>
                <a:gd name="connsiteX1-259" fmla="*/ 111919 w 904874"/>
                <a:gd name="connsiteY1-260" fmla="*/ 330 h 64666"/>
                <a:gd name="connsiteX2-261" fmla="*/ 152400 w 904874"/>
                <a:gd name="connsiteY2-262" fmla="*/ 57480 h 64666"/>
                <a:gd name="connsiteX3-263" fmla="*/ 238125 w 904874"/>
                <a:gd name="connsiteY3-264" fmla="*/ 21761 h 64666"/>
                <a:gd name="connsiteX4-265" fmla="*/ 311944 w 904874"/>
                <a:gd name="connsiteY4-266" fmla="*/ 64624 h 64666"/>
                <a:gd name="connsiteX5-267" fmla="*/ 423864 w 904874"/>
                <a:gd name="connsiteY5-268" fmla="*/ 12236 h 64666"/>
                <a:gd name="connsiteX6-269" fmla="*/ 738187 w 904874"/>
                <a:gd name="connsiteY6-270" fmla="*/ 14618 h 64666"/>
                <a:gd name="connsiteX7-271" fmla="*/ 904874 w 904874"/>
                <a:gd name="connsiteY7-272" fmla="*/ 14618 h 64666"/>
                <a:gd name="connsiteX0-273" fmla="*/ 0 w 904874"/>
                <a:gd name="connsiteY0-274" fmla="*/ 45574 h 64666"/>
                <a:gd name="connsiteX1-275" fmla="*/ 111919 w 904874"/>
                <a:gd name="connsiteY1-276" fmla="*/ 330 h 64666"/>
                <a:gd name="connsiteX2-277" fmla="*/ 152400 w 904874"/>
                <a:gd name="connsiteY2-278" fmla="*/ 57480 h 64666"/>
                <a:gd name="connsiteX3-279" fmla="*/ 238125 w 904874"/>
                <a:gd name="connsiteY3-280" fmla="*/ 21761 h 64666"/>
                <a:gd name="connsiteX4-281" fmla="*/ 311944 w 904874"/>
                <a:gd name="connsiteY4-282" fmla="*/ 64624 h 64666"/>
                <a:gd name="connsiteX5-283" fmla="*/ 423864 w 904874"/>
                <a:gd name="connsiteY5-284" fmla="*/ 12236 h 64666"/>
                <a:gd name="connsiteX6-285" fmla="*/ 740569 w 904874"/>
                <a:gd name="connsiteY6-286" fmla="*/ 14618 h 64666"/>
                <a:gd name="connsiteX7-287" fmla="*/ 904874 w 904874"/>
                <a:gd name="connsiteY7-288" fmla="*/ 14618 h 64666"/>
                <a:gd name="connsiteX0-289" fmla="*/ 0 w 904874"/>
                <a:gd name="connsiteY0-290" fmla="*/ 45574 h 64666"/>
                <a:gd name="connsiteX1-291" fmla="*/ 111919 w 904874"/>
                <a:gd name="connsiteY1-292" fmla="*/ 330 h 64666"/>
                <a:gd name="connsiteX2-293" fmla="*/ 152400 w 904874"/>
                <a:gd name="connsiteY2-294" fmla="*/ 57480 h 64666"/>
                <a:gd name="connsiteX3-295" fmla="*/ 238125 w 904874"/>
                <a:gd name="connsiteY3-296" fmla="*/ 21761 h 64666"/>
                <a:gd name="connsiteX4-297" fmla="*/ 311944 w 904874"/>
                <a:gd name="connsiteY4-298" fmla="*/ 64624 h 64666"/>
                <a:gd name="connsiteX5-299" fmla="*/ 423864 w 904874"/>
                <a:gd name="connsiteY5-300" fmla="*/ 12236 h 64666"/>
                <a:gd name="connsiteX6-301" fmla="*/ 740569 w 904874"/>
                <a:gd name="connsiteY6-302" fmla="*/ 14618 h 64666"/>
                <a:gd name="connsiteX7-303" fmla="*/ 904874 w 904874"/>
                <a:gd name="connsiteY7-304" fmla="*/ 14618 h 64666"/>
                <a:gd name="connsiteX0-305" fmla="*/ 0 w 904874"/>
                <a:gd name="connsiteY0-306" fmla="*/ 45574 h 64666"/>
                <a:gd name="connsiteX1-307" fmla="*/ 111919 w 904874"/>
                <a:gd name="connsiteY1-308" fmla="*/ 330 h 64666"/>
                <a:gd name="connsiteX2-309" fmla="*/ 152400 w 904874"/>
                <a:gd name="connsiteY2-310" fmla="*/ 57480 h 64666"/>
                <a:gd name="connsiteX3-311" fmla="*/ 238125 w 904874"/>
                <a:gd name="connsiteY3-312" fmla="*/ 21761 h 64666"/>
                <a:gd name="connsiteX4-313" fmla="*/ 311944 w 904874"/>
                <a:gd name="connsiteY4-314" fmla="*/ 64624 h 64666"/>
                <a:gd name="connsiteX5-315" fmla="*/ 423864 w 904874"/>
                <a:gd name="connsiteY5-316" fmla="*/ 12236 h 64666"/>
                <a:gd name="connsiteX6-317" fmla="*/ 904874 w 904874"/>
                <a:gd name="connsiteY6-318" fmla="*/ 14618 h 6466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904874" h="64666">
                  <a:moveTo>
                    <a:pt x="0" y="45574"/>
                  </a:moveTo>
                  <a:cubicBezTo>
                    <a:pt x="31750" y="36049"/>
                    <a:pt x="67469" y="-4035"/>
                    <a:pt x="111919" y="330"/>
                  </a:cubicBezTo>
                  <a:cubicBezTo>
                    <a:pt x="156369" y="4695"/>
                    <a:pt x="114300" y="47955"/>
                    <a:pt x="152400" y="57480"/>
                  </a:cubicBezTo>
                  <a:cubicBezTo>
                    <a:pt x="190500" y="67005"/>
                    <a:pt x="211534" y="20570"/>
                    <a:pt x="238125" y="21761"/>
                  </a:cubicBezTo>
                  <a:cubicBezTo>
                    <a:pt x="264716" y="22952"/>
                    <a:pt x="280988" y="66211"/>
                    <a:pt x="311944" y="64624"/>
                  </a:cubicBezTo>
                  <a:cubicBezTo>
                    <a:pt x="342900" y="63037"/>
                    <a:pt x="325042" y="20570"/>
                    <a:pt x="423864" y="12236"/>
                  </a:cubicBezTo>
                  <a:cubicBezTo>
                    <a:pt x="522686" y="3902"/>
                    <a:pt x="804664" y="14122"/>
                    <a:pt x="904874" y="14618"/>
                  </a:cubicBezTo>
                </a:path>
              </a:pathLst>
            </a:custGeom>
            <a:noFill/>
            <a:ln w="12700">
              <a:solidFill>
                <a:srgbClr val="D9AA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75"/>
            </a:p>
          </p:txBody>
        </p:sp>
        <p:cxnSp>
          <p:nvCxnSpPr>
            <p:cNvPr id="85" name="直接连接符 84"/>
            <p:cNvCxnSpPr>
              <a:stCxn id="84" idx="6"/>
            </p:cNvCxnSpPr>
            <p:nvPr/>
          </p:nvCxnSpPr>
          <p:spPr>
            <a:xfrm>
              <a:off x="1193007" y="497681"/>
              <a:ext cx="7867866" cy="4366"/>
            </a:xfrm>
            <a:prstGeom prst="line">
              <a:avLst/>
            </a:prstGeom>
            <a:noFill/>
            <a:ln w="12700">
              <a:solidFill>
                <a:srgbClr val="D9AA27"/>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86" name="组合 85"/>
          <p:cNvGrpSpPr/>
          <p:nvPr/>
        </p:nvGrpSpPr>
        <p:grpSpPr>
          <a:xfrm>
            <a:off x="0" y="320298"/>
            <a:ext cx="633155" cy="349397"/>
            <a:chOff x="0" y="252065"/>
            <a:chExt cx="641111" cy="392113"/>
          </a:xfrm>
        </p:grpSpPr>
        <p:sp>
          <p:nvSpPr>
            <p:cNvPr id="87" name="矩形 59"/>
            <p:cNvSpPr>
              <a:spLocks noChangeArrowheads="1"/>
            </p:cNvSpPr>
            <p:nvPr/>
          </p:nvSpPr>
          <p:spPr bwMode="auto">
            <a:xfrm>
              <a:off x="0" y="252065"/>
              <a:ext cx="227013" cy="392112"/>
            </a:xfrm>
            <a:prstGeom prst="rect">
              <a:avLst/>
            </a:prstGeom>
            <a:solidFill>
              <a:schemeClr val="accent2">
                <a:lumMod val="75000"/>
              </a:schemeClr>
            </a:solidFill>
            <a:ln>
              <a:noFill/>
            </a:ln>
          </p:spPr>
          <p:txBody>
            <a:bodyPr anchor="ctr"/>
            <a:lstStyle>
              <a:lvl1pPr>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defTabSz="955675" fontAlgn="auto">
                <a:lnSpc>
                  <a:spcPct val="100000"/>
                </a:lnSpc>
                <a:spcBef>
                  <a:spcPct val="0"/>
                </a:spcBef>
                <a:spcAft>
                  <a:spcPts val="0"/>
                </a:spcAft>
                <a:buNone/>
                <a:defRPr/>
              </a:pPr>
              <a:endParaRPr lang="zh-CN" altLang="en-US" sz="1385">
                <a:solidFill>
                  <a:srgbClr val="FFFFFF"/>
                </a:solidFill>
              </a:endParaRPr>
            </a:p>
          </p:txBody>
        </p:sp>
        <p:sp>
          <p:nvSpPr>
            <p:cNvPr id="88" name="矩形 60"/>
            <p:cNvSpPr>
              <a:spLocks noChangeArrowheads="1"/>
            </p:cNvSpPr>
            <p:nvPr/>
          </p:nvSpPr>
          <p:spPr bwMode="auto">
            <a:xfrm>
              <a:off x="227013" y="252065"/>
              <a:ext cx="114300" cy="392112"/>
            </a:xfrm>
            <a:prstGeom prst="rect">
              <a:avLst/>
            </a:prstGeom>
            <a:solidFill>
              <a:srgbClr val="E1C209"/>
            </a:solidFill>
            <a:ln>
              <a:noFill/>
            </a:ln>
          </p:spPr>
          <p:txBody>
            <a:bodyPr anchor="ctr"/>
            <a:lstStyle>
              <a:lvl1pPr>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defTabSz="955675" fontAlgn="auto">
                <a:lnSpc>
                  <a:spcPct val="100000"/>
                </a:lnSpc>
                <a:spcBef>
                  <a:spcPct val="0"/>
                </a:spcBef>
                <a:spcAft>
                  <a:spcPts val="0"/>
                </a:spcAft>
                <a:buNone/>
                <a:defRPr/>
              </a:pPr>
              <a:endParaRPr lang="zh-CN" altLang="en-US" sz="1385">
                <a:solidFill>
                  <a:srgbClr val="FFFFFF"/>
                </a:solidFill>
              </a:endParaRPr>
            </a:p>
          </p:txBody>
        </p:sp>
        <p:sp>
          <p:nvSpPr>
            <p:cNvPr id="89" name="五边形 88"/>
            <p:cNvSpPr/>
            <p:nvPr userDrawn="1"/>
          </p:nvSpPr>
          <p:spPr>
            <a:xfrm>
              <a:off x="338378" y="254692"/>
              <a:ext cx="302733" cy="389486"/>
            </a:xfrm>
            <a:prstGeom prst="homePlate">
              <a:avLst/>
            </a:prstGeom>
            <a:solidFill>
              <a:srgbClr val="D9AA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75"/>
            </a:p>
          </p:txBody>
        </p:sp>
      </p:grpSp>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83"/>
                                        </p:tgtEl>
                                        <p:attrNameLst>
                                          <p:attrName>style.visibility</p:attrName>
                                        </p:attrNameLst>
                                      </p:cBhvr>
                                      <p:to>
                                        <p:strVal val="visible"/>
                                      </p:to>
                                    </p:set>
                                    <p:animEffect transition="in" filter="wipe(down)">
                                      <p:cBhvr>
                                        <p:cTn id="12" dur="500"/>
                                        <p:tgtEl>
                                          <p:spTgt spid="83"/>
                                        </p:tgtEl>
                                      </p:cBhvr>
                                    </p:animEffect>
                                  </p:childTnLst>
                                </p:cTn>
                              </p:par>
                            </p:childTnLst>
                          </p:cTn>
                        </p:par>
                        <p:par>
                          <p:cTn id="13" fill="hold">
                            <p:stCondLst>
                              <p:cond delay="500"/>
                            </p:stCondLst>
                            <p:childTnLst>
                              <p:par>
                                <p:cTn id="14" presetID="41" presetClass="entr" presetSubtype="0" fill="hold" grpId="0" nodeType="afterEffect">
                                  <p:stCondLst>
                                    <p:cond delay="0"/>
                                  </p:stCondLst>
                                  <p:iterate type="lt">
                                    <p:tmPct val="10000"/>
                                  </p:iterate>
                                  <p:childTnLst>
                                    <p:set>
                                      <p:cBhvr>
                                        <p:cTn id="15" dur="1" fill="hold">
                                          <p:stCondLst>
                                            <p:cond delay="0"/>
                                          </p:stCondLst>
                                        </p:cTn>
                                        <p:tgtEl>
                                          <p:spTgt spid="82"/>
                                        </p:tgtEl>
                                        <p:attrNameLst>
                                          <p:attrName>style.visibility</p:attrName>
                                        </p:attrNameLst>
                                      </p:cBhvr>
                                      <p:to>
                                        <p:strVal val="visible"/>
                                      </p:to>
                                    </p:set>
                                    <p:anim calcmode="lin" valueType="num">
                                      <p:cBhvr>
                                        <p:cTn id="16" dur="500" fill="hold"/>
                                        <p:tgtEl>
                                          <p:spTgt spid="82"/>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82"/>
                                        </p:tgtEl>
                                        <p:attrNameLst>
                                          <p:attrName>ppt_y</p:attrName>
                                        </p:attrNameLst>
                                      </p:cBhvr>
                                      <p:tavLst>
                                        <p:tav tm="0">
                                          <p:val>
                                            <p:strVal val="#ppt_y"/>
                                          </p:val>
                                        </p:tav>
                                        <p:tav tm="100000">
                                          <p:val>
                                            <p:strVal val="#ppt_y"/>
                                          </p:val>
                                        </p:tav>
                                      </p:tavLst>
                                    </p:anim>
                                    <p:anim calcmode="lin" valueType="num">
                                      <p:cBhvr>
                                        <p:cTn id="18" dur="500" fill="hold"/>
                                        <p:tgtEl>
                                          <p:spTgt spid="82"/>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82"/>
                                        </p:tgtEl>
                                        <p:attrNameLst>
                                          <p:attrName>ppt_w</p:attrName>
                                        </p:attrNameLst>
                                      </p:cBhvr>
                                      <p:tavLst>
                                        <p:tav tm="0">
                                          <p:val>
                                            <p:strVal val="#ppt_w/10"/>
                                          </p:val>
                                        </p:tav>
                                        <p:tav tm="50000">
                                          <p:val>
                                            <p:strVal val="#ppt_w+.01"/>
                                          </p:val>
                                        </p:tav>
                                        <p:tav tm="100000">
                                          <p:val>
                                            <p:strVal val="#ppt_w"/>
                                          </p:val>
                                        </p:tav>
                                      </p:tavLst>
                                    </p:anim>
                                    <p:animEffect>
                                      <p:cBhvr>
                                        <p:cTn id="20" dur="500" tmFilter="0,0; .5, 1; 1, 1"/>
                                        <p:tgtEl>
                                          <p:spTgt spid="82"/>
                                        </p:tgtEl>
                                      </p:cBhvr>
                                    </p:animEffect>
                                  </p:childTnLst>
                                </p:cTn>
                              </p:par>
                            </p:childTnLst>
                          </p:cTn>
                        </p:par>
                        <p:par>
                          <p:cTn id="21" fill="hold">
                            <p:stCondLst>
                              <p:cond delay="1450"/>
                            </p:stCondLst>
                            <p:childTnLst>
                              <p:par>
                                <p:cTn id="22" presetID="53" presetClass="entr" presetSubtype="528" fill="hold" nodeType="afterEffect">
                                  <p:stCondLst>
                                    <p:cond delay="0"/>
                                  </p:stCondLst>
                                  <p:childTnLst>
                                    <p:set>
                                      <p:cBhvr>
                                        <p:cTn id="23" dur="1" fill="hold">
                                          <p:stCondLst>
                                            <p:cond delay="0"/>
                                          </p:stCondLst>
                                        </p:cTn>
                                        <p:tgtEl>
                                          <p:spTgt spid="55"/>
                                        </p:tgtEl>
                                        <p:attrNameLst>
                                          <p:attrName>style.visibility</p:attrName>
                                        </p:attrNameLst>
                                      </p:cBhvr>
                                      <p:to>
                                        <p:strVal val="visible"/>
                                      </p:to>
                                    </p:set>
                                    <p:anim calcmode="lin" valueType="num">
                                      <p:cBhvr>
                                        <p:cTn id="24" dur="350" fill="hold"/>
                                        <p:tgtEl>
                                          <p:spTgt spid="55"/>
                                        </p:tgtEl>
                                        <p:attrNameLst>
                                          <p:attrName>ppt_w</p:attrName>
                                        </p:attrNameLst>
                                      </p:cBhvr>
                                      <p:tavLst>
                                        <p:tav tm="0">
                                          <p:val>
                                            <p:fltVal val="0"/>
                                          </p:val>
                                        </p:tav>
                                        <p:tav tm="100000">
                                          <p:val>
                                            <p:strVal val="#ppt_w"/>
                                          </p:val>
                                        </p:tav>
                                      </p:tavLst>
                                    </p:anim>
                                    <p:anim calcmode="lin" valueType="num">
                                      <p:cBhvr>
                                        <p:cTn id="25" dur="350" fill="hold"/>
                                        <p:tgtEl>
                                          <p:spTgt spid="55"/>
                                        </p:tgtEl>
                                        <p:attrNameLst>
                                          <p:attrName>ppt_h</p:attrName>
                                        </p:attrNameLst>
                                      </p:cBhvr>
                                      <p:tavLst>
                                        <p:tav tm="0">
                                          <p:val>
                                            <p:fltVal val="0"/>
                                          </p:val>
                                        </p:tav>
                                        <p:tav tm="100000">
                                          <p:val>
                                            <p:strVal val="#ppt_h"/>
                                          </p:val>
                                        </p:tav>
                                      </p:tavLst>
                                    </p:anim>
                                    <p:animEffect transition="in" filter="fade">
                                      <p:cBhvr>
                                        <p:cTn id="26" dur="350"/>
                                        <p:tgtEl>
                                          <p:spTgt spid="55"/>
                                        </p:tgtEl>
                                      </p:cBhvr>
                                    </p:animEffect>
                                    <p:anim calcmode="lin" valueType="num">
                                      <p:cBhvr>
                                        <p:cTn id="27" dur="350" fill="hold"/>
                                        <p:tgtEl>
                                          <p:spTgt spid="55"/>
                                        </p:tgtEl>
                                        <p:attrNameLst>
                                          <p:attrName>ppt_x</p:attrName>
                                        </p:attrNameLst>
                                      </p:cBhvr>
                                      <p:tavLst>
                                        <p:tav tm="0">
                                          <p:val>
                                            <p:fltVal val="0.5"/>
                                          </p:val>
                                        </p:tav>
                                        <p:tav tm="100000">
                                          <p:val>
                                            <p:strVal val="#ppt_x"/>
                                          </p:val>
                                        </p:tav>
                                      </p:tavLst>
                                    </p:anim>
                                    <p:anim calcmode="lin" valueType="num">
                                      <p:cBhvr>
                                        <p:cTn id="28" dur="350" fill="hold"/>
                                        <p:tgtEl>
                                          <p:spTgt spid="55"/>
                                        </p:tgtEl>
                                        <p:attrNameLst>
                                          <p:attrName>ppt_y</p:attrName>
                                        </p:attrNameLst>
                                      </p:cBhvr>
                                      <p:tavLst>
                                        <p:tav tm="0">
                                          <p:val>
                                            <p:fltVal val="0.5"/>
                                          </p:val>
                                        </p:tav>
                                        <p:tav tm="100000">
                                          <p:val>
                                            <p:strVal val="#ppt_y"/>
                                          </p:val>
                                        </p:tav>
                                      </p:tavLst>
                                    </p:anim>
                                  </p:childTnLst>
                                </p:cTn>
                              </p:par>
                            </p:childTnLst>
                          </p:cTn>
                        </p:par>
                        <p:par>
                          <p:cTn id="29" fill="hold">
                            <p:stCondLst>
                              <p:cond delay="1950"/>
                            </p:stCondLst>
                            <p:childTnLst>
                              <p:par>
                                <p:cTn id="30" presetID="53" presetClass="entr" presetSubtype="528" fill="hold" nodeType="afterEffect">
                                  <p:stCondLst>
                                    <p:cond delay="0"/>
                                  </p:stCondLst>
                                  <p:childTnLst>
                                    <p:set>
                                      <p:cBhvr>
                                        <p:cTn id="31" dur="1" fill="hold">
                                          <p:stCondLst>
                                            <p:cond delay="0"/>
                                          </p:stCondLst>
                                        </p:cTn>
                                        <p:tgtEl>
                                          <p:spTgt spid="60"/>
                                        </p:tgtEl>
                                        <p:attrNameLst>
                                          <p:attrName>style.visibility</p:attrName>
                                        </p:attrNameLst>
                                      </p:cBhvr>
                                      <p:to>
                                        <p:strVal val="visible"/>
                                      </p:to>
                                    </p:set>
                                    <p:anim calcmode="lin" valueType="num">
                                      <p:cBhvr>
                                        <p:cTn id="32" dur="350" fill="hold"/>
                                        <p:tgtEl>
                                          <p:spTgt spid="60"/>
                                        </p:tgtEl>
                                        <p:attrNameLst>
                                          <p:attrName>ppt_w</p:attrName>
                                        </p:attrNameLst>
                                      </p:cBhvr>
                                      <p:tavLst>
                                        <p:tav tm="0">
                                          <p:val>
                                            <p:fltVal val="0"/>
                                          </p:val>
                                        </p:tav>
                                        <p:tav tm="100000">
                                          <p:val>
                                            <p:strVal val="#ppt_w"/>
                                          </p:val>
                                        </p:tav>
                                      </p:tavLst>
                                    </p:anim>
                                    <p:anim calcmode="lin" valueType="num">
                                      <p:cBhvr>
                                        <p:cTn id="33" dur="350" fill="hold"/>
                                        <p:tgtEl>
                                          <p:spTgt spid="60"/>
                                        </p:tgtEl>
                                        <p:attrNameLst>
                                          <p:attrName>ppt_h</p:attrName>
                                        </p:attrNameLst>
                                      </p:cBhvr>
                                      <p:tavLst>
                                        <p:tav tm="0">
                                          <p:val>
                                            <p:fltVal val="0"/>
                                          </p:val>
                                        </p:tav>
                                        <p:tav tm="100000">
                                          <p:val>
                                            <p:strVal val="#ppt_h"/>
                                          </p:val>
                                        </p:tav>
                                      </p:tavLst>
                                    </p:anim>
                                    <p:animEffect transition="in" filter="fade">
                                      <p:cBhvr>
                                        <p:cTn id="34" dur="350"/>
                                        <p:tgtEl>
                                          <p:spTgt spid="60"/>
                                        </p:tgtEl>
                                      </p:cBhvr>
                                    </p:animEffect>
                                    <p:anim calcmode="lin" valueType="num">
                                      <p:cBhvr>
                                        <p:cTn id="35" dur="350" fill="hold"/>
                                        <p:tgtEl>
                                          <p:spTgt spid="60"/>
                                        </p:tgtEl>
                                        <p:attrNameLst>
                                          <p:attrName>ppt_x</p:attrName>
                                        </p:attrNameLst>
                                      </p:cBhvr>
                                      <p:tavLst>
                                        <p:tav tm="0">
                                          <p:val>
                                            <p:fltVal val="0.5"/>
                                          </p:val>
                                        </p:tav>
                                        <p:tav tm="100000">
                                          <p:val>
                                            <p:strVal val="#ppt_x"/>
                                          </p:val>
                                        </p:tav>
                                      </p:tavLst>
                                    </p:anim>
                                    <p:anim calcmode="lin" valueType="num">
                                      <p:cBhvr>
                                        <p:cTn id="36" dur="350" fill="hold"/>
                                        <p:tgtEl>
                                          <p:spTgt spid="60"/>
                                        </p:tgtEl>
                                        <p:attrNameLst>
                                          <p:attrName>ppt_y</p:attrName>
                                        </p:attrNameLst>
                                      </p:cBhvr>
                                      <p:tavLst>
                                        <p:tav tm="0">
                                          <p:val>
                                            <p:fltVal val="0.5"/>
                                          </p:val>
                                        </p:tav>
                                        <p:tav tm="100000">
                                          <p:val>
                                            <p:strVal val="#ppt_y"/>
                                          </p:val>
                                        </p:tav>
                                      </p:tavLst>
                                    </p:anim>
                                  </p:childTnLst>
                                </p:cTn>
                              </p:par>
                            </p:childTnLst>
                          </p:cTn>
                        </p:par>
                        <p:par>
                          <p:cTn id="37" fill="hold">
                            <p:stCondLst>
                              <p:cond delay="2450"/>
                            </p:stCondLst>
                            <p:childTnLst>
                              <p:par>
                                <p:cTn id="38" presetID="53" presetClass="entr" presetSubtype="528" fill="hold" nodeType="afterEffect">
                                  <p:stCondLst>
                                    <p:cond delay="0"/>
                                  </p:stCondLst>
                                  <p:childTnLst>
                                    <p:set>
                                      <p:cBhvr>
                                        <p:cTn id="39" dur="1" fill="hold">
                                          <p:stCondLst>
                                            <p:cond delay="0"/>
                                          </p:stCondLst>
                                        </p:cTn>
                                        <p:tgtEl>
                                          <p:spTgt spid="70"/>
                                        </p:tgtEl>
                                        <p:attrNameLst>
                                          <p:attrName>style.visibility</p:attrName>
                                        </p:attrNameLst>
                                      </p:cBhvr>
                                      <p:to>
                                        <p:strVal val="visible"/>
                                      </p:to>
                                    </p:set>
                                    <p:anim calcmode="lin" valueType="num">
                                      <p:cBhvr>
                                        <p:cTn id="40" dur="350" fill="hold"/>
                                        <p:tgtEl>
                                          <p:spTgt spid="70"/>
                                        </p:tgtEl>
                                        <p:attrNameLst>
                                          <p:attrName>ppt_w</p:attrName>
                                        </p:attrNameLst>
                                      </p:cBhvr>
                                      <p:tavLst>
                                        <p:tav tm="0">
                                          <p:val>
                                            <p:fltVal val="0"/>
                                          </p:val>
                                        </p:tav>
                                        <p:tav tm="100000">
                                          <p:val>
                                            <p:strVal val="#ppt_w"/>
                                          </p:val>
                                        </p:tav>
                                      </p:tavLst>
                                    </p:anim>
                                    <p:anim calcmode="lin" valueType="num">
                                      <p:cBhvr>
                                        <p:cTn id="41" dur="350" fill="hold"/>
                                        <p:tgtEl>
                                          <p:spTgt spid="70"/>
                                        </p:tgtEl>
                                        <p:attrNameLst>
                                          <p:attrName>ppt_h</p:attrName>
                                        </p:attrNameLst>
                                      </p:cBhvr>
                                      <p:tavLst>
                                        <p:tav tm="0">
                                          <p:val>
                                            <p:fltVal val="0"/>
                                          </p:val>
                                        </p:tav>
                                        <p:tav tm="100000">
                                          <p:val>
                                            <p:strVal val="#ppt_h"/>
                                          </p:val>
                                        </p:tav>
                                      </p:tavLst>
                                    </p:anim>
                                    <p:animEffect transition="in" filter="fade">
                                      <p:cBhvr>
                                        <p:cTn id="42" dur="350"/>
                                        <p:tgtEl>
                                          <p:spTgt spid="70"/>
                                        </p:tgtEl>
                                      </p:cBhvr>
                                    </p:animEffect>
                                    <p:anim calcmode="lin" valueType="num">
                                      <p:cBhvr>
                                        <p:cTn id="43" dur="350" fill="hold"/>
                                        <p:tgtEl>
                                          <p:spTgt spid="70"/>
                                        </p:tgtEl>
                                        <p:attrNameLst>
                                          <p:attrName>ppt_x</p:attrName>
                                        </p:attrNameLst>
                                      </p:cBhvr>
                                      <p:tavLst>
                                        <p:tav tm="0">
                                          <p:val>
                                            <p:fltVal val="0.5"/>
                                          </p:val>
                                        </p:tav>
                                        <p:tav tm="100000">
                                          <p:val>
                                            <p:strVal val="#ppt_x"/>
                                          </p:val>
                                        </p:tav>
                                      </p:tavLst>
                                    </p:anim>
                                    <p:anim calcmode="lin" valueType="num">
                                      <p:cBhvr>
                                        <p:cTn id="44" dur="350" fill="hold"/>
                                        <p:tgtEl>
                                          <p:spTgt spid="70"/>
                                        </p:tgtEl>
                                        <p:attrNameLst>
                                          <p:attrName>ppt_y</p:attrName>
                                        </p:attrNameLst>
                                      </p:cBhvr>
                                      <p:tavLst>
                                        <p:tav tm="0">
                                          <p:val>
                                            <p:fltVal val="0.5"/>
                                          </p:val>
                                        </p:tav>
                                        <p:tav tm="100000">
                                          <p:val>
                                            <p:strVal val="#ppt_y"/>
                                          </p:val>
                                        </p:tav>
                                      </p:tavLst>
                                    </p:anim>
                                  </p:childTnLst>
                                </p:cTn>
                              </p:par>
                            </p:childTnLst>
                          </p:cTn>
                        </p:par>
                        <p:par>
                          <p:cTn id="45" fill="hold">
                            <p:stCondLst>
                              <p:cond delay="2950"/>
                            </p:stCondLst>
                            <p:childTnLst>
                              <p:par>
                                <p:cTn id="46" presetID="53" presetClass="entr" presetSubtype="528" fill="hold"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350" fill="hold"/>
                                        <p:tgtEl>
                                          <p:spTgt spid="65"/>
                                        </p:tgtEl>
                                        <p:attrNameLst>
                                          <p:attrName>ppt_w</p:attrName>
                                        </p:attrNameLst>
                                      </p:cBhvr>
                                      <p:tavLst>
                                        <p:tav tm="0">
                                          <p:val>
                                            <p:fltVal val="0"/>
                                          </p:val>
                                        </p:tav>
                                        <p:tav tm="100000">
                                          <p:val>
                                            <p:strVal val="#ppt_w"/>
                                          </p:val>
                                        </p:tav>
                                      </p:tavLst>
                                    </p:anim>
                                    <p:anim calcmode="lin" valueType="num">
                                      <p:cBhvr>
                                        <p:cTn id="49" dur="350" fill="hold"/>
                                        <p:tgtEl>
                                          <p:spTgt spid="65"/>
                                        </p:tgtEl>
                                        <p:attrNameLst>
                                          <p:attrName>ppt_h</p:attrName>
                                        </p:attrNameLst>
                                      </p:cBhvr>
                                      <p:tavLst>
                                        <p:tav tm="0">
                                          <p:val>
                                            <p:fltVal val="0"/>
                                          </p:val>
                                        </p:tav>
                                        <p:tav tm="100000">
                                          <p:val>
                                            <p:strVal val="#ppt_h"/>
                                          </p:val>
                                        </p:tav>
                                      </p:tavLst>
                                    </p:anim>
                                    <p:animEffect transition="in" filter="fade">
                                      <p:cBhvr>
                                        <p:cTn id="50" dur="350"/>
                                        <p:tgtEl>
                                          <p:spTgt spid="65"/>
                                        </p:tgtEl>
                                      </p:cBhvr>
                                    </p:animEffect>
                                    <p:anim calcmode="lin" valueType="num">
                                      <p:cBhvr>
                                        <p:cTn id="51" dur="350" fill="hold"/>
                                        <p:tgtEl>
                                          <p:spTgt spid="65"/>
                                        </p:tgtEl>
                                        <p:attrNameLst>
                                          <p:attrName>ppt_x</p:attrName>
                                        </p:attrNameLst>
                                      </p:cBhvr>
                                      <p:tavLst>
                                        <p:tav tm="0">
                                          <p:val>
                                            <p:fltVal val="0.5"/>
                                          </p:val>
                                        </p:tav>
                                        <p:tav tm="100000">
                                          <p:val>
                                            <p:strVal val="#ppt_x"/>
                                          </p:val>
                                        </p:tav>
                                      </p:tavLst>
                                    </p:anim>
                                    <p:anim calcmode="lin" valueType="num">
                                      <p:cBhvr>
                                        <p:cTn id="52" dur="350" fill="hold"/>
                                        <p:tgtEl>
                                          <p:spTgt spid="65"/>
                                        </p:tgtEl>
                                        <p:attrNameLst>
                                          <p:attrName>ppt_y</p:attrName>
                                        </p:attrNameLst>
                                      </p:cBhvr>
                                      <p:tavLst>
                                        <p:tav tm="0">
                                          <p:val>
                                            <p:fltVal val="0.5"/>
                                          </p:val>
                                        </p:tav>
                                        <p:tav tm="100000">
                                          <p:val>
                                            <p:strVal val="#ppt_y"/>
                                          </p:val>
                                        </p:tav>
                                      </p:tavLst>
                                    </p:anim>
                                  </p:childTnLst>
                                </p:cTn>
                              </p:par>
                            </p:childTnLst>
                          </p:cTn>
                        </p:par>
                        <p:par>
                          <p:cTn id="53" fill="hold">
                            <p:stCondLst>
                              <p:cond delay="3450"/>
                            </p:stCondLst>
                            <p:childTnLst>
                              <p:par>
                                <p:cTn id="54" presetID="53" presetClass="entr" presetSubtype="528" fill="hold" nodeType="afterEffect">
                                  <p:stCondLst>
                                    <p:cond delay="0"/>
                                  </p:stCondLst>
                                  <p:childTnLst>
                                    <p:set>
                                      <p:cBhvr>
                                        <p:cTn id="55" dur="1" fill="hold">
                                          <p:stCondLst>
                                            <p:cond delay="0"/>
                                          </p:stCondLst>
                                        </p:cTn>
                                        <p:tgtEl>
                                          <p:spTgt spid="51"/>
                                        </p:tgtEl>
                                        <p:attrNameLst>
                                          <p:attrName>style.visibility</p:attrName>
                                        </p:attrNameLst>
                                      </p:cBhvr>
                                      <p:to>
                                        <p:strVal val="visible"/>
                                      </p:to>
                                    </p:set>
                                    <p:anim calcmode="lin" valueType="num">
                                      <p:cBhvr>
                                        <p:cTn id="56" dur="350" fill="hold"/>
                                        <p:tgtEl>
                                          <p:spTgt spid="51"/>
                                        </p:tgtEl>
                                        <p:attrNameLst>
                                          <p:attrName>ppt_w</p:attrName>
                                        </p:attrNameLst>
                                      </p:cBhvr>
                                      <p:tavLst>
                                        <p:tav tm="0">
                                          <p:val>
                                            <p:fltVal val="0"/>
                                          </p:val>
                                        </p:tav>
                                        <p:tav tm="100000">
                                          <p:val>
                                            <p:strVal val="#ppt_w"/>
                                          </p:val>
                                        </p:tav>
                                      </p:tavLst>
                                    </p:anim>
                                    <p:anim calcmode="lin" valueType="num">
                                      <p:cBhvr>
                                        <p:cTn id="57" dur="350" fill="hold"/>
                                        <p:tgtEl>
                                          <p:spTgt spid="51"/>
                                        </p:tgtEl>
                                        <p:attrNameLst>
                                          <p:attrName>ppt_h</p:attrName>
                                        </p:attrNameLst>
                                      </p:cBhvr>
                                      <p:tavLst>
                                        <p:tav tm="0">
                                          <p:val>
                                            <p:fltVal val="0"/>
                                          </p:val>
                                        </p:tav>
                                        <p:tav tm="100000">
                                          <p:val>
                                            <p:strVal val="#ppt_h"/>
                                          </p:val>
                                        </p:tav>
                                      </p:tavLst>
                                    </p:anim>
                                    <p:animEffect transition="in" filter="fade">
                                      <p:cBhvr>
                                        <p:cTn id="58" dur="350"/>
                                        <p:tgtEl>
                                          <p:spTgt spid="51"/>
                                        </p:tgtEl>
                                      </p:cBhvr>
                                    </p:animEffect>
                                    <p:anim calcmode="lin" valueType="num">
                                      <p:cBhvr>
                                        <p:cTn id="59" dur="350" fill="hold"/>
                                        <p:tgtEl>
                                          <p:spTgt spid="51"/>
                                        </p:tgtEl>
                                        <p:attrNameLst>
                                          <p:attrName>ppt_x</p:attrName>
                                        </p:attrNameLst>
                                      </p:cBhvr>
                                      <p:tavLst>
                                        <p:tav tm="0">
                                          <p:val>
                                            <p:fltVal val="0.5"/>
                                          </p:val>
                                        </p:tav>
                                        <p:tav tm="100000">
                                          <p:val>
                                            <p:strVal val="#ppt_x"/>
                                          </p:val>
                                        </p:tav>
                                      </p:tavLst>
                                    </p:anim>
                                    <p:anim calcmode="lin" valueType="num">
                                      <p:cBhvr>
                                        <p:cTn id="60" dur="350" fill="hold"/>
                                        <p:tgtEl>
                                          <p:spTgt spid="51"/>
                                        </p:tgtEl>
                                        <p:attrNameLst>
                                          <p:attrName>ppt_y</p:attrName>
                                        </p:attrNameLst>
                                      </p:cBhvr>
                                      <p:tavLst>
                                        <p:tav tm="0">
                                          <p:val>
                                            <p:fltVal val="0.5"/>
                                          </p:val>
                                        </p:tav>
                                        <p:tav tm="100000">
                                          <p:val>
                                            <p:strVal val="#ppt_y"/>
                                          </p:val>
                                        </p:tav>
                                      </p:tavLst>
                                    </p:anim>
                                  </p:childTnLst>
                                </p:cTn>
                              </p:par>
                            </p:childTnLst>
                          </p:cTn>
                        </p:par>
                        <p:par>
                          <p:cTn id="61" fill="hold">
                            <p:stCondLst>
                              <p:cond delay="3950"/>
                            </p:stCondLst>
                            <p:childTnLst>
                              <p:par>
                                <p:cTn id="62" presetID="53" presetClass="entr" presetSubtype="528" fill="hold" nodeType="afterEffect">
                                  <p:stCondLst>
                                    <p:cond delay="0"/>
                                  </p:stCondLst>
                                  <p:childTnLst>
                                    <p:set>
                                      <p:cBhvr>
                                        <p:cTn id="63" dur="1" fill="hold">
                                          <p:stCondLst>
                                            <p:cond delay="0"/>
                                          </p:stCondLst>
                                        </p:cTn>
                                        <p:tgtEl>
                                          <p:spTgt spid="54"/>
                                        </p:tgtEl>
                                        <p:attrNameLst>
                                          <p:attrName>style.visibility</p:attrName>
                                        </p:attrNameLst>
                                      </p:cBhvr>
                                      <p:to>
                                        <p:strVal val="visible"/>
                                      </p:to>
                                    </p:set>
                                    <p:anim calcmode="lin" valueType="num">
                                      <p:cBhvr>
                                        <p:cTn id="64" dur="350" fill="hold"/>
                                        <p:tgtEl>
                                          <p:spTgt spid="54"/>
                                        </p:tgtEl>
                                        <p:attrNameLst>
                                          <p:attrName>ppt_w</p:attrName>
                                        </p:attrNameLst>
                                      </p:cBhvr>
                                      <p:tavLst>
                                        <p:tav tm="0">
                                          <p:val>
                                            <p:fltVal val="0"/>
                                          </p:val>
                                        </p:tav>
                                        <p:tav tm="100000">
                                          <p:val>
                                            <p:strVal val="#ppt_w"/>
                                          </p:val>
                                        </p:tav>
                                      </p:tavLst>
                                    </p:anim>
                                    <p:anim calcmode="lin" valueType="num">
                                      <p:cBhvr>
                                        <p:cTn id="65" dur="350" fill="hold"/>
                                        <p:tgtEl>
                                          <p:spTgt spid="54"/>
                                        </p:tgtEl>
                                        <p:attrNameLst>
                                          <p:attrName>ppt_h</p:attrName>
                                        </p:attrNameLst>
                                      </p:cBhvr>
                                      <p:tavLst>
                                        <p:tav tm="0">
                                          <p:val>
                                            <p:fltVal val="0"/>
                                          </p:val>
                                        </p:tav>
                                        <p:tav tm="100000">
                                          <p:val>
                                            <p:strVal val="#ppt_h"/>
                                          </p:val>
                                        </p:tav>
                                      </p:tavLst>
                                    </p:anim>
                                    <p:animEffect transition="in" filter="fade">
                                      <p:cBhvr>
                                        <p:cTn id="66" dur="350"/>
                                        <p:tgtEl>
                                          <p:spTgt spid="54"/>
                                        </p:tgtEl>
                                      </p:cBhvr>
                                    </p:animEffect>
                                    <p:anim calcmode="lin" valueType="num">
                                      <p:cBhvr>
                                        <p:cTn id="67" dur="350" fill="hold"/>
                                        <p:tgtEl>
                                          <p:spTgt spid="54"/>
                                        </p:tgtEl>
                                        <p:attrNameLst>
                                          <p:attrName>ppt_x</p:attrName>
                                        </p:attrNameLst>
                                      </p:cBhvr>
                                      <p:tavLst>
                                        <p:tav tm="0">
                                          <p:val>
                                            <p:fltVal val="0.5"/>
                                          </p:val>
                                        </p:tav>
                                        <p:tav tm="100000">
                                          <p:val>
                                            <p:strVal val="#ppt_x"/>
                                          </p:val>
                                        </p:tav>
                                      </p:tavLst>
                                    </p:anim>
                                    <p:anim calcmode="lin" valueType="num">
                                      <p:cBhvr>
                                        <p:cTn id="68" dur="350" fill="hold"/>
                                        <p:tgtEl>
                                          <p:spTgt spid="54"/>
                                        </p:tgtEl>
                                        <p:attrNameLst>
                                          <p:attrName>ppt_y</p:attrName>
                                        </p:attrNameLst>
                                      </p:cBhvr>
                                      <p:tavLst>
                                        <p:tav tm="0">
                                          <p:val>
                                            <p:fltVal val="0.5"/>
                                          </p:val>
                                        </p:tav>
                                        <p:tav tm="100000">
                                          <p:val>
                                            <p:strVal val="#ppt_y"/>
                                          </p:val>
                                        </p:tav>
                                      </p:tavLst>
                                    </p:anim>
                                  </p:childTnLst>
                                </p:cTn>
                              </p:par>
                            </p:childTnLst>
                          </p:cTn>
                        </p:par>
                        <p:par>
                          <p:cTn id="69" fill="hold">
                            <p:stCondLst>
                              <p:cond delay="4450"/>
                            </p:stCondLst>
                            <p:childTnLst>
                              <p:par>
                                <p:cTn id="70" presetID="53" presetClass="entr" presetSubtype="528" fill="hold" nodeType="afterEffect">
                                  <p:stCondLst>
                                    <p:cond delay="0"/>
                                  </p:stCondLst>
                                  <p:childTnLst>
                                    <p:set>
                                      <p:cBhvr>
                                        <p:cTn id="71" dur="1" fill="hold">
                                          <p:stCondLst>
                                            <p:cond delay="0"/>
                                          </p:stCondLst>
                                        </p:cTn>
                                        <p:tgtEl>
                                          <p:spTgt spid="77"/>
                                        </p:tgtEl>
                                        <p:attrNameLst>
                                          <p:attrName>style.visibility</p:attrName>
                                        </p:attrNameLst>
                                      </p:cBhvr>
                                      <p:to>
                                        <p:strVal val="visible"/>
                                      </p:to>
                                    </p:set>
                                    <p:anim calcmode="lin" valueType="num">
                                      <p:cBhvr>
                                        <p:cTn id="72" dur="350" fill="hold"/>
                                        <p:tgtEl>
                                          <p:spTgt spid="77"/>
                                        </p:tgtEl>
                                        <p:attrNameLst>
                                          <p:attrName>ppt_w</p:attrName>
                                        </p:attrNameLst>
                                      </p:cBhvr>
                                      <p:tavLst>
                                        <p:tav tm="0">
                                          <p:val>
                                            <p:fltVal val="0"/>
                                          </p:val>
                                        </p:tav>
                                        <p:tav tm="100000">
                                          <p:val>
                                            <p:strVal val="#ppt_w"/>
                                          </p:val>
                                        </p:tav>
                                      </p:tavLst>
                                    </p:anim>
                                    <p:anim calcmode="lin" valueType="num">
                                      <p:cBhvr>
                                        <p:cTn id="73" dur="350" fill="hold"/>
                                        <p:tgtEl>
                                          <p:spTgt spid="77"/>
                                        </p:tgtEl>
                                        <p:attrNameLst>
                                          <p:attrName>ppt_h</p:attrName>
                                        </p:attrNameLst>
                                      </p:cBhvr>
                                      <p:tavLst>
                                        <p:tav tm="0">
                                          <p:val>
                                            <p:fltVal val="0"/>
                                          </p:val>
                                        </p:tav>
                                        <p:tav tm="100000">
                                          <p:val>
                                            <p:strVal val="#ppt_h"/>
                                          </p:val>
                                        </p:tav>
                                      </p:tavLst>
                                    </p:anim>
                                    <p:animEffect transition="in" filter="fade">
                                      <p:cBhvr>
                                        <p:cTn id="74" dur="350"/>
                                        <p:tgtEl>
                                          <p:spTgt spid="77"/>
                                        </p:tgtEl>
                                      </p:cBhvr>
                                    </p:animEffect>
                                    <p:anim calcmode="lin" valueType="num">
                                      <p:cBhvr>
                                        <p:cTn id="75" dur="350" fill="hold"/>
                                        <p:tgtEl>
                                          <p:spTgt spid="77"/>
                                        </p:tgtEl>
                                        <p:attrNameLst>
                                          <p:attrName>ppt_x</p:attrName>
                                        </p:attrNameLst>
                                      </p:cBhvr>
                                      <p:tavLst>
                                        <p:tav tm="0">
                                          <p:val>
                                            <p:fltVal val="0.5"/>
                                          </p:val>
                                        </p:tav>
                                        <p:tav tm="100000">
                                          <p:val>
                                            <p:strVal val="#ppt_x"/>
                                          </p:val>
                                        </p:tav>
                                      </p:tavLst>
                                    </p:anim>
                                    <p:anim calcmode="lin" valueType="num">
                                      <p:cBhvr>
                                        <p:cTn id="76" dur="350" fill="hold"/>
                                        <p:tgtEl>
                                          <p:spTgt spid="77"/>
                                        </p:tgtEl>
                                        <p:attrNameLst>
                                          <p:attrName>ppt_y</p:attrName>
                                        </p:attrNameLst>
                                      </p:cBhvr>
                                      <p:tavLst>
                                        <p:tav tm="0">
                                          <p:val>
                                            <p:fltVal val="0.5"/>
                                          </p:val>
                                        </p:tav>
                                        <p:tav tm="100000">
                                          <p:val>
                                            <p:strVal val="#ppt_y"/>
                                          </p:val>
                                        </p:tav>
                                      </p:tavLst>
                                    </p:anim>
                                  </p:childTnLst>
                                </p:cTn>
                              </p:par>
                            </p:childTnLst>
                          </p:cTn>
                        </p:par>
                        <p:par>
                          <p:cTn id="77" fill="hold">
                            <p:stCondLst>
                              <p:cond delay="4950"/>
                            </p:stCondLst>
                            <p:childTnLst>
                              <p:par>
                                <p:cTn id="78" presetID="42" presetClass="entr" presetSubtype="0" fill="hold" grpId="0" nodeType="afterEffect">
                                  <p:stCondLst>
                                    <p:cond delay="0"/>
                                  </p:stCondLst>
                                  <p:childTnLst>
                                    <p:set>
                                      <p:cBhvr>
                                        <p:cTn id="79" dur="1" fill="hold">
                                          <p:stCondLst>
                                            <p:cond delay="0"/>
                                          </p:stCondLst>
                                        </p:cTn>
                                        <p:tgtEl>
                                          <p:spTgt spid="76"/>
                                        </p:tgtEl>
                                        <p:attrNameLst>
                                          <p:attrName>style.visibility</p:attrName>
                                        </p:attrNameLst>
                                      </p:cBhvr>
                                      <p:to>
                                        <p:strVal val="visible"/>
                                      </p:to>
                                    </p:set>
                                    <p:animEffect transition="in" filter="fade">
                                      <p:cBhvr>
                                        <p:cTn id="80" dur="1000"/>
                                        <p:tgtEl>
                                          <p:spTgt spid="76"/>
                                        </p:tgtEl>
                                      </p:cBhvr>
                                    </p:animEffect>
                                    <p:anim calcmode="lin" valueType="num">
                                      <p:cBhvr>
                                        <p:cTn id="81" dur="1000" fill="hold"/>
                                        <p:tgtEl>
                                          <p:spTgt spid="76"/>
                                        </p:tgtEl>
                                        <p:attrNameLst>
                                          <p:attrName>ppt_x</p:attrName>
                                        </p:attrNameLst>
                                      </p:cBhvr>
                                      <p:tavLst>
                                        <p:tav tm="0">
                                          <p:val>
                                            <p:strVal val="#ppt_x"/>
                                          </p:val>
                                        </p:tav>
                                        <p:tav tm="100000">
                                          <p:val>
                                            <p:strVal val="#ppt_x"/>
                                          </p:val>
                                        </p:tav>
                                      </p:tavLst>
                                    </p:anim>
                                    <p:anim calcmode="lin" valueType="num">
                                      <p:cBhvr>
                                        <p:cTn id="82" dur="1000" fill="hold"/>
                                        <p:tgtEl>
                                          <p:spTgt spid="7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p:bldP spid="82" grpId="0" bldLvl="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矩形 10"/>
          <p:cNvSpPr>
            <a:spLocks noChangeArrowheads="1"/>
          </p:cNvSpPr>
          <p:nvPr/>
        </p:nvSpPr>
        <p:spPr bwMode="auto">
          <a:xfrm>
            <a:off x="5440630" y="3382599"/>
            <a:ext cx="3519708" cy="639662"/>
          </a:xfrm>
          <a:prstGeom prst="rect">
            <a:avLst/>
          </a:prstGeom>
          <a:solidFill>
            <a:schemeClr val="accent2">
              <a:lumMod val="75000"/>
            </a:schemeClr>
          </a:solidFill>
          <a:ln>
            <a:noFill/>
          </a:ln>
        </p:spPr>
        <p:txBody>
          <a:bodyPr anchor="ctr"/>
          <a:lstStyle/>
          <a:p>
            <a:pPr algn="ctr"/>
            <a:r>
              <a:rPr lang="zh-CN" altLang="en-US" sz="3950" dirty="0">
                <a:solidFill>
                  <a:schemeClr val="bg1"/>
                </a:solidFill>
                <a:latin typeface="宋体" panose="02010600030101010101" pitchFamily="2" charset="-122"/>
                <a:ea typeface="微软雅黑" panose="020B0503020204020204" pitchFamily="34" charset="-122"/>
                <a:sym typeface="宋体" panose="02010600030101010101" pitchFamily="2" charset="-122"/>
              </a:rPr>
              <a:t>主要工作</a:t>
            </a:r>
            <a:endParaRPr lang="zh-CN" altLang="en-US" sz="3950" dirty="0">
              <a:solidFill>
                <a:schemeClr val="bg1"/>
              </a:solidFill>
              <a:latin typeface="宋体" panose="02010600030101010101" pitchFamily="2" charset="-122"/>
              <a:ea typeface="微软雅黑" panose="020B0503020204020204" pitchFamily="34" charset="-122"/>
              <a:sym typeface="宋体" panose="02010600030101010101" pitchFamily="2" charset="-122"/>
            </a:endParaRPr>
          </a:p>
        </p:txBody>
      </p:sp>
      <p:sp>
        <p:nvSpPr>
          <p:cNvPr id="48" name="矩形 8"/>
          <p:cNvSpPr>
            <a:spLocks noChangeArrowheads="1"/>
          </p:cNvSpPr>
          <p:nvPr/>
        </p:nvSpPr>
        <p:spPr bwMode="auto">
          <a:xfrm>
            <a:off x="6063045" y="756537"/>
            <a:ext cx="2278012" cy="2278011"/>
          </a:xfrm>
          <a:prstGeom prst="rect">
            <a:avLst/>
          </a:prstGeom>
          <a:solidFill>
            <a:schemeClr val="accent2">
              <a:lumMod val="75000"/>
            </a:schemeClr>
          </a:solidFill>
          <a:ln w="76200">
            <a:solidFill>
              <a:srgbClr val="E7E9E8"/>
            </a:solidFill>
            <a:miter lim="800000"/>
          </a:ln>
        </p:spPr>
        <p:txBody>
          <a:bodyPr anchor="ctr"/>
          <a:lstStyle/>
          <a:p>
            <a:pPr algn="ctr"/>
            <a:endParaRPr lang="zh-CN" altLang="zh-CN" sz="1875">
              <a:solidFill>
                <a:srgbClr val="FFFFFF"/>
              </a:solidFill>
              <a:latin typeface="宋体" panose="02010600030101010101" pitchFamily="2" charset="-122"/>
              <a:ea typeface="微软雅黑" panose="020B0503020204020204" pitchFamily="34" charset="-122"/>
              <a:sym typeface="宋体" panose="02010600030101010101" pitchFamily="2" charset="-122"/>
            </a:endParaRPr>
          </a:p>
        </p:txBody>
      </p:sp>
      <p:sp>
        <p:nvSpPr>
          <p:cNvPr id="49" name="矩形 7"/>
          <p:cNvSpPr>
            <a:spLocks noChangeArrowheads="1"/>
          </p:cNvSpPr>
          <p:nvPr/>
        </p:nvSpPr>
        <p:spPr bwMode="auto">
          <a:xfrm>
            <a:off x="6224529" y="918019"/>
            <a:ext cx="1953477" cy="1955046"/>
          </a:xfrm>
          <a:prstGeom prst="rect">
            <a:avLst/>
          </a:prstGeom>
          <a:solidFill>
            <a:schemeClr val="accent2">
              <a:lumMod val="75000"/>
            </a:schemeClr>
          </a:solidFill>
          <a:ln w="76200">
            <a:solidFill>
              <a:srgbClr val="E7E9E8"/>
            </a:solidFill>
            <a:miter lim="800000"/>
          </a:ln>
        </p:spPr>
        <p:txBody>
          <a:bodyPr anchor="ctr"/>
          <a:lstStyle/>
          <a:p>
            <a:pPr algn="ctr"/>
            <a:endParaRPr lang="zh-CN" altLang="zh-CN" sz="1875">
              <a:solidFill>
                <a:srgbClr val="FFFFFF"/>
              </a:solidFill>
              <a:latin typeface="宋体" panose="02010600030101010101" pitchFamily="2" charset="-122"/>
              <a:ea typeface="微软雅黑" panose="020B0503020204020204" pitchFamily="34" charset="-122"/>
              <a:sym typeface="宋体" panose="02010600030101010101" pitchFamily="2" charset="-122"/>
            </a:endParaRPr>
          </a:p>
        </p:txBody>
      </p:sp>
      <p:sp>
        <p:nvSpPr>
          <p:cNvPr id="50" name="矩形 6"/>
          <p:cNvSpPr>
            <a:spLocks noChangeArrowheads="1"/>
          </p:cNvSpPr>
          <p:nvPr/>
        </p:nvSpPr>
        <p:spPr bwMode="auto">
          <a:xfrm>
            <a:off x="6400123" y="1095181"/>
            <a:ext cx="1602290" cy="1602290"/>
          </a:xfrm>
          <a:prstGeom prst="rect">
            <a:avLst/>
          </a:prstGeom>
          <a:solidFill>
            <a:schemeClr val="accent2">
              <a:lumMod val="75000"/>
            </a:schemeClr>
          </a:solidFill>
          <a:ln w="76200">
            <a:solidFill>
              <a:srgbClr val="E7E9E8"/>
            </a:solidFill>
            <a:miter lim="800000"/>
          </a:ln>
        </p:spPr>
        <p:txBody>
          <a:bodyPr anchor="ctr"/>
          <a:lstStyle/>
          <a:p>
            <a:pPr algn="ctr"/>
            <a:endParaRPr lang="zh-CN" altLang="zh-CN" sz="1875">
              <a:solidFill>
                <a:srgbClr val="FFFFFF"/>
              </a:solidFill>
              <a:latin typeface="宋体" panose="02010600030101010101" pitchFamily="2" charset="-122"/>
              <a:ea typeface="微软雅黑" panose="020B0503020204020204" pitchFamily="34" charset="-122"/>
              <a:sym typeface="宋体" panose="02010600030101010101" pitchFamily="2" charset="-122"/>
            </a:endParaRPr>
          </a:p>
        </p:txBody>
      </p:sp>
      <p:sp>
        <p:nvSpPr>
          <p:cNvPr id="51" name="矩形 50"/>
          <p:cNvSpPr>
            <a:spLocks noChangeArrowheads="1"/>
          </p:cNvSpPr>
          <p:nvPr/>
        </p:nvSpPr>
        <p:spPr bwMode="auto">
          <a:xfrm>
            <a:off x="6575716" y="1269206"/>
            <a:ext cx="1252671" cy="1252672"/>
          </a:xfrm>
          <a:prstGeom prst="rect">
            <a:avLst/>
          </a:prstGeom>
          <a:solidFill>
            <a:schemeClr val="accent2">
              <a:lumMod val="75000"/>
            </a:schemeClr>
          </a:solidFill>
          <a:ln w="76200" cap="flat" cmpd="sng">
            <a:solidFill>
              <a:srgbClr val="E7E9E8"/>
            </a:solidFill>
            <a:miter lim="800000"/>
          </a:ln>
        </p:spPr>
        <p:txBody>
          <a:bodyPr anchor="ctr"/>
          <a:lstStyle/>
          <a:p>
            <a:pPr algn="ctr" defTabSz="955675" fontAlgn="auto">
              <a:spcBef>
                <a:spcPts val="0"/>
              </a:spcBef>
              <a:spcAft>
                <a:spcPts val="0"/>
              </a:spcAft>
              <a:defRPr/>
            </a:pPr>
            <a:endParaRPr lang="zh-CN" altLang="zh-CN" sz="1875">
              <a:solidFill>
                <a:srgbClr val="FFFFFF"/>
              </a:solidFill>
              <a:latin typeface="宋体" panose="02010600030101010101" pitchFamily="2" charset="-122"/>
              <a:ea typeface="+mn-ea"/>
              <a:sym typeface="宋体" panose="02010600030101010101" pitchFamily="2" charset="-122"/>
            </a:endParaRPr>
          </a:p>
        </p:txBody>
      </p:sp>
      <p:sp>
        <p:nvSpPr>
          <p:cNvPr id="52" name="矩形 4"/>
          <p:cNvSpPr>
            <a:spLocks noChangeArrowheads="1"/>
          </p:cNvSpPr>
          <p:nvPr/>
        </p:nvSpPr>
        <p:spPr bwMode="auto">
          <a:xfrm>
            <a:off x="6738767" y="1433826"/>
            <a:ext cx="925001" cy="925001"/>
          </a:xfrm>
          <a:prstGeom prst="rect">
            <a:avLst/>
          </a:prstGeom>
          <a:solidFill>
            <a:schemeClr val="accent2">
              <a:lumMod val="75000"/>
            </a:schemeClr>
          </a:solidFill>
          <a:ln w="76200" cap="flat" cmpd="sng">
            <a:solidFill>
              <a:srgbClr val="E7E9E8"/>
            </a:solidFill>
            <a:miter lim="800000"/>
          </a:ln>
        </p:spPr>
        <p:txBody>
          <a:bodyPr anchor="ctr"/>
          <a:lstStyle/>
          <a:p>
            <a:pPr algn="ctr" defTabSz="955675" fontAlgn="auto">
              <a:spcBef>
                <a:spcPts val="0"/>
              </a:spcBef>
              <a:spcAft>
                <a:spcPts val="0"/>
              </a:spcAft>
              <a:defRPr/>
            </a:pPr>
            <a:r>
              <a:rPr lang="en-US" altLang="zh-CN" sz="7900" b="1" dirty="0">
                <a:solidFill>
                  <a:srgbClr val="F4F4F4"/>
                </a:solidFill>
                <a:latin typeface="+mn-lt"/>
                <a:ea typeface="+mn-ea"/>
                <a:sym typeface="Arial" panose="020B0604020202020204" pitchFamily="34" charset="0"/>
              </a:rPr>
              <a:t>2</a:t>
            </a:r>
            <a:endParaRPr lang="zh-CN" altLang="en-US" sz="7900" b="1" dirty="0">
              <a:solidFill>
                <a:srgbClr val="F4F4F4"/>
              </a:solidFill>
              <a:latin typeface="+mn-lt"/>
              <a:ea typeface="+mn-ea"/>
              <a:sym typeface="Arial" panose="020B0604020202020204" pitchFamily="34" charset="0"/>
            </a:endParaRPr>
          </a:p>
        </p:txBody>
      </p:sp>
      <p:sp>
        <p:nvSpPr>
          <p:cNvPr id="53" name="矩形 15"/>
          <p:cNvSpPr>
            <a:spLocks noChangeArrowheads="1"/>
          </p:cNvSpPr>
          <p:nvPr/>
        </p:nvSpPr>
        <p:spPr bwMode="auto">
          <a:xfrm>
            <a:off x="5440630" y="4022261"/>
            <a:ext cx="3519708" cy="455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zh-CN" sz="2370" dirty="0">
                <a:solidFill>
                  <a:schemeClr val="accent2">
                    <a:lumMod val="75000"/>
                  </a:schemeClr>
                </a:solidFill>
                <a:latin typeface="微软雅黑" panose="020B0503020204020204" pitchFamily="34" charset="-122"/>
                <a:ea typeface="微软雅黑" panose="020B0503020204020204" pitchFamily="34" charset="-122"/>
                <a:sym typeface="微软雅黑" panose="020B0503020204020204" pitchFamily="34" charset="-122"/>
              </a:rPr>
              <a:t>THE MAIN WORK</a:t>
            </a:r>
            <a:endParaRPr lang="zh-CN" altLang="en-US" sz="2370" dirty="0">
              <a:solidFill>
                <a:schemeClr val="accent2">
                  <a:lumMod val="7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66" name="组合 65"/>
          <p:cNvGrpSpPr/>
          <p:nvPr/>
        </p:nvGrpSpPr>
        <p:grpSpPr>
          <a:xfrm>
            <a:off x="457528" y="401186"/>
            <a:ext cx="648028" cy="648028"/>
            <a:chOff x="7021166" y="4387903"/>
            <a:chExt cx="656171" cy="656171"/>
          </a:xfrm>
          <a:solidFill>
            <a:schemeClr val="accent2">
              <a:lumMod val="75000"/>
            </a:schemeClr>
          </a:solidFill>
        </p:grpSpPr>
        <p:grpSp>
          <p:nvGrpSpPr>
            <p:cNvPr id="67" name="组合 66"/>
            <p:cNvGrpSpPr/>
            <p:nvPr/>
          </p:nvGrpSpPr>
          <p:grpSpPr>
            <a:xfrm>
              <a:off x="7021166" y="4387903"/>
              <a:ext cx="656171" cy="656171"/>
              <a:chOff x="8415030" y="1301255"/>
              <a:chExt cx="1491176" cy="1491176"/>
            </a:xfrm>
            <a:grpFill/>
            <a:effectLst>
              <a:outerShdw blurRad="304800" dist="63500" dir="8100000" algn="tr" rotWithShape="0">
                <a:schemeClr val="tx1">
                  <a:alpha val="60000"/>
                </a:schemeClr>
              </a:outerShdw>
            </a:effectLst>
          </p:grpSpPr>
          <p:sp>
            <p:nvSpPr>
              <p:cNvPr id="69" name="椭圆 68"/>
              <p:cNvSpPr/>
              <p:nvPr/>
            </p:nvSpPr>
            <p:spPr>
              <a:xfrm>
                <a:off x="8415030" y="1301255"/>
                <a:ext cx="1491176" cy="14911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75"/>
              </a:p>
            </p:txBody>
          </p:sp>
          <p:sp>
            <p:nvSpPr>
              <p:cNvPr id="70" name="椭圆 69"/>
              <p:cNvSpPr/>
              <p:nvPr/>
            </p:nvSpPr>
            <p:spPr>
              <a:xfrm>
                <a:off x="8440619" y="1326844"/>
                <a:ext cx="1440001" cy="14400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75"/>
              </a:p>
            </p:txBody>
          </p:sp>
        </p:grpSp>
        <p:sp>
          <p:nvSpPr>
            <p:cNvPr id="68" name="任意多边形 67"/>
            <p:cNvSpPr/>
            <p:nvPr/>
          </p:nvSpPr>
          <p:spPr bwMode="auto">
            <a:xfrm>
              <a:off x="7128437" y="4495012"/>
              <a:ext cx="441630" cy="441952"/>
            </a:xfrm>
            <a:custGeom>
              <a:avLst/>
              <a:gdLst>
                <a:gd name="connsiteX0" fmla="*/ 771525 w 1543050"/>
                <a:gd name="connsiteY0" fmla="*/ 476710 h 1543050"/>
                <a:gd name="connsiteX1" fmla="*/ 476710 w 1543050"/>
                <a:gd name="connsiteY1" fmla="*/ 771525 h 1543050"/>
                <a:gd name="connsiteX2" fmla="*/ 771525 w 1543050"/>
                <a:gd name="connsiteY2" fmla="*/ 1066340 h 1543050"/>
                <a:gd name="connsiteX3" fmla="*/ 1066340 w 1543050"/>
                <a:gd name="connsiteY3" fmla="*/ 771525 h 1543050"/>
                <a:gd name="connsiteX4" fmla="*/ 771525 w 1543050"/>
                <a:gd name="connsiteY4" fmla="*/ 476710 h 1543050"/>
                <a:gd name="connsiteX5" fmla="*/ 715072 w 1543050"/>
                <a:gd name="connsiteY5" fmla="*/ 0 h 1543050"/>
                <a:gd name="connsiteX6" fmla="*/ 837387 w 1543050"/>
                <a:gd name="connsiteY6" fmla="*/ 0 h 1543050"/>
                <a:gd name="connsiteX7" fmla="*/ 875022 w 1543050"/>
                <a:gd name="connsiteY7" fmla="*/ 47044 h 1543050"/>
                <a:gd name="connsiteX8" fmla="*/ 875022 w 1543050"/>
                <a:gd name="connsiteY8" fmla="*/ 112906 h 1543050"/>
                <a:gd name="connsiteX9" fmla="*/ 1157288 w 1543050"/>
                <a:gd name="connsiteY9" fmla="*/ 235221 h 1543050"/>
                <a:gd name="connsiteX10" fmla="*/ 1213740 w 1543050"/>
                <a:gd name="connsiteY10" fmla="*/ 178768 h 1543050"/>
                <a:gd name="connsiteX11" fmla="*/ 1279602 w 1543050"/>
                <a:gd name="connsiteY11" fmla="*/ 178768 h 1543050"/>
                <a:gd name="connsiteX12" fmla="*/ 1364282 w 1543050"/>
                <a:gd name="connsiteY12" fmla="*/ 272856 h 1543050"/>
                <a:gd name="connsiteX13" fmla="*/ 1364282 w 1543050"/>
                <a:gd name="connsiteY13" fmla="*/ 329310 h 1543050"/>
                <a:gd name="connsiteX14" fmla="*/ 1307829 w 1543050"/>
                <a:gd name="connsiteY14" fmla="*/ 385763 h 1543050"/>
                <a:gd name="connsiteX15" fmla="*/ 1430144 w 1543050"/>
                <a:gd name="connsiteY15" fmla="*/ 668028 h 1543050"/>
                <a:gd name="connsiteX16" fmla="*/ 1496006 w 1543050"/>
                <a:gd name="connsiteY16" fmla="*/ 668028 h 1543050"/>
                <a:gd name="connsiteX17" fmla="*/ 1543050 w 1543050"/>
                <a:gd name="connsiteY17" fmla="*/ 705663 h 1543050"/>
                <a:gd name="connsiteX18" fmla="*/ 1543050 w 1543050"/>
                <a:gd name="connsiteY18" fmla="*/ 827978 h 1543050"/>
                <a:gd name="connsiteX19" fmla="*/ 1496006 w 1543050"/>
                <a:gd name="connsiteY19" fmla="*/ 875022 h 1543050"/>
                <a:gd name="connsiteX20" fmla="*/ 1430144 w 1543050"/>
                <a:gd name="connsiteY20" fmla="*/ 875022 h 1543050"/>
                <a:gd name="connsiteX21" fmla="*/ 1307829 w 1543050"/>
                <a:gd name="connsiteY21" fmla="*/ 1157288 h 1543050"/>
                <a:gd name="connsiteX22" fmla="*/ 1364282 w 1543050"/>
                <a:gd name="connsiteY22" fmla="*/ 1213741 h 1543050"/>
                <a:gd name="connsiteX23" fmla="*/ 1364282 w 1543050"/>
                <a:gd name="connsiteY23" fmla="*/ 1270194 h 1543050"/>
                <a:gd name="connsiteX24" fmla="*/ 1279602 w 1543050"/>
                <a:gd name="connsiteY24" fmla="*/ 1354873 h 1543050"/>
                <a:gd name="connsiteX25" fmla="*/ 1213740 w 1543050"/>
                <a:gd name="connsiteY25" fmla="*/ 1354873 h 1543050"/>
                <a:gd name="connsiteX26" fmla="*/ 1157288 w 1543050"/>
                <a:gd name="connsiteY26" fmla="*/ 1307829 h 1543050"/>
                <a:gd name="connsiteX27" fmla="*/ 875022 w 1543050"/>
                <a:gd name="connsiteY27" fmla="*/ 1420735 h 1543050"/>
                <a:gd name="connsiteX28" fmla="*/ 875022 w 1543050"/>
                <a:gd name="connsiteY28" fmla="*/ 1496006 h 1543050"/>
                <a:gd name="connsiteX29" fmla="*/ 837387 w 1543050"/>
                <a:gd name="connsiteY29" fmla="*/ 1543050 h 1543050"/>
                <a:gd name="connsiteX30" fmla="*/ 715072 w 1543050"/>
                <a:gd name="connsiteY30" fmla="*/ 1543050 h 1543050"/>
                <a:gd name="connsiteX31" fmla="*/ 668028 w 1543050"/>
                <a:gd name="connsiteY31" fmla="*/ 1496006 h 1543050"/>
                <a:gd name="connsiteX32" fmla="*/ 668028 w 1543050"/>
                <a:gd name="connsiteY32" fmla="*/ 1420735 h 1543050"/>
                <a:gd name="connsiteX33" fmla="*/ 385762 w 1543050"/>
                <a:gd name="connsiteY33" fmla="*/ 1307829 h 1543050"/>
                <a:gd name="connsiteX34" fmla="*/ 329309 w 1543050"/>
                <a:gd name="connsiteY34" fmla="*/ 1354873 h 1543050"/>
                <a:gd name="connsiteX35" fmla="*/ 272856 w 1543050"/>
                <a:gd name="connsiteY35" fmla="*/ 1354873 h 1543050"/>
                <a:gd name="connsiteX36" fmla="*/ 188177 w 1543050"/>
                <a:gd name="connsiteY36" fmla="*/ 1270194 h 1543050"/>
                <a:gd name="connsiteX37" fmla="*/ 188177 w 1543050"/>
                <a:gd name="connsiteY37" fmla="*/ 1213741 h 1543050"/>
                <a:gd name="connsiteX38" fmla="*/ 235221 w 1543050"/>
                <a:gd name="connsiteY38" fmla="*/ 1157288 h 1543050"/>
                <a:gd name="connsiteX39" fmla="*/ 122315 w 1543050"/>
                <a:gd name="connsiteY39" fmla="*/ 875022 h 1543050"/>
                <a:gd name="connsiteX40" fmla="*/ 47044 w 1543050"/>
                <a:gd name="connsiteY40" fmla="*/ 875022 h 1543050"/>
                <a:gd name="connsiteX41" fmla="*/ 0 w 1543050"/>
                <a:gd name="connsiteY41" fmla="*/ 827978 h 1543050"/>
                <a:gd name="connsiteX42" fmla="*/ 0 w 1543050"/>
                <a:gd name="connsiteY42" fmla="*/ 705663 h 1543050"/>
                <a:gd name="connsiteX43" fmla="*/ 47044 w 1543050"/>
                <a:gd name="connsiteY43" fmla="*/ 668028 h 1543050"/>
                <a:gd name="connsiteX44" fmla="*/ 122315 w 1543050"/>
                <a:gd name="connsiteY44" fmla="*/ 668028 h 1543050"/>
                <a:gd name="connsiteX45" fmla="*/ 235221 w 1543050"/>
                <a:gd name="connsiteY45" fmla="*/ 385763 h 1543050"/>
                <a:gd name="connsiteX46" fmla="*/ 188177 w 1543050"/>
                <a:gd name="connsiteY46" fmla="*/ 329310 h 1543050"/>
                <a:gd name="connsiteX47" fmla="*/ 188177 w 1543050"/>
                <a:gd name="connsiteY47" fmla="*/ 272856 h 1543050"/>
                <a:gd name="connsiteX48" fmla="*/ 272856 w 1543050"/>
                <a:gd name="connsiteY48" fmla="*/ 178768 h 1543050"/>
                <a:gd name="connsiteX49" fmla="*/ 329309 w 1543050"/>
                <a:gd name="connsiteY49" fmla="*/ 178768 h 1543050"/>
                <a:gd name="connsiteX50" fmla="*/ 385762 w 1543050"/>
                <a:gd name="connsiteY50" fmla="*/ 235221 h 1543050"/>
                <a:gd name="connsiteX51" fmla="*/ 668028 w 1543050"/>
                <a:gd name="connsiteY51" fmla="*/ 112906 h 1543050"/>
                <a:gd name="connsiteX52" fmla="*/ 668028 w 1543050"/>
                <a:gd name="connsiteY52" fmla="*/ 47044 h 1543050"/>
                <a:gd name="connsiteX53" fmla="*/ 715072 w 1543050"/>
                <a:gd name="connsiteY53" fmla="*/ 0 h 154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1543050" h="1543050">
                  <a:moveTo>
                    <a:pt x="771525" y="476710"/>
                  </a:moveTo>
                  <a:cubicBezTo>
                    <a:pt x="608703" y="476710"/>
                    <a:pt x="476710" y="608703"/>
                    <a:pt x="476710" y="771525"/>
                  </a:cubicBezTo>
                  <a:cubicBezTo>
                    <a:pt x="476710" y="934347"/>
                    <a:pt x="608703" y="1066340"/>
                    <a:pt x="771525" y="1066340"/>
                  </a:cubicBezTo>
                  <a:cubicBezTo>
                    <a:pt x="934347" y="1066340"/>
                    <a:pt x="1066340" y="934347"/>
                    <a:pt x="1066340" y="771525"/>
                  </a:cubicBezTo>
                  <a:cubicBezTo>
                    <a:pt x="1066340" y="608703"/>
                    <a:pt x="934347" y="476710"/>
                    <a:pt x="771525" y="476710"/>
                  </a:cubicBezTo>
                  <a:close/>
                  <a:moveTo>
                    <a:pt x="715072" y="0"/>
                  </a:moveTo>
                  <a:cubicBezTo>
                    <a:pt x="715072" y="0"/>
                    <a:pt x="715072" y="0"/>
                    <a:pt x="837387" y="0"/>
                  </a:cubicBezTo>
                  <a:cubicBezTo>
                    <a:pt x="856205" y="0"/>
                    <a:pt x="875022" y="18818"/>
                    <a:pt x="875022" y="47044"/>
                  </a:cubicBezTo>
                  <a:cubicBezTo>
                    <a:pt x="875022" y="47044"/>
                    <a:pt x="875022" y="47044"/>
                    <a:pt x="875022" y="112906"/>
                  </a:cubicBezTo>
                  <a:cubicBezTo>
                    <a:pt x="978520" y="131724"/>
                    <a:pt x="1082017" y="178768"/>
                    <a:pt x="1157288" y="235221"/>
                  </a:cubicBezTo>
                  <a:cubicBezTo>
                    <a:pt x="1157288" y="235221"/>
                    <a:pt x="1157288" y="235221"/>
                    <a:pt x="1213740" y="178768"/>
                  </a:cubicBezTo>
                  <a:cubicBezTo>
                    <a:pt x="1232558" y="169359"/>
                    <a:pt x="1260785" y="169359"/>
                    <a:pt x="1279602" y="178768"/>
                  </a:cubicBezTo>
                  <a:cubicBezTo>
                    <a:pt x="1279602" y="178768"/>
                    <a:pt x="1279602" y="178768"/>
                    <a:pt x="1364282" y="272856"/>
                  </a:cubicBezTo>
                  <a:cubicBezTo>
                    <a:pt x="1373691" y="282265"/>
                    <a:pt x="1373691" y="310492"/>
                    <a:pt x="1364282" y="329310"/>
                  </a:cubicBezTo>
                  <a:cubicBezTo>
                    <a:pt x="1364282" y="329310"/>
                    <a:pt x="1364282" y="329310"/>
                    <a:pt x="1307829" y="385763"/>
                  </a:cubicBezTo>
                  <a:cubicBezTo>
                    <a:pt x="1364282" y="461033"/>
                    <a:pt x="1411326" y="564531"/>
                    <a:pt x="1430144" y="668028"/>
                  </a:cubicBezTo>
                  <a:cubicBezTo>
                    <a:pt x="1430144" y="668028"/>
                    <a:pt x="1430144" y="668028"/>
                    <a:pt x="1496006" y="668028"/>
                  </a:cubicBezTo>
                  <a:cubicBezTo>
                    <a:pt x="1524232" y="668028"/>
                    <a:pt x="1543050" y="686846"/>
                    <a:pt x="1543050" y="705663"/>
                  </a:cubicBezTo>
                  <a:cubicBezTo>
                    <a:pt x="1543050" y="705663"/>
                    <a:pt x="1543050" y="705663"/>
                    <a:pt x="1543050" y="827978"/>
                  </a:cubicBezTo>
                  <a:cubicBezTo>
                    <a:pt x="1543050" y="856205"/>
                    <a:pt x="1524232" y="875022"/>
                    <a:pt x="1496006" y="875022"/>
                  </a:cubicBezTo>
                  <a:cubicBezTo>
                    <a:pt x="1496006" y="875022"/>
                    <a:pt x="1496006" y="875022"/>
                    <a:pt x="1430144" y="875022"/>
                  </a:cubicBezTo>
                  <a:cubicBezTo>
                    <a:pt x="1411326" y="978520"/>
                    <a:pt x="1364282" y="1072608"/>
                    <a:pt x="1307829" y="1157288"/>
                  </a:cubicBezTo>
                  <a:cubicBezTo>
                    <a:pt x="1307829" y="1157288"/>
                    <a:pt x="1307829" y="1157288"/>
                    <a:pt x="1364282" y="1213741"/>
                  </a:cubicBezTo>
                  <a:cubicBezTo>
                    <a:pt x="1373691" y="1232558"/>
                    <a:pt x="1373691" y="1260785"/>
                    <a:pt x="1364282" y="1270194"/>
                  </a:cubicBezTo>
                  <a:cubicBezTo>
                    <a:pt x="1364282" y="1270194"/>
                    <a:pt x="1364282" y="1270194"/>
                    <a:pt x="1279602" y="1354873"/>
                  </a:cubicBezTo>
                  <a:cubicBezTo>
                    <a:pt x="1260785" y="1373691"/>
                    <a:pt x="1232558" y="1373691"/>
                    <a:pt x="1213740" y="1354873"/>
                  </a:cubicBezTo>
                  <a:lnTo>
                    <a:pt x="1157288" y="1307829"/>
                  </a:lnTo>
                  <a:cubicBezTo>
                    <a:pt x="1082017" y="1364282"/>
                    <a:pt x="978520" y="1411326"/>
                    <a:pt x="875022" y="1420735"/>
                  </a:cubicBezTo>
                  <a:cubicBezTo>
                    <a:pt x="875022" y="1420735"/>
                    <a:pt x="875022" y="1420735"/>
                    <a:pt x="875022" y="1496006"/>
                  </a:cubicBezTo>
                  <a:cubicBezTo>
                    <a:pt x="875022" y="1524233"/>
                    <a:pt x="856205" y="1543050"/>
                    <a:pt x="837387" y="1543050"/>
                  </a:cubicBezTo>
                  <a:cubicBezTo>
                    <a:pt x="837387" y="1543050"/>
                    <a:pt x="837387" y="1543050"/>
                    <a:pt x="715072" y="1543050"/>
                  </a:cubicBezTo>
                  <a:cubicBezTo>
                    <a:pt x="686845" y="1543050"/>
                    <a:pt x="668028" y="1524233"/>
                    <a:pt x="668028" y="1496006"/>
                  </a:cubicBezTo>
                  <a:cubicBezTo>
                    <a:pt x="668028" y="1496006"/>
                    <a:pt x="668028" y="1496006"/>
                    <a:pt x="668028" y="1420735"/>
                  </a:cubicBezTo>
                  <a:cubicBezTo>
                    <a:pt x="564530" y="1411326"/>
                    <a:pt x="470442" y="1364282"/>
                    <a:pt x="385762" y="1307829"/>
                  </a:cubicBezTo>
                  <a:cubicBezTo>
                    <a:pt x="385762" y="1307829"/>
                    <a:pt x="385762" y="1307829"/>
                    <a:pt x="329309" y="1354873"/>
                  </a:cubicBezTo>
                  <a:cubicBezTo>
                    <a:pt x="319901" y="1373691"/>
                    <a:pt x="291674" y="1373691"/>
                    <a:pt x="272856" y="1354873"/>
                  </a:cubicBezTo>
                  <a:cubicBezTo>
                    <a:pt x="272856" y="1354873"/>
                    <a:pt x="272856" y="1354873"/>
                    <a:pt x="188177" y="1270194"/>
                  </a:cubicBezTo>
                  <a:cubicBezTo>
                    <a:pt x="169359" y="1260785"/>
                    <a:pt x="169359" y="1232558"/>
                    <a:pt x="188177" y="1213741"/>
                  </a:cubicBezTo>
                  <a:cubicBezTo>
                    <a:pt x="188177" y="1213741"/>
                    <a:pt x="188177" y="1213741"/>
                    <a:pt x="235221" y="1157288"/>
                  </a:cubicBezTo>
                  <a:cubicBezTo>
                    <a:pt x="178768" y="1072608"/>
                    <a:pt x="131724" y="978520"/>
                    <a:pt x="122315" y="875022"/>
                  </a:cubicBezTo>
                  <a:cubicBezTo>
                    <a:pt x="122315" y="875022"/>
                    <a:pt x="122315" y="875022"/>
                    <a:pt x="47044" y="875022"/>
                  </a:cubicBezTo>
                  <a:cubicBezTo>
                    <a:pt x="18818" y="875022"/>
                    <a:pt x="0" y="856205"/>
                    <a:pt x="0" y="827978"/>
                  </a:cubicBezTo>
                  <a:cubicBezTo>
                    <a:pt x="0" y="827978"/>
                    <a:pt x="0" y="827978"/>
                    <a:pt x="0" y="705663"/>
                  </a:cubicBezTo>
                  <a:cubicBezTo>
                    <a:pt x="0" y="686846"/>
                    <a:pt x="18818" y="668028"/>
                    <a:pt x="47044" y="668028"/>
                  </a:cubicBezTo>
                  <a:cubicBezTo>
                    <a:pt x="47044" y="668028"/>
                    <a:pt x="47044" y="668028"/>
                    <a:pt x="122315" y="668028"/>
                  </a:cubicBezTo>
                  <a:cubicBezTo>
                    <a:pt x="131724" y="564531"/>
                    <a:pt x="178768" y="461033"/>
                    <a:pt x="235221" y="385763"/>
                  </a:cubicBezTo>
                  <a:cubicBezTo>
                    <a:pt x="235221" y="385763"/>
                    <a:pt x="235221" y="385763"/>
                    <a:pt x="188177" y="329310"/>
                  </a:cubicBezTo>
                  <a:cubicBezTo>
                    <a:pt x="169359" y="310492"/>
                    <a:pt x="169359" y="282265"/>
                    <a:pt x="188177" y="272856"/>
                  </a:cubicBezTo>
                  <a:cubicBezTo>
                    <a:pt x="188177" y="272856"/>
                    <a:pt x="188177" y="272856"/>
                    <a:pt x="272856" y="178768"/>
                  </a:cubicBezTo>
                  <a:cubicBezTo>
                    <a:pt x="291674" y="169359"/>
                    <a:pt x="319901" y="169359"/>
                    <a:pt x="329309" y="178768"/>
                  </a:cubicBezTo>
                  <a:cubicBezTo>
                    <a:pt x="329309" y="178768"/>
                    <a:pt x="329309" y="178768"/>
                    <a:pt x="385762" y="235221"/>
                  </a:cubicBezTo>
                  <a:cubicBezTo>
                    <a:pt x="470442" y="178768"/>
                    <a:pt x="564530" y="131724"/>
                    <a:pt x="668028" y="112906"/>
                  </a:cubicBezTo>
                  <a:cubicBezTo>
                    <a:pt x="668028" y="112906"/>
                    <a:pt x="668028" y="112906"/>
                    <a:pt x="668028" y="47044"/>
                  </a:cubicBezTo>
                  <a:cubicBezTo>
                    <a:pt x="668028" y="18818"/>
                    <a:pt x="686845" y="0"/>
                    <a:pt x="715072" y="0"/>
                  </a:cubicBezTo>
                  <a:close/>
                </a:path>
              </a:pathLst>
            </a:custGeom>
            <a:solidFill>
              <a:schemeClr val="bg1"/>
            </a:solidFill>
            <a:ln>
              <a:noFill/>
            </a:ln>
          </p:spPr>
          <p:style>
            <a:lnRef idx="3">
              <a:schemeClr val="lt1"/>
            </a:lnRef>
            <a:fillRef idx="1">
              <a:schemeClr val="accent4"/>
            </a:fillRef>
            <a:effectRef idx="1">
              <a:schemeClr val="accent4"/>
            </a:effectRef>
            <a:fontRef idx="minor">
              <a:schemeClr val="lt1"/>
            </a:fontRef>
          </p:style>
          <p:txBody>
            <a:bodyPr vert="horz" wrap="square" lIns="90305" tIns="45153" rIns="90305" bIns="45153" numCol="1" anchor="t" anchorCtr="0" compatLnSpc="1">
              <a:noAutofit/>
            </a:bodyPr>
            <a:lstStyle/>
            <a:p>
              <a:endParaRPr lang="zh-CN" altLang="en-US" sz="1875"/>
            </a:p>
          </p:txBody>
        </p:sp>
      </p:grpSp>
      <p:grpSp>
        <p:nvGrpSpPr>
          <p:cNvPr id="26" name="组合 25"/>
          <p:cNvGrpSpPr/>
          <p:nvPr/>
        </p:nvGrpSpPr>
        <p:grpSpPr>
          <a:xfrm>
            <a:off x="-1" y="33511"/>
            <a:ext cx="5597043" cy="5333653"/>
            <a:chOff x="175369" y="80153"/>
            <a:chExt cx="5492006" cy="5230924"/>
          </a:xfrm>
        </p:grpSpPr>
        <p:sp>
          <p:nvSpPr>
            <p:cNvPr id="27" name="Freeform 39"/>
            <p:cNvSpPr/>
            <p:nvPr/>
          </p:nvSpPr>
          <p:spPr bwMode="auto">
            <a:xfrm>
              <a:off x="4452541" y="80153"/>
              <a:ext cx="1214834" cy="1590301"/>
            </a:xfrm>
            <a:custGeom>
              <a:avLst/>
              <a:gdLst>
                <a:gd name="T0" fmla="*/ 0 w 614"/>
                <a:gd name="T1" fmla="*/ 347 h 347"/>
                <a:gd name="T2" fmla="*/ 302 w 614"/>
                <a:gd name="T3" fmla="*/ 9 h 347"/>
                <a:gd name="T4" fmla="*/ 614 w 614"/>
                <a:gd name="T5" fmla="*/ 0 h 347"/>
                <a:gd name="T6" fmla="*/ 319 w 614"/>
                <a:gd name="T7" fmla="*/ 301 h 347"/>
                <a:gd name="T8" fmla="*/ 0 w 614"/>
                <a:gd name="T9" fmla="*/ 347 h 347"/>
                <a:gd name="connsiteX0" fmla="*/ 0 w 12283"/>
                <a:gd name="connsiteY0" fmla="*/ 9428 h 9428"/>
                <a:gd name="connsiteX1" fmla="*/ 7202 w 12283"/>
                <a:gd name="connsiteY1" fmla="*/ 259 h 9428"/>
                <a:gd name="connsiteX2" fmla="*/ 12283 w 12283"/>
                <a:gd name="connsiteY2" fmla="*/ 0 h 9428"/>
                <a:gd name="connsiteX3" fmla="*/ 7478 w 12283"/>
                <a:gd name="connsiteY3" fmla="*/ 8674 h 9428"/>
                <a:gd name="connsiteX4" fmla="*/ 0 w 12283"/>
                <a:gd name="connsiteY4" fmla="*/ 9428 h 9428"/>
                <a:gd name="connsiteX0-1" fmla="*/ 0 w 10000"/>
                <a:gd name="connsiteY0-2" fmla="*/ 10000 h 10076"/>
                <a:gd name="connsiteX1-3" fmla="*/ 5863 w 10000"/>
                <a:gd name="connsiteY1-4" fmla="*/ 275 h 10076"/>
                <a:gd name="connsiteX2-5" fmla="*/ 10000 w 10000"/>
                <a:gd name="connsiteY2-6" fmla="*/ 0 h 10076"/>
                <a:gd name="connsiteX3-7" fmla="*/ 2871 w 10000"/>
                <a:gd name="connsiteY3-8" fmla="*/ 10076 h 10076"/>
                <a:gd name="connsiteX4-9" fmla="*/ 0 w 10000"/>
                <a:gd name="connsiteY4-10" fmla="*/ 10000 h 10076"/>
                <a:gd name="connsiteX0-11" fmla="*/ 0 w 10000"/>
                <a:gd name="connsiteY0-12" fmla="*/ 10000 h 10076"/>
                <a:gd name="connsiteX1-13" fmla="*/ 2932 w 10000"/>
                <a:gd name="connsiteY1-14" fmla="*/ 73 h 10076"/>
                <a:gd name="connsiteX2-15" fmla="*/ 10000 w 10000"/>
                <a:gd name="connsiteY2-16" fmla="*/ 0 h 10076"/>
                <a:gd name="connsiteX3-17" fmla="*/ 2871 w 10000"/>
                <a:gd name="connsiteY3-18" fmla="*/ 10076 h 10076"/>
                <a:gd name="connsiteX4-19" fmla="*/ 0 w 10000"/>
                <a:gd name="connsiteY4-20" fmla="*/ 10000 h 10076"/>
                <a:gd name="connsiteX0-21" fmla="*/ 0 w 7784"/>
                <a:gd name="connsiteY0-22" fmla="*/ 9933 h 10009"/>
                <a:gd name="connsiteX1-23" fmla="*/ 2932 w 7784"/>
                <a:gd name="connsiteY1-24" fmla="*/ 6 h 10009"/>
                <a:gd name="connsiteX2-25" fmla="*/ 7784 w 7784"/>
                <a:gd name="connsiteY2-26" fmla="*/ 0 h 10009"/>
                <a:gd name="connsiteX3-27" fmla="*/ 2871 w 7784"/>
                <a:gd name="connsiteY3-28" fmla="*/ 10009 h 10009"/>
                <a:gd name="connsiteX4-29" fmla="*/ 0 w 7784"/>
                <a:gd name="connsiteY4-30" fmla="*/ 9933 h 10009"/>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7784" h="10009">
                  <a:moveTo>
                    <a:pt x="0" y="9933"/>
                  </a:moveTo>
                  <a:lnTo>
                    <a:pt x="2932" y="6"/>
                  </a:lnTo>
                  <a:lnTo>
                    <a:pt x="7784" y="0"/>
                  </a:lnTo>
                  <a:lnTo>
                    <a:pt x="2871" y="10009"/>
                  </a:lnTo>
                  <a:lnTo>
                    <a:pt x="0" y="9933"/>
                  </a:lnTo>
                  <a:close/>
                </a:path>
              </a:pathLst>
            </a:custGeom>
            <a:gradFill>
              <a:gsLst>
                <a:gs pos="0">
                  <a:srgbClr val="9FA0A0"/>
                </a:gs>
                <a:gs pos="100000">
                  <a:srgbClr val="DBDCDC"/>
                </a:gs>
              </a:gsLst>
              <a:lin ang="3240000" scaled="0"/>
            </a:gradFill>
            <a:ln>
              <a:noFill/>
            </a:ln>
          </p:spPr>
          <p:txBody>
            <a:bodyPr vert="horz" wrap="square" lIns="90305" tIns="45153" rIns="90305" bIns="45153" numCol="1" anchor="t" anchorCtr="0" compatLnSpc="1"/>
            <a:lstStyle/>
            <a:p>
              <a:endParaRPr lang="zh-CN" altLang="en-US" sz="1875" dirty="0"/>
            </a:p>
          </p:txBody>
        </p:sp>
        <p:sp>
          <p:nvSpPr>
            <p:cNvPr id="28" name="Freeform 40"/>
            <p:cNvSpPr/>
            <p:nvPr/>
          </p:nvSpPr>
          <p:spPr bwMode="auto">
            <a:xfrm>
              <a:off x="175369" y="1138530"/>
              <a:ext cx="4753224" cy="4172547"/>
            </a:xfrm>
            <a:custGeom>
              <a:avLst/>
              <a:gdLst>
                <a:gd name="T0" fmla="*/ 2427 w 2942"/>
                <a:gd name="T1" fmla="*/ 624 h 2302"/>
                <a:gd name="T2" fmla="*/ 2594 w 2942"/>
                <a:gd name="T3" fmla="*/ 341 h 2302"/>
                <a:gd name="T4" fmla="*/ 2942 w 2942"/>
                <a:gd name="T5" fmla="*/ 191 h 2302"/>
                <a:gd name="T6" fmla="*/ 2793 w 2942"/>
                <a:gd name="T7" fmla="*/ 0 h 2302"/>
                <a:gd name="T8" fmla="*/ 2788 w 2942"/>
                <a:gd name="T9" fmla="*/ 9 h 2302"/>
                <a:gd name="T10" fmla="*/ 2494 w 2942"/>
                <a:gd name="T11" fmla="*/ 149 h 2302"/>
                <a:gd name="T12" fmla="*/ 2347 w 2942"/>
                <a:gd name="T13" fmla="*/ 375 h 2302"/>
                <a:gd name="T14" fmla="*/ 2347 w 2942"/>
                <a:gd name="T15" fmla="*/ 374 h 2302"/>
                <a:gd name="T16" fmla="*/ 2330 w 2942"/>
                <a:gd name="T17" fmla="*/ 400 h 2302"/>
                <a:gd name="T18" fmla="*/ 2343 w 2942"/>
                <a:gd name="T19" fmla="*/ 379 h 2302"/>
                <a:gd name="T20" fmla="*/ 2072 w 2942"/>
                <a:gd name="T21" fmla="*/ 498 h 2302"/>
                <a:gd name="T22" fmla="*/ 1899 w 2942"/>
                <a:gd name="T23" fmla="*/ 751 h 2302"/>
                <a:gd name="T24" fmla="*/ 1657 w 2942"/>
                <a:gd name="T25" fmla="*/ 848 h 2302"/>
                <a:gd name="T26" fmla="*/ 1213 w 2942"/>
                <a:gd name="T27" fmla="*/ 1458 h 2302"/>
                <a:gd name="T28" fmla="*/ 508 w 2942"/>
                <a:gd name="T29" fmla="*/ 1782 h 2302"/>
                <a:gd name="T30" fmla="*/ 0 w 2942"/>
                <a:gd name="T31" fmla="*/ 2279 h 2302"/>
                <a:gd name="T32" fmla="*/ 807 w 2942"/>
                <a:gd name="T33" fmla="*/ 2302 h 2302"/>
                <a:gd name="T34" fmla="*/ 1502 w 2942"/>
                <a:gd name="T35" fmla="*/ 1394 h 2302"/>
                <a:gd name="T36" fmla="*/ 1631 w 2942"/>
                <a:gd name="T37" fmla="*/ 1144 h 2302"/>
                <a:gd name="T38" fmla="*/ 1897 w 2942"/>
                <a:gd name="T39" fmla="*/ 1055 h 2302"/>
                <a:gd name="T40" fmla="*/ 1899 w 2942"/>
                <a:gd name="T41" fmla="*/ 1048 h 2302"/>
                <a:gd name="T42" fmla="*/ 1914 w 2942"/>
                <a:gd name="T43" fmla="*/ 1047 h 2302"/>
                <a:gd name="T44" fmla="*/ 2108 w 2942"/>
                <a:gd name="T45" fmla="*/ 744 h 2302"/>
                <a:gd name="T46" fmla="*/ 2416 w 2942"/>
                <a:gd name="T47" fmla="*/ 625 h 2302"/>
                <a:gd name="T48" fmla="*/ 2427 w 2942"/>
                <a:gd name="T49" fmla="*/ 624 h 2302"/>
                <a:gd name="connsiteX0" fmla="*/ 8249 w 10000"/>
                <a:gd name="connsiteY0" fmla="*/ 2711 h 10000"/>
                <a:gd name="connsiteX1" fmla="*/ 8817 w 10000"/>
                <a:gd name="connsiteY1" fmla="*/ 1481 h 10000"/>
                <a:gd name="connsiteX2" fmla="*/ 10000 w 10000"/>
                <a:gd name="connsiteY2" fmla="*/ 830 h 10000"/>
                <a:gd name="connsiteX3" fmla="*/ 9494 w 10000"/>
                <a:gd name="connsiteY3" fmla="*/ 0 h 10000"/>
                <a:gd name="connsiteX4" fmla="*/ 9477 w 10000"/>
                <a:gd name="connsiteY4" fmla="*/ 39 h 10000"/>
                <a:gd name="connsiteX5" fmla="*/ 8477 w 10000"/>
                <a:gd name="connsiteY5" fmla="*/ 647 h 10000"/>
                <a:gd name="connsiteX6" fmla="*/ 7978 w 10000"/>
                <a:gd name="connsiteY6" fmla="*/ 1629 h 10000"/>
                <a:gd name="connsiteX7" fmla="*/ 7978 w 10000"/>
                <a:gd name="connsiteY7" fmla="*/ 1625 h 10000"/>
                <a:gd name="connsiteX8" fmla="*/ 7920 w 10000"/>
                <a:gd name="connsiteY8" fmla="*/ 1738 h 10000"/>
                <a:gd name="connsiteX9" fmla="*/ 7964 w 10000"/>
                <a:gd name="connsiteY9" fmla="*/ 1646 h 10000"/>
                <a:gd name="connsiteX10" fmla="*/ 7043 w 10000"/>
                <a:gd name="connsiteY10" fmla="*/ 2163 h 10000"/>
                <a:gd name="connsiteX11" fmla="*/ 6455 w 10000"/>
                <a:gd name="connsiteY11" fmla="*/ 3262 h 10000"/>
                <a:gd name="connsiteX12" fmla="*/ 5632 w 10000"/>
                <a:gd name="connsiteY12" fmla="*/ 3684 h 10000"/>
                <a:gd name="connsiteX13" fmla="*/ 4123 w 10000"/>
                <a:gd name="connsiteY13" fmla="*/ 6334 h 10000"/>
                <a:gd name="connsiteX14" fmla="*/ 1727 w 10000"/>
                <a:gd name="connsiteY14" fmla="*/ 7741 h 10000"/>
                <a:gd name="connsiteX15" fmla="*/ 0 w 10000"/>
                <a:gd name="connsiteY15" fmla="*/ 9900 h 10000"/>
                <a:gd name="connsiteX16" fmla="*/ 2743 w 10000"/>
                <a:gd name="connsiteY16" fmla="*/ 10000 h 10000"/>
                <a:gd name="connsiteX17" fmla="*/ 5105 w 10000"/>
                <a:gd name="connsiteY17" fmla="*/ 6056 h 10000"/>
                <a:gd name="connsiteX18" fmla="*/ 5544 w 10000"/>
                <a:gd name="connsiteY18" fmla="*/ 4970 h 10000"/>
                <a:gd name="connsiteX19" fmla="*/ 6448 w 10000"/>
                <a:gd name="connsiteY19" fmla="*/ 4583 h 10000"/>
                <a:gd name="connsiteX20" fmla="*/ 6506 w 10000"/>
                <a:gd name="connsiteY20" fmla="*/ 4548 h 10000"/>
                <a:gd name="connsiteX21" fmla="*/ 7165 w 10000"/>
                <a:gd name="connsiteY21" fmla="*/ 3232 h 10000"/>
                <a:gd name="connsiteX22" fmla="*/ 8212 w 10000"/>
                <a:gd name="connsiteY22" fmla="*/ 2715 h 10000"/>
                <a:gd name="connsiteX23" fmla="*/ 8249 w 10000"/>
                <a:gd name="connsiteY23" fmla="*/ 2711 h 10000"/>
                <a:gd name="connsiteX0-1" fmla="*/ 8249 w 10000"/>
                <a:gd name="connsiteY0-2" fmla="*/ 2711 h 10000"/>
                <a:gd name="connsiteX1-3" fmla="*/ 8817 w 10000"/>
                <a:gd name="connsiteY1-4" fmla="*/ 1481 h 10000"/>
                <a:gd name="connsiteX2-5" fmla="*/ 10000 w 10000"/>
                <a:gd name="connsiteY2-6" fmla="*/ 830 h 10000"/>
                <a:gd name="connsiteX3-7" fmla="*/ 9494 w 10000"/>
                <a:gd name="connsiteY3-8" fmla="*/ 0 h 10000"/>
                <a:gd name="connsiteX4-9" fmla="*/ 9477 w 10000"/>
                <a:gd name="connsiteY4-10" fmla="*/ 39 h 10000"/>
                <a:gd name="connsiteX5-11" fmla="*/ 8477 w 10000"/>
                <a:gd name="connsiteY5-12" fmla="*/ 647 h 10000"/>
                <a:gd name="connsiteX6-13" fmla="*/ 7978 w 10000"/>
                <a:gd name="connsiteY6-14" fmla="*/ 1629 h 10000"/>
                <a:gd name="connsiteX7-15" fmla="*/ 7978 w 10000"/>
                <a:gd name="connsiteY7-16" fmla="*/ 1625 h 10000"/>
                <a:gd name="connsiteX8-17" fmla="*/ 7920 w 10000"/>
                <a:gd name="connsiteY8-18" fmla="*/ 1738 h 10000"/>
                <a:gd name="connsiteX9-19" fmla="*/ 7964 w 10000"/>
                <a:gd name="connsiteY9-20" fmla="*/ 1646 h 10000"/>
                <a:gd name="connsiteX10-21" fmla="*/ 7043 w 10000"/>
                <a:gd name="connsiteY10-22" fmla="*/ 2163 h 10000"/>
                <a:gd name="connsiteX11-23" fmla="*/ 6455 w 10000"/>
                <a:gd name="connsiteY11-24" fmla="*/ 3262 h 10000"/>
                <a:gd name="connsiteX12-25" fmla="*/ 5632 w 10000"/>
                <a:gd name="connsiteY12-26" fmla="*/ 3684 h 10000"/>
                <a:gd name="connsiteX13-27" fmla="*/ 4123 w 10000"/>
                <a:gd name="connsiteY13-28" fmla="*/ 6334 h 10000"/>
                <a:gd name="connsiteX14-29" fmla="*/ 1727 w 10000"/>
                <a:gd name="connsiteY14-30" fmla="*/ 7741 h 10000"/>
                <a:gd name="connsiteX15-31" fmla="*/ 0 w 10000"/>
                <a:gd name="connsiteY15-32" fmla="*/ 9900 h 10000"/>
                <a:gd name="connsiteX16-33" fmla="*/ 2743 w 10000"/>
                <a:gd name="connsiteY16-34" fmla="*/ 10000 h 10000"/>
                <a:gd name="connsiteX17-35" fmla="*/ 5105 w 10000"/>
                <a:gd name="connsiteY17-36" fmla="*/ 6056 h 10000"/>
                <a:gd name="connsiteX18-37" fmla="*/ 5544 w 10000"/>
                <a:gd name="connsiteY18-38" fmla="*/ 4970 h 10000"/>
                <a:gd name="connsiteX19-39" fmla="*/ 6448 w 10000"/>
                <a:gd name="connsiteY19-40" fmla="*/ 4583 h 10000"/>
                <a:gd name="connsiteX20-41" fmla="*/ 6506 w 10000"/>
                <a:gd name="connsiteY20-42" fmla="*/ 4548 h 10000"/>
                <a:gd name="connsiteX21-43" fmla="*/ 7165 w 10000"/>
                <a:gd name="connsiteY21-44" fmla="*/ 3232 h 10000"/>
                <a:gd name="connsiteX22-45" fmla="*/ 8212 w 10000"/>
                <a:gd name="connsiteY22-46" fmla="*/ 2715 h 10000"/>
                <a:gd name="connsiteX23-47" fmla="*/ 8249 w 10000"/>
                <a:gd name="connsiteY23-48" fmla="*/ 2711 h 10000"/>
                <a:gd name="connsiteX0-49" fmla="*/ 8249 w 10000"/>
                <a:gd name="connsiteY0-50" fmla="*/ 2711 h 10000"/>
                <a:gd name="connsiteX1-51" fmla="*/ 8817 w 10000"/>
                <a:gd name="connsiteY1-52" fmla="*/ 1481 h 10000"/>
                <a:gd name="connsiteX2-53" fmla="*/ 10000 w 10000"/>
                <a:gd name="connsiteY2-54" fmla="*/ 830 h 10000"/>
                <a:gd name="connsiteX3-55" fmla="*/ 9494 w 10000"/>
                <a:gd name="connsiteY3-56" fmla="*/ 0 h 10000"/>
                <a:gd name="connsiteX4-57" fmla="*/ 9477 w 10000"/>
                <a:gd name="connsiteY4-58" fmla="*/ 39 h 10000"/>
                <a:gd name="connsiteX5-59" fmla="*/ 8477 w 10000"/>
                <a:gd name="connsiteY5-60" fmla="*/ 647 h 10000"/>
                <a:gd name="connsiteX6-61" fmla="*/ 7978 w 10000"/>
                <a:gd name="connsiteY6-62" fmla="*/ 1629 h 10000"/>
                <a:gd name="connsiteX7-63" fmla="*/ 7978 w 10000"/>
                <a:gd name="connsiteY7-64" fmla="*/ 1625 h 10000"/>
                <a:gd name="connsiteX8-65" fmla="*/ 7920 w 10000"/>
                <a:gd name="connsiteY8-66" fmla="*/ 1738 h 10000"/>
                <a:gd name="connsiteX9-67" fmla="*/ 7964 w 10000"/>
                <a:gd name="connsiteY9-68" fmla="*/ 1646 h 10000"/>
                <a:gd name="connsiteX10-69" fmla="*/ 7043 w 10000"/>
                <a:gd name="connsiteY10-70" fmla="*/ 2163 h 10000"/>
                <a:gd name="connsiteX11-71" fmla="*/ 6455 w 10000"/>
                <a:gd name="connsiteY11-72" fmla="*/ 3262 h 10000"/>
                <a:gd name="connsiteX12-73" fmla="*/ 5632 w 10000"/>
                <a:gd name="connsiteY12-74" fmla="*/ 3684 h 10000"/>
                <a:gd name="connsiteX13-75" fmla="*/ 4123 w 10000"/>
                <a:gd name="connsiteY13-76" fmla="*/ 6334 h 10000"/>
                <a:gd name="connsiteX14-77" fmla="*/ 1727 w 10000"/>
                <a:gd name="connsiteY14-78" fmla="*/ 7741 h 10000"/>
                <a:gd name="connsiteX15-79" fmla="*/ 0 w 10000"/>
                <a:gd name="connsiteY15-80" fmla="*/ 9900 h 10000"/>
                <a:gd name="connsiteX16-81" fmla="*/ 2743 w 10000"/>
                <a:gd name="connsiteY16-82" fmla="*/ 10000 h 10000"/>
                <a:gd name="connsiteX17-83" fmla="*/ 5105 w 10000"/>
                <a:gd name="connsiteY17-84" fmla="*/ 6056 h 10000"/>
                <a:gd name="connsiteX18-85" fmla="*/ 5544 w 10000"/>
                <a:gd name="connsiteY18-86" fmla="*/ 4970 h 10000"/>
                <a:gd name="connsiteX19-87" fmla="*/ 6448 w 10000"/>
                <a:gd name="connsiteY19-88" fmla="*/ 4583 h 10000"/>
                <a:gd name="connsiteX20-89" fmla="*/ 6506 w 10000"/>
                <a:gd name="connsiteY20-90" fmla="*/ 4548 h 10000"/>
                <a:gd name="connsiteX21-91" fmla="*/ 7165 w 10000"/>
                <a:gd name="connsiteY21-92" fmla="*/ 3232 h 10000"/>
                <a:gd name="connsiteX22-93" fmla="*/ 8212 w 10000"/>
                <a:gd name="connsiteY22-94" fmla="*/ 2715 h 10000"/>
                <a:gd name="connsiteX23-95" fmla="*/ 8249 w 10000"/>
                <a:gd name="connsiteY23-96" fmla="*/ 2711 h 10000"/>
                <a:gd name="connsiteX0-97" fmla="*/ 8224 w 10000"/>
                <a:gd name="connsiteY0-98" fmla="*/ 2906 h 10000"/>
                <a:gd name="connsiteX1-99" fmla="*/ 8817 w 10000"/>
                <a:gd name="connsiteY1-100" fmla="*/ 1481 h 10000"/>
                <a:gd name="connsiteX2-101" fmla="*/ 10000 w 10000"/>
                <a:gd name="connsiteY2-102" fmla="*/ 830 h 10000"/>
                <a:gd name="connsiteX3-103" fmla="*/ 9494 w 10000"/>
                <a:gd name="connsiteY3-104" fmla="*/ 0 h 10000"/>
                <a:gd name="connsiteX4-105" fmla="*/ 9477 w 10000"/>
                <a:gd name="connsiteY4-106" fmla="*/ 39 h 10000"/>
                <a:gd name="connsiteX5-107" fmla="*/ 8477 w 10000"/>
                <a:gd name="connsiteY5-108" fmla="*/ 647 h 10000"/>
                <a:gd name="connsiteX6-109" fmla="*/ 7978 w 10000"/>
                <a:gd name="connsiteY6-110" fmla="*/ 1629 h 10000"/>
                <a:gd name="connsiteX7-111" fmla="*/ 7978 w 10000"/>
                <a:gd name="connsiteY7-112" fmla="*/ 1625 h 10000"/>
                <a:gd name="connsiteX8-113" fmla="*/ 7920 w 10000"/>
                <a:gd name="connsiteY8-114" fmla="*/ 1738 h 10000"/>
                <a:gd name="connsiteX9-115" fmla="*/ 7964 w 10000"/>
                <a:gd name="connsiteY9-116" fmla="*/ 1646 h 10000"/>
                <a:gd name="connsiteX10-117" fmla="*/ 7043 w 10000"/>
                <a:gd name="connsiteY10-118" fmla="*/ 2163 h 10000"/>
                <a:gd name="connsiteX11-119" fmla="*/ 6455 w 10000"/>
                <a:gd name="connsiteY11-120" fmla="*/ 3262 h 10000"/>
                <a:gd name="connsiteX12-121" fmla="*/ 5632 w 10000"/>
                <a:gd name="connsiteY12-122" fmla="*/ 3684 h 10000"/>
                <a:gd name="connsiteX13-123" fmla="*/ 4123 w 10000"/>
                <a:gd name="connsiteY13-124" fmla="*/ 6334 h 10000"/>
                <a:gd name="connsiteX14-125" fmla="*/ 1727 w 10000"/>
                <a:gd name="connsiteY14-126" fmla="*/ 7741 h 10000"/>
                <a:gd name="connsiteX15-127" fmla="*/ 0 w 10000"/>
                <a:gd name="connsiteY15-128" fmla="*/ 9900 h 10000"/>
                <a:gd name="connsiteX16-129" fmla="*/ 2743 w 10000"/>
                <a:gd name="connsiteY16-130" fmla="*/ 10000 h 10000"/>
                <a:gd name="connsiteX17-131" fmla="*/ 5105 w 10000"/>
                <a:gd name="connsiteY17-132" fmla="*/ 6056 h 10000"/>
                <a:gd name="connsiteX18-133" fmla="*/ 5544 w 10000"/>
                <a:gd name="connsiteY18-134" fmla="*/ 4970 h 10000"/>
                <a:gd name="connsiteX19-135" fmla="*/ 6448 w 10000"/>
                <a:gd name="connsiteY19-136" fmla="*/ 4583 h 10000"/>
                <a:gd name="connsiteX20-137" fmla="*/ 6506 w 10000"/>
                <a:gd name="connsiteY20-138" fmla="*/ 4548 h 10000"/>
                <a:gd name="connsiteX21-139" fmla="*/ 7165 w 10000"/>
                <a:gd name="connsiteY21-140" fmla="*/ 3232 h 10000"/>
                <a:gd name="connsiteX22-141" fmla="*/ 8212 w 10000"/>
                <a:gd name="connsiteY22-142" fmla="*/ 2715 h 10000"/>
                <a:gd name="connsiteX23-143" fmla="*/ 8224 w 10000"/>
                <a:gd name="connsiteY23-144" fmla="*/ 2906 h 10000"/>
                <a:gd name="connsiteX0-145" fmla="*/ 8224 w 10000"/>
                <a:gd name="connsiteY0-146" fmla="*/ 2906 h 10000"/>
                <a:gd name="connsiteX1-147" fmla="*/ 8817 w 10000"/>
                <a:gd name="connsiteY1-148" fmla="*/ 1481 h 10000"/>
                <a:gd name="connsiteX2-149" fmla="*/ 10000 w 10000"/>
                <a:gd name="connsiteY2-150" fmla="*/ 830 h 10000"/>
                <a:gd name="connsiteX3-151" fmla="*/ 9494 w 10000"/>
                <a:gd name="connsiteY3-152" fmla="*/ 0 h 10000"/>
                <a:gd name="connsiteX4-153" fmla="*/ 9477 w 10000"/>
                <a:gd name="connsiteY4-154" fmla="*/ 39 h 10000"/>
                <a:gd name="connsiteX5-155" fmla="*/ 8477 w 10000"/>
                <a:gd name="connsiteY5-156" fmla="*/ 647 h 10000"/>
                <a:gd name="connsiteX6-157" fmla="*/ 7978 w 10000"/>
                <a:gd name="connsiteY6-158" fmla="*/ 1629 h 10000"/>
                <a:gd name="connsiteX7-159" fmla="*/ 7978 w 10000"/>
                <a:gd name="connsiteY7-160" fmla="*/ 1625 h 10000"/>
                <a:gd name="connsiteX8-161" fmla="*/ 7920 w 10000"/>
                <a:gd name="connsiteY8-162" fmla="*/ 1738 h 10000"/>
                <a:gd name="connsiteX9-163" fmla="*/ 7964 w 10000"/>
                <a:gd name="connsiteY9-164" fmla="*/ 1646 h 10000"/>
                <a:gd name="connsiteX10-165" fmla="*/ 7043 w 10000"/>
                <a:gd name="connsiteY10-166" fmla="*/ 2163 h 10000"/>
                <a:gd name="connsiteX11-167" fmla="*/ 6455 w 10000"/>
                <a:gd name="connsiteY11-168" fmla="*/ 3262 h 10000"/>
                <a:gd name="connsiteX12-169" fmla="*/ 5632 w 10000"/>
                <a:gd name="connsiteY12-170" fmla="*/ 3684 h 10000"/>
                <a:gd name="connsiteX13-171" fmla="*/ 4123 w 10000"/>
                <a:gd name="connsiteY13-172" fmla="*/ 6334 h 10000"/>
                <a:gd name="connsiteX14-173" fmla="*/ 1727 w 10000"/>
                <a:gd name="connsiteY14-174" fmla="*/ 7741 h 10000"/>
                <a:gd name="connsiteX15-175" fmla="*/ 0 w 10000"/>
                <a:gd name="connsiteY15-176" fmla="*/ 9900 h 10000"/>
                <a:gd name="connsiteX16-177" fmla="*/ 2743 w 10000"/>
                <a:gd name="connsiteY16-178" fmla="*/ 10000 h 10000"/>
                <a:gd name="connsiteX17-179" fmla="*/ 5105 w 10000"/>
                <a:gd name="connsiteY17-180" fmla="*/ 6056 h 10000"/>
                <a:gd name="connsiteX18-181" fmla="*/ 5544 w 10000"/>
                <a:gd name="connsiteY18-182" fmla="*/ 4970 h 10000"/>
                <a:gd name="connsiteX19-183" fmla="*/ 6448 w 10000"/>
                <a:gd name="connsiteY19-184" fmla="*/ 4583 h 10000"/>
                <a:gd name="connsiteX20-185" fmla="*/ 6506 w 10000"/>
                <a:gd name="connsiteY20-186" fmla="*/ 4548 h 10000"/>
                <a:gd name="connsiteX21-187" fmla="*/ 7165 w 10000"/>
                <a:gd name="connsiteY21-188" fmla="*/ 3232 h 10000"/>
                <a:gd name="connsiteX22-189" fmla="*/ 8100 w 10000"/>
                <a:gd name="connsiteY22-190" fmla="*/ 2950 h 10000"/>
                <a:gd name="connsiteX23-191" fmla="*/ 8224 w 10000"/>
                <a:gd name="connsiteY23-192" fmla="*/ 2906 h 10000"/>
                <a:gd name="connsiteX0-193" fmla="*/ 8173 w 10000"/>
                <a:gd name="connsiteY0-194" fmla="*/ 2906 h 10000"/>
                <a:gd name="connsiteX1-195" fmla="*/ 8817 w 10000"/>
                <a:gd name="connsiteY1-196" fmla="*/ 1481 h 10000"/>
                <a:gd name="connsiteX2-197" fmla="*/ 10000 w 10000"/>
                <a:gd name="connsiteY2-198" fmla="*/ 830 h 10000"/>
                <a:gd name="connsiteX3-199" fmla="*/ 9494 w 10000"/>
                <a:gd name="connsiteY3-200" fmla="*/ 0 h 10000"/>
                <a:gd name="connsiteX4-201" fmla="*/ 9477 w 10000"/>
                <a:gd name="connsiteY4-202" fmla="*/ 39 h 10000"/>
                <a:gd name="connsiteX5-203" fmla="*/ 8477 w 10000"/>
                <a:gd name="connsiteY5-204" fmla="*/ 647 h 10000"/>
                <a:gd name="connsiteX6-205" fmla="*/ 7978 w 10000"/>
                <a:gd name="connsiteY6-206" fmla="*/ 1629 h 10000"/>
                <a:gd name="connsiteX7-207" fmla="*/ 7978 w 10000"/>
                <a:gd name="connsiteY7-208" fmla="*/ 1625 h 10000"/>
                <a:gd name="connsiteX8-209" fmla="*/ 7920 w 10000"/>
                <a:gd name="connsiteY8-210" fmla="*/ 1738 h 10000"/>
                <a:gd name="connsiteX9-211" fmla="*/ 7964 w 10000"/>
                <a:gd name="connsiteY9-212" fmla="*/ 1646 h 10000"/>
                <a:gd name="connsiteX10-213" fmla="*/ 7043 w 10000"/>
                <a:gd name="connsiteY10-214" fmla="*/ 2163 h 10000"/>
                <a:gd name="connsiteX11-215" fmla="*/ 6455 w 10000"/>
                <a:gd name="connsiteY11-216" fmla="*/ 3262 h 10000"/>
                <a:gd name="connsiteX12-217" fmla="*/ 5632 w 10000"/>
                <a:gd name="connsiteY12-218" fmla="*/ 3684 h 10000"/>
                <a:gd name="connsiteX13-219" fmla="*/ 4123 w 10000"/>
                <a:gd name="connsiteY13-220" fmla="*/ 6334 h 10000"/>
                <a:gd name="connsiteX14-221" fmla="*/ 1727 w 10000"/>
                <a:gd name="connsiteY14-222" fmla="*/ 7741 h 10000"/>
                <a:gd name="connsiteX15-223" fmla="*/ 0 w 10000"/>
                <a:gd name="connsiteY15-224" fmla="*/ 9900 h 10000"/>
                <a:gd name="connsiteX16-225" fmla="*/ 2743 w 10000"/>
                <a:gd name="connsiteY16-226" fmla="*/ 10000 h 10000"/>
                <a:gd name="connsiteX17-227" fmla="*/ 5105 w 10000"/>
                <a:gd name="connsiteY17-228" fmla="*/ 6056 h 10000"/>
                <a:gd name="connsiteX18-229" fmla="*/ 5544 w 10000"/>
                <a:gd name="connsiteY18-230" fmla="*/ 4970 h 10000"/>
                <a:gd name="connsiteX19-231" fmla="*/ 6448 w 10000"/>
                <a:gd name="connsiteY19-232" fmla="*/ 4583 h 10000"/>
                <a:gd name="connsiteX20-233" fmla="*/ 6506 w 10000"/>
                <a:gd name="connsiteY20-234" fmla="*/ 4548 h 10000"/>
                <a:gd name="connsiteX21-235" fmla="*/ 7165 w 10000"/>
                <a:gd name="connsiteY21-236" fmla="*/ 3232 h 10000"/>
                <a:gd name="connsiteX22-237" fmla="*/ 8100 w 10000"/>
                <a:gd name="connsiteY22-238" fmla="*/ 2950 h 10000"/>
                <a:gd name="connsiteX23-239" fmla="*/ 8173 w 10000"/>
                <a:gd name="connsiteY23-240" fmla="*/ 2906 h 10000"/>
                <a:gd name="connsiteX0-241" fmla="*/ 8173 w 10000"/>
                <a:gd name="connsiteY0-242" fmla="*/ 2906 h 10000"/>
                <a:gd name="connsiteX1-243" fmla="*/ 8817 w 10000"/>
                <a:gd name="connsiteY1-244" fmla="*/ 1481 h 10000"/>
                <a:gd name="connsiteX2-245" fmla="*/ 10000 w 10000"/>
                <a:gd name="connsiteY2-246" fmla="*/ 830 h 10000"/>
                <a:gd name="connsiteX3-247" fmla="*/ 9494 w 10000"/>
                <a:gd name="connsiteY3-248" fmla="*/ 0 h 10000"/>
                <a:gd name="connsiteX4-249" fmla="*/ 9477 w 10000"/>
                <a:gd name="connsiteY4-250" fmla="*/ 39 h 10000"/>
                <a:gd name="connsiteX5-251" fmla="*/ 8477 w 10000"/>
                <a:gd name="connsiteY5-252" fmla="*/ 647 h 10000"/>
                <a:gd name="connsiteX6-253" fmla="*/ 7978 w 10000"/>
                <a:gd name="connsiteY6-254" fmla="*/ 1629 h 10000"/>
                <a:gd name="connsiteX7-255" fmla="*/ 7978 w 10000"/>
                <a:gd name="connsiteY7-256" fmla="*/ 1625 h 10000"/>
                <a:gd name="connsiteX8-257" fmla="*/ 7920 w 10000"/>
                <a:gd name="connsiteY8-258" fmla="*/ 1738 h 10000"/>
                <a:gd name="connsiteX9-259" fmla="*/ 7964 w 10000"/>
                <a:gd name="connsiteY9-260" fmla="*/ 1646 h 10000"/>
                <a:gd name="connsiteX10-261" fmla="*/ 7043 w 10000"/>
                <a:gd name="connsiteY10-262" fmla="*/ 2163 h 10000"/>
                <a:gd name="connsiteX11-263" fmla="*/ 6455 w 10000"/>
                <a:gd name="connsiteY11-264" fmla="*/ 3262 h 10000"/>
                <a:gd name="connsiteX12-265" fmla="*/ 5632 w 10000"/>
                <a:gd name="connsiteY12-266" fmla="*/ 3684 h 10000"/>
                <a:gd name="connsiteX13-267" fmla="*/ 4123 w 10000"/>
                <a:gd name="connsiteY13-268" fmla="*/ 6334 h 10000"/>
                <a:gd name="connsiteX14-269" fmla="*/ 1727 w 10000"/>
                <a:gd name="connsiteY14-270" fmla="*/ 7741 h 10000"/>
                <a:gd name="connsiteX15-271" fmla="*/ 0 w 10000"/>
                <a:gd name="connsiteY15-272" fmla="*/ 9900 h 10000"/>
                <a:gd name="connsiteX16-273" fmla="*/ 2743 w 10000"/>
                <a:gd name="connsiteY16-274" fmla="*/ 10000 h 10000"/>
                <a:gd name="connsiteX17-275" fmla="*/ 5105 w 10000"/>
                <a:gd name="connsiteY17-276" fmla="*/ 6056 h 10000"/>
                <a:gd name="connsiteX18-277" fmla="*/ 5544 w 10000"/>
                <a:gd name="connsiteY18-278" fmla="*/ 4970 h 10000"/>
                <a:gd name="connsiteX19-279" fmla="*/ 6448 w 10000"/>
                <a:gd name="connsiteY19-280" fmla="*/ 4583 h 10000"/>
                <a:gd name="connsiteX20-281" fmla="*/ 6506 w 10000"/>
                <a:gd name="connsiteY20-282" fmla="*/ 4548 h 10000"/>
                <a:gd name="connsiteX21-283" fmla="*/ 7165 w 10000"/>
                <a:gd name="connsiteY21-284" fmla="*/ 3232 h 10000"/>
                <a:gd name="connsiteX22-285" fmla="*/ 8173 w 10000"/>
                <a:gd name="connsiteY22-286" fmla="*/ 2906 h 10000"/>
                <a:gd name="connsiteX0-287" fmla="*/ 8158 w 10000"/>
                <a:gd name="connsiteY0-288" fmla="*/ 2913 h 10000"/>
                <a:gd name="connsiteX1-289" fmla="*/ 8817 w 10000"/>
                <a:gd name="connsiteY1-290" fmla="*/ 1481 h 10000"/>
                <a:gd name="connsiteX2-291" fmla="*/ 10000 w 10000"/>
                <a:gd name="connsiteY2-292" fmla="*/ 830 h 10000"/>
                <a:gd name="connsiteX3-293" fmla="*/ 9494 w 10000"/>
                <a:gd name="connsiteY3-294" fmla="*/ 0 h 10000"/>
                <a:gd name="connsiteX4-295" fmla="*/ 9477 w 10000"/>
                <a:gd name="connsiteY4-296" fmla="*/ 39 h 10000"/>
                <a:gd name="connsiteX5-297" fmla="*/ 8477 w 10000"/>
                <a:gd name="connsiteY5-298" fmla="*/ 647 h 10000"/>
                <a:gd name="connsiteX6-299" fmla="*/ 7978 w 10000"/>
                <a:gd name="connsiteY6-300" fmla="*/ 1629 h 10000"/>
                <a:gd name="connsiteX7-301" fmla="*/ 7978 w 10000"/>
                <a:gd name="connsiteY7-302" fmla="*/ 1625 h 10000"/>
                <a:gd name="connsiteX8-303" fmla="*/ 7920 w 10000"/>
                <a:gd name="connsiteY8-304" fmla="*/ 1738 h 10000"/>
                <a:gd name="connsiteX9-305" fmla="*/ 7964 w 10000"/>
                <a:gd name="connsiteY9-306" fmla="*/ 1646 h 10000"/>
                <a:gd name="connsiteX10-307" fmla="*/ 7043 w 10000"/>
                <a:gd name="connsiteY10-308" fmla="*/ 2163 h 10000"/>
                <a:gd name="connsiteX11-309" fmla="*/ 6455 w 10000"/>
                <a:gd name="connsiteY11-310" fmla="*/ 3262 h 10000"/>
                <a:gd name="connsiteX12-311" fmla="*/ 5632 w 10000"/>
                <a:gd name="connsiteY12-312" fmla="*/ 3684 h 10000"/>
                <a:gd name="connsiteX13-313" fmla="*/ 4123 w 10000"/>
                <a:gd name="connsiteY13-314" fmla="*/ 6334 h 10000"/>
                <a:gd name="connsiteX14-315" fmla="*/ 1727 w 10000"/>
                <a:gd name="connsiteY14-316" fmla="*/ 7741 h 10000"/>
                <a:gd name="connsiteX15-317" fmla="*/ 0 w 10000"/>
                <a:gd name="connsiteY15-318" fmla="*/ 9900 h 10000"/>
                <a:gd name="connsiteX16-319" fmla="*/ 2743 w 10000"/>
                <a:gd name="connsiteY16-320" fmla="*/ 10000 h 10000"/>
                <a:gd name="connsiteX17-321" fmla="*/ 5105 w 10000"/>
                <a:gd name="connsiteY17-322" fmla="*/ 6056 h 10000"/>
                <a:gd name="connsiteX18-323" fmla="*/ 5544 w 10000"/>
                <a:gd name="connsiteY18-324" fmla="*/ 4970 h 10000"/>
                <a:gd name="connsiteX19-325" fmla="*/ 6448 w 10000"/>
                <a:gd name="connsiteY19-326" fmla="*/ 4583 h 10000"/>
                <a:gd name="connsiteX20-327" fmla="*/ 6506 w 10000"/>
                <a:gd name="connsiteY20-328" fmla="*/ 4548 h 10000"/>
                <a:gd name="connsiteX21-329" fmla="*/ 7165 w 10000"/>
                <a:gd name="connsiteY21-330" fmla="*/ 3232 h 10000"/>
                <a:gd name="connsiteX22-331" fmla="*/ 8158 w 10000"/>
                <a:gd name="connsiteY22-332" fmla="*/ 2913 h 10000"/>
                <a:gd name="connsiteX0-333" fmla="*/ 8158 w 9842"/>
                <a:gd name="connsiteY0-334" fmla="*/ 2913 h 10000"/>
                <a:gd name="connsiteX1-335" fmla="*/ 8817 w 9842"/>
                <a:gd name="connsiteY1-336" fmla="*/ 1481 h 10000"/>
                <a:gd name="connsiteX2-337" fmla="*/ 9842 w 9842"/>
                <a:gd name="connsiteY2-338" fmla="*/ 726 h 10000"/>
                <a:gd name="connsiteX3-339" fmla="*/ 9494 w 9842"/>
                <a:gd name="connsiteY3-340" fmla="*/ 0 h 10000"/>
                <a:gd name="connsiteX4-341" fmla="*/ 9477 w 9842"/>
                <a:gd name="connsiteY4-342" fmla="*/ 39 h 10000"/>
                <a:gd name="connsiteX5-343" fmla="*/ 8477 w 9842"/>
                <a:gd name="connsiteY5-344" fmla="*/ 647 h 10000"/>
                <a:gd name="connsiteX6-345" fmla="*/ 7978 w 9842"/>
                <a:gd name="connsiteY6-346" fmla="*/ 1629 h 10000"/>
                <a:gd name="connsiteX7-347" fmla="*/ 7978 w 9842"/>
                <a:gd name="connsiteY7-348" fmla="*/ 1625 h 10000"/>
                <a:gd name="connsiteX8-349" fmla="*/ 7920 w 9842"/>
                <a:gd name="connsiteY8-350" fmla="*/ 1738 h 10000"/>
                <a:gd name="connsiteX9-351" fmla="*/ 7964 w 9842"/>
                <a:gd name="connsiteY9-352" fmla="*/ 1646 h 10000"/>
                <a:gd name="connsiteX10-353" fmla="*/ 7043 w 9842"/>
                <a:gd name="connsiteY10-354" fmla="*/ 2163 h 10000"/>
                <a:gd name="connsiteX11-355" fmla="*/ 6455 w 9842"/>
                <a:gd name="connsiteY11-356" fmla="*/ 3262 h 10000"/>
                <a:gd name="connsiteX12-357" fmla="*/ 5632 w 9842"/>
                <a:gd name="connsiteY12-358" fmla="*/ 3684 h 10000"/>
                <a:gd name="connsiteX13-359" fmla="*/ 4123 w 9842"/>
                <a:gd name="connsiteY13-360" fmla="*/ 6334 h 10000"/>
                <a:gd name="connsiteX14-361" fmla="*/ 1727 w 9842"/>
                <a:gd name="connsiteY14-362" fmla="*/ 7741 h 10000"/>
                <a:gd name="connsiteX15-363" fmla="*/ 0 w 9842"/>
                <a:gd name="connsiteY15-364" fmla="*/ 9900 h 10000"/>
                <a:gd name="connsiteX16-365" fmla="*/ 2743 w 9842"/>
                <a:gd name="connsiteY16-366" fmla="*/ 10000 h 10000"/>
                <a:gd name="connsiteX17-367" fmla="*/ 5105 w 9842"/>
                <a:gd name="connsiteY17-368" fmla="*/ 6056 h 10000"/>
                <a:gd name="connsiteX18-369" fmla="*/ 5544 w 9842"/>
                <a:gd name="connsiteY18-370" fmla="*/ 4970 h 10000"/>
                <a:gd name="connsiteX19-371" fmla="*/ 6448 w 9842"/>
                <a:gd name="connsiteY19-372" fmla="*/ 4583 h 10000"/>
                <a:gd name="connsiteX20-373" fmla="*/ 6506 w 9842"/>
                <a:gd name="connsiteY20-374" fmla="*/ 4548 h 10000"/>
                <a:gd name="connsiteX21-375" fmla="*/ 7165 w 9842"/>
                <a:gd name="connsiteY21-376" fmla="*/ 3232 h 10000"/>
                <a:gd name="connsiteX22-377" fmla="*/ 8158 w 9842"/>
                <a:gd name="connsiteY22-378" fmla="*/ 2913 h 10000"/>
                <a:gd name="connsiteX0-379" fmla="*/ 8289 w 10000"/>
                <a:gd name="connsiteY0-380" fmla="*/ 2913 h 10000"/>
                <a:gd name="connsiteX1-381" fmla="*/ 9093 w 10000"/>
                <a:gd name="connsiteY1-382" fmla="*/ 1150 h 10000"/>
                <a:gd name="connsiteX2-383" fmla="*/ 10000 w 10000"/>
                <a:gd name="connsiteY2-384" fmla="*/ 726 h 10000"/>
                <a:gd name="connsiteX3-385" fmla="*/ 9646 w 10000"/>
                <a:gd name="connsiteY3-386" fmla="*/ 0 h 10000"/>
                <a:gd name="connsiteX4-387" fmla="*/ 9629 w 10000"/>
                <a:gd name="connsiteY4-388" fmla="*/ 39 h 10000"/>
                <a:gd name="connsiteX5-389" fmla="*/ 8613 w 10000"/>
                <a:gd name="connsiteY5-390" fmla="*/ 647 h 10000"/>
                <a:gd name="connsiteX6-391" fmla="*/ 8106 w 10000"/>
                <a:gd name="connsiteY6-392" fmla="*/ 1629 h 10000"/>
                <a:gd name="connsiteX7-393" fmla="*/ 8106 w 10000"/>
                <a:gd name="connsiteY7-394" fmla="*/ 1625 h 10000"/>
                <a:gd name="connsiteX8-395" fmla="*/ 8047 w 10000"/>
                <a:gd name="connsiteY8-396" fmla="*/ 1738 h 10000"/>
                <a:gd name="connsiteX9-397" fmla="*/ 8092 w 10000"/>
                <a:gd name="connsiteY9-398" fmla="*/ 1646 h 10000"/>
                <a:gd name="connsiteX10-399" fmla="*/ 7156 w 10000"/>
                <a:gd name="connsiteY10-400" fmla="*/ 2163 h 10000"/>
                <a:gd name="connsiteX11-401" fmla="*/ 6559 w 10000"/>
                <a:gd name="connsiteY11-402" fmla="*/ 3262 h 10000"/>
                <a:gd name="connsiteX12-403" fmla="*/ 5722 w 10000"/>
                <a:gd name="connsiteY12-404" fmla="*/ 3684 h 10000"/>
                <a:gd name="connsiteX13-405" fmla="*/ 4189 w 10000"/>
                <a:gd name="connsiteY13-406" fmla="*/ 6334 h 10000"/>
                <a:gd name="connsiteX14-407" fmla="*/ 1755 w 10000"/>
                <a:gd name="connsiteY14-408" fmla="*/ 7741 h 10000"/>
                <a:gd name="connsiteX15-409" fmla="*/ 0 w 10000"/>
                <a:gd name="connsiteY15-410" fmla="*/ 9900 h 10000"/>
                <a:gd name="connsiteX16-411" fmla="*/ 2787 w 10000"/>
                <a:gd name="connsiteY16-412" fmla="*/ 10000 h 10000"/>
                <a:gd name="connsiteX17-413" fmla="*/ 5187 w 10000"/>
                <a:gd name="connsiteY17-414" fmla="*/ 6056 h 10000"/>
                <a:gd name="connsiteX18-415" fmla="*/ 5633 w 10000"/>
                <a:gd name="connsiteY18-416" fmla="*/ 4970 h 10000"/>
                <a:gd name="connsiteX19-417" fmla="*/ 6552 w 10000"/>
                <a:gd name="connsiteY19-418" fmla="*/ 4583 h 10000"/>
                <a:gd name="connsiteX20-419" fmla="*/ 6610 w 10000"/>
                <a:gd name="connsiteY20-420" fmla="*/ 4548 h 10000"/>
                <a:gd name="connsiteX21-421" fmla="*/ 7280 w 10000"/>
                <a:gd name="connsiteY21-422" fmla="*/ 3232 h 10000"/>
                <a:gd name="connsiteX22-423" fmla="*/ 8289 w 10000"/>
                <a:gd name="connsiteY22-424" fmla="*/ 2913 h 10000"/>
                <a:gd name="connsiteX0-425" fmla="*/ 8289 w 10000"/>
                <a:gd name="connsiteY0-426" fmla="*/ 2913 h 10000"/>
                <a:gd name="connsiteX1-427" fmla="*/ 9339 w 10000"/>
                <a:gd name="connsiteY1-428" fmla="*/ 1150 h 10000"/>
                <a:gd name="connsiteX2-429" fmla="*/ 10000 w 10000"/>
                <a:gd name="connsiteY2-430" fmla="*/ 726 h 10000"/>
                <a:gd name="connsiteX3-431" fmla="*/ 9646 w 10000"/>
                <a:gd name="connsiteY3-432" fmla="*/ 0 h 10000"/>
                <a:gd name="connsiteX4-433" fmla="*/ 9629 w 10000"/>
                <a:gd name="connsiteY4-434" fmla="*/ 39 h 10000"/>
                <a:gd name="connsiteX5-435" fmla="*/ 8613 w 10000"/>
                <a:gd name="connsiteY5-436" fmla="*/ 647 h 10000"/>
                <a:gd name="connsiteX6-437" fmla="*/ 8106 w 10000"/>
                <a:gd name="connsiteY6-438" fmla="*/ 1629 h 10000"/>
                <a:gd name="connsiteX7-439" fmla="*/ 8106 w 10000"/>
                <a:gd name="connsiteY7-440" fmla="*/ 1625 h 10000"/>
                <a:gd name="connsiteX8-441" fmla="*/ 8047 w 10000"/>
                <a:gd name="connsiteY8-442" fmla="*/ 1738 h 10000"/>
                <a:gd name="connsiteX9-443" fmla="*/ 8092 w 10000"/>
                <a:gd name="connsiteY9-444" fmla="*/ 1646 h 10000"/>
                <a:gd name="connsiteX10-445" fmla="*/ 7156 w 10000"/>
                <a:gd name="connsiteY10-446" fmla="*/ 2163 h 10000"/>
                <a:gd name="connsiteX11-447" fmla="*/ 6559 w 10000"/>
                <a:gd name="connsiteY11-448" fmla="*/ 3262 h 10000"/>
                <a:gd name="connsiteX12-449" fmla="*/ 5722 w 10000"/>
                <a:gd name="connsiteY12-450" fmla="*/ 3684 h 10000"/>
                <a:gd name="connsiteX13-451" fmla="*/ 4189 w 10000"/>
                <a:gd name="connsiteY13-452" fmla="*/ 6334 h 10000"/>
                <a:gd name="connsiteX14-453" fmla="*/ 1755 w 10000"/>
                <a:gd name="connsiteY14-454" fmla="*/ 7741 h 10000"/>
                <a:gd name="connsiteX15-455" fmla="*/ 0 w 10000"/>
                <a:gd name="connsiteY15-456" fmla="*/ 9900 h 10000"/>
                <a:gd name="connsiteX16-457" fmla="*/ 2787 w 10000"/>
                <a:gd name="connsiteY16-458" fmla="*/ 10000 h 10000"/>
                <a:gd name="connsiteX17-459" fmla="*/ 5187 w 10000"/>
                <a:gd name="connsiteY17-460" fmla="*/ 6056 h 10000"/>
                <a:gd name="connsiteX18-461" fmla="*/ 5633 w 10000"/>
                <a:gd name="connsiteY18-462" fmla="*/ 4970 h 10000"/>
                <a:gd name="connsiteX19-463" fmla="*/ 6552 w 10000"/>
                <a:gd name="connsiteY19-464" fmla="*/ 4583 h 10000"/>
                <a:gd name="connsiteX20-465" fmla="*/ 6610 w 10000"/>
                <a:gd name="connsiteY20-466" fmla="*/ 4548 h 10000"/>
                <a:gd name="connsiteX21-467" fmla="*/ 7280 w 10000"/>
                <a:gd name="connsiteY21-468" fmla="*/ 3232 h 10000"/>
                <a:gd name="connsiteX22-469" fmla="*/ 8289 w 10000"/>
                <a:gd name="connsiteY22-470" fmla="*/ 2913 h 100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Lst>
              <a:rect l="l" t="t" r="r" b="b"/>
              <a:pathLst>
                <a:path w="10000" h="10000">
                  <a:moveTo>
                    <a:pt x="8289" y="2913"/>
                  </a:moveTo>
                  <a:lnTo>
                    <a:pt x="9339" y="1150"/>
                  </a:lnTo>
                  <a:lnTo>
                    <a:pt x="10000" y="726"/>
                  </a:lnTo>
                  <a:lnTo>
                    <a:pt x="9646" y="0"/>
                  </a:lnTo>
                  <a:cubicBezTo>
                    <a:pt x="9640" y="13"/>
                    <a:pt x="9635" y="26"/>
                    <a:pt x="9629" y="39"/>
                  </a:cubicBezTo>
                  <a:lnTo>
                    <a:pt x="8613" y="647"/>
                  </a:lnTo>
                  <a:lnTo>
                    <a:pt x="8106" y="1629"/>
                  </a:lnTo>
                  <a:lnTo>
                    <a:pt x="8106" y="1625"/>
                  </a:lnTo>
                  <a:cubicBezTo>
                    <a:pt x="8087" y="1663"/>
                    <a:pt x="8066" y="1700"/>
                    <a:pt x="8047" y="1738"/>
                  </a:cubicBezTo>
                  <a:cubicBezTo>
                    <a:pt x="8062" y="1707"/>
                    <a:pt x="8077" y="1677"/>
                    <a:pt x="8092" y="1646"/>
                  </a:cubicBezTo>
                  <a:lnTo>
                    <a:pt x="7156" y="2163"/>
                  </a:lnTo>
                  <a:lnTo>
                    <a:pt x="6559" y="3262"/>
                  </a:lnTo>
                  <a:lnTo>
                    <a:pt x="5722" y="3684"/>
                  </a:lnTo>
                  <a:lnTo>
                    <a:pt x="4189" y="6334"/>
                  </a:lnTo>
                  <a:lnTo>
                    <a:pt x="1755" y="7741"/>
                  </a:lnTo>
                  <a:lnTo>
                    <a:pt x="0" y="9900"/>
                  </a:lnTo>
                  <a:lnTo>
                    <a:pt x="2787" y="10000"/>
                  </a:lnTo>
                  <a:lnTo>
                    <a:pt x="5187" y="6056"/>
                  </a:lnTo>
                  <a:lnTo>
                    <a:pt x="5633" y="4970"/>
                  </a:lnTo>
                  <a:lnTo>
                    <a:pt x="6552" y="4583"/>
                  </a:lnTo>
                  <a:cubicBezTo>
                    <a:pt x="6657" y="4526"/>
                    <a:pt x="6573" y="4571"/>
                    <a:pt x="6610" y="4548"/>
                  </a:cubicBezTo>
                  <a:lnTo>
                    <a:pt x="7280" y="3232"/>
                  </a:lnTo>
                  <a:lnTo>
                    <a:pt x="8289" y="2913"/>
                  </a:lnTo>
                  <a:close/>
                </a:path>
              </a:pathLst>
            </a:custGeom>
            <a:solidFill>
              <a:srgbClr val="B5B5B6"/>
            </a:solidFill>
            <a:ln>
              <a:noFill/>
            </a:ln>
            <a:extLst>
              <a:ext uri="{91240B29-F687-4F45-9708-019B960494DF}">
                <a14:hiddenLine xmlns:a14="http://schemas.microsoft.com/office/drawing/2010/main" w="9525">
                  <a:solidFill>
                    <a:srgbClr val="000000"/>
                  </a:solidFill>
                  <a:round/>
                </a14:hiddenLine>
              </a:ext>
            </a:extLst>
          </p:spPr>
          <p:txBody>
            <a:bodyPr vert="horz" wrap="square" lIns="90305" tIns="45153" rIns="90305" bIns="45153" numCol="1" anchor="t" anchorCtr="0" compatLnSpc="1"/>
            <a:lstStyle/>
            <a:p>
              <a:endParaRPr lang="zh-CN" altLang="en-US" sz="1875"/>
            </a:p>
          </p:txBody>
        </p:sp>
      </p:grpSp>
      <p:grpSp>
        <p:nvGrpSpPr>
          <p:cNvPr id="29" name="组合 28"/>
          <p:cNvGrpSpPr/>
          <p:nvPr/>
        </p:nvGrpSpPr>
        <p:grpSpPr>
          <a:xfrm>
            <a:off x="0" y="33512"/>
            <a:ext cx="5318774" cy="5333652"/>
            <a:chOff x="117866" y="80153"/>
            <a:chExt cx="5267744" cy="5237586"/>
          </a:xfrm>
          <a:gradFill flip="none" rotWithShape="1">
            <a:gsLst>
              <a:gs pos="0">
                <a:srgbClr val="D9AA27">
                  <a:shade val="30000"/>
                  <a:satMod val="115000"/>
                </a:srgbClr>
              </a:gs>
              <a:gs pos="50000">
                <a:srgbClr val="D9AA27">
                  <a:shade val="67500"/>
                  <a:satMod val="115000"/>
                </a:srgbClr>
              </a:gs>
              <a:gs pos="100000">
                <a:srgbClr val="D9AA27">
                  <a:shade val="100000"/>
                  <a:satMod val="115000"/>
                </a:srgbClr>
              </a:gs>
            </a:gsLst>
            <a:lin ang="18900000" scaled="1"/>
            <a:tileRect/>
          </a:gradFill>
        </p:grpSpPr>
        <p:sp>
          <p:nvSpPr>
            <p:cNvPr id="30" name="Freeform 41"/>
            <p:cNvSpPr/>
            <p:nvPr/>
          </p:nvSpPr>
          <p:spPr bwMode="auto">
            <a:xfrm>
              <a:off x="4264801" y="80153"/>
              <a:ext cx="1120809" cy="1576939"/>
            </a:xfrm>
            <a:custGeom>
              <a:avLst/>
              <a:gdLst>
                <a:gd name="T0" fmla="*/ 0 w 617"/>
                <a:gd name="T1" fmla="*/ 780 h 870"/>
                <a:gd name="T2" fmla="*/ 251 w 617"/>
                <a:gd name="T3" fmla="*/ 0 h 870"/>
                <a:gd name="T4" fmla="*/ 617 w 617"/>
                <a:gd name="T5" fmla="*/ 0 h 870"/>
                <a:gd name="T6" fmla="*/ 343 w 617"/>
                <a:gd name="T7" fmla="*/ 870 h 870"/>
                <a:gd name="T8" fmla="*/ 0 w 617"/>
                <a:gd name="T9" fmla="*/ 780 h 870"/>
              </a:gdLst>
              <a:ahLst/>
              <a:cxnLst>
                <a:cxn ang="0">
                  <a:pos x="T0" y="T1"/>
                </a:cxn>
                <a:cxn ang="0">
                  <a:pos x="T2" y="T3"/>
                </a:cxn>
                <a:cxn ang="0">
                  <a:pos x="T4" y="T5"/>
                </a:cxn>
                <a:cxn ang="0">
                  <a:pos x="T6" y="T7"/>
                </a:cxn>
                <a:cxn ang="0">
                  <a:pos x="T8" y="T9"/>
                </a:cxn>
              </a:cxnLst>
              <a:rect l="0" t="0" r="r" b="b"/>
              <a:pathLst>
                <a:path w="617" h="870">
                  <a:moveTo>
                    <a:pt x="0" y="780"/>
                  </a:moveTo>
                  <a:lnTo>
                    <a:pt x="251" y="0"/>
                  </a:lnTo>
                  <a:lnTo>
                    <a:pt x="617" y="0"/>
                  </a:lnTo>
                  <a:lnTo>
                    <a:pt x="343" y="870"/>
                  </a:lnTo>
                  <a:lnTo>
                    <a:pt x="0" y="780"/>
                  </a:lnTo>
                  <a:close/>
                </a:path>
              </a:pathLst>
            </a:custGeom>
            <a:grpFill/>
            <a:ln>
              <a:noFill/>
            </a:ln>
          </p:spPr>
          <p:txBody>
            <a:bodyPr vert="horz" wrap="square" lIns="90305" tIns="45153" rIns="90305" bIns="45153" numCol="1" anchor="t" anchorCtr="0" compatLnSpc="1"/>
            <a:lstStyle/>
            <a:p>
              <a:endParaRPr lang="zh-CN" altLang="en-US" sz="1875">
                <a:solidFill>
                  <a:srgbClr val="D9AA27"/>
                </a:solidFill>
              </a:endParaRPr>
            </a:p>
          </p:txBody>
        </p:sp>
        <p:sp>
          <p:nvSpPr>
            <p:cNvPr id="31" name="Freeform 42"/>
            <p:cNvSpPr/>
            <p:nvPr/>
          </p:nvSpPr>
          <p:spPr bwMode="auto">
            <a:xfrm>
              <a:off x="4225461" y="700380"/>
              <a:ext cx="666482" cy="957040"/>
            </a:xfrm>
            <a:custGeom>
              <a:avLst/>
              <a:gdLst>
                <a:gd name="T0" fmla="*/ 137 w 406"/>
                <a:gd name="T1" fmla="*/ 0 h 528"/>
                <a:gd name="T2" fmla="*/ 406 w 406"/>
                <a:gd name="T3" fmla="*/ 528 h 528"/>
                <a:gd name="T4" fmla="*/ 0 w 406"/>
                <a:gd name="T5" fmla="*/ 528 h 528"/>
                <a:gd name="T6" fmla="*/ 137 w 406"/>
                <a:gd name="T7" fmla="*/ 0 h 528"/>
              </a:gdLst>
              <a:ahLst/>
              <a:cxnLst>
                <a:cxn ang="0">
                  <a:pos x="T0" y="T1"/>
                </a:cxn>
                <a:cxn ang="0">
                  <a:pos x="T2" y="T3"/>
                </a:cxn>
                <a:cxn ang="0">
                  <a:pos x="T4" y="T5"/>
                </a:cxn>
                <a:cxn ang="0">
                  <a:pos x="T6" y="T7"/>
                </a:cxn>
              </a:cxnLst>
              <a:rect l="0" t="0" r="r" b="b"/>
              <a:pathLst>
                <a:path w="406" h="528">
                  <a:moveTo>
                    <a:pt x="137" y="0"/>
                  </a:moveTo>
                  <a:lnTo>
                    <a:pt x="406" y="528"/>
                  </a:lnTo>
                  <a:lnTo>
                    <a:pt x="0" y="528"/>
                  </a:lnTo>
                  <a:lnTo>
                    <a:pt x="137" y="0"/>
                  </a:lnTo>
                  <a:close/>
                </a:path>
              </a:pathLst>
            </a:custGeom>
            <a:solidFill>
              <a:srgbClr val="AE8102"/>
            </a:solidFill>
            <a:ln>
              <a:noFill/>
            </a:ln>
          </p:spPr>
          <p:txBody>
            <a:bodyPr vert="horz" wrap="square" lIns="90305" tIns="45153" rIns="90305" bIns="45153" numCol="1" anchor="t" anchorCtr="0" compatLnSpc="1"/>
            <a:lstStyle/>
            <a:p>
              <a:endParaRPr lang="zh-CN" altLang="en-US" sz="1875">
                <a:solidFill>
                  <a:srgbClr val="D9AA27"/>
                </a:solidFill>
              </a:endParaRPr>
            </a:p>
          </p:txBody>
        </p:sp>
        <p:sp>
          <p:nvSpPr>
            <p:cNvPr id="32" name="Freeform 43"/>
            <p:cNvSpPr/>
            <p:nvPr/>
          </p:nvSpPr>
          <p:spPr bwMode="auto">
            <a:xfrm>
              <a:off x="3540307" y="700380"/>
              <a:ext cx="914361" cy="1627693"/>
            </a:xfrm>
            <a:custGeom>
              <a:avLst/>
              <a:gdLst>
                <a:gd name="T0" fmla="*/ 0 w 557"/>
                <a:gd name="T1" fmla="*/ 806 h 898"/>
                <a:gd name="T2" fmla="*/ 193 w 557"/>
                <a:gd name="T3" fmla="*/ 0 h 898"/>
                <a:gd name="T4" fmla="*/ 557 w 557"/>
                <a:gd name="T5" fmla="*/ 0 h 898"/>
                <a:gd name="T6" fmla="*/ 344 w 557"/>
                <a:gd name="T7" fmla="*/ 898 h 898"/>
                <a:gd name="T8" fmla="*/ 0 w 557"/>
                <a:gd name="T9" fmla="*/ 806 h 898"/>
              </a:gdLst>
              <a:ahLst/>
              <a:cxnLst>
                <a:cxn ang="0">
                  <a:pos x="T0" y="T1"/>
                </a:cxn>
                <a:cxn ang="0">
                  <a:pos x="T2" y="T3"/>
                </a:cxn>
                <a:cxn ang="0">
                  <a:pos x="T4" y="T5"/>
                </a:cxn>
                <a:cxn ang="0">
                  <a:pos x="T6" y="T7"/>
                </a:cxn>
                <a:cxn ang="0">
                  <a:pos x="T8" y="T9"/>
                </a:cxn>
              </a:cxnLst>
              <a:rect l="0" t="0" r="r" b="b"/>
              <a:pathLst>
                <a:path w="557" h="898">
                  <a:moveTo>
                    <a:pt x="0" y="806"/>
                  </a:moveTo>
                  <a:lnTo>
                    <a:pt x="193" y="0"/>
                  </a:lnTo>
                  <a:lnTo>
                    <a:pt x="557" y="0"/>
                  </a:lnTo>
                  <a:lnTo>
                    <a:pt x="344" y="898"/>
                  </a:lnTo>
                  <a:lnTo>
                    <a:pt x="0" y="806"/>
                  </a:lnTo>
                  <a:close/>
                </a:path>
              </a:pathLst>
            </a:custGeom>
            <a:grpFill/>
            <a:ln>
              <a:noFill/>
            </a:ln>
          </p:spPr>
          <p:txBody>
            <a:bodyPr vert="horz" wrap="square" lIns="90305" tIns="45153" rIns="90305" bIns="45153" numCol="1" anchor="t" anchorCtr="0" compatLnSpc="1"/>
            <a:lstStyle/>
            <a:p>
              <a:endParaRPr lang="zh-CN" altLang="en-US" sz="1875">
                <a:solidFill>
                  <a:srgbClr val="D9AA27"/>
                </a:solidFill>
              </a:endParaRPr>
            </a:p>
          </p:txBody>
        </p:sp>
        <p:sp>
          <p:nvSpPr>
            <p:cNvPr id="33" name="Freeform 44"/>
            <p:cNvSpPr/>
            <p:nvPr/>
          </p:nvSpPr>
          <p:spPr bwMode="auto">
            <a:xfrm>
              <a:off x="3433928" y="1332476"/>
              <a:ext cx="666482" cy="996917"/>
            </a:xfrm>
            <a:custGeom>
              <a:avLst/>
              <a:gdLst>
                <a:gd name="T0" fmla="*/ 155 w 406"/>
                <a:gd name="T1" fmla="*/ 0 h 550"/>
                <a:gd name="T2" fmla="*/ 406 w 406"/>
                <a:gd name="T3" fmla="*/ 550 h 550"/>
                <a:gd name="T4" fmla="*/ 0 w 406"/>
                <a:gd name="T5" fmla="*/ 550 h 550"/>
                <a:gd name="T6" fmla="*/ 155 w 406"/>
                <a:gd name="T7" fmla="*/ 0 h 550"/>
              </a:gdLst>
              <a:ahLst/>
              <a:cxnLst>
                <a:cxn ang="0">
                  <a:pos x="T0" y="T1"/>
                </a:cxn>
                <a:cxn ang="0">
                  <a:pos x="T2" y="T3"/>
                </a:cxn>
                <a:cxn ang="0">
                  <a:pos x="T4" y="T5"/>
                </a:cxn>
                <a:cxn ang="0">
                  <a:pos x="T6" y="T7"/>
                </a:cxn>
              </a:cxnLst>
              <a:rect l="0" t="0" r="r" b="b"/>
              <a:pathLst>
                <a:path w="406" h="550">
                  <a:moveTo>
                    <a:pt x="155" y="0"/>
                  </a:moveTo>
                  <a:lnTo>
                    <a:pt x="406" y="550"/>
                  </a:lnTo>
                  <a:lnTo>
                    <a:pt x="0" y="550"/>
                  </a:lnTo>
                  <a:lnTo>
                    <a:pt x="155" y="0"/>
                  </a:lnTo>
                  <a:close/>
                </a:path>
              </a:pathLst>
            </a:custGeom>
            <a:solidFill>
              <a:srgbClr val="AE8102"/>
            </a:solidFill>
            <a:ln>
              <a:noFill/>
            </a:ln>
            <a:extLst>
              <a:ext uri="{91240B29-F687-4F45-9708-019B960494DF}">
                <a14:hiddenLine xmlns:a14="http://schemas.microsoft.com/office/drawing/2010/main" w="9525">
                  <a:solidFill>
                    <a:srgbClr val="000000"/>
                  </a:solidFill>
                  <a:round/>
                </a14:hiddenLine>
              </a:ext>
            </a:extLst>
          </p:spPr>
          <p:txBody>
            <a:bodyPr vert="horz" wrap="square" lIns="90305" tIns="45153" rIns="90305" bIns="45153" numCol="1" anchor="t" anchorCtr="0" compatLnSpc="1"/>
            <a:lstStyle/>
            <a:p>
              <a:endParaRPr lang="zh-CN" altLang="en-US" sz="1875">
                <a:solidFill>
                  <a:srgbClr val="D9AA27"/>
                </a:solidFill>
              </a:endParaRPr>
            </a:p>
          </p:txBody>
        </p:sp>
        <p:sp>
          <p:nvSpPr>
            <p:cNvPr id="34" name="Freeform 45"/>
            <p:cNvSpPr/>
            <p:nvPr/>
          </p:nvSpPr>
          <p:spPr bwMode="auto">
            <a:xfrm>
              <a:off x="2747869" y="1330664"/>
              <a:ext cx="940626" cy="1654881"/>
            </a:xfrm>
            <a:custGeom>
              <a:avLst/>
              <a:gdLst>
                <a:gd name="T0" fmla="*/ 0 w 573"/>
                <a:gd name="T1" fmla="*/ 822 h 913"/>
                <a:gd name="T2" fmla="*/ 208 w 573"/>
                <a:gd name="T3" fmla="*/ 0 h 913"/>
                <a:gd name="T4" fmla="*/ 573 w 573"/>
                <a:gd name="T5" fmla="*/ 0 h 913"/>
                <a:gd name="T6" fmla="*/ 343 w 573"/>
                <a:gd name="T7" fmla="*/ 913 h 913"/>
                <a:gd name="T8" fmla="*/ 0 w 573"/>
                <a:gd name="T9" fmla="*/ 822 h 913"/>
              </a:gdLst>
              <a:ahLst/>
              <a:cxnLst>
                <a:cxn ang="0">
                  <a:pos x="T0" y="T1"/>
                </a:cxn>
                <a:cxn ang="0">
                  <a:pos x="T2" y="T3"/>
                </a:cxn>
                <a:cxn ang="0">
                  <a:pos x="T4" y="T5"/>
                </a:cxn>
                <a:cxn ang="0">
                  <a:pos x="T6" y="T7"/>
                </a:cxn>
                <a:cxn ang="0">
                  <a:pos x="T8" y="T9"/>
                </a:cxn>
              </a:cxnLst>
              <a:rect l="0" t="0" r="r" b="b"/>
              <a:pathLst>
                <a:path w="573" h="913">
                  <a:moveTo>
                    <a:pt x="0" y="822"/>
                  </a:moveTo>
                  <a:lnTo>
                    <a:pt x="208" y="0"/>
                  </a:lnTo>
                  <a:lnTo>
                    <a:pt x="573" y="0"/>
                  </a:lnTo>
                  <a:lnTo>
                    <a:pt x="343" y="913"/>
                  </a:lnTo>
                  <a:lnTo>
                    <a:pt x="0" y="822"/>
                  </a:lnTo>
                  <a:close/>
                </a:path>
              </a:pathLst>
            </a:custGeom>
            <a:grpFill/>
            <a:ln>
              <a:noFill/>
            </a:ln>
          </p:spPr>
          <p:txBody>
            <a:bodyPr vert="horz" wrap="square" lIns="90305" tIns="45153" rIns="90305" bIns="45153" numCol="1" anchor="t" anchorCtr="0" compatLnSpc="1"/>
            <a:lstStyle/>
            <a:p>
              <a:endParaRPr lang="zh-CN" altLang="en-US" sz="1875">
                <a:solidFill>
                  <a:srgbClr val="D9AA27"/>
                </a:solidFill>
              </a:endParaRPr>
            </a:p>
          </p:txBody>
        </p:sp>
        <p:sp>
          <p:nvSpPr>
            <p:cNvPr id="35" name="Freeform 46"/>
            <p:cNvSpPr/>
            <p:nvPr/>
          </p:nvSpPr>
          <p:spPr bwMode="auto">
            <a:xfrm>
              <a:off x="2641022" y="1907062"/>
              <a:ext cx="666482" cy="1085733"/>
            </a:xfrm>
            <a:custGeom>
              <a:avLst/>
              <a:gdLst>
                <a:gd name="T0" fmla="*/ 172 w 406"/>
                <a:gd name="T1" fmla="*/ 0 h 599"/>
                <a:gd name="T2" fmla="*/ 406 w 406"/>
                <a:gd name="T3" fmla="*/ 599 h 599"/>
                <a:gd name="T4" fmla="*/ 0 w 406"/>
                <a:gd name="T5" fmla="*/ 599 h 599"/>
                <a:gd name="T6" fmla="*/ 172 w 406"/>
                <a:gd name="T7" fmla="*/ 0 h 599"/>
              </a:gdLst>
              <a:ahLst/>
              <a:cxnLst>
                <a:cxn ang="0">
                  <a:pos x="T0" y="T1"/>
                </a:cxn>
                <a:cxn ang="0">
                  <a:pos x="T2" y="T3"/>
                </a:cxn>
                <a:cxn ang="0">
                  <a:pos x="T4" y="T5"/>
                </a:cxn>
                <a:cxn ang="0">
                  <a:pos x="T6" y="T7"/>
                </a:cxn>
              </a:cxnLst>
              <a:rect l="0" t="0" r="r" b="b"/>
              <a:pathLst>
                <a:path w="406" h="599">
                  <a:moveTo>
                    <a:pt x="172" y="0"/>
                  </a:moveTo>
                  <a:lnTo>
                    <a:pt x="406" y="599"/>
                  </a:lnTo>
                  <a:lnTo>
                    <a:pt x="0" y="599"/>
                  </a:lnTo>
                  <a:lnTo>
                    <a:pt x="172" y="0"/>
                  </a:lnTo>
                  <a:close/>
                </a:path>
              </a:pathLst>
            </a:custGeom>
            <a:solidFill>
              <a:srgbClr val="AE8102"/>
            </a:solidFill>
            <a:ln>
              <a:noFill/>
            </a:ln>
            <a:extLst>
              <a:ext uri="{91240B29-F687-4F45-9708-019B960494DF}">
                <a14:hiddenLine xmlns:a14="http://schemas.microsoft.com/office/drawing/2010/main" w="9525">
                  <a:solidFill>
                    <a:srgbClr val="000000"/>
                  </a:solidFill>
                  <a:round/>
                </a14:hiddenLine>
              </a:ext>
            </a:extLst>
          </p:spPr>
          <p:txBody>
            <a:bodyPr vert="horz" wrap="square" lIns="90305" tIns="45153" rIns="90305" bIns="45153" numCol="1" anchor="t" anchorCtr="0" compatLnSpc="1"/>
            <a:lstStyle/>
            <a:p>
              <a:endParaRPr lang="zh-CN" altLang="en-US" sz="1875">
                <a:solidFill>
                  <a:srgbClr val="D9AA27"/>
                </a:solidFill>
              </a:endParaRPr>
            </a:p>
          </p:txBody>
        </p:sp>
        <p:sp>
          <p:nvSpPr>
            <p:cNvPr id="36" name="Freeform 47"/>
            <p:cNvSpPr/>
            <p:nvPr/>
          </p:nvSpPr>
          <p:spPr bwMode="auto">
            <a:xfrm>
              <a:off x="117866" y="3489356"/>
              <a:ext cx="2516565" cy="1828383"/>
            </a:xfrm>
            <a:custGeom>
              <a:avLst/>
              <a:gdLst>
                <a:gd name="T0" fmla="*/ 0 w 1546"/>
                <a:gd name="T1" fmla="*/ 1005 h 1005"/>
                <a:gd name="T2" fmla="*/ 0 w 1546"/>
                <a:gd name="T3" fmla="*/ 202 h 1005"/>
                <a:gd name="T4" fmla="*/ 1146 w 1546"/>
                <a:gd name="T5" fmla="*/ 0 h 1005"/>
                <a:gd name="T6" fmla="*/ 1546 w 1546"/>
                <a:gd name="T7" fmla="*/ 14 h 1005"/>
                <a:gd name="T8" fmla="*/ 838 w 1546"/>
                <a:gd name="T9" fmla="*/ 1005 h 1005"/>
                <a:gd name="T10" fmla="*/ 0 w 1546"/>
                <a:gd name="T11" fmla="*/ 1005 h 1005"/>
                <a:gd name="connsiteX0" fmla="*/ 0 w 9916"/>
                <a:gd name="connsiteY0" fmla="*/ 10028 h 10028"/>
                <a:gd name="connsiteX1" fmla="*/ 0 w 9916"/>
                <a:gd name="connsiteY1" fmla="*/ 2038 h 10028"/>
                <a:gd name="connsiteX2" fmla="*/ 7413 w 9916"/>
                <a:gd name="connsiteY2" fmla="*/ 28 h 10028"/>
                <a:gd name="connsiteX3" fmla="*/ 9916 w 9916"/>
                <a:gd name="connsiteY3" fmla="*/ 0 h 10028"/>
                <a:gd name="connsiteX4" fmla="*/ 5420 w 9916"/>
                <a:gd name="connsiteY4" fmla="*/ 10028 h 10028"/>
                <a:gd name="connsiteX5" fmla="*/ 0 w 9916"/>
                <a:gd name="connsiteY5" fmla="*/ 10028 h 10028"/>
                <a:gd name="connsiteX0-1" fmla="*/ 0 w 10000"/>
                <a:gd name="connsiteY0-2" fmla="*/ 10009 h 10009"/>
                <a:gd name="connsiteX1-3" fmla="*/ 0 w 10000"/>
                <a:gd name="connsiteY1-4" fmla="*/ 2041 h 10009"/>
                <a:gd name="connsiteX2-5" fmla="*/ 7464 w 10000"/>
                <a:gd name="connsiteY2-6" fmla="*/ 0 h 10009"/>
                <a:gd name="connsiteX3-7" fmla="*/ 10000 w 10000"/>
                <a:gd name="connsiteY3-8" fmla="*/ 9 h 10009"/>
                <a:gd name="connsiteX4-9" fmla="*/ 5466 w 10000"/>
                <a:gd name="connsiteY4-10" fmla="*/ 10009 h 10009"/>
                <a:gd name="connsiteX5-11" fmla="*/ 0 w 10000"/>
                <a:gd name="connsiteY5-12" fmla="*/ 10009 h 1000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0000" h="10009">
                  <a:moveTo>
                    <a:pt x="0" y="10009"/>
                  </a:moveTo>
                  <a:lnTo>
                    <a:pt x="0" y="2041"/>
                  </a:lnTo>
                  <a:lnTo>
                    <a:pt x="7464" y="0"/>
                  </a:lnTo>
                  <a:lnTo>
                    <a:pt x="10000" y="9"/>
                  </a:lnTo>
                  <a:lnTo>
                    <a:pt x="5466" y="10009"/>
                  </a:lnTo>
                  <a:lnTo>
                    <a:pt x="0" y="10009"/>
                  </a:lnTo>
                  <a:close/>
                </a:path>
              </a:pathLst>
            </a:custGeom>
            <a:grpFill/>
            <a:ln>
              <a:noFill/>
            </a:ln>
          </p:spPr>
          <p:txBody>
            <a:bodyPr vert="horz" wrap="square" lIns="90305" tIns="45153" rIns="90305" bIns="45153" numCol="1" anchor="t" anchorCtr="0" compatLnSpc="1"/>
            <a:lstStyle/>
            <a:p>
              <a:endParaRPr lang="zh-CN" altLang="en-US" sz="1875">
                <a:solidFill>
                  <a:srgbClr val="D9AA27"/>
                </a:solidFill>
              </a:endParaRPr>
            </a:p>
          </p:txBody>
        </p:sp>
        <p:sp>
          <p:nvSpPr>
            <p:cNvPr id="37" name="Freeform 48"/>
            <p:cNvSpPr/>
            <p:nvPr/>
          </p:nvSpPr>
          <p:spPr bwMode="auto">
            <a:xfrm>
              <a:off x="1982749" y="1907062"/>
              <a:ext cx="943908" cy="1584119"/>
            </a:xfrm>
            <a:custGeom>
              <a:avLst/>
              <a:gdLst>
                <a:gd name="T0" fmla="*/ 0 w 575"/>
                <a:gd name="T1" fmla="*/ 873 h 887"/>
                <a:gd name="T2" fmla="*/ 210 w 575"/>
                <a:gd name="T3" fmla="*/ 0 h 887"/>
                <a:gd name="T4" fmla="*/ 575 w 575"/>
                <a:gd name="T5" fmla="*/ 0 h 887"/>
                <a:gd name="T6" fmla="*/ 398 w 575"/>
                <a:gd name="T7" fmla="*/ 887 h 887"/>
                <a:gd name="T8" fmla="*/ 0 w 575"/>
                <a:gd name="T9" fmla="*/ 873 h 887"/>
                <a:gd name="connsiteX0" fmla="*/ 0 w 10000"/>
                <a:gd name="connsiteY0" fmla="*/ 9842 h 9853"/>
                <a:gd name="connsiteX1" fmla="*/ 3652 w 10000"/>
                <a:gd name="connsiteY1" fmla="*/ 0 h 9853"/>
                <a:gd name="connsiteX2" fmla="*/ 10000 w 10000"/>
                <a:gd name="connsiteY2" fmla="*/ 0 h 9853"/>
                <a:gd name="connsiteX3" fmla="*/ 6922 w 10000"/>
                <a:gd name="connsiteY3" fmla="*/ 9853 h 9853"/>
                <a:gd name="connsiteX4" fmla="*/ 0 w 10000"/>
                <a:gd name="connsiteY4" fmla="*/ 9842 h 9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9853">
                  <a:moveTo>
                    <a:pt x="0" y="9842"/>
                  </a:moveTo>
                  <a:lnTo>
                    <a:pt x="3652" y="0"/>
                  </a:lnTo>
                  <a:lnTo>
                    <a:pt x="10000" y="0"/>
                  </a:lnTo>
                  <a:lnTo>
                    <a:pt x="6922" y="9853"/>
                  </a:lnTo>
                  <a:lnTo>
                    <a:pt x="0" y="9842"/>
                  </a:lnTo>
                  <a:close/>
                </a:path>
              </a:pathLst>
            </a:custGeom>
            <a:grpFill/>
            <a:ln>
              <a:noFill/>
            </a:ln>
          </p:spPr>
          <p:txBody>
            <a:bodyPr vert="horz" wrap="square" lIns="90305" tIns="45153" rIns="90305" bIns="45153" numCol="1" anchor="t" anchorCtr="0" compatLnSpc="1"/>
            <a:lstStyle/>
            <a:p>
              <a:endParaRPr lang="zh-CN" altLang="en-US" sz="1875">
                <a:solidFill>
                  <a:srgbClr val="D9AA27"/>
                </a:solidFill>
              </a:endParaRPr>
            </a:p>
          </p:txBody>
        </p:sp>
      </p:gr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up)">
                                      <p:cBhvr>
                                        <p:cTn id="7" dur="1000"/>
                                        <p:tgtEl>
                                          <p:spTgt spid="29"/>
                                        </p:tgtEl>
                                      </p:cBhvr>
                                    </p:animEffect>
                                  </p:childTnLst>
                                </p:cTn>
                              </p:par>
                              <p:par>
                                <p:cTn id="8" presetID="22" presetClass="entr" presetSubtype="1" fill="hold"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wipe(up)">
                                      <p:cBhvr>
                                        <p:cTn id="10" dur="1000"/>
                                        <p:tgtEl>
                                          <p:spTgt spid="26"/>
                                        </p:tgtEl>
                                      </p:cBhvr>
                                    </p:animEffect>
                                  </p:childTnLst>
                                </p:cTn>
                              </p:par>
                              <p:par>
                                <p:cTn id="11" presetID="31" presetClass="entr" presetSubtype="0" fill="hold" nodeType="withEffect">
                                  <p:stCondLst>
                                    <p:cond delay="0"/>
                                  </p:stCondLst>
                                  <p:childTnLst>
                                    <p:set>
                                      <p:cBhvr>
                                        <p:cTn id="12" dur="1" fill="hold">
                                          <p:stCondLst>
                                            <p:cond delay="0"/>
                                          </p:stCondLst>
                                        </p:cTn>
                                        <p:tgtEl>
                                          <p:spTgt spid="66"/>
                                        </p:tgtEl>
                                        <p:attrNameLst>
                                          <p:attrName>style.visibility</p:attrName>
                                        </p:attrNameLst>
                                      </p:cBhvr>
                                      <p:to>
                                        <p:strVal val="visible"/>
                                      </p:to>
                                    </p:set>
                                    <p:anim calcmode="lin" valueType="num">
                                      <p:cBhvr>
                                        <p:cTn id="13" dur="1000" fill="hold"/>
                                        <p:tgtEl>
                                          <p:spTgt spid="66"/>
                                        </p:tgtEl>
                                        <p:attrNameLst>
                                          <p:attrName>ppt_w</p:attrName>
                                        </p:attrNameLst>
                                      </p:cBhvr>
                                      <p:tavLst>
                                        <p:tav tm="0">
                                          <p:val>
                                            <p:fltVal val="0"/>
                                          </p:val>
                                        </p:tav>
                                        <p:tav tm="100000">
                                          <p:val>
                                            <p:strVal val="#ppt_w"/>
                                          </p:val>
                                        </p:tav>
                                      </p:tavLst>
                                    </p:anim>
                                    <p:anim calcmode="lin" valueType="num">
                                      <p:cBhvr>
                                        <p:cTn id="14" dur="1000" fill="hold"/>
                                        <p:tgtEl>
                                          <p:spTgt spid="66"/>
                                        </p:tgtEl>
                                        <p:attrNameLst>
                                          <p:attrName>ppt_h</p:attrName>
                                        </p:attrNameLst>
                                      </p:cBhvr>
                                      <p:tavLst>
                                        <p:tav tm="0">
                                          <p:val>
                                            <p:fltVal val="0"/>
                                          </p:val>
                                        </p:tav>
                                        <p:tav tm="100000">
                                          <p:val>
                                            <p:strVal val="#ppt_h"/>
                                          </p:val>
                                        </p:tav>
                                      </p:tavLst>
                                    </p:anim>
                                    <p:anim calcmode="lin" valueType="num">
                                      <p:cBhvr>
                                        <p:cTn id="15" dur="1000" fill="hold"/>
                                        <p:tgtEl>
                                          <p:spTgt spid="66"/>
                                        </p:tgtEl>
                                        <p:attrNameLst>
                                          <p:attrName>style.rotation</p:attrName>
                                        </p:attrNameLst>
                                      </p:cBhvr>
                                      <p:tavLst>
                                        <p:tav tm="0">
                                          <p:val>
                                            <p:fltVal val="90"/>
                                          </p:val>
                                        </p:tav>
                                        <p:tav tm="100000">
                                          <p:val>
                                            <p:fltVal val="0"/>
                                          </p:val>
                                        </p:tav>
                                      </p:tavLst>
                                    </p:anim>
                                    <p:animEffect transition="in" filter="fade">
                                      <p:cBhvr>
                                        <p:cTn id="16" dur="1000"/>
                                        <p:tgtEl>
                                          <p:spTgt spid="66"/>
                                        </p:tgtEl>
                                      </p:cBhvr>
                                    </p:animEffect>
                                  </p:childTnLst>
                                </p:cTn>
                              </p:par>
                            </p:childTnLst>
                          </p:cTn>
                        </p:par>
                        <p:par>
                          <p:cTn id="17" fill="hold">
                            <p:stCondLst>
                              <p:cond delay="1000"/>
                            </p:stCondLst>
                            <p:childTnLst>
                              <p:par>
                                <p:cTn id="18" presetID="45" presetClass="entr" presetSubtype="0" fill="hold" grpId="0" nodeType="afterEffect">
                                  <p:stCondLst>
                                    <p:cond delay="0"/>
                                  </p:stCondLst>
                                  <p:childTnLst>
                                    <p:set>
                                      <p:cBhvr>
                                        <p:cTn id="19" dur="1" fill="hold">
                                          <p:stCondLst>
                                            <p:cond delay="0"/>
                                          </p:stCondLst>
                                        </p:cTn>
                                        <p:tgtEl>
                                          <p:spTgt spid="48"/>
                                        </p:tgtEl>
                                        <p:attrNameLst>
                                          <p:attrName>style.visibility</p:attrName>
                                        </p:attrNameLst>
                                      </p:cBhvr>
                                      <p:to>
                                        <p:strVal val="visible"/>
                                      </p:to>
                                    </p:set>
                                    <p:animEffect>
                                      <p:cBhvr>
                                        <p:cTn id="20" dur="2000"/>
                                        <p:tgtEl>
                                          <p:spTgt spid="48"/>
                                        </p:tgtEl>
                                      </p:cBhvr>
                                    </p:animEffect>
                                    <p:anim calcmode="lin" valueType="num">
                                      <p:cBhvr>
                                        <p:cTn id="21" dur="2000" fill="hold"/>
                                        <p:tgtEl>
                                          <p:spTgt spid="48"/>
                                        </p:tgtEl>
                                        <p:attrNameLst>
                                          <p:attrName>ppt_w</p:attrName>
                                        </p:attrNameLst>
                                      </p:cBhvr>
                                      <p:tavLst>
                                        <p:tav tm="0" fmla="#ppt_w*sin(2.5*pi*$)">
                                          <p:val>
                                            <p:fltVal val="0"/>
                                          </p:val>
                                        </p:tav>
                                        <p:tav tm="100000">
                                          <p:val>
                                            <p:fltVal val="1"/>
                                          </p:val>
                                        </p:tav>
                                      </p:tavLst>
                                    </p:anim>
                                    <p:anim calcmode="lin" valueType="num">
                                      <p:cBhvr>
                                        <p:cTn id="22" dur="2000" fill="hold"/>
                                        <p:tgtEl>
                                          <p:spTgt spid="48"/>
                                        </p:tgtEl>
                                        <p:attrNameLst>
                                          <p:attrName>ppt_h</p:attrName>
                                        </p:attrNameLst>
                                      </p:cBhvr>
                                      <p:tavLst>
                                        <p:tav tm="0">
                                          <p:val>
                                            <p:strVal val="#ppt_h"/>
                                          </p:val>
                                        </p:tav>
                                        <p:tav tm="100000">
                                          <p:val>
                                            <p:strVal val="#ppt_h"/>
                                          </p:val>
                                        </p:tav>
                                      </p:tavLst>
                                    </p:anim>
                                  </p:childTnLst>
                                </p:cTn>
                              </p:par>
                              <p:par>
                                <p:cTn id="23" presetID="45" presetClass="entr" presetSubtype="0" fill="hold" grpId="0" nodeType="withEffect">
                                  <p:stCondLst>
                                    <p:cond delay="0"/>
                                  </p:stCondLst>
                                  <p:childTnLst>
                                    <p:set>
                                      <p:cBhvr>
                                        <p:cTn id="24" dur="1" fill="hold">
                                          <p:stCondLst>
                                            <p:cond delay="0"/>
                                          </p:stCondLst>
                                        </p:cTn>
                                        <p:tgtEl>
                                          <p:spTgt spid="49"/>
                                        </p:tgtEl>
                                        <p:attrNameLst>
                                          <p:attrName>style.visibility</p:attrName>
                                        </p:attrNameLst>
                                      </p:cBhvr>
                                      <p:to>
                                        <p:strVal val="visible"/>
                                      </p:to>
                                    </p:set>
                                    <p:animEffect>
                                      <p:cBhvr>
                                        <p:cTn id="25" dur="1750"/>
                                        <p:tgtEl>
                                          <p:spTgt spid="49"/>
                                        </p:tgtEl>
                                      </p:cBhvr>
                                    </p:animEffect>
                                    <p:anim calcmode="lin" valueType="num">
                                      <p:cBhvr>
                                        <p:cTn id="26" dur="1750" fill="hold"/>
                                        <p:tgtEl>
                                          <p:spTgt spid="49"/>
                                        </p:tgtEl>
                                        <p:attrNameLst>
                                          <p:attrName>ppt_w</p:attrName>
                                        </p:attrNameLst>
                                      </p:cBhvr>
                                      <p:tavLst>
                                        <p:tav tm="0" fmla="#ppt_w*sin(2.5*pi*$)">
                                          <p:val>
                                            <p:fltVal val="0"/>
                                          </p:val>
                                        </p:tav>
                                        <p:tav tm="100000">
                                          <p:val>
                                            <p:fltVal val="1"/>
                                          </p:val>
                                        </p:tav>
                                      </p:tavLst>
                                    </p:anim>
                                    <p:anim calcmode="lin" valueType="num">
                                      <p:cBhvr>
                                        <p:cTn id="27" dur="1750" fill="hold"/>
                                        <p:tgtEl>
                                          <p:spTgt spid="49"/>
                                        </p:tgtEl>
                                        <p:attrNameLst>
                                          <p:attrName>ppt_h</p:attrName>
                                        </p:attrNameLst>
                                      </p:cBhvr>
                                      <p:tavLst>
                                        <p:tav tm="0">
                                          <p:val>
                                            <p:strVal val="#ppt_h"/>
                                          </p:val>
                                        </p:tav>
                                        <p:tav tm="100000">
                                          <p:val>
                                            <p:strVal val="#ppt_h"/>
                                          </p:val>
                                        </p:tav>
                                      </p:tavLst>
                                    </p:anim>
                                  </p:childTnLst>
                                </p:cTn>
                              </p:par>
                              <p:par>
                                <p:cTn id="28" presetID="45" presetClass="entr" presetSubtype="0" fill="hold" grpId="0" nodeType="withEffect">
                                  <p:stCondLst>
                                    <p:cond delay="0"/>
                                  </p:stCondLst>
                                  <p:childTnLst>
                                    <p:set>
                                      <p:cBhvr>
                                        <p:cTn id="29" dur="1" fill="hold">
                                          <p:stCondLst>
                                            <p:cond delay="0"/>
                                          </p:stCondLst>
                                        </p:cTn>
                                        <p:tgtEl>
                                          <p:spTgt spid="50"/>
                                        </p:tgtEl>
                                        <p:attrNameLst>
                                          <p:attrName>style.visibility</p:attrName>
                                        </p:attrNameLst>
                                      </p:cBhvr>
                                      <p:to>
                                        <p:strVal val="visible"/>
                                      </p:to>
                                    </p:set>
                                    <p:animEffect>
                                      <p:cBhvr>
                                        <p:cTn id="30" dur="1500"/>
                                        <p:tgtEl>
                                          <p:spTgt spid="50"/>
                                        </p:tgtEl>
                                      </p:cBhvr>
                                    </p:animEffect>
                                    <p:anim calcmode="lin" valueType="num">
                                      <p:cBhvr>
                                        <p:cTn id="31" dur="1500" fill="hold"/>
                                        <p:tgtEl>
                                          <p:spTgt spid="50"/>
                                        </p:tgtEl>
                                        <p:attrNameLst>
                                          <p:attrName>ppt_w</p:attrName>
                                        </p:attrNameLst>
                                      </p:cBhvr>
                                      <p:tavLst>
                                        <p:tav tm="0" fmla="#ppt_w*sin(2.5*pi*$)">
                                          <p:val>
                                            <p:fltVal val="0"/>
                                          </p:val>
                                        </p:tav>
                                        <p:tav tm="100000">
                                          <p:val>
                                            <p:fltVal val="1"/>
                                          </p:val>
                                        </p:tav>
                                      </p:tavLst>
                                    </p:anim>
                                    <p:anim calcmode="lin" valueType="num">
                                      <p:cBhvr>
                                        <p:cTn id="32" dur="1500" fill="hold"/>
                                        <p:tgtEl>
                                          <p:spTgt spid="50"/>
                                        </p:tgtEl>
                                        <p:attrNameLst>
                                          <p:attrName>ppt_h</p:attrName>
                                        </p:attrNameLst>
                                      </p:cBhvr>
                                      <p:tavLst>
                                        <p:tav tm="0">
                                          <p:val>
                                            <p:strVal val="#ppt_h"/>
                                          </p:val>
                                        </p:tav>
                                        <p:tav tm="100000">
                                          <p:val>
                                            <p:strVal val="#ppt_h"/>
                                          </p:val>
                                        </p:tav>
                                      </p:tavLst>
                                    </p:anim>
                                  </p:childTnLst>
                                </p:cTn>
                              </p:par>
                              <p:par>
                                <p:cTn id="33" presetID="45" presetClass="entr" presetSubtype="0" fill="hold" grpId="0" nodeType="withEffect">
                                  <p:stCondLst>
                                    <p:cond delay="0"/>
                                  </p:stCondLst>
                                  <p:childTnLst>
                                    <p:set>
                                      <p:cBhvr>
                                        <p:cTn id="34" dur="1" fill="hold">
                                          <p:stCondLst>
                                            <p:cond delay="0"/>
                                          </p:stCondLst>
                                        </p:cTn>
                                        <p:tgtEl>
                                          <p:spTgt spid="51"/>
                                        </p:tgtEl>
                                        <p:attrNameLst>
                                          <p:attrName>style.visibility</p:attrName>
                                        </p:attrNameLst>
                                      </p:cBhvr>
                                      <p:to>
                                        <p:strVal val="visible"/>
                                      </p:to>
                                    </p:set>
                                    <p:animEffect>
                                      <p:cBhvr>
                                        <p:cTn id="35" dur="1250"/>
                                        <p:tgtEl>
                                          <p:spTgt spid="51"/>
                                        </p:tgtEl>
                                      </p:cBhvr>
                                    </p:animEffect>
                                    <p:anim calcmode="lin" valueType="num">
                                      <p:cBhvr>
                                        <p:cTn id="36" dur="1250" fill="hold"/>
                                        <p:tgtEl>
                                          <p:spTgt spid="51"/>
                                        </p:tgtEl>
                                        <p:attrNameLst>
                                          <p:attrName>ppt_w</p:attrName>
                                        </p:attrNameLst>
                                      </p:cBhvr>
                                      <p:tavLst>
                                        <p:tav tm="0" fmla="#ppt_w*sin(2.5*pi*$)">
                                          <p:val>
                                            <p:fltVal val="0"/>
                                          </p:val>
                                        </p:tav>
                                        <p:tav tm="100000">
                                          <p:val>
                                            <p:fltVal val="1"/>
                                          </p:val>
                                        </p:tav>
                                      </p:tavLst>
                                    </p:anim>
                                    <p:anim calcmode="lin" valueType="num">
                                      <p:cBhvr>
                                        <p:cTn id="37" dur="1250" fill="hold"/>
                                        <p:tgtEl>
                                          <p:spTgt spid="51"/>
                                        </p:tgtEl>
                                        <p:attrNameLst>
                                          <p:attrName>ppt_h</p:attrName>
                                        </p:attrNameLst>
                                      </p:cBhvr>
                                      <p:tavLst>
                                        <p:tav tm="0">
                                          <p:val>
                                            <p:strVal val="#ppt_h"/>
                                          </p:val>
                                        </p:tav>
                                        <p:tav tm="100000">
                                          <p:val>
                                            <p:strVal val="#ppt_h"/>
                                          </p:val>
                                        </p:tav>
                                      </p:tavLst>
                                    </p:anim>
                                  </p:childTnLst>
                                </p:cTn>
                              </p:par>
                              <p:par>
                                <p:cTn id="38" presetID="45" presetClass="entr" presetSubtype="0" fill="hold" grpId="0" nodeType="withEffect">
                                  <p:stCondLst>
                                    <p:cond delay="0"/>
                                  </p:stCondLst>
                                  <p:childTnLst>
                                    <p:set>
                                      <p:cBhvr>
                                        <p:cTn id="39" dur="1" fill="hold">
                                          <p:stCondLst>
                                            <p:cond delay="0"/>
                                          </p:stCondLst>
                                        </p:cTn>
                                        <p:tgtEl>
                                          <p:spTgt spid="52"/>
                                        </p:tgtEl>
                                        <p:attrNameLst>
                                          <p:attrName>style.visibility</p:attrName>
                                        </p:attrNameLst>
                                      </p:cBhvr>
                                      <p:to>
                                        <p:strVal val="visible"/>
                                      </p:to>
                                    </p:set>
                                    <p:animEffect>
                                      <p:cBhvr>
                                        <p:cTn id="40" dur="1000"/>
                                        <p:tgtEl>
                                          <p:spTgt spid="52"/>
                                        </p:tgtEl>
                                      </p:cBhvr>
                                    </p:animEffect>
                                    <p:anim calcmode="lin" valueType="num">
                                      <p:cBhvr>
                                        <p:cTn id="41" dur="1000" fill="hold"/>
                                        <p:tgtEl>
                                          <p:spTgt spid="52"/>
                                        </p:tgtEl>
                                        <p:attrNameLst>
                                          <p:attrName>ppt_w</p:attrName>
                                        </p:attrNameLst>
                                      </p:cBhvr>
                                      <p:tavLst>
                                        <p:tav tm="0" fmla="#ppt_w*sin(2.5*pi*$)">
                                          <p:val>
                                            <p:fltVal val="0"/>
                                          </p:val>
                                        </p:tav>
                                        <p:tav tm="100000">
                                          <p:val>
                                            <p:fltVal val="1"/>
                                          </p:val>
                                        </p:tav>
                                      </p:tavLst>
                                    </p:anim>
                                    <p:anim calcmode="lin" valueType="num">
                                      <p:cBhvr>
                                        <p:cTn id="42" dur="1000" fill="hold"/>
                                        <p:tgtEl>
                                          <p:spTgt spid="52"/>
                                        </p:tgtEl>
                                        <p:attrNameLst>
                                          <p:attrName>ppt_h</p:attrName>
                                        </p:attrNameLst>
                                      </p:cBhvr>
                                      <p:tavLst>
                                        <p:tav tm="0">
                                          <p:val>
                                            <p:strVal val="#ppt_h"/>
                                          </p:val>
                                        </p:tav>
                                        <p:tav tm="100000">
                                          <p:val>
                                            <p:strVal val="#ppt_h"/>
                                          </p:val>
                                        </p:tav>
                                      </p:tavLst>
                                    </p:anim>
                                  </p:childTnLst>
                                </p:cTn>
                              </p:par>
                            </p:childTnLst>
                          </p:cTn>
                        </p:par>
                        <p:par>
                          <p:cTn id="43" fill="hold">
                            <p:stCondLst>
                              <p:cond delay="3000"/>
                            </p:stCondLst>
                            <p:childTnLst>
                              <p:par>
                                <p:cTn id="44" presetID="42" presetClass="entr" presetSubtype="0" fill="hold" grpId="0" nodeType="afterEffect">
                                  <p:stCondLst>
                                    <p:cond delay="0"/>
                                  </p:stCondLst>
                                  <p:childTnLst>
                                    <p:set>
                                      <p:cBhvr>
                                        <p:cTn id="45" dur="1" fill="hold">
                                          <p:stCondLst>
                                            <p:cond delay="0"/>
                                          </p:stCondLst>
                                        </p:cTn>
                                        <p:tgtEl>
                                          <p:spTgt spid="47"/>
                                        </p:tgtEl>
                                        <p:attrNameLst>
                                          <p:attrName>style.visibility</p:attrName>
                                        </p:attrNameLst>
                                      </p:cBhvr>
                                      <p:to>
                                        <p:strVal val="visible"/>
                                      </p:to>
                                    </p:set>
                                    <p:animEffect>
                                      <p:cBhvr>
                                        <p:cTn id="46" dur="750"/>
                                        <p:tgtEl>
                                          <p:spTgt spid="47"/>
                                        </p:tgtEl>
                                      </p:cBhvr>
                                    </p:animEffect>
                                    <p:anim calcmode="lin" valueType="num">
                                      <p:cBhvr>
                                        <p:cTn id="47" dur="750" fill="hold"/>
                                        <p:tgtEl>
                                          <p:spTgt spid="47"/>
                                        </p:tgtEl>
                                        <p:attrNameLst>
                                          <p:attrName>ppt_x</p:attrName>
                                        </p:attrNameLst>
                                      </p:cBhvr>
                                      <p:tavLst>
                                        <p:tav tm="0">
                                          <p:val>
                                            <p:strVal val="#ppt_x"/>
                                          </p:val>
                                        </p:tav>
                                        <p:tav tm="100000">
                                          <p:val>
                                            <p:strVal val="#ppt_x"/>
                                          </p:val>
                                        </p:tav>
                                      </p:tavLst>
                                    </p:anim>
                                    <p:anim calcmode="lin" valueType="num">
                                      <p:cBhvr>
                                        <p:cTn id="48" dur="750" fill="hold"/>
                                        <p:tgtEl>
                                          <p:spTgt spid="47"/>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250"/>
                                  </p:stCondLst>
                                  <p:childTnLst>
                                    <p:set>
                                      <p:cBhvr>
                                        <p:cTn id="50" dur="1" fill="hold">
                                          <p:stCondLst>
                                            <p:cond delay="0"/>
                                          </p:stCondLst>
                                        </p:cTn>
                                        <p:tgtEl>
                                          <p:spTgt spid="53"/>
                                        </p:tgtEl>
                                        <p:attrNameLst>
                                          <p:attrName>style.visibility</p:attrName>
                                        </p:attrNameLst>
                                      </p:cBhvr>
                                      <p:to>
                                        <p:strVal val="visible"/>
                                      </p:to>
                                    </p:set>
                                    <p:animEffect>
                                      <p:cBhvr>
                                        <p:cTn id="51" dur="750"/>
                                        <p:tgtEl>
                                          <p:spTgt spid="53"/>
                                        </p:tgtEl>
                                      </p:cBhvr>
                                    </p:animEffect>
                                    <p:anim calcmode="lin" valueType="num">
                                      <p:cBhvr>
                                        <p:cTn id="52" dur="750" fill="hold"/>
                                        <p:tgtEl>
                                          <p:spTgt spid="53"/>
                                        </p:tgtEl>
                                        <p:attrNameLst>
                                          <p:attrName>ppt_x</p:attrName>
                                        </p:attrNameLst>
                                      </p:cBhvr>
                                      <p:tavLst>
                                        <p:tav tm="0">
                                          <p:val>
                                            <p:strVal val="#ppt_x"/>
                                          </p:val>
                                        </p:tav>
                                        <p:tav tm="100000">
                                          <p:val>
                                            <p:strVal val="#ppt_x"/>
                                          </p:val>
                                        </p:tav>
                                      </p:tavLst>
                                    </p:anim>
                                    <p:anim calcmode="lin" valueType="num">
                                      <p:cBhvr>
                                        <p:cTn id="53" dur="75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bldLvl="0" animBg="1" autoUpdateAnimBg="0"/>
      <p:bldP spid="48" grpId="0" bldLvl="0" animBg="1" autoUpdateAnimBg="0"/>
      <p:bldP spid="49" grpId="0" bldLvl="0" animBg="1" autoUpdateAnimBg="0"/>
      <p:bldP spid="50" grpId="0" bldLvl="0" animBg="1" autoUpdateAnimBg="0"/>
      <p:bldP spid="51" grpId="0" bldLvl="0" animBg="1" autoUpdateAnimBg="0"/>
      <p:bldP spid="52" grpId="0" bldLvl="0" animBg="1" autoUpdateAnimBg="0"/>
      <p:bldP spid="53" grpId="0" bldLvl="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79"/>
          <p:cNvGrpSpPr/>
          <p:nvPr/>
        </p:nvGrpSpPr>
        <p:grpSpPr bwMode="auto">
          <a:xfrm>
            <a:off x="617713" y="1135675"/>
            <a:ext cx="8401834" cy="417034"/>
            <a:chOff x="439196" y="420756"/>
            <a:chExt cx="8612670" cy="422802"/>
          </a:xfrm>
          <a:solidFill>
            <a:schemeClr val="accent2">
              <a:lumMod val="75000"/>
            </a:schemeClr>
          </a:solidFill>
        </p:grpSpPr>
        <p:sp>
          <p:nvSpPr>
            <p:cNvPr id="81" name="矩形 80"/>
            <p:cNvSpPr/>
            <p:nvPr/>
          </p:nvSpPr>
          <p:spPr>
            <a:xfrm>
              <a:off x="439196" y="420756"/>
              <a:ext cx="8612670" cy="42280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55675" fontAlgn="auto">
                <a:spcBef>
                  <a:spcPts val="0"/>
                </a:spcBef>
                <a:spcAft>
                  <a:spcPts val="0"/>
                </a:spcAft>
                <a:defRPr/>
              </a:pPr>
              <a:endParaRPr lang="zh-CN" altLang="en-US" sz="2370" dirty="0"/>
            </a:p>
          </p:txBody>
        </p:sp>
        <p:sp>
          <p:nvSpPr>
            <p:cNvPr id="19476" name="TextBox 81"/>
            <p:cNvSpPr txBox="1">
              <a:spLocks noChangeArrowheads="1"/>
            </p:cNvSpPr>
            <p:nvPr/>
          </p:nvSpPr>
          <p:spPr bwMode="auto">
            <a:xfrm>
              <a:off x="3275856" y="428218"/>
              <a:ext cx="2664296" cy="40011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pPr algn="ctr"/>
              <a:r>
                <a:rPr lang="zh-CN" altLang="en-US" sz="1975" b="1" dirty="0">
                  <a:solidFill>
                    <a:schemeClr val="bg1"/>
                  </a:solidFill>
                </a:rPr>
                <a:t>主要工作</a:t>
              </a:r>
              <a:endParaRPr lang="zh-CN" altLang="en-US" sz="1975" b="1" dirty="0">
                <a:solidFill>
                  <a:schemeClr val="bg1"/>
                </a:solidFill>
              </a:endParaRPr>
            </a:p>
          </p:txBody>
        </p:sp>
      </p:grpSp>
      <p:sp>
        <p:nvSpPr>
          <p:cNvPr id="83" name="Rectangle 2"/>
          <p:cNvSpPr/>
          <p:nvPr/>
        </p:nvSpPr>
        <p:spPr>
          <a:xfrm>
            <a:off x="617713" y="3208305"/>
            <a:ext cx="1978562" cy="1627375"/>
          </a:xfrm>
          <a:prstGeom prst="rect">
            <a:avLst/>
          </a:prstGeom>
        </p:spPr>
        <p:txBody>
          <a:bodyPr lIns="0" tIns="45083" rIns="90168" bIns="45083">
            <a:spAutoFit/>
          </a:bodyPr>
          <a:lstStyle/>
          <a:p>
            <a:pPr indent="-3175" algn="ctr"/>
            <a:r>
              <a:rPr lang="zh-CN" altLang="en-US" sz="1975" b="1" dirty="0">
                <a:solidFill>
                  <a:srgbClr val="D9AA27"/>
                </a:solidFill>
                <a:latin typeface="微软雅黑" panose="020B0503020204020204" pitchFamily="34" charset="-122"/>
                <a:ea typeface="Segoe"/>
                <a:cs typeface="Segoe"/>
              </a:rPr>
              <a:t>单击添加标题</a:t>
            </a:r>
            <a:endParaRPr lang="en-US" sz="1975" b="1" dirty="0">
              <a:solidFill>
                <a:srgbClr val="D9AA27"/>
              </a:solidFill>
              <a:latin typeface="微软雅黑" panose="020B0503020204020204" pitchFamily="34" charset="-122"/>
              <a:ea typeface="Segoe"/>
              <a:cs typeface="Segoe"/>
            </a:endParaRPr>
          </a:p>
          <a:p>
            <a:pPr indent="-3175" algn="ctr"/>
            <a:endParaRPr lang="en-US" sz="1085" dirty="0">
              <a:solidFill>
                <a:srgbClr val="573A1E"/>
              </a:solidFill>
              <a:latin typeface="微软雅黑" panose="020B0503020204020204" pitchFamily="34" charset="-122"/>
              <a:ea typeface="Segoe"/>
              <a:cs typeface="Segoe"/>
            </a:endParaRPr>
          </a:p>
          <a:p>
            <a:pPr indent="-3175" algn="ctr"/>
            <a:r>
              <a:rPr lang="zh-CN" altLang="en-US" sz="1385" dirty="0">
                <a:solidFill>
                  <a:srgbClr val="5A5959"/>
                </a:solidFill>
                <a:latin typeface="微软雅黑" panose="020B0503020204020204" pitchFamily="34" charset="-122"/>
                <a:ea typeface="微软雅黑" panose="020B0503020204020204" pitchFamily="34" charset="-122"/>
                <a:cs typeface="Arial" panose="020B0604020202020204" pitchFamily="34" charset="0"/>
              </a:rPr>
              <a:t>单击此处添加文本</a:t>
            </a:r>
            <a:endParaRPr lang="en-US" altLang="zh-CN" sz="1385" dirty="0">
              <a:solidFill>
                <a:srgbClr val="5A5959"/>
              </a:solidFill>
              <a:latin typeface="微软雅黑" panose="020B0503020204020204" pitchFamily="34" charset="-122"/>
              <a:ea typeface="微软雅黑" panose="020B0503020204020204" pitchFamily="34" charset="-122"/>
              <a:cs typeface="Arial" panose="020B0604020202020204" pitchFamily="34" charset="0"/>
            </a:endParaRPr>
          </a:p>
          <a:p>
            <a:pPr indent="-3175" algn="ctr"/>
            <a:r>
              <a:rPr lang="zh-CN" altLang="en-US" sz="1385" dirty="0">
                <a:solidFill>
                  <a:srgbClr val="5A5959"/>
                </a:solidFill>
                <a:latin typeface="微软雅黑" panose="020B0503020204020204" pitchFamily="34" charset="-122"/>
                <a:ea typeface="微软雅黑" panose="020B0503020204020204" pitchFamily="34" charset="-122"/>
                <a:cs typeface="Arial" panose="020B0604020202020204" pitchFamily="34" charset="0"/>
              </a:rPr>
              <a:t>单击此处添加文本</a:t>
            </a:r>
            <a:endParaRPr lang="zh-CN" altLang="en-US" sz="1385" dirty="0">
              <a:solidFill>
                <a:srgbClr val="5A5959"/>
              </a:solidFill>
              <a:latin typeface="微软雅黑" panose="020B0503020204020204" pitchFamily="34" charset="-122"/>
              <a:ea typeface="微软雅黑" panose="020B0503020204020204" pitchFamily="34" charset="-122"/>
              <a:cs typeface="Arial" panose="020B0604020202020204" pitchFamily="34" charset="0"/>
            </a:endParaRPr>
          </a:p>
          <a:p>
            <a:pPr indent="-3175" algn="ctr"/>
            <a:r>
              <a:rPr lang="zh-CN" altLang="en-US" sz="1385" dirty="0">
                <a:solidFill>
                  <a:srgbClr val="5A5959"/>
                </a:solidFill>
                <a:latin typeface="微软雅黑" panose="020B0503020204020204" pitchFamily="34" charset="-122"/>
                <a:ea typeface="微软雅黑" panose="020B0503020204020204" pitchFamily="34" charset="-122"/>
                <a:cs typeface="Arial" panose="020B0604020202020204" pitchFamily="34" charset="0"/>
              </a:rPr>
              <a:t>单击此处添加文本</a:t>
            </a:r>
            <a:endParaRPr lang="zh-CN" altLang="en-US" sz="1385" dirty="0">
              <a:solidFill>
                <a:srgbClr val="5A5959"/>
              </a:solidFill>
              <a:latin typeface="微软雅黑" panose="020B0503020204020204" pitchFamily="34" charset="-122"/>
              <a:ea typeface="微软雅黑" panose="020B0503020204020204" pitchFamily="34" charset="-122"/>
              <a:cs typeface="Arial" panose="020B0604020202020204" pitchFamily="34" charset="0"/>
            </a:endParaRPr>
          </a:p>
          <a:p>
            <a:pPr indent="-3175" algn="ctr"/>
            <a:r>
              <a:rPr lang="zh-CN" altLang="en-US" sz="1385" dirty="0">
                <a:solidFill>
                  <a:srgbClr val="5A5959"/>
                </a:solidFill>
                <a:latin typeface="微软雅黑" panose="020B0503020204020204" pitchFamily="34" charset="-122"/>
                <a:ea typeface="微软雅黑" panose="020B0503020204020204" pitchFamily="34" charset="-122"/>
                <a:cs typeface="Arial" panose="020B0604020202020204" pitchFamily="34" charset="0"/>
              </a:rPr>
              <a:t>单击此处添加文本</a:t>
            </a:r>
            <a:endParaRPr lang="zh-CN" altLang="en-US" sz="1385" dirty="0">
              <a:solidFill>
                <a:srgbClr val="5A5959"/>
              </a:solidFill>
              <a:latin typeface="微软雅黑" panose="020B0503020204020204" pitchFamily="34" charset="-122"/>
              <a:ea typeface="微软雅黑" panose="020B0503020204020204" pitchFamily="34" charset="-122"/>
              <a:cs typeface="Arial" panose="020B0604020202020204" pitchFamily="34" charset="0"/>
            </a:endParaRPr>
          </a:p>
          <a:p>
            <a:pPr indent="-3175" algn="ctr"/>
            <a:r>
              <a:rPr lang="zh-CN" altLang="en-US" sz="1385" dirty="0">
                <a:solidFill>
                  <a:srgbClr val="5A5959"/>
                </a:solidFill>
                <a:latin typeface="微软雅黑" panose="020B0503020204020204" pitchFamily="34" charset="-122"/>
                <a:ea typeface="微软雅黑" panose="020B0503020204020204" pitchFamily="34" charset="-122"/>
                <a:cs typeface="Arial" panose="020B0604020202020204" pitchFamily="34" charset="0"/>
              </a:rPr>
              <a:t>单击此处添加文本</a:t>
            </a:r>
            <a:endParaRPr lang="zh-CN" altLang="en-US" sz="1385" dirty="0">
              <a:solidFill>
                <a:srgbClr val="5A5959"/>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84" name="Rectangle 3"/>
          <p:cNvSpPr/>
          <p:nvPr/>
        </p:nvSpPr>
        <p:spPr>
          <a:xfrm>
            <a:off x="6968866" y="3208305"/>
            <a:ext cx="2169834" cy="1627375"/>
          </a:xfrm>
          <a:prstGeom prst="rect">
            <a:avLst/>
          </a:prstGeom>
        </p:spPr>
        <p:txBody>
          <a:bodyPr lIns="0" tIns="45083" rIns="90168" bIns="45083">
            <a:spAutoFit/>
          </a:bodyPr>
          <a:lstStyle/>
          <a:p>
            <a:pPr indent="-3175" algn="ctr"/>
            <a:r>
              <a:rPr lang="zh-CN" altLang="en-US" sz="1975" b="1" dirty="0">
                <a:solidFill>
                  <a:schemeClr val="accent2">
                    <a:lumMod val="75000"/>
                  </a:schemeClr>
                </a:solidFill>
                <a:latin typeface="微软雅黑" panose="020B0503020204020204" pitchFamily="34" charset="-122"/>
                <a:ea typeface="Segoe"/>
                <a:cs typeface="Segoe"/>
              </a:rPr>
              <a:t>单击添加标题</a:t>
            </a:r>
            <a:endParaRPr lang="en-US" altLang="zh-CN" sz="1975" b="1" dirty="0">
              <a:solidFill>
                <a:schemeClr val="accent2">
                  <a:lumMod val="75000"/>
                </a:schemeClr>
              </a:solidFill>
              <a:latin typeface="微软雅黑" panose="020B0503020204020204" pitchFamily="34" charset="-122"/>
              <a:ea typeface="Segoe"/>
              <a:cs typeface="Segoe"/>
            </a:endParaRPr>
          </a:p>
          <a:p>
            <a:pPr indent="-3175" algn="ctr"/>
            <a:endParaRPr lang="en-US" altLang="zh-CN" sz="1085" dirty="0">
              <a:solidFill>
                <a:srgbClr val="573A1E"/>
              </a:solidFill>
              <a:latin typeface="微软雅黑" panose="020B0503020204020204" pitchFamily="34" charset="-122"/>
              <a:ea typeface="Segoe"/>
              <a:cs typeface="Segoe"/>
            </a:endParaRPr>
          </a:p>
          <a:p>
            <a:pPr indent="-3175" algn="ctr"/>
            <a:r>
              <a:rPr lang="zh-CN" altLang="en-US" sz="1385" dirty="0">
                <a:solidFill>
                  <a:srgbClr val="5A5959"/>
                </a:solidFill>
                <a:latin typeface="微软雅黑" panose="020B0503020204020204" pitchFamily="34" charset="-122"/>
                <a:ea typeface="微软雅黑" panose="020B0503020204020204" pitchFamily="34" charset="-122"/>
                <a:cs typeface="Arial" panose="020B0604020202020204" pitchFamily="34" charset="0"/>
              </a:rPr>
              <a:t>单击此处添加文本</a:t>
            </a:r>
            <a:endParaRPr lang="en-US" altLang="zh-CN" sz="1385" dirty="0">
              <a:solidFill>
                <a:srgbClr val="5A5959"/>
              </a:solidFill>
              <a:latin typeface="微软雅黑" panose="020B0503020204020204" pitchFamily="34" charset="-122"/>
              <a:ea typeface="微软雅黑" panose="020B0503020204020204" pitchFamily="34" charset="-122"/>
              <a:cs typeface="Arial" panose="020B0604020202020204" pitchFamily="34" charset="0"/>
            </a:endParaRPr>
          </a:p>
          <a:p>
            <a:pPr indent="-3175" algn="ctr"/>
            <a:r>
              <a:rPr lang="zh-CN" altLang="en-US" sz="1385" dirty="0">
                <a:solidFill>
                  <a:srgbClr val="5A5959"/>
                </a:solidFill>
                <a:latin typeface="微软雅黑" panose="020B0503020204020204" pitchFamily="34" charset="-122"/>
                <a:ea typeface="微软雅黑" panose="020B0503020204020204" pitchFamily="34" charset="-122"/>
                <a:cs typeface="Arial" panose="020B0604020202020204" pitchFamily="34" charset="0"/>
              </a:rPr>
              <a:t>单击此处添加文本</a:t>
            </a:r>
            <a:endParaRPr lang="zh-CN" altLang="en-US" sz="1385" dirty="0">
              <a:solidFill>
                <a:srgbClr val="5A5959"/>
              </a:solidFill>
              <a:latin typeface="微软雅黑" panose="020B0503020204020204" pitchFamily="34" charset="-122"/>
              <a:ea typeface="微软雅黑" panose="020B0503020204020204" pitchFamily="34" charset="-122"/>
              <a:cs typeface="Arial" panose="020B0604020202020204" pitchFamily="34" charset="0"/>
            </a:endParaRPr>
          </a:p>
          <a:p>
            <a:pPr indent="-3175" algn="ctr"/>
            <a:r>
              <a:rPr lang="zh-CN" altLang="en-US" sz="1385" dirty="0">
                <a:solidFill>
                  <a:srgbClr val="5A5959"/>
                </a:solidFill>
                <a:latin typeface="微软雅黑" panose="020B0503020204020204" pitchFamily="34" charset="-122"/>
                <a:ea typeface="微软雅黑" panose="020B0503020204020204" pitchFamily="34" charset="-122"/>
                <a:cs typeface="Arial" panose="020B0604020202020204" pitchFamily="34" charset="0"/>
              </a:rPr>
              <a:t>单击此处添加文本</a:t>
            </a:r>
            <a:endParaRPr lang="zh-CN" altLang="en-US" sz="1385" dirty="0">
              <a:solidFill>
                <a:srgbClr val="5A5959"/>
              </a:solidFill>
              <a:latin typeface="微软雅黑" panose="020B0503020204020204" pitchFamily="34" charset="-122"/>
              <a:ea typeface="微软雅黑" panose="020B0503020204020204" pitchFamily="34" charset="-122"/>
              <a:cs typeface="Arial" panose="020B0604020202020204" pitchFamily="34" charset="0"/>
            </a:endParaRPr>
          </a:p>
          <a:p>
            <a:pPr indent="-3175" algn="ctr"/>
            <a:r>
              <a:rPr lang="zh-CN" altLang="en-US" sz="1385" dirty="0">
                <a:solidFill>
                  <a:srgbClr val="5A5959"/>
                </a:solidFill>
                <a:latin typeface="微软雅黑" panose="020B0503020204020204" pitchFamily="34" charset="-122"/>
                <a:ea typeface="微软雅黑" panose="020B0503020204020204" pitchFamily="34" charset="-122"/>
                <a:cs typeface="Arial" panose="020B0604020202020204" pitchFamily="34" charset="0"/>
              </a:rPr>
              <a:t>单击此处添加文本</a:t>
            </a:r>
            <a:endParaRPr lang="zh-CN" altLang="en-US" sz="1385" dirty="0">
              <a:solidFill>
                <a:srgbClr val="5A5959"/>
              </a:solidFill>
              <a:latin typeface="微软雅黑" panose="020B0503020204020204" pitchFamily="34" charset="-122"/>
              <a:ea typeface="微软雅黑" panose="020B0503020204020204" pitchFamily="34" charset="-122"/>
              <a:cs typeface="Arial" panose="020B0604020202020204" pitchFamily="34" charset="0"/>
            </a:endParaRPr>
          </a:p>
          <a:p>
            <a:pPr indent="-3175" algn="ctr"/>
            <a:r>
              <a:rPr lang="zh-CN" altLang="en-US" sz="1385" dirty="0">
                <a:solidFill>
                  <a:srgbClr val="5A5959"/>
                </a:solidFill>
                <a:latin typeface="微软雅黑" panose="020B0503020204020204" pitchFamily="34" charset="-122"/>
                <a:ea typeface="微软雅黑" panose="020B0503020204020204" pitchFamily="34" charset="-122"/>
                <a:cs typeface="Arial" panose="020B0604020202020204" pitchFamily="34" charset="0"/>
              </a:rPr>
              <a:t>单击此处添加文本</a:t>
            </a:r>
            <a:endParaRPr lang="zh-CN" altLang="en-US" sz="1385" dirty="0">
              <a:solidFill>
                <a:srgbClr val="5A5959"/>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85" name="Rectangle 7"/>
          <p:cNvSpPr/>
          <p:nvPr/>
        </p:nvSpPr>
        <p:spPr>
          <a:xfrm>
            <a:off x="2785979" y="3208305"/>
            <a:ext cx="1868816" cy="1627375"/>
          </a:xfrm>
          <a:prstGeom prst="rect">
            <a:avLst/>
          </a:prstGeom>
        </p:spPr>
        <p:txBody>
          <a:bodyPr lIns="0" tIns="45083" rIns="90168" bIns="45083">
            <a:spAutoFit/>
          </a:bodyPr>
          <a:lstStyle/>
          <a:p>
            <a:pPr indent="-3175" algn="ctr"/>
            <a:r>
              <a:rPr lang="zh-CN" altLang="en-US" sz="1975" b="1" dirty="0">
                <a:solidFill>
                  <a:schemeClr val="accent2">
                    <a:lumMod val="75000"/>
                  </a:schemeClr>
                </a:solidFill>
                <a:latin typeface="微软雅黑" panose="020B0503020204020204" pitchFamily="34" charset="-122"/>
                <a:ea typeface="Segoe"/>
                <a:cs typeface="Segoe"/>
              </a:rPr>
              <a:t>单击添加标题</a:t>
            </a:r>
            <a:endParaRPr lang="en-US" altLang="zh-CN" sz="1975" b="1" dirty="0">
              <a:solidFill>
                <a:schemeClr val="accent2">
                  <a:lumMod val="75000"/>
                </a:schemeClr>
              </a:solidFill>
              <a:latin typeface="微软雅黑" panose="020B0503020204020204" pitchFamily="34" charset="-122"/>
              <a:ea typeface="Segoe"/>
              <a:cs typeface="Segoe"/>
            </a:endParaRPr>
          </a:p>
          <a:p>
            <a:pPr indent="-3175" algn="ctr"/>
            <a:endParaRPr lang="en-US" altLang="zh-CN" sz="1085" dirty="0">
              <a:solidFill>
                <a:srgbClr val="573A1E"/>
              </a:solidFill>
              <a:latin typeface="微软雅黑" panose="020B0503020204020204" pitchFamily="34" charset="-122"/>
              <a:ea typeface="Segoe"/>
              <a:cs typeface="Segoe"/>
            </a:endParaRPr>
          </a:p>
          <a:p>
            <a:pPr indent="-3175" algn="ctr"/>
            <a:r>
              <a:rPr lang="zh-CN" altLang="en-US" sz="1385" dirty="0">
                <a:solidFill>
                  <a:srgbClr val="5A5959"/>
                </a:solidFill>
                <a:latin typeface="微软雅黑" panose="020B0503020204020204" pitchFamily="34" charset="-122"/>
                <a:ea typeface="微软雅黑" panose="020B0503020204020204" pitchFamily="34" charset="-122"/>
                <a:cs typeface="Arial" panose="020B0604020202020204" pitchFamily="34" charset="0"/>
              </a:rPr>
              <a:t>单击此处添加文本</a:t>
            </a:r>
            <a:endParaRPr lang="en-US" altLang="zh-CN" sz="1385" dirty="0">
              <a:solidFill>
                <a:srgbClr val="5A5959"/>
              </a:solidFill>
              <a:latin typeface="微软雅黑" panose="020B0503020204020204" pitchFamily="34" charset="-122"/>
              <a:ea typeface="微软雅黑" panose="020B0503020204020204" pitchFamily="34" charset="-122"/>
              <a:cs typeface="Arial" panose="020B0604020202020204" pitchFamily="34" charset="0"/>
            </a:endParaRPr>
          </a:p>
          <a:p>
            <a:pPr indent="-3175" algn="ctr"/>
            <a:r>
              <a:rPr lang="zh-CN" altLang="en-US" sz="1385" dirty="0">
                <a:solidFill>
                  <a:srgbClr val="5A5959"/>
                </a:solidFill>
                <a:latin typeface="微软雅黑" panose="020B0503020204020204" pitchFamily="34" charset="-122"/>
                <a:ea typeface="微软雅黑" panose="020B0503020204020204" pitchFamily="34" charset="-122"/>
                <a:cs typeface="Arial" panose="020B0604020202020204" pitchFamily="34" charset="0"/>
              </a:rPr>
              <a:t>单击此处添加文本</a:t>
            </a:r>
            <a:endParaRPr lang="zh-CN" altLang="en-US" sz="1385" dirty="0">
              <a:solidFill>
                <a:srgbClr val="5A5959"/>
              </a:solidFill>
              <a:latin typeface="微软雅黑" panose="020B0503020204020204" pitchFamily="34" charset="-122"/>
              <a:ea typeface="微软雅黑" panose="020B0503020204020204" pitchFamily="34" charset="-122"/>
              <a:cs typeface="Arial" panose="020B0604020202020204" pitchFamily="34" charset="0"/>
            </a:endParaRPr>
          </a:p>
          <a:p>
            <a:pPr indent="-3175" algn="ctr"/>
            <a:r>
              <a:rPr lang="zh-CN" altLang="en-US" sz="1385" dirty="0">
                <a:solidFill>
                  <a:srgbClr val="5A5959"/>
                </a:solidFill>
                <a:latin typeface="微软雅黑" panose="020B0503020204020204" pitchFamily="34" charset="-122"/>
                <a:ea typeface="微软雅黑" panose="020B0503020204020204" pitchFamily="34" charset="-122"/>
                <a:cs typeface="Arial" panose="020B0604020202020204" pitchFamily="34" charset="0"/>
              </a:rPr>
              <a:t>单击此处添加文本</a:t>
            </a:r>
            <a:endParaRPr lang="zh-CN" altLang="en-US" sz="1385" dirty="0">
              <a:solidFill>
                <a:srgbClr val="5A5959"/>
              </a:solidFill>
              <a:latin typeface="微软雅黑" panose="020B0503020204020204" pitchFamily="34" charset="-122"/>
              <a:ea typeface="微软雅黑" panose="020B0503020204020204" pitchFamily="34" charset="-122"/>
              <a:cs typeface="Arial" panose="020B0604020202020204" pitchFamily="34" charset="0"/>
            </a:endParaRPr>
          </a:p>
          <a:p>
            <a:pPr indent="-3175" algn="ctr"/>
            <a:r>
              <a:rPr lang="zh-CN" altLang="en-US" sz="1385" dirty="0">
                <a:solidFill>
                  <a:srgbClr val="5A5959"/>
                </a:solidFill>
                <a:latin typeface="微软雅黑" panose="020B0503020204020204" pitchFamily="34" charset="-122"/>
                <a:ea typeface="微软雅黑" panose="020B0503020204020204" pitchFamily="34" charset="-122"/>
                <a:cs typeface="Arial" panose="020B0604020202020204" pitchFamily="34" charset="0"/>
              </a:rPr>
              <a:t>单击此处添加文本</a:t>
            </a:r>
            <a:endParaRPr lang="zh-CN" altLang="en-US" sz="1385" dirty="0">
              <a:solidFill>
                <a:srgbClr val="5A5959"/>
              </a:solidFill>
              <a:latin typeface="微软雅黑" panose="020B0503020204020204" pitchFamily="34" charset="-122"/>
              <a:ea typeface="微软雅黑" panose="020B0503020204020204" pitchFamily="34" charset="-122"/>
              <a:cs typeface="Arial" panose="020B0604020202020204" pitchFamily="34" charset="0"/>
            </a:endParaRPr>
          </a:p>
          <a:p>
            <a:pPr indent="-3175" algn="ctr"/>
            <a:r>
              <a:rPr lang="zh-CN" altLang="en-US" sz="1385" dirty="0">
                <a:solidFill>
                  <a:srgbClr val="5A5959"/>
                </a:solidFill>
                <a:latin typeface="微软雅黑" panose="020B0503020204020204" pitchFamily="34" charset="-122"/>
                <a:ea typeface="微软雅黑" panose="020B0503020204020204" pitchFamily="34" charset="-122"/>
                <a:cs typeface="Arial" panose="020B0604020202020204" pitchFamily="34" charset="0"/>
              </a:rPr>
              <a:t>单击此处添加文本</a:t>
            </a:r>
            <a:endParaRPr lang="zh-CN" altLang="en-US" sz="1385" dirty="0">
              <a:solidFill>
                <a:srgbClr val="5A5959"/>
              </a:solidFill>
              <a:latin typeface="微软雅黑" panose="020B0503020204020204" pitchFamily="34" charset="-122"/>
              <a:ea typeface="微软雅黑" panose="020B0503020204020204" pitchFamily="34" charset="-122"/>
              <a:cs typeface="Arial" panose="020B0604020202020204" pitchFamily="34" charset="0"/>
            </a:endParaRPr>
          </a:p>
        </p:txBody>
      </p:sp>
      <p:grpSp>
        <p:nvGrpSpPr>
          <p:cNvPr id="3" name="组合 85"/>
          <p:cNvGrpSpPr/>
          <p:nvPr/>
        </p:nvGrpSpPr>
        <p:grpSpPr bwMode="auto">
          <a:xfrm>
            <a:off x="617713" y="1754955"/>
            <a:ext cx="1978562" cy="1389070"/>
            <a:chOff x="383983" y="1134458"/>
            <a:chExt cx="2003232" cy="1405904"/>
          </a:xfrm>
          <a:solidFill>
            <a:srgbClr val="D9AA27"/>
          </a:solidFill>
        </p:grpSpPr>
        <p:sp>
          <p:nvSpPr>
            <p:cNvPr id="87" name="Rectangle 5"/>
            <p:cNvSpPr/>
            <p:nvPr/>
          </p:nvSpPr>
          <p:spPr>
            <a:xfrm>
              <a:off x="383983" y="1134458"/>
              <a:ext cx="2003232" cy="1405904"/>
            </a:xfrm>
            <a:prstGeom prst="rect">
              <a:avLst/>
            </a:prstGeom>
            <a:grpFill/>
            <a:ln w="9525" cap="flat" cmpd="sng" algn="ctr">
              <a:noFill/>
              <a:prstDash val="solid"/>
            </a:ln>
            <a:effectLst/>
          </p:spPr>
          <p:txBody>
            <a:bodyPr lIns="270893" tIns="270893" rIns="90297" bIns="45149"/>
            <a:lstStyle/>
            <a:p>
              <a:pPr defTabSz="902970" fontAlgn="auto">
                <a:spcBef>
                  <a:spcPts val="0"/>
                </a:spcBef>
                <a:spcAft>
                  <a:spcPts val="0"/>
                </a:spcAft>
                <a:defRPr/>
              </a:pPr>
              <a:endParaRPr lang="en-US" sz="1780" b="1" kern="0" dirty="0">
                <a:solidFill>
                  <a:srgbClr val="FFFFFF"/>
                </a:solidFill>
                <a:latin typeface="Segoe" pitchFamily="34" charset="0"/>
                <a:ea typeface="+mn-ea"/>
              </a:endParaRPr>
            </a:p>
          </p:txBody>
        </p:sp>
        <p:pic>
          <p:nvPicPr>
            <p:cNvPr id="19474" name="Picture 4" descr="\\MAGNUM\Projects\Microsoft\Journey to the Cloud Campaign\Design\Assets\PrivateCloud.png"/>
            <p:cNvPicPr>
              <a:picLocks noChangeAspect="1" noChangeArrowheads="1"/>
            </p:cNvPicPr>
            <p:nvPr/>
          </p:nvPicPr>
          <p:blipFill>
            <a:blip r:embed="rId1" cstate="print">
              <a:lum bright="100000"/>
              <a:extLst>
                <a:ext uri="{28A0092B-C50C-407E-A947-70E740481C1C}">
                  <a14:useLocalDpi xmlns:a14="http://schemas.microsoft.com/office/drawing/2010/main" val="0"/>
                </a:ext>
              </a:extLst>
            </a:blip>
            <a:srcRect/>
            <a:stretch>
              <a:fillRect/>
            </a:stretch>
          </p:blipFill>
          <p:spPr bwMode="auto">
            <a:xfrm>
              <a:off x="578350" y="1498147"/>
              <a:ext cx="1565973" cy="78521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grpSp>
      <p:sp>
        <p:nvSpPr>
          <p:cNvPr id="89" name="Rectangle 11"/>
          <p:cNvSpPr/>
          <p:nvPr/>
        </p:nvSpPr>
        <p:spPr>
          <a:xfrm>
            <a:off x="4846067" y="3208305"/>
            <a:ext cx="2088308" cy="1627375"/>
          </a:xfrm>
          <a:prstGeom prst="rect">
            <a:avLst/>
          </a:prstGeom>
        </p:spPr>
        <p:txBody>
          <a:bodyPr lIns="0" tIns="45083" rIns="90168" bIns="45083">
            <a:spAutoFit/>
          </a:bodyPr>
          <a:lstStyle/>
          <a:p>
            <a:pPr indent="-3175" algn="ctr"/>
            <a:r>
              <a:rPr lang="zh-CN" altLang="en-US" sz="1975" b="1" dirty="0">
                <a:solidFill>
                  <a:srgbClr val="D9AA27"/>
                </a:solidFill>
                <a:latin typeface="微软雅黑" panose="020B0503020204020204" pitchFamily="34" charset="-122"/>
                <a:ea typeface="Segoe"/>
                <a:cs typeface="Segoe"/>
              </a:rPr>
              <a:t>单击添加标题</a:t>
            </a:r>
            <a:endParaRPr lang="en-US" altLang="zh-CN" sz="1975" b="1" dirty="0">
              <a:solidFill>
                <a:srgbClr val="D9AA27"/>
              </a:solidFill>
              <a:latin typeface="微软雅黑" panose="020B0503020204020204" pitchFamily="34" charset="-122"/>
              <a:ea typeface="Segoe"/>
              <a:cs typeface="Segoe"/>
            </a:endParaRPr>
          </a:p>
          <a:p>
            <a:pPr indent="-3175" algn="ctr"/>
            <a:endParaRPr lang="en-US" altLang="zh-CN" sz="1085" dirty="0">
              <a:solidFill>
                <a:srgbClr val="573A1E"/>
              </a:solidFill>
              <a:latin typeface="微软雅黑" panose="020B0503020204020204" pitchFamily="34" charset="-122"/>
              <a:ea typeface="Segoe"/>
              <a:cs typeface="Segoe"/>
            </a:endParaRPr>
          </a:p>
          <a:p>
            <a:pPr indent="-3175" algn="ctr"/>
            <a:r>
              <a:rPr lang="zh-CN" altLang="en-US" sz="1385" dirty="0">
                <a:solidFill>
                  <a:srgbClr val="5A5959"/>
                </a:solidFill>
                <a:latin typeface="微软雅黑" panose="020B0503020204020204" pitchFamily="34" charset="-122"/>
                <a:ea typeface="微软雅黑" panose="020B0503020204020204" pitchFamily="34" charset="-122"/>
                <a:cs typeface="Arial" panose="020B0604020202020204" pitchFamily="34" charset="0"/>
              </a:rPr>
              <a:t>单击此处添加文本</a:t>
            </a:r>
            <a:endParaRPr lang="en-US" altLang="zh-CN" sz="1385" dirty="0">
              <a:solidFill>
                <a:srgbClr val="5A5959"/>
              </a:solidFill>
              <a:latin typeface="微软雅黑" panose="020B0503020204020204" pitchFamily="34" charset="-122"/>
              <a:ea typeface="微软雅黑" panose="020B0503020204020204" pitchFamily="34" charset="-122"/>
              <a:cs typeface="Arial" panose="020B0604020202020204" pitchFamily="34" charset="0"/>
            </a:endParaRPr>
          </a:p>
          <a:p>
            <a:pPr indent="-3175" algn="ctr"/>
            <a:r>
              <a:rPr lang="zh-CN" altLang="en-US" sz="1385" dirty="0">
                <a:solidFill>
                  <a:srgbClr val="5A5959"/>
                </a:solidFill>
                <a:latin typeface="微软雅黑" panose="020B0503020204020204" pitchFamily="34" charset="-122"/>
                <a:ea typeface="微软雅黑" panose="020B0503020204020204" pitchFamily="34" charset="-122"/>
                <a:cs typeface="Arial" panose="020B0604020202020204" pitchFamily="34" charset="0"/>
              </a:rPr>
              <a:t>单击此处添加文本</a:t>
            </a:r>
            <a:endParaRPr lang="zh-CN" altLang="en-US" sz="1385" dirty="0">
              <a:solidFill>
                <a:srgbClr val="5A5959"/>
              </a:solidFill>
              <a:latin typeface="微软雅黑" panose="020B0503020204020204" pitchFamily="34" charset="-122"/>
              <a:ea typeface="微软雅黑" panose="020B0503020204020204" pitchFamily="34" charset="-122"/>
              <a:cs typeface="Arial" panose="020B0604020202020204" pitchFamily="34" charset="0"/>
            </a:endParaRPr>
          </a:p>
          <a:p>
            <a:pPr indent="-3175" algn="ctr"/>
            <a:r>
              <a:rPr lang="zh-CN" altLang="en-US" sz="1385" dirty="0">
                <a:solidFill>
                  <a:srgbClr val="5A5959"/>
                </a:solidFill>
                <a:latin typeface="微软雅黑" panose="020B0503020204020204" pitchFamily="34" charset="-122"/>
                <a:ea typeface="微软雅黑" panose="020B0503020204020204" pitchFamily="34" charset="-122"/>
                <a:cs typeface="Arial" panose="020B0604020202020204" pitchFamily="34" charset="0"/>
              </a:rPr>
              <a:t>单击此处添加文本</a:t>
            </a:r>
            <a:endParaRPr lang="zh-CN" altLang="en-US" sz="1385" dirty="0">
              <a:solidFill>
                <a:srgbClr val="5A5959"/>
              </a:solidFill>
              <a:latin typeface="微软雅黑" panose="020B0503020204020204" pitchFamily="34" charset="-122"/>
              <a:ea typeface="微软雅黑" panose="020B0503020204020204" pitchFamily="34" charset="-122"/>
              <a:cs typeface="Arial" panose="020B0604020202020204" pitchFamily="34" charset="0"/>
            </a:endParaRPr>
          </a:p>
          <a:p>
            <a:pPr indent="-3175" algn="ctr"/>
            <a:r>
              <a:rPr lang="zh-CN" altLang="en-US" sz="1385" dirty="0">
                <a:solidFill>
                  <a:srgbClr val="5A5959"/>
                </a:solidFill>
                <a:latin typeface="微软雅黑" panose="020B0503020204020204" pitchFamily="34" charset="-122"/>
                <a:ea typeface="微软雅黑" panose="020B0503020204020204" pitchFamily="34" charset="-122"/>
                <a:cs typeface="Arial" panose="020B0604020202020204" pitchFamily="34" charset="0"/>
              </a:rPr>
              <a:t>单击此处添加文本</a:t>
            </a:r>
            <a:endParaRPr lang="zh-CN" altLang="en-US" sz="1385" dirty="0">
              <a:solidFill>
                <a:srgbClr val="5A5959"/>
              </a:solidFill>
              <a:latin typeface="微软雅黑" panose="020B0503020204020204" pitchFamily="34" charset="-122"/>
              <a:ea typeface="微软雅黑" panose="020B0503020204020204" pitchFamily="34" charset="-122"/>
              <a:cs typeface="Arial" panose="020B0604020202020204" pitchFamily="34" charset="0"/>
            </a:endParaRPr>
          </a:p>
          <a:p>
            <a:pPr indent="-3175" algn="ctr"/>
            <a:r>
              <a:rPr lang="zh-CN" altLang="en-US" sz="1385" dirty="0">
                <a:solidFill>
                  <a:srgbClr val="5A5959"/>
                </a:solidFill>
                <a:latin typeface="微软雅黑" panose="020B0503020204020204" pitchFamily="34" charset="-122"/>
                <a:ea typeface="微软雅黑" panose="020B0503020204020204" pitchFamily="34" charset="-122"/>
                <a:cs typeface="Arial" panose="020B0604020202020204" pitchFamily="34" charset="0"/>
              </a:rPr>
              <a:t>单击此处添加文本</a:t>
            </a:r>
            <a:endParaRPr lang="zh-CN" altLang="en-US" sz="1385" dirty="0">
              <a:solidFill>
                <a:srgbClr val="5A5959"/>
              </a:solidFill>
              <a:latin typeface="微软雅黑" panose="020B0503020204020204" pitchFamily="34" charset="-122"/>
              <a:ea typeface="微软雅黑" panose="020B0503020204020204" pitchFamily="34" charset="-122"/>
              <a:cs typeface="Arial" panose="020B0604020202020204" pitchFamily="34" charset="0"/>
            </a:endParaRPr>
          </a:p>
        </p:txBody>
      </p:sp>
      <p:grpSp>
        <p:nvGrpSpPr>
          <p:cNvPr id="4" name="组合 89"/>
          <p:cNvGrpSpPr/>
          <p:nvPr/>
        </p:nvGrpSpPr>
        <p:grpSpPr bwMode="auto">
          <a:xfrm>
            <a:off x="6948484" y="1754955"/>
            <a:ext cx="2071063" cy="1389070"/>
            <a:chOff x="6727550" y="1134458"/>
            <a:chExt cx="2097273" cy="1405904"/>
          </a:xfrm>
          <a:solidFill>
            <a:schemeClr val="accent2">
              <a:lumMod val="75000"/>
            </a:schemeClr>
          </a:solidFill>
        </p:grpSpPr>
        <p:sp>
          <p:nvSpPr>
            <p:cNvPr id="91" name="Rectangle 6"/>
            <p:cNvSpPr/>
            <p:nvPr/>
          </p:nvSpPr>
          <p:spPr>
            <a:xfrm>
              <a:off x="6727550" y="1134458"/>
              <a:ext cx="2097273" cy="1405904"/>
            </a:xfrm>
            <a:prstGeom prst="rect">
              <a:avLst/>
            </a:prstGeom>
            <a:grpFill/>
            <a:ln w="9525" cap="flat" cmpd="sng" algn="ctr">
              <a:noFill/>
              <a:prstDash val="solid"/>
            </a:ln>
            <a:effectLst/>
          </p:spPr>
          <p:txBody>
            <a:bodyPr lIns="270893" tIns="270893" rIns="90297" bIns="45149"/>
            <a:lstStyle/>
            <a:p>
              <a:pPr defTabSz="902970" fontAlgn="auto">
                <a:spcBef>
                  <a:spcPts val="0"/>
                </a:spcBef>
                <a:spcAft>
                  <a:spcPts val="0"/>
                </a:spcAft>
                <a:defRPr/>
              </a:pPr>
              <a:endParaRPr lang="en-US" sz="1780" b="1" kern="0" dirty="0">
                <a:solidFill>
                  <a:srgbClr val="FFFFFF"/>
                </a:solidFill>
                <a:latin typeface="Segoe" pitchFamily="34" charset="0"/>
                <a:ea typeface="+mn-ea"/>
              </a:endParaRPr>
            </a:p>
          </p:txBody>
        </p:sp>
        <p:pic>
          <p:nvPicPr>
            <p:cNvPr id="19472" name="Picture 2" descr="\\MAGNUM\Projects\Microsoft\Journey to the Cloud Campaign\Design\Assets\Flexible.png"/>
            <p:cNvPicPr>
              <a:picLocks noChangeAspect="1" noChangeArrowheads="1"/>
            </p:cNvPicPr>
            <p:nvPr/>
          </p:nvPicPr>
          <p:blipFill>
            <a:blip r:embed="rId2" cstate="print">
              <a:lum bright="100000"/>
              <a:extLst>
                <a:ext uri="{28A0092B-C50C-407E-A947-70E740481C1C}">
                  <a14:useLocalDpi xmlns:a14="http://schemas.microsoft.com/office/drawing/2010/main" val="0"/>
                </a:ext>
              </a:extLst>
            </a:blip>
            <a:srcRect/>
            <a:stretch>
              <a:fillRect/>
            </a:stretch>
          </p:blipFill>
          <p:spPr bwMode="auto">
            <a:xfrm>
              <a:off x="7142947" y="1273376"/>
              <a:ext cx="1252371" cy="118491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grpSp>
      <p:grpSp>
        <p:nvGrpSpPr>
          <p:cNvPr id="5" name="组合 92"/>
          <p:cNvGrpSpPr/>
          <p:nvPr/>
        </p:nvGrpSpPr>
        <p:grpSpPr bwMode="auto">
          <a:xfrm>
            <a:off x="2738945" y="1751820"/>
            <a:ext cx="1976994" cy="1389070"/>
            <a:chOff x="2505416" y="1131590"/>
            <a:chExt cx="2003232" cy="1405904"/>
          </a:xfrm>
          <a:solidFill>
            <a:schemeClr val="accent2">
              <a:lumMod val="75000"/>
            </a:schemeClr>
          </a:solidFill>
        </p:grpSpPr>
        <p:sp>
          <p:nvSpPr>
            <p:cNvPr id="94" name="Rectangle 15"/>
            <p:cNvSpPr/>
            <p:nvPr/>
          </p:nvSpPr>
          <p:spPr>
            <a:xfrm>
              <a:off x="2505416" y="1131590"/>
              <a:ext cx="2003232" cy="1405904"/>
            </a:xfrm>
            <a:prstGeom prst="rect">
              <a:avLst/>
            </a:prstGeom>
            <a:grpFill/>
            <a:ln w="9525" cap="flat" cmpd="sng" algn="ctr">
              <a:noFill/>
              <a:prstDash val="solid"/>
            </a:ln>
            <a:effectLst/>
          </p:spPr>
          <p:txBody>
            <a:bodyPr lIns="270893" tIns="270893" rIns="90297" bIns="45149"/>
            <a:lstStyle/>
            <a:p>
              <a:pPr defTabSz="902970" fontAlgn="auto">
                <a:spcBef>
                  <a:spcPts val="0"/>
                </a:spcBef>
                <a:spcAft>
                  <a:spcPts val="0"/>
                </a:spcAft>
                <a:defRPr/>
              </a:pPr>
              <a:endParaRPr lang="en-US" sz="1780" b="1" kern="0" dirty="0">
                <a:solidFill>
                  <a:srgbClr val="FFFFFF"/>
                </a:solidFill>
                <a:latin typeface="Segoe" pitchFamily="34" charset="0"/>
                <a:ea typeface="+mn-ea"/>
              </a:endParaRPr>
            </a:p>
          </p:txBody>
        </p:sp>
        <p:pic>
          <p:nvPicPr>
            <p:cNvPr id="19470" name="Picture 34" descr="Efficiency.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56838" y="1246598"/>
              <a:ext cx="1311028" cy="122680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grpSp>
      <p:grpSp>
        <p:nvGrpSpPr>
          <p:cNvPr id="6" name="组合 95"/>
          <p:cNvGrpSpPr/>
          <p:nvPr/>
        </p:nvGrpSpPr>
        <p:grpSpPr bwMode="auto">
          <a:xfrm>
            <a:off x="4844499" y="1754955"/>
            <a:ext cx="1978562" cy="1389070"/>
            <a:chOff x="4611875" y="1134458"/>
            <a:chExt cx="2003232" cy="1405904"/>
          </a:xfrm>
          <a:solidFill>
            <a:srgbClr val="D9AA27"/>
          </a:solidFill>
        </p:grpSpPr>
        <p:sp>
          <p:nvSpPr>
            <p:cNvPr id="97" name="Rectangle 16"/>
            <p:cNvSpPr/>
            <p:nvPr/>
          </p:nvSpPr>
          <p:spPr>
            <a:xfrm>
              <a:off x="4611875" y="1134458"/>
              <a:ext cx="2003232" cy="1405904"/>
            </a:xfrm>
            <a:prstGeom prst="rect">
              <a:avLst/>
            </a:prstGeom>
            <a:grpFill/>
            <a:ln w="9525" cap="flat" cmpd="sng" algn="ctr">
              <a:noFill/>
              <a:prstDash val="solid"/>
            </a:ln>
            <a:effectLst/>
          </p:spPr>
          <p:txBody>
            <a:bodyPr lIns="270893" tIns="270893" rIns="90297" bIns="45149"/>
            <a:lstStyle/>
            <a:p>
              <a:pPr defTabSz="902970" fontAlgn="auto">
                <a:spcBef>
                  <a:spcPts val="0"/>
                </a:spcBef>
                <a:spcAft>
                  <a:spcPts val="0"/>
                </a:spcAft>
                <a:defRPr/>
              </a:pPr>
              <a:endParaRPr lang="en-US" sz="1780" b="1" kern="0" dirty="0">
                <a:solidFill>
                  <a:srgbClr val="FFFFFF"/>
                </a:solidFill>
                <a:latin typeface="Segoe" pitchFamily="34" charset="0"/>
                <a:ea typeface="+mn-ea"/>
              </a:endParaRPr>
            </a:p>
          </p:txBody>
        </p:sp>
        <p:pic>
          <p:nvPicPr>
            <p:cNvPr id="19468" name="Picture 2" descr="\\MAGNUM\Projects\Microsoft\Journey to the Cloud Campaign\Design\Assets\App_web.png"/>
            <p:cNvPicPr>
              <a:picLocks noChangeAspect="1" noChangeArrowheads="1"/>
            </p:cNvPicPr>
            <p:nvPr/>
          </p:nvPicPr>
          <p:blipFill>
            <a:blip r:embed="rId4" cstate="print">
              <a:lum bright="100000"/>
              <a:extLst>
                <a:ext uri="{28A0092B-C50C-407E-A947-70E740481C1C}">
                  <a14:useLocalDpi xmlns:a14="http://schemas.microsoft.com/office/drawing/2010/main" val="0"/>
                </a:ext>
              </a:extLst>
            </a:blip>
            <a:srcRect/>
            <a:stretch>
              <a:fillRect/>
            </a:stretch>
          </p:blipFill>
          <p:spPr bwMode="auto">
            <a:xfrm>
              <a:off x="5075912" y="1472020"/>
              <a:ext cx="1095185" cy="80780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grpSp>
      <p:sp>
        <p:nvSpPr>
          <p:cNvPr id="37" name="文本框 6"/>
          <p:cNvSpPr>
            <a:spLocks noChangeArrowheads="1"/>
          </p:cNvSpPr>
          <p:nvPr/>
        </p:nvSpPr>
        <p:spPr bwMode="auto">
          <a:xfrm>
            <a:off x="633155" y="346259"/>
            <a:ext cx="3254750" cy="311546"/>
          </a:xfrm>
          <a:prstGeom prst="rect">
            <a:avLst/>
          </a:prstGeom>
          <a:noFill/>
          <a:ln>
            <a:noFill/>
          </a:ln>
        </p:spPr>
        <p:txBody>
          <a:bodyPr lIns="67720" tIns="33860" rIns="67720" bIns="33860">
            <a:spAutoFit/>
          </a:bodyPr>
          <a:lstStyle/>
          <a:p>
            <a:pPr defTabSz="955675" fontAlgn="auto">
              <a:spcBef>
                <a:spcPts val="0"/>
              </a:spcBef>
              <a:spcAft>
                <a:spcPts val="0"/>
              </a:spcAft>
              <a:defRPr/>
            </a:pPr>
            <a:r>
              <a:rPr lang="zh-CN" altLang="en-US" sz="1580" b="1" dirty="0">
                <a:latin typeface="微软雅黑" panose="020B0503020204020204" pitchFamily="34" charset="-122"/>
                <a:ea typeface="微软雅黑" panose="020B0503020204020204" pitchFamily="34" charset="-122"/>
                <a:sym typeface="微软雅黑" panose="020B0503020204020204" pitchFamily="34" charset="-122"/>
              </a:rPr>
              <a:t>在此输入您的标题内容</a:t>
            </a:r>
            <a:endParaRPr lang="zh-CN" altLang="en-US" sz="1580" b="1" dirty="0">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38" name="组合 37"/>
          <p:cNvGrpSpPr/>
          <p:nvPr/>
        </p:nvGrpSpPr>
        <p:grpSpPr>
          <a:xfrm>
            <a:off x="348216" y="713241"/>
            <a:ext cx="9252985" cy="67009"/>
            <a:chOff x="288133" y="483063"/>
            <a:chExt cx="8772740" cy="64666"/>
          </a:xfrm>
        </p:grpSpPr>
        <p:sp>
          <p:nvSpPr>
            <p:cNvPr id="39" name="任意多边形 38"/>
            <p:cNvSpPr/>
            <p:nvPr/>
          </p:nvSpPr>
          <p:spPr>
            <a:xfrm>
              <a:off x="288133" y="483063"/>
              <a:ext cx="904874" cy="64666"/>
            </a:xfrm>
            <a:custGeom>
              <a:avLst/>
              <a:gdLst>
                <a:gd name="connsiteX0" fmla="*/ 0 w 740569"/>
                <a:gd name="connsiteY0" fmla="*/ 28575 h 47625"/>
                <a:gd name="connsiteX1" fmla="*/ 95250 w 740569"/>
                <a:gd name="connsiteY1" fmla="*/ 0 h 47625"/>
                <a:gd name="connsiteX2" fmla="*/ 152400 w 740569"/>
                <a:gd name="connsiteY2" fmla="*/ 40481 h 47625"/>
                <a:gd name="connsiteX3" fmla="*/ 238125 w 740569"/>
                <a:gd name="connsiteY3" fmla="*/ 4762 h 47625"/>
                <a:gd name="connsiteX4" fmla="*/ 285750 w 740569"/>
                <a:gd name="connsiteY4" fmla="*/ 47625 h 47625"/>
                <a:gd name="connsiteX5" fmla="*/ 431007 w 740569"/>
                <a:gd name="connsiteY5" fmla="*/ 19050 h 47625"/>
                <a:gd name="connsiteX6" fmla="*/ 733425 w 740569"/>
                <a:gd name="connsiteY6" fmla="*/ 19050 h 47625"/>
                <a:gd name="connsiteX7" fmla="*/ 740569 w 740569"/>
                <a:gd name="connsiteY7" fmla="*/ 19050 h 47625"/>
                <a:gd name="connsiteX0-1" fmla="*/ 0 w 740569"/>
                <a:gd name="connsiteY0-2" fmla="*/ 28706 h 47756"/>
                <a:gd name="connsiteX1-3" fmla="*/ 95250 w 740569"/>
                <a:gd name="connsiteY1-4" fmla="*/ 131 h 47756"/>
                <a:gd name="connsiteX2-5" fmla="*/ 152400 w 740569"/>
                <a:gd name="connsiteY2-6" fmla="*/ 40612 h 47756"/>
                <a:gd name="connsiteX3-7" fmla="*/ 238125 w 740569"/>
                <a:gd name="connsiteY3-8" fmla="*/ 4893 h 47756"/>
                <a:gd name="connsiteX4-9" fmla="*/ 285750 w 740569"/>
                <a:gd name="connsiteY4-10" fmla="*/ 47756 h 47756"/>
                <a:gd name="connsiteX5-11" fmla="*/ 431007 w 740569"/>
                <a:gd name="connsiteY5-12" fmla="*/ 19181 h 47756"/>
                <a:gd name="connsiteX6-13" fmla="*/ 733425 w 740569"/>
                <a:gd name="connsiteY6-14" fmla="*/ 19181 h 47756"/>
                <a:gd name="connsiteX7-15" fmla="*/ 740569 w 740569"/>
                <a:gd name="connsiteY7-16" fmla="*/ 19181 h 47756"/>
                <a:gd name="connsiteX0-17" fmla="*/ 0 w 740569"/>
                <a:gd name="connsiteY0-18" fmla="*/ 29111 h 48161"/>
                <a:gd name="connsiteX1-19" fmla="*/ 95250 w 740569"/>
                <a:gd name="connsiteY1-20" fmla="*/ 536 h 48161"/>
                <a:gd name="connsiteX2-21" fmla="*/ 152400 w 740569"/>
                <a:gd name="connsiteY2-22" fmla="*/ 41017 h 48161"/>
                <a:gd name="connsiteX3-23" fmla="*/ 238125 w 740569"/>
                <a:gd name="connsiteY3-24" fmla="*/ 5298 h 48161"/>
                <a:gd name="connsiteX4-25" fmla="*/ 285750 w 740569"/>
                <a:gd name="connsiteY4-26" fmla="*/ 48161 h 48161"/>
                <a:gd name="connsiteX5-27" fmla="*/ 431007 w 740569"/>
                <a:gd name="connsiteY5-28" fmla="*/ 19586 h 48161"/>
                <a:gd name="connsiteX6-29" fmla="*/ 733425 w 740569"/>
                <a:gd name="connsiteY6-30" fmla="*/ 19586 h 48161"/>
                <a:gd name="connsiteX7-31" fmla="*/ 740569 w 740569"/>
                <a:gd name="connsiteY7-32" fmla="*/ 19586 h 48161"/>
                <a:gd name="connsiteX0-33" fmla="*/ 0 w 740569"/>
                <a:gd name="connsiteY0-34" fmla="*/ 45574 h 64624"/>
                <a:gd name="connsiteX1-35" fmla="*/ 111919 w 740569"/>
                <a:gd name="connsiteY1-36" fmla="*/ 330 h 64624"/>
                <a:gd name="connsiteX2-37" fmla="*/ 152400 w 740569"/>
                <a:gd name="connsiteY2-38" fmla="*/ 57480 h 64624"/>
                <a:gd name="connsiteX3-39" fmla="*/ 238125 w 740569"/>
                <a:gd name="connsiteY3-40" fmla="*/ 21761 h 64624"/>
                <a:gd name="connsiteX4-41" fmla="*/ 285750 w 740569"/>
                <a:gd name="connsiteY4-42" fmla="*/ 64624 h 64624"/>
                <a:gd name="connsiteX5-43" fmla="*/ 431007 w 740569"/>
                <a:gd name="connsiteY5-44" fmla="*/ 36049 h 64624"/>
                <a:gd name="connsiteX6-45" fmla="*/ 733425 w 740569"/>
                <a:gd name="connsiteY6-46" fmla="*/ 36049 h 64624"/>
                <a:gd name="connsiteX7-47" fmla="*/ 740569 w 740569"/>
                <a:gd name="connsiteY7-48" fmla="*/ 36049 h 64624"/>
                <a:gd name="connsiteX0-49" fmla="*/ 0 w 740569"/>
                <a:gd name="connsiteY0-50" fmla="*/ 45574 h 64624"/>
                <a:gd name="connsiteX1-51" fmla="*/ 111919 w 740569"/>
                <a:gd name="connsiteY1-52" fmla="*/ 330 h 64624"/>
                <a:gd name="connsiteX2-53" fmla="*/ 152400 w 740569"/>
                <a:gd name="connsiteY2-54" fmla="*/ 57480 h 64624"/>
                <a:gd name="connsiteX3-55" fmla="*/ 238125 w 740569"/>
                <a:gd name="connsiteY3-56" fmla="*/ 21761 h 64624"/>
                <a:gd name="connsiteX4-57" fmla="*/ 285750 w 740569"/>
                <a:gd name="connsiteY4-58" fmla="*/ 64624 h 64624"/>
                <a:gd name="connsiteX5-59" fmla="*/ 431007 w 740569"/>
                <a:gd name="connsiteY5-60" fmla="*/ 36049 h 64624"/>
                <a:gd name="connsiteX6-61" fmla="*/ 733425 w 740569"/>
                <a:gd name="connsiteY6-62" fmla="*/ 36049 h 64624"/>
                <a:gd name="connsiteX7-63" fmla="*/ 740569 w 740569"/>
                <a:gd name="connsiteY7-64" fmla="*/ 36049 h 64624"/>
                <a:gd name="connsiteX0-65" fmla="*/ 0 w 740569"/>
                <a:gd name="connsiteY0-66" fmla="*/ 45574 h 64624"/>
                <a:gd name="connsiteX1-67" fmla="*/ 111919 w 740569"/>
                <a:gd name="connsiteY1-68" fmla="*/ 330 h 64624"/>
                <a:gd name="connsiteX2-69" fmla="*/ 152400 w 740569"/>
                <a:gd name="connsiteY2-70" fmla="*/ 57480 h 64624"/>
                <a:gd name="connsiteX3-71" fmla="*/ 238125 w 740569"/>
                <a:gd name="connsiteY3-72" fmla="*/ 21761 h 64624"/>
                <a:gd name="connsiteX4-73" fmla="*/ 285750 w 740569"/>
                <a:gd name="connsiteY4-74" fmla="*/ 64624 h 64624"/>
                <a:gd name="connsiteX5-75" fmla="*/ 431007 w 740569"/>
                <a:gd name="connsiteY5-76" fmla="*/ 36049 h 64624"/>
                <a:gd name="connsiteX6-77" fmla="*/ 733425 w 740569"/>
                <a:gd name="connsiteY6-78" fmla="*/ 36049 h 64624"/>
                <a:gd name="connsiteX7-79" fmla="*/ 740569 w 740569"/>
                <a:gd name="connsiteY7-80" fmla="*/ 36049 h 64624"/>
                <a:gd name="connsiteX0-81" fmla="*/ 0 w 740569"/>
                <a:gd name="connsiteY0-82" fmla="*/ 45574 h 64624"/>
                <a:gd name="connsiteX1-83" fmla="*/ 111919 w 740569"/>
                <a:gd name="connsiteY1-84" fmla="*/ 330 h 64624"/>
                <a:gd name="connsiteX2-85" fmla="*/ 152400 w 740569"/>
                <a:gd name="connsiteY2-86" fmla="*/ 57480 h 64624"/>
                <a:gd name="connsiteX3-87" fmla="*/ 238125 w 740569"/>
                <a:gd name="connsiteY3-88" fmla="*/ 21761 h 64624"/>
                <a:gd name="connsiteX4-89" fmla="*/ 285750 w 740569"/>
                <a:gd name="connsiteY4-90" fmla="*/ 64624 h 64624"/>
                <a:gd name="connsiteX5-91" fmla="*/ 431007 w 740569"/>
                <a:gd name="connsiteY5-92" fmla="*/ 36049 h 64624"/>
                <a:gd name="connsiteX6-93" fmla="*/ 733425 w 740569"/>
                <a:gd name="connsiteY6-94" fmla="*/ 36049 h 64624"/>
                <a:gd name="connsiteX7-95" fmla="*/ 740569 w 740569"/>
                <a:gd name="connsiteY7-96" fmla="*/ 36049 h 64624"/>
                <a:gd name="connsiteX0-97" fmla="*/ 0 w 740569"/>
                <a:gd name="connsiteY0-98" fmla="*/ 45574 h 67811"/>
                <a:gd name="connsiteX1-99" fmla="*/ 111919 w 740569"/>
                <a:gd name="connsiteY1-100" fmla="*/ 330 h 67811"/>
                <a:gd name="connsiteX2-101" fmla="*/ 152400 w 740569"/>
                <a:gd name="connsiteY2-102" fmla="*/ 57480 h 67811"/>
                <a:gd name="connsiteX3-103" fmla="*/ 238125 w 740569"/>
                <a:gd name="connsiteY3-104" fmla="*/ 21761 h 67811"/>
                <a:gd name="connsiteX4-105" fmla="*/ 285750 w 740569"/>
                <a:gd name="connsiteY4-106" fmla="*/ 64624 h 67811"/>
                <a:gd name="connsiteX5-107" fmla="*/ 431007 w 740569"/>
                <a:gd name="connsiteY5-108" fmla="*/ 36049 h 67811"/>
                <a:gd name="connsiteX6-109" fmla="*/ 733425 w 740569"/>
                <a:gd name="connsiteY6-110" fmla="*/ 36049 h 67811"/>
                <a:gd name="connsiteX7-111" fmla="*/ 740569 w 740569"/>
                <a:gd name="connsiteY7-112" fmla="*/ 36049 h 67811"/>
                <a:gd name="connsiteX0-113" fmla="*/ 0 w 740569"/>
                <a:gd name="connsiteY0-114" fmla="*/ 45574 h 64754"/>
                <a:gd name="connsiteX1-115" fmla="*/ 111919 w 740569"/>
                <a:gd name="connsiteY1-116" fmla="*/ 330 h 64754"/>
                <a:gd name="connsiteX2-117" fmla="*/ 152400 w 740569"/>
                <a:gd name="connsiteY2-118" fmla="*/ 57480 h 64754"/>
                <a:gd name="connsiteX3-119" fmla="*/ 238125 w 740569"/>
                <a:gd name="connsiteY3-120" fmla="*/ 21761 h 64754"/>
                <a:gd name="connsiteX4-121" fmla="*/ 285750 w 740569"/>
                <a:gd name="connsiteY4-122" fmla="*/ 64624 h 64754"/>
                <a:gd name="connsiteX5-123" fmla="*/ 431007 w 740569"/>
                <a:gd name="connsiteY5-124" fmla="*/ 36049 h 64754"/>
                <a:gd name="connsiteX6-125" fmla="*/ 733425 w 740569"/>
                <a:gd name="connsiteY6-126" fmla="*/ 36049 h 64754"/>
                <a:gd name="connsiteX7-127" fmla="*/ 740569 w 740569"/>
                <a:gd name="connsiteY7-128" fmla="*/ 36049 h 64754"/>
                <a:gd name="connsiteX0-129" fmla="*/ 0 w 740569"/>
                <a:gd name="connsiteY0-130" fmla="*/ 45574 h 64776"/>
                <a:gd name="connsiteX1-131" fmla="*/ 111919 w 740569"/>
                <a:gd name="connsiteY1-132" fmla="*/ 330 h 64776"/>
                <a:gd name="connsiteX2-133" fmla="*/ 152400 w 740569"/>
                <a:gd name="connsiteY2-134" fmla="*/ 57480 h 64776"/>
                <a:gd name="connsiteX3-135" fmla="*/ 238125 w 740569"/>
                <a:gd name="connsiteY3-136" fmla="*/ 21761 h 64776"/>
                <a:gd name="connsiteX4-137" fmla="*/ 311944 w 740569"/>
                <a:gd name="connsiteY4-138" fmla="*/ 64624 h 64776"/>
                <a:gd name="connsiteX5-139" fmla="*/ 431007 w 740569"/>
                <a:gd name="connsiteY5-140" fmla="*/ 36049 h 64776"/>
                <a:gd name="connsiteX6-141" fmla="*/ 733425 w 740569"/>
                <a:gd name="connsiteY6-142" fmla="*/ 36049 h 64776"/>
                <a:gd name="connsiteX7-143" fmla="*/ 740569 w 740569"/>
                <a:gd name="connsiteY7-144" fmla="*/ 36049 h 64776"/>
                <a:gd name="connsiteX0-145" fmla="*/ 0 w 758294"/>
                <a:gd name="connsiteY0-146" fmla="*/ 45574 h 64666"/>
                <a:gd name="connsiteX1-147" fmla="*/ 111919 w 758294"/>
                <a:gd name="connsiteY1-148" fmla="*/ 330 h 64666"/>
                <a:gd name="connsiteX2-149" fmla="*/ 152400 w 758294"/>
                <a:gd name="connsiteY2-150" fmla="*/ 57480 h 64666"/>
                <a:gd name="connsiteX3-151" fmla="*/ 238125 w 758294"/>
                <a:gd name="connsiteY3-152" fmla="*/ 21761 h 64666"/>
                <a:gd name="connsiteX4-153" fmla="*/ 311944 w 758294"/>
                <a:gd name="connsiteY4-154" fmla="*/ 64624 h 64666"/>
                <a:gd name="connsiteX5-155" fmla="*/ 423864 w 758294"/>
                <a:gd name="connsiteY5-156" fmla="*/ 12236 h 64666"/>
                <a:gd name="connsiteX6-157" fmla="*/ 733425 w 758294"/>
                <a:gd name="connsiteY6-158" fmla="*/ 36049 h 64666"/>
                <a:gd name="connsiteX7-159" fmla="*/ 740569 w 758294"/>
                <a:gd name="connsiteY7-160" fmla="*/ 36049 h 64666"/>
                <a:gd name="connsiteX0-161" fmla="*/ 0 w 950119"/>
                <a:gd name="connsiteY0-162" fmla="*/ 45574 h 64666"/>
                <a:gd name="connsiteX1-163" fmla="*/ 111919 w 950119"/>
                <a:gd name="connsiteY1-164" fmla="*/ 330 h 64666"/>
                <a:gd name="connsiteX2-165" fmla="*/ 152400 w 950119"/>
                <a:gd name="connsiteY2-166" fmla="*/ 57480 h 64666"/>
                <a:gd name="connsiteX3-167" fmla="*/ 238125 w 950119"/>
                <a:gd name="connsiteY3-168" fmla="*/ 21761 h 64666"/>
                <a:gd name="connsiteX4-169" fmla="*/ 311944 w 950119"/>
                <a:gd name="connsiteY4-170" fmla="*/ 64624 h 64666"/>
                <a:gd name="connsiteX5-171" fmla="*/ 423864 w 950119"/>
                <a:gd name="connsiteY5-172" fmla="*/ 12236 h 64666"/>
                <a:gd name="connsiteX6-173" fmla="*/ 733425 w 950119"/>
                <a:gd name="connsiteY6-174" fmla="*/ 36049 h 64666"/>
                <a:gd name="connsiteX7-175" fmla="*/ 950119 w 950119"/>
                <a:gd name="connsiteY7-176" fmla="*/ 36049 h 64666"/>
                <a:gd name="connsiteX0-177" fmla="*/ 0 w 950119"/>
                <a:gd name="connsiteY0-178" fmla="*/ 45574 h 64666"/>
                <a:gd name="connsiteX1-179" fmla="*/ 111919 w 950119"/>
                <a:gd name="connsiteY1-180" fmla="*/ 330 h 64666"/>
                <a:gd name="connsiteX2-181" fmla="*/ 152400 w 950119"/>
                <a:gd name="connsiteY2-182" fmla="*/ 57480 h 64666"/>
                <a:gd name="connsiteX3-183" fmla="*/ 238125 w 950119"/>
                <a:gd name="connsiteY3-184" fmla="*/ 21761 h 64666"/>
                <a:gd name="connsiteX4-185" fmla="*/ 311944 w 950119"/>
                <a:gd name="connsiteY4-186" fmla="*/ 64624 h 64666"/>
                <a:gd name="connsiteX5-187" fmla="*/ 423864 w 950119"/>
                <a:gd name="connsiteY5-188" fmla="*/ 12236 h 64666"/>
                <a:gd name="connsiteX6-189" fmla="*/ 738187 w 950119"/>
                <a:gd name="connsiteY6-190" fmla="*/ 14618 h 64666"/>
                <a:gd name="connsiteX7-191" fmla="*/ 950119 w 950119"/>
                <a:gd name="connsiteY7-192" fmla="*/ 36049 h 64666"/>
                <a:gd name="connsiteX0-193" fmla="*/ 0 w 985838"/>
                <a:gd name="connsiteY0-194" fmla="*/ 45574 h 64666"/>
                <a:gd name="connsiteX1-195" fmla="*/ 111919 w 985838"/>
                <a:gd name="connsiteY1-196" fmla="*/ 330 h 64666"/>
                <a:gd name="connsiteX2-197" fmla="*/ 152400 w 985838"/>
                <a:gd name="connsiteY2-198" fmla="*/ 57480 h 64666"/>
                <a:gd name="connsiteX3-199" fmla="*/ 238125 w 985838"/>
                <a:gd name="connsiteY3-200" fmla="*/ 21761 h 64666"/>
                <a:gd name="connsiteX4-201" fmla="*/ 311944 w 985838"/>
                <a:gd name="connsiteY4-202" fmla="*/ 64624 h 64666"/>
                <a:gd name="connsiteX5-203" fmla="*/ 423864 w 985838"/>
                <a:gd name="connsiteY5-204" fmla="*/ 12236 h 64666"/>
                <a:gd name="connsiteX6-205" fmla="*/ 738187 w 985838"/>
                <a:gd name="connsiteY6-206" fmla="*/ 14618 h 64666"/>
                <a:gd name="connsiteX7-207" fmla="*/ 985838 w 985838"/>
                <a:gd name="connsiteY7-208" fmla="*/ 16999 h 64666"/>
                <a:gd name="connsiteX0-209" fmla="*/ 0 w 964406"/>
                <a:gd name="connsiteY0-210" fmla="*/ 45574 h 64666"/>
                <a:gd name="connsiteX1-211" fmla="*/ 111919 w 964406"/>
                <a:gd name="connsiteY1-212" fmla="*/ 330 h 64666"/>
                <a:gd name="connsiteX2-213" fmla="*/ 152400 w 964406"/>
                <a:gd name="connsiteY2-214" fmla="*/ 57480 h 64666"/>
                <a:gd name="connsiteX3-215" fmla="*/ 238125 w 964406"/>
                <a:gd name="connsiteY3-216" fmla="*/ 21761 h 64666"/>
                <a:gd name="connsiteX4-217" fmla="*/ 311944 w 964406"/>
                <a:gd name="connsiteY4-218" fmla="*/ 64624 h 64666"/>
                <a:gd name="connsiteX5-219" fmla="*/ 423864 w 964406"/>
                <a:gd name="connsiteY5-220" fmla="*/ 12236 h 64666"/>
                <a:gd name="connsiteX6-221" fmla="*/ 738187 w 964406"/>
                <a:gd name="connsiteY6-222" fmla="*/ 14618 h 64666"/>
                <a:gd name="connsiteX7-223" fmla="*/ 964406 w 964406"/>
                <a:gd name="connsiteY7-224" fmla="*/ 7474 h 64666"/>
                <a:gd name="connsiteX0-225" fmla="*/ 0 w 962024"/>
                <a:gd name="connsiteY0-226" fmla="*/ 45574 h 64666"/>
                <a:gd name="connsiteX1-227" fmla="*/ 111919 w 962024"/>
                <a:gd name="connsiteY1-228" fmla="*/ 330 h 64666"/>
                <a:gd name="connsiteX2-229" fmla="*/ 152400 w 962024"/>
                <a:gd name="connsiteY2-230" fmla="*/ 57480 h 64666"/>
                <a:gd name="connsiteX3-231" fmla="*/ 238125 w 962024"/>
                <a:gd name="connsiteY3-232" fmla="*/ 21761 h 64666"/>
                <a:gd name="connsiteX4-233" fmla="*/ 311944 w 962024"/>
                <a:gd name="connsiteY4-234" fmla="*/ 64624 h 64666"/>
                <a:gd name="connsiteX5-235" fmla="*/ 423864 w 962024"/>
                <a:gd name="connsiteY5-236" fmla="*/ 12236 h 64666"/>
                <a:gd name="connsiteX6-237" fmla="*/ 738187 w 962024"/>
                <a:gd name="connsiteY6-238" fmla="*/ 14618 h 64666"/>
                <a:gd name="connsiteX7-239" fmla="*/ 962024 w 962024"/>
                <a:gd name="connsiteY7-240" fmla="*/ 14618 h 64666"/>
                <a:gd name="connsiteX0-241" fmla="*/ 0 w 845343"/>
                <a:gd name="connsiteY0-242" fmla="*/ 45574 h 64666"/>
                <a:gd name="connsiteX1-243" fmla="*/ 111919 w 845343"/>
                <a:gd name="connsiteY1-244" fmla="*/ 330 h 64666"/>
                <a:gd name="connsiteX2-245" fmla="*/ 152400 w 845343"/>
                <a:gd name="connsiteY2-246" fmla="*/ 57480 h 64666"/>
                <a:gd name="connsiteX3-247" fmla="*/ 238125 w 845343"/>
                <a:gd name="connsiteY3-248" fmla="*/ 21761 h 64666"/>
                <a:gd name="connsiteX4-249" fmla="*/ 311944 w 845343"/>
                <a:gd name="connsiteY4-250" fmla="*/ 64624 h 64666"/>
                <a:gd name="connsiteX5-251" fmla="*/ 423864 w 845343"/>
                <a:gd name="connsiteY5-252" fmla="*/ 12236 h 64666"/>
                <a:gd name="connsiteX6-253" fmla="*/ 738187 w 845343"/>
                <a:gd name="connsiteY6-254" fmla="*/ 14618 h 64666"/>
                <a:gd name="connsiteX7-255" fmla="*/ 845343 w 845343"/>
                <a:gd name="connsiteY7-256" fmla="*/ 14618 h 64666"/>
                <a:gd name="connsiteX0-257" fmla="*/ 0 w 904874"/>
                <a:gd name="connsiteY0-258" fmla="*/ 45574 h 64666"/>
                <a:gd name="connsiteX1-259" fmla="*/ 111919 w 904874"/>
                <a:gd name="connsiteY1-260" fmla="*/ 330 h 64666"/>
                <a:gd name="connsiteX2-261" fmla="*/ 152400 w 904874"/>
                <a:gd name="connsiteY2-262" fmla="*/ 57480 h 64666"/>
                <a:gd name="connsiteX3-263" fmla="*/ 238125 w 904874"/>
                <a:gd name="connsiteY3-264" fmla="*/ 21761 h 64666"/>
                <a:gd name="connsiteX4-265" fmla="*/ 311944 w 904874"/>
                <a:gd name="connsiteY4-266" fmla="*/ 64624 h 64666"/>
                <a:gd name="connsiteX5-267" fmla="*/ 423864 w 904874"/>
                <a:gd name="connsiteY5-268" fmla="*/ 12236 h 64666"/>
                <a:gd name="connsiteX6-269" fmla="*/ 738187 w 904874"/>
                <a:gd name="connsiteY6-270" fmla="*/ 14618 h 64666"/>
                <a:gd name="connsiteX7-271" fmla="*/ 904874 w 904874"/>
                <a:gd name="connsiteY7-272" fmla="*/ 14618 h 64666"/>
                <a:gd name="connsiteX0-273" fmla="*/ 0 w 904874"/>
                <a:gd name="connsiteY0-274" fmla="*/ 45574 h 64666"/>
                <a:gd name="connsiteX1-275" fmla="*/ 111919 w 904874"/>
                <a:gd name="connsiteY1-276" fmla="*/ 330 h 64666"/>
                <a:gd name="connsiteX2-277" fmla="*/ 152400 w 904874"/>
                <a:gd name="connsiteY2-278" fmla="*/ 57480 h 64666"/>
                <a:gd name="connsiteX3-279" fmla="*/ 238125 w 904874"/>
                <a:gd name="connsiteY3-280" fmla="*/ 21761 h 64666"/>
                <a:gd name="connsiteX4-281" fmla="*/ 311944 w 904874"/>
                <a:gd name="connsiteY4-282" fmla="*/ 64624 h 64666"/>
                <a:gd name="connsiteX5-283" fmla="*/ 423864 w 904874"/>
                <a:gd name="connsiteY5-284" fmla="*/ 12236 h 64666"/>
                <a:gd name="connsiteX6-285" fmla="*/ 740569 w 904874"/>
                <a:gd name="connsiteY6-286" fmla="*/ 14618 h 64666"/>
                <a:gd name="connsiteX7-287" fmla="*/ 904874 w 904874"/>
                <a:gd name="connsiteY7-288" fmla="*/ 14618 h 64666"/>
                <a:gd name="connsiteX0-289" fmla="*/ 0 w 904874"/>
                <a:gd name="connsiteY0-290" fmla="*/ 45574 h 64666"/>
                <a:gd name="connsiteX1-291" fmla="*/ 111919 w 904874"/>
                <a:gd name="connsiteY1-292" fmla="*/ 330 h 64666"/>
                <a:gd name="connsiteX2-293" fmla="*/ 152400 w 904874"/>
                <a:gd name="connsiteY2-294" fmla="*/ 57480 h 64666"/>
                <a:gd name="connsiteX3-295" fmla="*/ 238125 w 904874"/>
                <a:gd name="connsiteY3-296" fmla="*/ 21761 h 64666"/>
                <a:gd name="connsiteX4-297" fmla="*/ 311944 w 904874"/>
                <a:gd name="connsiteY4-298" fmla="*/ 64624 h 64666"/>
                <a:gd name="connsiteX5-299" fmla="*/ 423864 w 904874"/>
                <a:gd name="connsiteY5-300" fmla="*/ 12236 h 64666"/>
                <a:gd name="connsiteX6-301" fmla="*/ 740569 w 904874"/>
                <a:gd name="connsiteY6-302" fmla="*/ 14618 h 64666"/>
                <a:gd name="connsiteX7-303" fmla="*/ 904874 w 904874"/>
                <a:gd name="connsiteY7-304" fmla="*/ 14618 h 64666"/>
                <a:gd name="connsiteX0-305" fmla="*/ 0 w 904874"/>
                <a:gd name="connsiteY0-306" fmla="*/ 45574 h 64666"/>
                <a:gd name="connsiteX1-307" fmla="*/ 111919 w 904874"/>
                <a:gd name="connsiteY1-308" fmla="*/ 330 h 64666"/>
                <a:gd name="connsiteX2-309" fmla="*/ 152400 w 904874"/>
                <a:gd name="connsiteY2-310" fmla="*/ 57480 h 64666"/>
                <a:gd name="connsiteX3-311" fmla="*/ 238125 w 904874"/>
                <a:gd name="connsiteY3-312" fmla="*/ 21761 h 64666"/>
                <a:gd name="connsiteX4-313" fmla="*/ 311944 w 904874"/>
                <a:gd name="connsiteY4-314" fmla="*/ 64624 h 64666"/>
                <a:gd name="connsiteX5-315" fmla="*/ 423864 w 904874"/>
                <a:gd name="connsiteY5-316" fmla="*/ 12236 h 64666"/>
                <a:gd name="connsiteX6-317" fmla="*/ 904874 w 904874"/>
                <a:gd name="connsiteY6-318" fmla="*/ 14618 h 6466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904874" h="64666">
                  <a:moveTo>
                    <a:pt x="0" y="45574"/>
                  </a:moveTo>
                  <a:cubicBezTo>
                    <a:pt x="31750" y="36049"/>
                    <a:pt x="67469" y="-4035"/>
                    <a:pt x="111919" y="330"/>
                  </a:cubicBezTo>
                  <a:cubicBezTo>
                    <a:pt x="156369" y="4695"/>
                    <a:pt x="114300" y="47955"/>
                    <a:pt x="152400" y="57480"/>
                  </a:cubicBezTo>
                  <a:cubicBezTo>
                    <a:pt x="190500" y="67005"/>
                    <a:pt x="211534" y="20570"/>
                    <a:pt x="238125" y="21761"/>
                  </a:cubicBezTo>
                  <a:cubicBezTo>
                    <a:pt x="264716" y="22952"/>
                    <a:pt x="280988" y="66211"/>
                    <a:pt x="311944" y="64624"/>
                  </a:cubicBezTo>
                  <a:cubicBezTo>
                    <a:pt x="342900" y="63037"/>
                    <a:pt x="325042" y="20570"/>
                    <a:pt x="423864" y="12236"/>
                  </a:cubicBezTo>
                  <a:cubicBezTo>
                    <a:pt x="522686" y="3902"/>
                    <a:pt x="804664" y="14122"/>
                    <a:pt x="904874" y="14618"/>
                  </a:cubicBezTo>
                </a:path>
              </a:pathLst>
            </a:custGeom>
            <a:noFill/>
            <a:ln w="12700">
              <a:solidFill>
                <a:srgbClr val="D9AA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75"/>
            </a:p>
          </p:txBody>
        </p:sp>
        <p:cxnSp>
          <p:nvCxnSpPr>
            <p:cNvPr id="40" name="直接连接符 39"/>
            <p:cNvCxnSpPr>
              <a:stCxn id="39" idx="6"/>
            </p:cNvCxnSpPr>
            <p:nvPr/>
          </p:nvCxnSpPr>
          <p:spPr>
            <a:xfrm>
              <a:off x="1193007" y="497681"/>
              <a:ext cx="7867866" cy="4366"/>
            </a:xfrm>
            <a:prstGeom prst="line">
              <a:avLst/>
            </a:prstGeom>
            <a:noFill/>
            <a:ln w="12700">
              <a:solidFill>
                <a:srgbClr val="D9AA27"/>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41" name="组合 40"/>
          <p:cNvGrpSpPr/>
          <p:nvPr/>
        </p:nvGrpSpPr>
        <p:grpSpPr>
          <a:xfrm>
            <a:off x="0" y="320298"/>
            <a:ext cx="633155" cy="349397"/>
            <a:chOff x="0" y="252065"/>
            <a:chExt cx="641111" cy="392113"/>
          </a:xfrm>
        </p:grpSpPr>
        <p:sp>
          <p:nvSpPr>
            <p:cNvPr id="42" name="矩形 59"/>
            <p:cNvSpPr>
              <a:spLocks noChangeArrowheads="1"/>
            </p:cNvSpPr>
            <p:nvPr/>
          </p:nvSpPr>
          <p:spPr bwMode="auto">
            <a:xfrm>
              <a:off x="0" y="252065"/>
              <a:ext cx="227013" cy="392112"/>
            </a:xfrm>
            <a:prstGeom prst="rect">
              <a:avLst/>
            </a:prstGeom>
            <a:solidFill>
              <a:schemeClr val="accent2">
                <a:lumMod val="75000"/>
              </a:schemeClr>
            </a:solidFill>
            <a:ln>
              <a:noFill/>
            </a:ln>
          </p:spPr>
          <p:txBody>
            <a:bodyPr anchor="ctr"/>
            <a:lstStyle>
              <a:lvl1pPr>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defTabSz="955675" fontAlgn="auto">
                <a:lnSpc>
                  <a:spcPct val="100000"/>
                </a:lnSpc>
                <a:spcBef>
                  <a:spcPct val="0"/>
                </a:spcBef>
                <a:spcAft>
                  <a:spcPts val="0"/>
                </a:spcAft>
                <a:buNone/>
                <a:defRPr/>
              </a:pPr>
              <a:endParaRPr lang="zh-CN" altLang="en-US" sz="1385">
                <a:solidFill>
                  <a:srgbClr val="FFFFFF"/>
                </a:solidFill>
              </a:endParaRPr>
            </a:p>
          </p:txBody>
        </p:sp>
        <p:sp>
          <p:nvSpPr>
            <p:cNvPr id="43" name="矩形 60"/>
            <p:cNvSpPr>
              <a:spLocks noChangeArrowheads="1"/>
            </p:cNvSpPr>
            <p:nvPr/>
          </p:nvSpPr>
          <p:spPr bwMode="auto">
            <a:xfrm>
              <a:off x="227013" y="252065"/>
              <a:ext cx="114300" cy="392112"/>
            </a:xfrm>
            <a:prstGeom prst="rect">
              <a:avLst/>
            </a:prstGeom>
            <a:solidFill>
              <a:srgbClr val="E1C209"/>
            </a:solidFill>
            <a:ln>
              <a:noFill/>
            </a:ln>
          </p:spPr>
          <p:txBody>
            <a:bodyPr anchor="ctr"/>
            <a:lstStyle>
              <a:lvl1pPr>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defTabSz="955675" fontAlgn="auto">
                <a:lnSpc>
                  <a:spcPct val="100000"/>
                </a:lnSpc>
                <a:spcBef>
                  <a:spcPct val="0"/>
                </a:spcBef>
                <a:spcAft>
                  <a:spcPts val="0"/>
                </a:spcAft>
                <a:buNone/>
                <a:defRPr/>
              </a:pPr>
              <a:endParaRPr lang="zh-CN" altLang="en-US" sz="1385">
                <a:solidFill>
                  <a:srgbClr val="FFFFFF"/>
                </a:solidFill>
              </a:endParaRPr>
            </a:p>
          </p:txBody>
        </p:sp>
        <p:sp>
          <p:nvSpPr>
            <p:cNvPr id="44" name="五边形 43"/>
            <p:cNvSpPr/>
            <p:nvPr userDrawn="1"/>
          </p:nvSpPr>
          <p:spPr>
            <a:xfrm>
              <a:off x="338378" y="254692"/>
              <a:ext cx="302733" cy="389486"/>
            </a:xfrm>
            <a:prstGeom prst="homePlate">
              <a:avLst/>
            </a:prstGeom>
            <a:solidFill>
              <a:srgbClr val="D9AA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75"/>
            </a:p>
          </p:txBody>
        </p:sp>
      </p:grpSp>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8"/>
                                        </p:tgtEl>
                                        <p:attrNameLst>
                                          <p:attrName>style.visibility</p:attrName>
                                        </p:attrNameLst>
                                      </p:cBhvr>
                                      <p:to>
                                        <p:strVal val="visible"/>
                                      </p:to>
                                    </p:set>
                                    <p:animEffect transition="in" filter="wipe(down)">
                                      <p:cBhvr>
                                        <p:cTn id="12" dur="500"/>
                                        <p:tgtEl>
                                          <p:spTgt spid="38"/>
                                        </p:tgtEl>
                                      </p:cBhvr>
                                    </p:animEffect>
                                  </p:childTnLst>
                                </p:cTn>
                              </p:par>
                            </p:childTnLst>
                          </p:cTn>
                        </p:par>
                        <p:par>
                          <p:cTn id="13" fill="hold">
                            <p:stCondLst>
                              <p:cond delay="500"/>
                            </p:stCondLst>
                            <p:childTnLst>
                              <p:par>
                                <p:cTn id="14" presetID="41" presetClass="entr" presetSubtype="0" fill="hold" grpId="0" nodeType="afterEffect">
                                  <p:stCondLst>
                                    <p:cond delay="0"/>
                                  </p:stCondLst>
                                  <p:iterate type="lt">
                                    <p:tmPct val="10000"/>
                                  </p:iterate>
                                  <p:childTnLst>
                                    <p:set>
                                      <p:cBhvr>
                                        <p:cTn id="15" dur="1" fill="hold">
                                          <p:stCondLst>
                                            <p:cond delay="0"/>
                                          </p:stCondLst>
                                        </p:cTn>
                                        <p:tgtEl>
                                          <p:spTgt spid="37"/>
                                        </p:tgtEl>
                                        <p:attrNameLst>
                                          <p:attrName>style.visibility</p:attrName>
                                        </p:attrNameLst>
                                      </p:cBhvr>
                                      <p:to>
                                        <p:strVal val="visible"/>
                                      </p:to>
                                    </p:set>
                                    <p:anim calcmode="lin" valueType="num">
                                      <p:cBhvr>
                                        <p:cTn id="16" dur="500" fill="hold"/>
                                        <p:tgtEl>
                                          <p:spTgt spid="37"/>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37"/>
                                        </p:tgtEl>
                                        <p:attrNameLst>
                                          <p:attrName>ppt_y</p:attrName>
                                        </p:attrNameLst>
                                      </p:cBhvr>
                                      <p:tavLst>
                                        <p:tav tm="0">
                                          <p:val>
                                            <p:strVal val="#ppt_y"/>
                                          </p:val>
                                        </p:tav>
                                        <p:tav tm="100000">
                                          <p:val>
                                            <p:strVal val="#ppt_y"/>
                                          </p:val>
                                        </p:tav>
                                      </p:tavLst>
                                    </p:anim>
                                    <p:anim calcmode="lin" valueType="num">
                                      <p:cBhvr>
                                        <p:cTn id="18" dur="500" fill="hold"/>
                                        <p:tgtEl>
                                          <p:spTgt spid="37"/>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37"/>
                                        </p:tgtEl>
                                        <p:attrNameLst>
                                          <p:attrName>ppt_w</p:attrName>
                                        </p:attrNameLst>
                                      </p:cBhvr>
                                      <p:tavLst>
                                        <p:tav tm="0">
                                          <p:val>
                                            <p:strVal val="#ppt_w/10"/>
                                          </p:val>
                                        </p:tav>
                                        <p:tav tm="50000">
                                          <p:val>
                                            <p:strVal val="#ppt_w+.01"/>
                                          </p:val>
                                        </p:tav>
                                        <p:tav tm="100000">
                                          <p:val>
                                            <p:strVal val="#ppt_w"/>
                                          </p:val>
                                        </p:tav>
                                      </p:tavLst>
                                    </p:anim>
                                    <p:animEffect>
                                      <p:cBhvr>
                                        <p:cTn id="20" dur="500" tmFilter="0,0; .5, 1; 1, 1"/>
                                        <p:tgtEl>
                                          <p:spTgt spid="37"/>
                                        </p:tgtEl>
                                      </p:cBhvr>
                                    </p:animEffect>
                                  </p:childTnLst>
                                </p:cTn>
                              </p:par>
                              <p:par>
                                <p:cTn id="21" presetID="22" presetClass="entr" presetSubtype="8" fill="hold" nodeType="with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wipe(left)">
                                      <p:cBhvr>
                                        <p:cTn id="23" dur="500"/>
                                        <p:tgtEl>
                                          <p:spTgt spid="2"/>
                                        </p:tgtEl>
                                      </p:cBhvr>
                                    </p:animEffect>
                                  </p:childTnLst>
                                </p:cTn>
                              </p:par>
                            </p:childTnLst>
                          </p:cTn>
                        </p:par>
                        <p:par>
                          <p:cTn id="24" fill="hold">
                            <p:stCondLst>
                              <p:cond delay="1450"/>
                            </p:stCondLst>
                            <p:childTnLst>
                              <p:par>
                                <p:cTn id="25" presetID="47"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500"/>
                                        <p:tgtEl>
                                          <p:spTgt spid="3"/>
                                        </p:tgtEl>
                                      </p:cBhvr>
                                    </p:animEffect>
                                    <p:anim calcmode="lin" valueType="num">
                                      <p:cBhvr>
                                        <p:cTn id="28" dur="500" fill="hold"/>
                                        <p:tgtEl>
                                          <p:spTgt spid="3"/>
                                        </p:tgtEl>
                                        <p:attrNameLst>
                                          <p:attrName>ppt_x</p:attrName>
                                        </p:attrNameLst>
                                      </p:cBhvr>
                                      <p:tavLst>
                                        <p:tav tm="0">
                                          <p:val>
                                            <p:strVal val="#ppt_x"/>
                                          </p:val>
                                        </p:tav>
                                        <p:tav tm="100000">
                                          <p:val>
                                            <p:strVal val="#ppt_x"/>
                                          </p:val>
                                        </p:tav>
                                      </p:tavLst>
                                    </p:anim>
                                    <p:anim calcmode="lin" valueType="num">
                                      <p:cBhvr>
                                        <p:cTn id="29" dur="500" fill="hold"/>
                                        <p:tgtEl>
                                          <p:spTgt spid="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83"/>
                                        </p:tgtEl>
                                        <p:attrNameLst>
                                          <p:attrName>style.visibility</p:attrName>
                                        </p:attrNameLst>
                                      </p:cBhvr>
                                      <p:to>
                                        <p:strVal val="visible"/>
                                      </p:to>
                                    </p:set>
                                    <p:animEffect transition="in" filter="fade">
                                      <p:cBhvr>
                                        <p:cTn id="32" dur="500"/>
                                        <p:tgtEl>
                                          <p:spTgt spid="83"/>
                                        </p:tgtEl>
                                      </p:cBhvr>
                                    </p:animEffect>
                                    <p:anim calcmode="lin" valueType="num">
                                      <p:cBhvr>
                                        <p:cTn id="33" dur="500" fill="hold"/>
                                        <p:tgtEl>
                                          <p:spTgt spid="83"/>
                                        </p:tgtEl>
                                        <p:attrNameLst>
                                          <p:attrName>ppt_x</p:attrName>
                                        </p:attrNameLst>
                                      </p:cBhvr>
                                      <p:tavLst>
                                        <p:tav tm="0">
                                          <p:val>
                                            <p:strVal val="#ppt_x"/>
                                          </p:val>
                                        </p:tav>
                                        <p:tav tm="100000">
                                          <p:val>
                                            <p:strVal val="#ppt_x"/>
                                          </p:val>
                                        </p:tav>
                                      </p:tavLst>
                                    </p:anim>
                                    <p:anim calcmode="lin" valueType="num">
                                      <p:cBhvr>
                                        <p:cTn id="34" dur="500" fill="hold"/>
                                        <p:tgtEl>
                                          <p:spTgt spid="83"/>
                                        </p:tgtEl>
                                        <p:attrNameLst>
                                          <p:attrName>ppt_y</p:attrName>
                                        </p:attrNameLst>
                                      </p:cBhvr>
                                      <p:tavLst>
                                        <p:tav tm="0">
                                          <p:val>
                                            <p:strVal val="#ppt_y+.1"/>
                                          </p:val>
                                        </p:tav>
                                        <p:tav tm="100000">
                                          <p:val>
                                            <p:strVal val="#ppt_y"/>
                                          </p:val>
                                        </p:tav>
                                      </p:tavLst>
                                    </p:anim>
                                  </p:childTnLst>
                                </p:cTn>
                              </p:par>
                              <p:par>
                                <p:cTn id="35" presetID="47" presetClass="entr" presetSubtype="0" fill="hold" nodeType="withEffect">
                                  <p:stCondLst>
                                    <p:cond delay="300"/>
                                  </p:stCondLst>
                                  <p:childTnLst>
                                    <p:set>
                                      <p:cBhvr>
                                        <p:cTn id="36" dur="1" fill="hold">
                                          <p:stCondLst>
                                            <p:cond delay="0"/>
                                          </p:stCondLst>
                                        </p:cTn>
                                        <p:tgtEl>
                                          <p:spTgt spid="5"/>
                                        </p:tgtEl>
                                        <p:attrNameLst>
                                          <p:attrName>style.visibility</p:attrName>
                                        </p:attrNameLst>
                                      </p:cBhvr>
                                      <p:to>
                                        <p:strVal val="visible"/>
                                      </p:to>
                                    </p:set>
                                    <p:animEffect transition="in" filter="fade">
                                      <p:cBhvr>
                                        <p:cTn id="37" dur="500"/>
                                        <p:tgtEl>
                                          <p:spTgt spid="5"/>
                                        </p:tgtEl>
                                      </p:cBhvr>
                                    </p:animEffect>
                                    <p:anim calcmode="lin" valueType="num">
                                      <p:cBhvr>
                                        <p:cTn id="38" dur="500" fill="hold"/>
                                        <p:tgtEl>
                                          <p:spTgt spid="5"/>
                                        </p:tgtEl>
                                        <p:attrNameLst>
                                          <p:attrName>ppt_x</p:attrName>
                                        </p:attrNameLst>
                                      </p:cBhvr>
                                      <p:tavLst>
                                        <p:tav tm="0">
                                          <p:val>
                                            <p:strVal val="#ppt_x"/>
                                          </p:val>
                                        </p:tav>
                                        <p:tav tm="100000">
                                          <p:val>
                                            <p:strVal val="#ppt_x"/>
                                          </p:val>
                                        </p:tav>
                                      </p:tavLst>
                                    </p:anim>
                                    <p:anim calcmode="lin" valueType="num">
                                      <p:cBhvr>
                                        <p:cTn id="39" dur="500" fill="hold"/>
                                        <p:tgtEl>
                                          <p:spTgt spid="5"/>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300"/>
                                  </p:stCondLst>
                                  <p:childTnLst>
                                    <p:set>
                                      <p:cBhvr>
                                        <p:cTn id="41" dur="1" fill="hold">
                                          <p:stCondLst>
                                            <p:cond delay="0"/>
                                          </p:stCondLst>
                                        </p:cTn>
                                        <p:tgtEl>
                                          <p:spTgt spid="85"/>
                                        </p:tgtEl>
                                        <p:attrNameLst>
                                          <p:attrName>style.visibility</p:attrName>
                                        </p:attrNameLst>
                                      </p:cBhvr>
                                      <p:to>
                                        <p:strVal val="visible"/>
                                      </p:to>
                                    </p:set>
                                    <p:animEffect transition="in" filter="fade">
                                      <p:cBhvr>
                                        <p:cTn id="42" dur="500"/>
                                        <p:tgtEl>
                                          <p:spTgt spid="85"/>
                                        </p:tgtEl>
                                      </p:cBhvr>
                                    </p:animEffect>
                                    <p:anim calcmode="lin" valueType="num">
                                      <p:cBhvr>
                                        <p:cTn id="43" dur="500" fill="hold"/>
                                        <p:tgtEl>
                                          <p:spTgt spid="85"/>
                                        </p:tgtEl>
                                        <p:attrNameLst>
                                          <p:attrName>ppt_x</p:attrName>
                                        </p:attrNameLst>
                                      </p:cBhvr>
                                      <p:tavLst>
                                        <p:tav tm="0">
                                          <p:val>
                                            <p:strVal val="#ppt_x"/>
                                          </p:val>
                                        </p:tav>
                                        <p:tav tm="100000">
                                          <p:val>
                                            <p:strVal val="#ppt_x"/>
                                          </p:val>
                                        </p:tav>
                                      </p:tavLst>
                                    </p:anim>
                                    <p:anim calcmode="lin" valueType="num">
                                      <p:cBhvr>
                                        <p:cTn id="44" dur="500" fill="hold"/>
                                        <p:tgtEl>
                                          <p:spTgt spid="85"/>
                                        </p:tgtEl>
                                        <p:attrNameLst>
                                          <p:attrName>ppt_y</p:attrName>
                                        </p:attrNameLst>
                                      </p:cBhvr>
                                      <p:tavLst>
                                        <p:tav tm="0">
                                          <p:val>
                                            <p:strVal val="#ppt_y+.1"/>
                                          </p:val>
                                        </p:tav>
                                        <p:tav tm="100000">
                                          <p:val>
                                            <p:strVal val="#ppt_y"/>
                                          </p:val>
                                        </p:tav>
                                      </p:tavLst>
                                    </p:anim>
                                  </p:childTnLst>
                                </p:cTn>
                              </p:par>
                              <p:par>
                                <p:cTn id="45" presetID="47" presetClass="entr" presetSubtype="0" fill="hold" nodeType="withEffect">
                                  <p:stCondLst>
                                    <p:cond delay="500"/>
                                  </p:stCondLst>
                                  <p:childTnLst>
                                    <p:set>
                                      <p:cBhvr>
                                        <p:cTn id="46" dur="1" fill="hold">
                                          <p:stCondLst>
                                            <p:cond delay="0"/>
                                          </p:stCondLst>
                                        </p:cTn>
                                        <p:tgtEl>
                                          <p:spTgt spid="6"/>
                                        </p:tgtEl>
                                        <p:attrNameLst>
                                          <p:attrName>style.visibility</p:attrName>
                                        </p:attrNameLst>
                                      </p:cBhvr>
                                      <p:to>
                                        <p:strVal val="visible"/>
                                      </p:to>
                                    </p:set>
                                    <p:animEffect transition="in" filter="fade">
                                      <p:cBhvr>
                                        <p:cTn id="47" dur="500"/>
                                        <p:tgtEl>
                                          <p:spTgt spid="6"/>
                                        </p:tgtEl>
                                      </p:cBhvr>
                                    </p:animEffect>
                                    <p:anim calcmode="lin" valueType="num">
                                      <p:cBhvr>
                                        <p:cTn id="48" dur="500" fill="hold"/>
                                        <p:tgtEl>
                                          <p:spTgt spid="6"/>
                                        </p:tgtEl>
                                        <p:attrNameLst>
                                          <p:attrName>ppt_x</p:attrName>
                                        </p:attrNameLst>
                                      </p:cBhvr>
                                      <p:tavLst>
                                        <p:tav tm="0">
                                          <p:val>
                                            <p:strVal val="#ppt_x"/>
                                          </p:val>
                                        </p:tav>
                                        <p:tav tm="100000">
                                          <p:val>
                                            <p:strVal val="#ppt_x"/>
                                          </p:val>
                                        </p:tav>
                                      </p:tavLst>
                                    </p:anim>
                                    <p:anim calcmode="lin" valueType="num">
                                      <p:cBhvr>
                                        <p:cTn id="49" dur="500" fill="hold"/>
                                        <p:tgtEl>
                                          <p:spTgt spid="6"/>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500"/>
                                  </p:stCondLst>
                                  <p:childTnLst>
                                    <p:set>
                                      <p:cBhvr>
                                        <p:cTn id="51" dur="1" fill="hold">
                                          <p:stCondLst>
                                            <p:cond delay="0"/>
                                          </p:stCondLst>
                                        </p:cTn>
                                        <p:tgtEl>
                                          <p:spTgt spid="89"/>
                                        </p:tgtEl>
                                        <p:attrNameLst>
                                          <p:attrName>style.visibility</p:attrName>
                                        </p:attrNameLst>
                                      </p:cBhvr>
                                      <p:to>
                                        <p:strVal val="visible"/>
                                      </p:to>
                                    </p:set>
                                    <p:animEffect transition="in" filter="fade">
                                      <p:cBhvr>
                                        <p:cTn id="52" dur="500"/>
                                        <p:tgtEl>
                                          <p:spTgt spid="89"/>
                                        </p:tgtEl>
                                      </p:cBhvr>
                                    </p:animEffect>
                                    <p:anim calcmode="lin" valueType="num">
                                      <p:cBhvr>
                                        <p:cTn id="53" dur="500" fill="hold"/>
                                        <p:tgtEl>
                                          <p:spTgt spid="89"/>
                                        </p:tgtEl>
                                        <p:attrNameLst>
                                          <p:attrName>ppt_x</p:attrName>
                                        </p:attrNameLst>
                                      </p:cBhvr>
                                      <p:tavLst>
                                        <p:tav tm="0">
                                          <p:val>
                                            <p:strVal val="#ppt_x"/>
                                          </p:val>
                                        </p:tav>
                                        <p:tav tm="100000">
                                          <p:val>
                                            <p:strVal val="#ppt_x"/>
                                          </p:val>
                                        </p:tav>
                                      </p:tavLst>
                                    </p:anim>
                                    <p:anim calcmode="lin" valueType="num">
                                      <p:cBhvr>
                                        <p:cTn id="54" dur="500" fill="hold"/>
                                        <p:tgtEl>
                                          <p:spTgt spid="89"/>
                                        </p:tgtEl>
                                        <p:attrNameLst>
                                          <p:attrName>ppt_y</p:attrName>
                                        </p:attrNameLst>
                                      </p:cBhvr>
                                      <p:tavLst>
                                        <p:tav tm="0">
                                          <p:val>
                                            <p:strVal val="#ppt_y+.1"/>
                                          </p:val>
                                        </p:tav>
                                        <p:tav tm="100000">
                                          <p:val>
                                            <p:strVal val="#ppt_y"/>
                                          </p:val>
                                        </p:tav>
                                      </p:tavLst>
                                    </p:anim>
                                  </p:childTnLst>
                                </p:cTn>
                              </p:par>
                              <p:par>
                                <p:cTn id="55" presetID="47" presetClass="entr" presetSubtype="0" fill="hold" nodeType="withEffect">
                                  <p:stCondLst>
                                    <p:cond delay="800"/>
                                  </p:stCondLst>
                                  <p:childTnLst>
                                    <p:set>
                                      <p:cBhvr>
                                        <p:cTn id="56" dur="1" fill="hold">
                                          <p:stCondLst>
                                            <p:cond delay="0"/>
                                          </p:stCondLst>
                                        </p:cTn>
                                        <p:tgtEl>
                                          <p:spTgt spid="4"/>
                                        </p:tgtEl>
                                        <p:attrNameLst>
                                          <p:attrName>style.visibility</p:attrName>
                                        </p:attrNameLst>
                                      </p:cBhvr>
                                      <p:to>
                                        <p:strVal val="visible"/>
                                      </p:to>
                                    </p:set>
                                    <p:animEffect transition="in" filter="fade">
                                      <p:cBhvr>
                                        <p:cTn id="57" dur="500"/>
                                        <p:tgtEl>
                                          <p:spTgt spid="4"/>
                                        </p:tgtEl>
                                      </p:cBhvr>
                                    </p:animEffect>
                                    <p:anim calcmode="lin" valueType="num">
                                      <p:cBhvr>
                                        <p:cTn id="58" dur="500" fill="hold"/>
                                        <p:tgtEl>
                                          <p:spTgt spid="4"/>
                                        </p:tgtEl>
                                        <p:attrNameLst>
                                          <p:attrName>ppt_x</p:attrName>
                                        </p:attrNameLst>
                                      </p:cBhvr>
                                      <p:tavLst>
                                        <p:tav tm="0">
                                          <p:val>
                                            <p:strVal val="#ppt_x"/>
                                          </p:val>
                                        </p:tav>
                                        <p:tav tm="100000">
                                          <p:val>
                                            <p:strVal val="#ppt_x"/>
                                          </p:val>
                                        </p:tav>
                                      </p:tavLst>
                                    </p:anim>
                                    <p:anim calcmode="lin" valueType="num">
                                      <p:cBhvr>
                                        <p:cTn id="59" dur="500" fill="hold"/>
                                        <p:tgtEl>
                                          <p:spTgt spid="4"/>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800"/>
                                  </p:stCondLst>
                                  <p:childTnLst>
                                    <p:set>
                                      <p:cBhvr>
                                        <p:cTn id="61" dur="1" fill="hold">
                                          <p:stCondLst>
                                            <p:cond delay="0"/>
                                          </p:stCondLst>
                                        </p:cTn>
                                        <p:tgtEl>
                                          <p:spTgt spid="84"/>
                                        </p:tgtEl>
                                        <p:attrNameLst>
                                          <p:attrName>style.visibility</p:attrName>
                                        </p:attrNameLst>
                                      </p:cBhvr>
                                      <p:to>
                                        <p:strVal val="visible"/>
                                      </p:to>
                                    </p:set>
                                    <p:animEffect transition="in" filter="fade">
                                      <p:cBhvr>
                                        <p:cTn id="62" dur="500"/>
                                        <p:tgtEl>
                                          <p:spTgt spid="84"/>
                                        </p:tgtEl>
                                      </p:cBhvr>
                                    </p:animEffect>
                                    <p:anim calcmode="lin" valueType="num">
                                      <p:cBhvr>
                                        <p:cTn id="63" dur="500" fill="hold"/>
                                        <p:tgtEl>
                                          <p:spTgt spid="84"/>
                                        </p:tgtEl>
                                        <p:attrNameLst>
                                          <p:attrName>ppt_x</p:attrName>
                                        </p:attrNameLst>
                                      </p:cBhvr>
                                      <p:tavLst>
                                        <p:tav tm="0">
                                          <p:val>
                                            <p:strVal val="#ppt_x"/>
                                          </p:val>
                                        </p:tav>
                                        <p:tav tm="100000">
                                          <p:val>
                                            <p:strVal val="#ppt_x"/>
                                          </p:val>
                                        </p:tav>
                                      </p:tavLst>
                                    </p:anim>
                                    <p:anim calcmode="lin" valueType="num">
                                      <p:cBhvr>
                                        <p:cTn id="64" dur="500" fill="hold"/>
                                        <p:tgtEl>
                                          <p:spTgt spid="8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p:bldP spid="84" grpId="0"/>
      <p:bldP spid="85" grpId="0"/>
      <p:bldP spid="89" grpId="0"/>
      <p:bldP spid="37" grpId="0" bldLvl="0"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3"/>
          <p:cNvGrpSpPr/>
          <p:nvPr/>
        </p:nvGrpSpPr>
        <p:grpSpPr bwMode="auto">
          <a:xfrm>
            <a:off x="1449477" y="1086288"/>
            <a:ext cx="1834325" cy="948519"/>
            <a:chOff x="717476" y="1291449"/>
            <a:chExt cx="2054324" cy="1106750"/>
          </a:xfrm>
        </p:grpSpPr>
        <p:sp>
          <p:nvSpPr>
            <p:cNvPr id="5" name="圆角矩形 4"/>
            <p:cNvSpPr/>
            <p:nvPr/>
          </p:nvSpPr>
          <p:spPr>
            <a:xfrm>
              <a:off x="717476" y="1291449"/>
              <a:ext cx="2054324" cy="1106750"/>
            </a:xfrm>
            <a:prstGeom prst="roundRect">
              <a:avLst>
                <a:gd name="adj" fmla="val 10880"/>
              </a:avLst>
            </a:prstGeom>
            <a:solidFill>
              <a:schemeClr val="accent2">
                <a:lumMod val="75000"/>
              </a:schemeClr>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55675" fontAlgn="auto">
                <a:lnSpc>
                  <a:spcPct val="120000"/>
                </a:lnSpc>
                <a:spcBef>
                  <a:spcPts val="0"/>
                </a:spcBef>
                <a:spcAft>
                  <a:spcPts val="0"/>
                </a:spcAft>
                <a:defRPr/>
              </a:pPr>
              <a:endParaRPr lang="zh-CN" altLang="en-US" sz="1480" b="1">
                <a:latin typeface="微软雅黑" panose="020B0503020204020204" pitchFamily="34" charset="-122"/>
              </a:endParaRPr>
            </a:p>
          </p:txBody>
        </p:sp>
        <p:sp>
          <p:nvSpPr>
            <p:cNvPr id="6" name="Freeform 41"/>
            <p:cNvSpPr>
              <a:spLocks noEditPoints="1"/>
            </p:cNvSpPr>
            <p:nvPr/>
          </p:nvSpPr>
          <p:spPr bwMode="auto">
            <a:xfrm>
              <a:off x="828093" y="1596949"/>
              <a:ext cx="575913" cy="515873"/>
            </a:xfrm>
            <a:custGeom>
              <a:avLst/>
              <a:gdLst>
                <a:gd name="T0" fmla="*/ 2147483647 w 67"/>
                <a:gd name="T1" fmla="*/ 124018912 h 60"/>
                <a:gd name="T2" fmla="*/ 2147483647 w 67"/>
                <a:gd name="T3" fmla="*/ 0 h 60"/>
                <a:gd name="T4" fmla="*/ 2147483647 w 67"/>
                <a:gd name="T5" fmla="*/ 0 h 60"/>
                <a:gd name="T6" fmla="*/ 2147483647 w 67"/>
                <a:gd name="T7" fmla="*/ 124018912 h 60"/>
                <a:gd name="T8" fmla="*/ 2147483647 w 67"/>
                <a:gd name="T9" fmla="*/ 310059138 h 60"/>
                <a:gd name="T10" fmla="*/ 2147483647 w 67"/>
                <a:gd name="T11" fmla="*/ 868156039 h 60"/>
                <a:gd name="T12" fmla="*/ 2147483647 w 67"/>
                <a:gd name="T13" fmla="*/ 124018912 h 60"/>
                <a:gd name="T14" fmla="*/ 2147483647 w 67"/>
                <a:gd name="T15" fmla="*/ 1922344337 h 60"/>
                <a:gd name="T16" fmla="*/ 2147483647 w 67"/>
                <a:gd name="T17" fmla="*/ 124018912 h 60"/>
                <a:gd name="T18" fmla="*/ 1902898002 w 67"/>
                <a:gd name="T19" fmla="*/ 124018912 h 60"/>
                <a:gd name="T20" fmla="*/ 122771150 w 67"/>
                <a:gd name="T21" fmla="*/ 1922344337 h 60"/>
                <a:gd name="T22" fmla="*/ 122771150 w 67"/>
                <a:gd name="T23" fmla="*/ 2147483647 h 60"/>
                <a:gd name="T24" fmla="*/ 245534466 w 67"/>
                <a:gd name="T25" fmla="*/ 2147483647 h 60"/>
                <a:gd name="T26" fmla="*/ 429691207 w 67"/>
                <a:gd name="T27" fmla="*/ 2147483647 h 60"/>
                <a:gd name="T28" fmla="*/ 2087055172 w 67"/>
                <a:gd name="T29" fmla="*/ 558097024 h 60"/>
                <a:gd name="T30" fmla="*/ 2147483647 w 67"/>
                <a:gd name="T31" fmla="*/ 2147483647 h 60"/>
                <a:gd name="T32" fmla="*/ 2147483647 w 67"/>
                <a:gd name="T33" fmla="*/ 2147483647 h 60"/>
                <a:gd name="T34" fmla="*/ 2147483647 w 67"/>
                <a:gd name="T35" fmla="*/ 1922344337 h 60"/>
                <a:gd name="T36" fmla="*/ 552454614 w 67"/>
                <a:gd name="T37" fmla="*/ 2147483647 h 60"/>
                <a:gd name="T38" fmla="*/ 552454614 w 67"/>
                <a:gd name="T39" fmla="*/ 2147483647 h 60"/>
                <a:gd name="T40" fmla="*/ 797989019 w 67"/>
                <a:gd name="T41" fmla="*/ 2147483647 h 60"/>
                <a:gd name="T42" fmla="*/ 1718749157 w 67"/>
                <a:gd name="T43" fmla="*/ 2147483647 h 60"/>
                <a:gd name="T44" fmla="*/ 1718749157 w 67"/>
                <a:gd name="T45" fmla="*/ 2147483647 h 60"/>
                <a:gd name="T46" fmla="*/ 1780134717 w 67"/>
                <a:gd name="T47" fmla="*/ 2147483647 h 60"/>
                <a:gd name="T48" fmla="*/ 2147483647 w 67"/>
                <a:gd name="T49" fmla="*/ 2147483647 h 60"/>
                <a:gd name="T50" fmla="*/ 2147483647 w 67"/>
                <a:gd name="T51" fmla="*/ 2147483647 h 60"/>
                <a:gd name="T52" fmla="*/ 2147483647 w 67"/>
                <a:gd name="T53" fmla="*/ 2147483647 h 60"/>
                <a:gd name="T54" fmla="*/ 2147483647 w 67"/>
                <a:gd name="T55" fmla="*/ 2147483647 h 60"/>
                <a:gd name="T56" fmla="*/ 2147483647 w 67"/>
                <a:gd name="T57" fmla="*/ 2147483647 h 60"/>
                <a:gd name="T58" fmla="*/ 2147483647 w 67"/>
                <a:gd name="T59" fmla="*/ 2147483647 h 60"/>
                <a:gd name="T60" fmla="*/ 2087055172 w 67"/>
                <a:gd name="T61" fmla="*/ 806142661 h 60"/>
                <a:gd name="T62" fmla="*/ 552454614 w 67"/>
                <a:gd name="T63" fmla="*/ 2147483647 h 6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7"/>
                <a:gd name="T97" fmla="*/ 0 h 60"/>
                <a:gd name="T98" fmla="*/ 67 w 67"/>
                <a:gd name="T99" fmla="*/ 60 h 6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7" h="60">
                  <a:moveTo>
                    <a:pt x="53" y="2"/>
                  </a:moveTo>
                  <a:cubicBezTo>
                    <a:pt x="53" y="1"/>
                    <a:pt x="52" y="0"/>
                    <a:pt x="51" y="0"/>
                  </a:cubicBezTo>
                  <a:cubicBezTo>
                    <a:pt x="46" y="0"/>
                    <a:pt x="46" y="0"/>
                    <a:pt x="46" y="0"/>
                  </a:cubicBezTo>
                  <a:cubicBezTo>
                    <a:pt x="45" y="0"/>
                    <a:pt x="44" y="1"/>
                    <a:pt x="44" y="2"/>
                  </a:cubicBezTo>
                  <a:cubicBezTo>
                    <a:pt x="44" y="5"/>
                    <a:pt x="44" y="5"/>
                    <a:pt x="44" y="5"/>
                  </a:cubicBezTo>
                  <a:cubicBezTo>
                    <a:pt x="53" y="14"/>
                    <a:pt x="53" y="14"/>
                    <a:pt x="53" y="14"/>
                  </a:cubicBezTo>
                  <a:lnTo>
                    <a:pt x="53" y="2"/>
                  </a:lnTo>
                  <a:close/>
                  <a:moveTo>
                    <a:pt x="66" y="31"/>
                  </a:moveTo>
                  <a:cubicBezTo>
                    <a:pt x="36" y="2"/>
                    <a:pt x="36" y="2"/>
                    <a:pt x="36" y="2"/>
                  </a:cubicBezTo>
                  <a:cubicBezTo>
                    <a:pt x="35" y="0"/>
                    <a:pt x="33" y="0"/>
                    <a:pt x="31" y="2"/>
                  </a:cubicBezTo>
                  <a:cubicBezTo>
                    <a:pt x="2" y="31"/>
                    <a:pt x="2" y="31"/>
                    <a:pt x="2" y="31"/>
                  </a:cubicBezTo>
                  <a:cubicBezTo>
                    <a:pt x="0" y="33"/>
                    <a:pt x="0" y="35"/>
                    <a:pt x="2" y="36"/>
                  </a:cubicBezTo>
                  <a:cubicBezTo>
                    <a:pt x="2" y="37"/>
                    <a:pt x="3" y="37"/>
                    <a:pt x="4" y="37"/>
                  </a:cubicBezTo>
                  <a:cubicBezTo>
                    <a:pt x="5" y="37"/>
                    <a:pt x="6" y="37"/>
                    <a:pt x="7" y="36"/>
                  </a:cubicBezTo>
                  <a:cubicBezTo>
                    <a:pt x="34" y="9"/>
                    <a:pt x="34" y="9"/>
                    <a:pt x="34" y="9"/>
                  </a:cubicBezTo>
                  <a:cubicBezTo>
                    <a:pt x="61" y="36"/>
                    <a:pt x="61" y="36"/>
                    <a:pt x="61" y="36"/>
                  </a:cubicBezTo>
                  <a:cubicBezTo>
                    <a:pt x="62" y="38"/>
                    <a:pt x="65" y="38"/>
                    <a:pt x="66" y="36"/>
                  </a:cubicBezTo>
                  <a:cubicBezTo>
                    <a:pt x="67" y="35"/>
                    <a:pt x="67" y="33"/>
                    <a:pt x="66" y="31"/>
                  </a:cubicBezTo>
                  <a:close/>
                  <a:moveTo>
                    <a:pt x="9" y="37"/>
                  </a:moveTo>
                  <a:cubicBezTo>
                    <a:pt x="9" y="57"/>
                    <a:pt x="9" y="57"/>
                    <a:pt x="9" y="57"/>
                  </a:cubicBezTo>
                  <a:cubicBezTo>
                    <a:pt x="9" y="59"/>
                    <a:pt x="11" y="60"/>
                    <a:pt x="13" y="60"/>
                  </a:cubicBezTo>
                  <a:cubicBezTo>
                    <a:pt x="28" y="60"/>
                    <a:pt x="28" y="60"/>
                    <a:pt x="28" y="60"/>
                  </a:cubicBezTo>
                  <a:cubicBezTo>
                    <a:pt x="28" y="42"/>
                    <a:pt x="28" y="42"/>
                    <a:pt x="28" y="42"/>
                  </a:cubicBezTo>
                  <a:cubicBezTo>
                    <a:pt x="28" y="42"/>
                    <a:pt x="29" y="41"/>
                    <a:pt x="29" y="41"/>
                  </a:cubicBezTo>
                  <a:cubicBezTo>
                    <a:pt x="38" y="41"/>
                    <a:pt x="38" y="41"/>
                    <a:pt x="38" y="41"/>
                  </a:cubicBezTo>
                  <a:cubicBezTo>
                    <a:pt x="39" y="41"/>
                    <a:pt x="39" y="42"/>
                    <a:pt x="39" y="42"/>
                  </a:cubicBezTo>
                  <a:cubicBezTo>
                    <a:pt x="39" y="60"/>
                    <a:pt x="39" y="60"/>
                    <a:pt x="39" y="60"/>
                  </a:cubicBezTo>
                  <a:cubicBezTo>
                    <a:pt x="55" y="60"/>
                    <a:pt x="55" y="60"/>
                    <a:pt x="55" y="60"/>
                  </a:cubicBezTo>
                  <a:cubicBezTo>
                    <a:pt x="57" y="60"/>
                    <a:pt x="58" y="59"/>
                    <a:pt x="58" y="57"/>
                  </a:cubicBezTo>
                  <a:cubicBezTo>
                    <a:pt x="58" y="38"/>
                    <a:pt x="58" y="38"/>
                    <a:pt x="58" y="38"/>
                  </a:cubicBezTo>
                  <a:cubicBezTo>
                    <a:pt x="34" y="13"/>
                    <a:pt x="34" y="13"/>
                    <a:pt x="34" y="13"/>
                  </a:cubicBezTo>
                  <a:lnTo>
                    <a:pt x="9" y="37"/>
                  </a:lnTo>
                  <a:close/>
                </a:path>
              </a:pathLst>
            </a:custGeom>
            <a:solidFill>
              <a:schemeClr val="bg1"/>
            </a:solidFill>
            <a:ln w="9525">
              <a:noFill/>
              <a:round/>
            </a:ln>
          </p:spPr>
          <p:txBody>
            <a:bodyPr/>
            <a:lstStyle/>
            <a:p>
              <a:pPr defTabSz="955675" fontAlgn="auto">
                <a:lnSpc>
                  <a:spcPct val="120000"/>
                </a:lnSpc>
                <a:spcBef>
                  <a:spcPts val="0"/>
                </a:spcBef>
                <a:spcAft>
                  <a:spcPts val="0"/>
                </a:spcAft>
                <a:defRPr/>
              </a:pPr>
              <a:endParaRPr lang="en-US" sz="1480" kern="0" dirty="0">
                <a:solidFill>
                  <a:sysClr val="windowText" lastClr="000000"/>
                </a:solidFill>
                <a:latin typeface="微软雅黑" panose="020B0503020204020204" pitchFamily="34" charset="-122"/>
                <a:ea typeface="微软雅黑" panose="020B0503020204020204" pitchFamily="34" charset="-122"/>
              </a:endParaRPr>
            </a:p>
          </p:txBody>
        </p:sp>
        <p:sp>
          <p:nvSpPr>
            <p:cNvPr id="17436" name="TextBox 6"/>
            <p:cNvSpPr txBox="1">
              <a:spLocks noChangeArrowheads="1"/>
            </p:cNvSpPr>
            <p:nvPr/>
          </p:nvSpPr>
          <p:spPr bwMode="auto">
            <a:xfrm>
              <a:off x="1403648" y="1609636"/>
              <a:ext cx="1224137" cy="57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pPr algn="ctr">
                <a:lnSpc>
                  <a:spcPct val="120000"/>
                </a:lnSpc>
              </a:pPr>
              <a:r>
                <a:rPr lang="zh-CN" altLang="en-US" sz="2175" b="1">
                  <a:solidFill>
                    <a:schemeClr val="bg1"/>
                  </a:solidFill>
                  <a:latin typeface="微软雅黑" panose="020B0503020204020204" pitchFamily="34" charset="-122"/>
                </a:rPr>
                <a:t>标题</a:t>
              </a:r>
              <a:endParaRPr lang="zh-CN" altLang="en-US" sz="2175" b="1">
                <a:solidFill>
                  <a:schemeClr val="bg1"/>
                </a:solidFill>
                <a:latin typeface="微软雅黑" panose="020B0503020204020204" pitchFamily="34" charset="-122"/>
              </a:endParaRPr>
            </a:p>
          </p:txBody>
        </p:sp>
      </p:grpSp>
      <p:sp>
        <p:nvSpPr>
          <p:cNvPr id="8" name="文本框 58"/>
          <p:cNvSpPr txBox="1"/>
          <p:nvPr/>
        </p:nvSpPr>
        <p:spPr>
          <a:xfrm>
            <a:off x="3478208" y="1196035"/>
            <a:ext cx="5142380" cy="810552"/>
          </a:xfrm>
          <a:prstGeom prst="rect">
            <a:avLst/>
          </a:prstGeom>
          <a:noFill/>
        </p:spPr>
        <p:txBody>
          <a:bodyPr lIns="97981" tIns="48990" rIns="97981" bIns="48990">
            <a:spAutoFit/>
          </a:bodyPr>
          <a:lstStyle/>
          <a:p>
            <a:pPr marL="306070" indent="-306070" defTabSz="955675" fontAlgn="auto">
              <a:lnSpc>
                <a:spcPct val="120000"/>
              </a:lnSpc>
              <a:spcBef>
                <a:spcPts val="0"/>
              </a:spcBef>
              <a:spcAft>
                <a:spcPts val="0"/>
              </a:spcAft>
              <a:buFont typeface="Wingdings" panose="05000000000000000000" pitchFamily="2" charset="2"/>
              <a:buChar char="l"/>
              <a:defRPr/>
            </a:pPr>
            <a:r>
              <a:rPr lang="zh-CN" altLang="en-US" sz="1285" dirty="0">
                <a:solidFill>
                  <a:schemeClr val="accent6">
                    <a:lumMod val="75000"/>
                    <a:lumOff val="25000"/>
                  </a:schemeClr>
                </a:solidFill>
                <a:latin typeface="微软雅黑" panose="020B0503020204020204" pitchFamily="34" charset="-122"/>
                <a:ea typeface="微软雅黑" panose="020B0503020204020204" pitchFamily="34" charset="-122"/>
              </a:rPr>
              <a:t>单击此处添加文本，单击此处添加文本，单击此处添加文本</a:t>
            </a:r>
            <a:endParaRPr lang="en-US" altLang="zh-CN" sz="1285" dirty="0">
              <a:solidFill>
                <a:schemeClr val="accent6">
                  <a:lumMod val="75000"/>
                  <a:lumOff val="25000"/>
                </a:schemeClr>
              </a:solidFill>
              <a:latin typeface="微软雅黑" panose="020B0503020204020204" pitchFamily="34" charset="-122"/>
              <a:ea typeface="微软雅黑" panose="020B0503020204020204" pitchFamily="34" charset="-122"/>
            </a:endParaRPr>
          </a:p>
          <a:p>
            <a:pPr marL="306070" indent="-306070" defTabSz="955675" fontAlgn="auto">
              <a:lnSpc>
                <a:spcPct val="120000"/>
              </a:lnSpc>
              <a:spcBef>
                <a:spcPts val="0"/>
              </a:spcBef>
              <a:spcAft>
                <a:spcPts val="0"/>
              </a:spcAft>
              <a:buFont typeface="Wingdings" panose="05000000000000000000" pitchFamily="2" charset="2"/>
              <a:buChar char="l"/>
              <a:defRPr/>
            </a:pPr>
            <a:r>
              <a:rPr lang="zh-CN" altLang="en-US" sz="1285" dirty="0">
                <a:solidFill>
                  <a:schemeClr val="accent6">
                    <a:lumMod val="75000"/>
                    <a:lumOff val="25000"/>
                  </a:schemeClr>
                </a:solidFill>
                <a:latin typeface="微软雅黑" panose="020B0503020204020204" pitchFamily="34" charset="-122"/>
                <a:ea typeface="微软雅黑" panose="020B0503020204020204" pitchFamily="34" charset="-122"/>
              </a:rPr>
              <a:t>单击此处添加文本，单击此处添加文本，单击此处添加文本</a:t>
            </a:r>
            <a:endParaRPr lang="en-US" altLang="zh-CN" sz="1285" dirty="0">
              <a:solidFill>
                <a:schemeClr val="accent6">
                  <a:lumMod val="75000"/>
                  <a:lumOff val="25000"/>
                </a:schemeClr>
              </a:solidFill>
              <a:latin typeface="微软雅黑" panose="020B0503020204020204" pitchFamily="34" charset="-122"/>
              <a:ea typeface="微软雅黑" panose="020B0503020204020204" pitchFamily="34" charset="-122"/>
            </a:endParaRPr>
          </a:p>
          <a:p>
            <a:pPr marL="306070" indent="-306070" defTabSz="955675" fontAlgn="auto">
              <a:lnSpc>
                <a:spcPct val="120000"/>
              </a:lnSpc>
              <a:spcBef>
                <a:spcPts val="0"/>
              </a:spcBef>
              <a:spcAft>
                <a:spcPts val="0"/>
              </a:spcAft>
              <a:buFont typeface="Wingdings" panose="05000000000000000000" pitchFamily="2" charset="2"/>
              <a:buChar char="l"/>
              <a:defRPr/>
            </a:pPr>
            <a:r>
              <a:rPr lang="zh-CN" altLang="en-US" sz="1285" dirty="0">
                <a:solidFill>
                  <a:schemeClr val="accent6">
                    <a:lumMod val="75000"/>
                    <a:lumOff val="25000"/>
                  </a:schemeClr>
                </a:solidFill>
                <a:latin typeface="微软雅黑" panose="020B0503020204020204" pitchFamily="34" charset="-122"/>
                <a:ea typeface="微软雅黑" panose="020B0503020204020204" pitchFamily="34" charset="-122"/>
              </a:rPr>
              <a:t>单击此处添加文本，单击此处添加文本，单击此处添加文本</a:t>
            </a:r>
            <a:endParaRPr lang="en-US" altLang="zh-CN" sz="1285" dirty="0">
              <a:solidFill>
                <a:schemeClr val="accent6">
                  <a:lumMod val="75000"/>
                  <a:lumOff val="25000"/>
                </a:schemeClr>
              </a:solidFill>
              <a:latin typeface="微软雅黑" panose="020B0503020204020204" pitchFamily="34" charset="-122"/>
              <a:ea typeface="微软雅黑" panose="020B0503020204020204" pitchFamily="34" charset="-122"/>
            </a:endParaRPr>
          </a:p>
        </p:txBody>
      </p:sp>
      <p:sp>
        <p:nvSpPr>
          <p:cNvPr id="10" name="文本框 58"/>
          <p:cNvSpPr txBox="1"/>
          <p:nvPr/>
        </p:nvSpPr>
        <p:spPr>
          <a:xfrm>
            <a:off x="3478208" y="2509850"/>
            <a:ext cx="5142380" cy="810552"/>
          </a:xfrm>
          <a:prstGeom prst="rect">
            <a:avLst/>
          </a:prstGeom>
          <a:noFill/>
        </p:spPr>
        <p:txBody>
          <a:bodyPr lIns="97981" tIns="48990" rIns="97981" bIns="48990">
            <a:spAutoFit/>
          </a:bodyPr>
          <a:lstStyle/>
          <a:p>
            <a:pPr marL="306070" indent="-306070" defTabSz="955675" fontAlgn="auto">
              <a:lnSpc>
                <a:spcPct val="120000"/>
              </a:lnSpc>
              <a:spcBef>
                <a:spcPts val="0"/>
              </a:spcBef>
              <a:spcAft>
                <a:spcPts val="0"/>
              </a:spcAft>
              <a:buFont typeface="Wingdings" panose="05000000000000000000" pitchFamily="2" charset="2"/>
              <a:buChar char="l"/>
              <a:defRPr/>
            </a:pPr>
            <a:r>
              <a:rPr lang="zh-CN" altLang="en-US" sz="1285" dirty="0">
                <a:solidFill>
                  <a:schemeClr val="accent6">
                    <a:lumMod val="75000"/>
                    <a:lumOff val="25000"/>
                  </a:schemeClr>
                </a:solidFill>
                <a:latin typeface="微软雅黑" panose="020B0503020204020204" pitchFamily="34" charset="-122"/>
                <a:ea typeface="微软雅黑" panose="020B0503020204020204" pitchFamily="34" charset="-122"/>
              </a:rPr>
              <a:t>单击此处添加文本，单击此处添加文本，单击此处添加文本</a:t>
            </a:r>
            <a:endParaRPr lang="en-US" altLang="zh-CN" sz="1285" dirty="0">
              <a:solidFill>
                <a:schemeClr val="accent6">
                  <a:lumMod val="75000"/>
                  <a:lumOff val="25000"/>
                </a:schemeClr>
              </a:solidFill>
              <a:latin typeface="微软雅黑" panose="020B0503020204020204" pitchFamily="34" charset="-122"/>
              <a:ea typeface="微软雅黑" panose="020B0503020204020204" pitchFamily="34" charset="-122"/>
            </a:endParaRPr>
          </a:p>
          <a:p>
            <a:pPr marL="306070" indent="-306070" defTabSz="955675" fontAlgn="auto">
              <a:lnSpc>
                <a:spcPct val="120000"/>
              </a:lnSpc>
              <a:spcBef>
                <a:spcPts val="0"/>
              </a:spcBef>
              <a:spcAft>
                <a:spcPts val="0"/>
              </a:spcAft>
              <a:buFont typeface="Wingdings" panose="05000000000000000000" pitchFamily="2" charset="2"/>
              <a:buChar char="l"/>
              <a:defRPr/>
            </a:pPr>
            <a:r>
              <a:rPr lang="zh-CN" altLang="en-US" sz="1285" dirty="0">
                <a:solidFill>
                  <a:schemeClr val="accent6">
                    <a:lumMod val="75000"/>
                    <a:lumOff val="25000"/>
                  </a:schemeClr>
                </a:solidFill>
                <a:latin typeface="微软雅黑" panose="020B0503020204020204" pitchFamily="34" charset="-122"/>
                <a:ea typeface="微软雅黑" panose="020B0503020204020204" pitchFamily="34" charset="-122"/>
              </a:rPr>
              <a:t>单击此处添加文本，单击此处添加文本，单击此处添加文本</a:t>
            </a:r>
            <a:endParaRPr lang="en-US" altLang="zh-CN" sz="1285" dirty="0">
              <a:solidFill>
                <a:schemeClr val="accent6">
                  <a:lumMod val="75000"/>
                  <a:lumOff val="25000"/>
                </a:schemeClr>
              </a:solidFill>
              <a:latin typeface="微软雅黑" panose="020B0503020204020204" pitchFamily="34" charset="-122"/>
              <a:ea typeface="微软雅黑" panose="020B0503020204020204" pitchFamily="34" charset="-122"/>
            </a:endParaRPr>
          </a:p>
          <a:p>
            <a:pPr marL="306070" indent="-306070" defTabSz="955675" fontAlgn="auto">
              <a:lnSpc>
                <a:spcPct val="120000"/>
              </a:lnSpc>
              <a:spcBef>
                <a:spcPts val="0"/>
              </a:spcBef>
              <a:spcAft>
                <a:spcPts val="0"/>
              </a:spcAft>
              <a:buFont typeface="Wingdings" panose="05000000000000000000" pitchFamily="2" charset="2"/>
              <a:buChar char="l"/>
              <a:defRPr/>
            </a:pPr>
            <a:r>
              <a:rPr lang="zh-CN" altLang="en-US" sz="1285" dirty="0">
                <a:solidFill>
                  <a:schemeClr val="accent6">
                    <a:lumMod val="75000"/>
                    <a:lumOff val="25000"/>
                  </a:schemeClr>
                </a:solidFill>
                <a:latin typeface="微软雅黑" panose="020B0503020204020204" pitchFamily="34" charset="-122"/>
                <a:ea typeface="微软雅黑" panose="020B0503020204020204" pitchFamily="34" charset="-122"/>
              </a:rPr>
              <a:t>单击此处添加文本，单击此处添加文本，单击此处添加文本</a:t>
            </a:r>
            <a:endParaRPr lang="en-US" altLang="zh-CN" sz="1285" dirty="0">
              <a:solidFill>
                <a:schemeClr val="accent6">
                  <a:lumMod val="75000"/>
                  <a:lumOff val="25000"/>
                </a:schemeClr>
              </a:solidFill>
              <a:latin typeface="微软雅黑" panose="020B0503020204020204" pitchFamily="34" charset="-122"/>
              <a:ea typeface="微软雅黑" panose="020B0503020204020204" pitchFamily="34" charset="-122"/>
            </a:endParaRPr>
          </a:p>
        </p:txBody>
      </p:sp>
      <p:sp>
        <p:nvSpPr>
          <p:cNvPr id="12" name="文本框 58"/>
          <p:cNvSpPr txBox="1"/>
          <p:nvPr/>
        </p:nvSpPr>
        <p:spPr>
          <a:xfrm>
            <a:off x="3478208" y="3862861"/>
            <a:ext cx="5142380" cy="810551"/>
          </a:xfrm>
          <a:prstGeom prst="rect">
            <a:avLst/>
          </a:prstGeom>
          <a:noFill/>
        </p:spPr>
        <p:txBody>
          <a:bodyPr lIns="97981" tIns="48990" rIns="97981" bIns="48990">
            <a:spAutoFit/>
          </a:bodyPr>
          <a:lstStyle/>
          <a:p>
            <a:pPr marL="306070" indent="-306070" defTabSz="955675" fontAlgn="auto">
              <a:lnSpc>
                <a:spcPct val="120000"/>
              </a:lnSpc>
              <a:spcBef>
                <a:spcPts val="0"/>
              </a:spcBef>
              <a:spcAft>
                <a:spcPts val="0"/>
              </a:spcAft>
              <a:buFont typeface="Wingdings" panose="05000000000000000000" pitchFamily="2" charset="2"/>
              <a:buChar char="l"/>
              <a:defRPr/>
            </a:pPr>
            <a:r>
              <a:rPr lang="zh-CN" altLang="en-US" sz="1285" dirty="0">
                <a:solidFill>
                  <a:schemeClr val="accent6">
                    <a:lumMod val="75000"/>
                    <a:lumOff val="25000"/>
                  </a:schemeClr>
                </a:solidFill>
                <a:latin typeface="微软雅黑" panose="020B0503020204020204" pitchFamily="34" charset="-122"/>
                <a:ea typeface="微软雅黑" panose="020B0503020204020204" pitchFamily="34" charset="-122"/>
              </a:rPr>
              <a:t>单击此处添加文本，单击此处添加文本，单击此处添加文本</a:t>
            </a:r>
            <a:endParaRPr lang="en-US" altLang="zh-CN" sz="1285" dirty="0">
              <a:solidFill>
                <a:schemeClr val="accent6">
                  <a:lumMod val="75000"/>
                  <a:lumOff val="25000"/>
                </a:schemeClr>
              </a:solidFill>
              <a:latin typeface="微软雅黑" panose="020B0503020204020204" pitchFamily="34" charset="-122"/>
              <a:ea typeface="微软雅黑" panose="020B0503020204020204" pitchFamily="34" charset="-122"/>
            </a:endParaRPr>
          </a:p>
          <a:p>
            <a:pPr marL="306070" indent="-306070" defTabSz="955675" fontAlgn="auto">
              <a:lnSpc>
                <a:spcPct val="120000"/>
              </a:lnSpc>
              <a:spcBef>
                <a:spcPts val="0"/>
              </a:spcBef>
              <a:spcAft>
                <a:spcPts val="0"/>
              </a:spcAft>
              <a:buFont typeface="Wingdings" panose="05000000000000000000" pitchFamily="2" charset="2"/>
              <a:buChar char="l"/>
              <a:defRPr/>
            </a:pPr>
            <a:r>
              <a:rPr lang="zh-CN" altLang="en-US" sz="1285" dirty="0">
                <a:solidFill>
                  <a:schemeClr val="accent6">
                    <a:lumMod val="75000"/>
                    <a:lumOff val="25000"/>
                  </a:schemeClr>
                </a:solidFill>
                <a:latin typeface="微软雅黑" panose="020B0503020204020204" pitchFamily="34" charset="-122"/>
                <a:ea typeface="微软雅黑" panose="020B0503020204020204" pitchFamily="34" charset="-122"/>
              </a:rPr>
              <a:t>单击此处添加文本，单击此处添加文本，单击此处添加文本</a:t>
            </a:r>
            <a:endParaRPr lang="en-US" altLang="zh-CN" sz="1285" dirty="0">
              <a:solidFill>
                <a:schemeClr val="accent6">
                  <a:lumMod val="75000"/>
                  <a:lumOff val="25000"/>
                </a:schemeClr>
              </a:solidFill>
              <a:latin typeface="微软雅黑" panose="020B0503020204020204" pitchFamily="34" charset="-122"/>
              <a:ea typeface="微软雅黑" panose="020B0503020204020204" pitchFamily="34" charset="-122"/>
            </a:endParaRPr>
          </a:p>
          <a:p>
            <a:pPr marL="306070" indent="-306070" defTabSz="955675" fontAlgn="auto">
              <a:lnSpc>
                <a:spcPct val="120000"/>
              </a:lnSpc>
              <a:spcBef>
                <a:spcPts val="0"/>
              </a:spcBef>
              <a:spcAft>
                <a:spcPts val="0"/>
              </a:spcAft>
              <a:buFont typeface="Wingdings" panose="05000000000000000000" pitchFamily="2" charset="2"/>
              <a:buChar char="l"/>
              <a:defRPr/>
            </a:pPr>
            <a:r>
              <a:rPr lang="zh-CN" altLang="en-US" sz="1285" dirty="0">
                <a:solidFill>
                  <a:schemeClr val="accent6">
                    <a:lumMod val="75000"/>
                    <a:lumOff val="25000"/>
                  </a:schemeClr>
                </a:solidFill>
                <a:latin typeface="微软雅黑" panose="020B0503020204020204" pitchFamily="34" charset="-122"/>
                <a:ea typeface="微软雅黑" panose="020B0503020204020204" pitchFamily="34" charset="-122"/>
              </a:rPr>
              <a:t>单击此处添加文本，单击此处添加文本，单击此处添加文本</a:t>
            </a:r>
            <a:endParaRPr lang="en-US" altLang="zh-CN" sz="1285" dirty="0">
              <a:solidFill>
                <a:schemeClr val="accent6">
                  <a:lumMod val="75000"/>
                  <a:lumOff val="25000"/>
                </a:schemeClr>
              </a:solidFill>
              <a:latin typeface="微软雅黑" panose="020B0503020204020204" pitchFamily="34" charset="-122"/>
              <a:ea typeface="微软雅黑" panose="020B0503020204020204" pitchFamily="34" charset="-122"/>
            </a:endParaRPr>
          </a:p>
        </p:txBody>
      </p:sp>
      <p:grpSp>
        <p:nvGrpSpPr>
          <p:cNvPr id="4" name="组合 12"/>
          <p:cNvGrpSpPr/>
          <p:nvPr/>
        </p:nvGrpSpPr>
        <p:grpSpPr bwMode="auto">
          <a:xfrm>
            <a:off x="1449477" y="2420486"/>
            <a:ext cx="1834325" cy="946950"/>
            <a:chOff x="710462" y="2852936"/>
            <a:chExt cx="2054324" cy="1106750"/>
          </a:xfrm>
        </p:grpSpPr>
        <p:grpSp>
          <p:nvGrpSpPr>
            <p:cNvPr id="17425" name="组合 13"/>
            <p:cNvGrpSpPr/>
            <p:nvPr/>
          </p:nvGrpSpPr>
          <p:grpSpPr bwMode="auto">
            <a:xfrm>
              <a:off x="710462" y="2852936"/>
              <a:ext cx="2054324" cy="1106750"/>
              <a:chOff x="717476" y="1291449"/>
              <a:chExt cx="2054324" cy="1106750"/>
            </a:xfrm>
          </p:grpSpPr>
          <p:sp>
            <p:nvSpPr>
              <p:cNvPr id="17" name="圆角矩形 16"/>
              <p:cNvSpPr/>
              <p:nvPr/>
            </p:nvSpPr>
            <p:spPr>
              <a:xfrm>
                <a:off x="717476" y="1291449"/>
                <a:ext cx="2054324" cy="1106750"/>
              </a:xfrm>
              <a:prstGeom prst="roundRect">
                <a:avLst>
                  <a:gd name="adj" fmla="val 10880"/>
                </a:avLst>
              </a:prstGeom>
              <a:solidFill>
                <a:srgbClr val="D9AA27"/>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55675" fontAlgn="auto">
                  <a:lnSpc>
                    <a:spcPct val="120000"/>
                  </a:lnSpc>
                  <a:spcBef>
                    <a:spcPts val="0"/>
                  </a:spcBef>
                  <a:spcAft>
                    <a:spcPts val="0"/>
                  </a:spcAft>
                  <a:defRPr/>
                </a:pPr>
                <a:endParaRPr lang="zh-CN" altLang="en-US" sz="1480" b="1">
                  <a:latin typeface="微软雅黑" panose="020B0503020204020204" pitchFamily="34" charset="-122"/>
                </a:endParaRPr>
              </a:p>
            </p:txBody>
          </p:sp>
          <p:sp>
            <p:nvSpPr>
              <p:cNvPr id="17431" name="TextBox 17"/>
              <p:cNvSpPr txBox="1">
                <a:spLocks noChangeArrowheads="1"/>
              </p:cNvSpPr>
              <p:nvPr/>
            </p:nvSpPr>
            <p:spPr bwMode="auto">
              <a:xfrm>
                <a:off x="1403648" y="1609636"/>
                <a:ext cx="1224137" cy="57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pPr algn="ctr">
                  <a:lnSpc>
                    <a:spcPct val="120000"/>
                  </a:lnSpc>
                </a:pPr>
                <a:r>
                  <a:rPr lang="zh-CN" altLang="en-US" sz="2175" b="1">
                    <a:solidFill>
                      <a:schemeClr val="bg1"/>
                    </a:solidFill>
                    <a:latin typeface="微软雅黑" panose="020B0503020204020204" pitchFamily="34" charset="-122"/>
                  </a:rPr>
                  <a:t>标题</a:t>
                </a:r>
                <a:endParaRPr lang="zh-CN" altLang="en-US" sz="2175" b="1">
                  <a:solidFill>
                    <a:schemeClr val="bg1"/>
                  </a:solidFill>
                  <a:latin typeface="微软雅黑" panose="020B0503020204020204" pitchFamily="34" charset="-122"/>
                </a:endParaRPr>
              </a:p>
            </p:txBody>
          </p:sp>
        </p:grpSp>
        <p:sp>
          <p:nvSpPr>
            <p:cNvPr id="15" name="Freeform 26"/>
            <p:cNvSpPr>
              <a:spLocks noEditPoints="1"/>
            </p:cNvSpPr>
            <p:nvPr/>
          </p:nvSpPr>
          <p:spPr bwMode="auto">
            <a:xfrm>
              <a:off x="828102" y="3043502"/>
              <a:ext cx="467051" cy="467253"/>
            </a:xfrm>
            <a:custGeom>
              <a:avLst/>
              <a:gdLst/>
              <a:ahLst/>
              <a:cxnLst>
                <a:cxn ang="0">
                  <a:pos x="51" y="27"/>
                </a:cxn>
                <a:cxn ang="0">
                  <a:pos x="46" y="23"/>
                </a:cxn>
                <a:cxn ang="0">
                  <a:pos x="52" y="20"/>
                </a:cxn>
                <a:cxn ang="0">
                  <a:pos x="49" y="13"/>
                </a:cxn>
                <a:cxn ang="0">
                  <a:pos x="47" y="12"/>
                </a:cxn>
                <a:cxn ang="0">
                  <a:pos x="40" y="13"/>
                </a:cxn>
                <a:cxn ang="0">
                  <a:pos x="43" y="7"/>
                </a:cxn>
                <a:cxn ang="0">
                  <a:pos x="37" y="2"/>
                </a:cxn>
                <a:cxn ang="0">
                  <a:pos x="32" y="7"/>
                </a:cxn>
                <a:cxn ang="0">
                  <a:pos x="29" y="1"/>
                </a:cxn>
                <a:cxn ang="0">
                  <a:pos x="27" y="0"/>
                </a:cxn>
                <a:cxn ang="0">
                  <a:pos x="19" y="2"/>
                </a:cxn>
                <a:cxn ang="0">
                  <a:pos x="18" y="9"/>
                </a:cxn>
                <a:cxn ang="0">
                  <a:pos x="12" y="4"/>
                </a:cxn>
                <a:cxn ang="0">
                  <a:pos x="6" y="10"/>
                </a:cxn>
                <a:cxn ang="0">
                  <a:pos x="10" y="15"/>
                </a:cxn>
                <a:cxn ang="0">
                  <a:pos x="3" y="16"/>
                </a:cxn>
                <a:cxn ang="0">
                  <a:pos x="2" y="17"/>
                </a:cxn>
                <a:cxn ang="0">
                  <a:pos x="0" y="25"/>
                </a:cxn>
                <a:cxn ang="0">
                  <a:pos x="7" y="27"/>
                </a:cxn>
                <a:cxn ang="0">
                  <a:pos x="2" y="31"/>
                </a:cxn>
                <a:cxn ang="0">
                  <a:pos x="4" y="39"/>
                </a:cxn>
                <a:cxn ang="0">
                  <a:pos x="6" y="40"/>
                </a:cxn>
                <a:cxn ang="0">
                  <a:pos x="12" y="40"/>
                </a:cxn>
                <a:cxn ang="0">
                  <a:pos x="10" y="47"/>
                </a:cxn>
                <a:cxn ang="0">
                  <a:pos x="17" y="50"/>
                </a:cxn>
                <a:cxn ang="0">
                  <a:pos x="21" y="45"/>
                </a:cxn>
                <a:cxn ang="0">
                  <a:pos x="23" y="51"/>
                </a:cxn>
                <a:cxn ang="0">
                  <a:pos x="24" y="52"/>
                </a:cxn>
                <a:cxn ang="0">
                  <a:pos x="32" y="52"/>
                </a:cxn>
                <a:cxn ang="0">
                  <a:pos x="33" y="50"/>
                </a:cxn>
                <a:cxn ang="0">
                  <a:pos x="35" y="44"/>
                </a:cxn>
                <a:cxn ang="0">
                  <a:pos x="40" y="48"/>
                </a:cxn>
                <a:cxn ang="0">
                  <a:pos x="46" y="43"/>
                </a:cxn>
                <a:cxn ang="0">
                  <a:pos x="46" y="41"/>
                </a:cxn>
                <a:cxn ang="0">
                  <a:pos x="43" y="35"/>
                </a:cxn>
                <a:cxn ang="0">
                  <a:pos x="50" y="36"/>
                </a:cxn>
                <a:cxn ang="0">
                  <a:pos x="52" y="29"/>
                </a:cxn>
                <a:cxn ang="0">
                  <a:pos x="33" y="28"/>
                </a:cxn>
                <a:cxn ang="0">
                  <a:pos x="19" y="25"/>
                </a:cxn>
                <a:cxn ang="0">
                  <a:pos x="33" y="28"/>
                </a:cxn>
              </a:cxnLst>
              <a:rect l="0" t="0" r="r" b="b"/>
              <a:pathLst>
                <a:path w="52" h="52">
                  <a:moveTo>
                    <a:pt x="52" y="27"/>
                  </a:moveTo>
                  <a:cubicBezTo>
                    <a:pt x="52" y="27"/>
                    <a:pt x="52" y="27"/>
                    <a:pt x="51" y="27"/>
                  </a:cubicBezTo>
                  <a:cubicBezTo>
                    <a:pt x="46" y="26"/>
                    <a:pt x="46" y="26"/>
                    <a:pt x="46" y="26"/>
                  </a:cubicBezTo>
                  <a:cubicBezTo>
                    <a:pt x="46" y="23"/>
                    <a:pt x="46" y="23"/>
                    <a:pt x="46" y="23"/>
                  </a:cubicBezTo>
                  <a:cubicBezTo>
                    <a:pt x="51" y="21"/>
                    <a:pt x="51" y="21"/>
                    <a:pt x="51" y="21"/>
                  </a:cubicBezTo>
                  <a:cubicBezTo>
                    <a:pt x="51" y="21"/>
                    <a:pt x="51" y="21"/>
                    <a:pt x="52" y="20"/>
                  </a:cubicBezTo>
                  <a:cubicBezTo>
                    <a:pt x="52" y="20"/>
                    <a:pt x="52" y="20"/>
                    <a:pt x="51" y="19"/>
                  </a:cubicBezTo>
                  <a:cubicBezTo>
                    <a:pt x="49" y="13"/>
                    <a:pt x="49" y="13"/>
                    <a:pt x="49" y="13"/>
                  </a:cubicBezTo>
                  <a:cubicBezTo>
                    <a:pt x="49" y="12"/>
                    <a:pt x="48" y="12"/>
                    <a:pt x="48" y="12"/>
                  </a:cubicBezTo>
                  <a:cubicBezTo>
                    <a:pt x="48" y="12"/>
                    <a:pt x="47" y="12"/>
                    <a:pt x="47" y="12"/>
                  </a:cubicBezTo>
                  <a:cubicBezTo>
                    <a:pt x="42" y="14"/>
                    <a:pt x="42" y="14"/>
                    <a:pt x="42" y="14"/>
                  </a:cubicBezTo>
                  <a:cubicBezTo>
                    <a:pt x="40" y="13"/>
                    <a:pt x="40" y="13"/>
                    <a:pt x="40" y="13"/>
                  </a:cubicBezTo>
                  <a:cubicBezTo>
                    <a:pt x="43" y="8"/>
                    <a:pt x="43" y="8"/>
                    <a:pt x="43" y="8"/>
                  </a:cubicBezTo>
                  <a:cubicBezTo>
                    <a:pt x="43" y="7"/>
                    <a:pt x="43" y="7"/>
                    <a:pt x="43" y="7"/>
                  </a:cubicBezTo>
                  <a:cubicBezTo>
                    <a:pt x="43" y="6"/>
                    <a:pt x="43" y="6"/>
                    <a:pt x="43" y="6"/>
                  </a:cubicBezTo>
                  <a:cubicBezTo>
                    <a:pt x="37" y="2"/>
                    <a:pt x="37" y="2"/>
                    <a:pt x="37" y="2"/>
                  </a:cubicBezTo>
                  <a:cubicBezTo>
                    <a:pt x="36" y="2"/>
                    <a:pt x="35" y="2"/>
                    <a:pt x="35" y="3"/>
                  </a:cubicBezTo>
                  <a:cubicBezTo>
                    <a:pt x="32" y="7"/>
                    <a:pt x="32" y="7"/>
                    <a:pt x="32" y="7"/>
                  </a:cubicBezTo>
                  <a:cubicBezTo>
                    <a:pt x="30" y="7"/>
                    <a:pt x="30" y="7"/>
                    <a:pt x="30" y="7"/>
                  </a:cubicBezTo>
                  <a:cubicBezTo>
                    <a:pt x="29" y="1"/>
                    <a:pt x="29" y="1"/>
                    <a:pt x="29" y="1"/>
                  </a:cubicBezTo>
                  <a:cubicBezTo>
                    <a:pt x="29" y="1"/>
                    <a:pt x="29" y="1"/>
                    <a:pt x="29" y="0"/>
                  </a:cubicBezTo>
                  <a:cubicBezTo>
                    <a:pt x="28" y="0"/>
                    <a:pt x="28" y="0"/>
                    <a:pt x="27" y="0"/>
                  </a:cubicBezTo>
                  <a:cubicBezTo>
                    <a:pt x="20" y="1"/>
                    <a:pt x="20" y="1"/>
                    <a:pt x="20" y="1"/>
                  </a:cubicBezTo>
                  <a:cubicBezTo>
                    <a:pt x="20" y="1"/>
                    <a:pt x="19" y="1"/>
                    <a:pt x="19" y="2"/>
                  </a:cubicBezTo>
                  <a:cubicBezTo>
                    <a:pt x="20" y="8"/>
                    <a:pt x="20" y="8"/>
                    <a:pt x="20" y="8"/>
                  </a:cubicBezTo>
                  <a:cubicBezTo>
                    <a:pt x="18" y="9"/>
                    <a:pt x="18" y="9"/>
                    <a:pt x="18" y="9"/>
                  </a:cubicBezTo>
                  <a:cubicBezTo>
                    <a:pt x="14" y="4"/>
                    <a:pt x="14" y="4"/>
                    <a:pt x="14" y="4"/>
                  </a:cubicBezTo>
                  <a:cubicBezTo>
                    <a:pt x="13" y="4"/>
                    <a:pt x="12" y="4"/>
                    <a:pt x="12" y="4"/>
                  </a:cubicBezTo>
                  <a:cubicBezTo>
                    <a:pt x="7" y="9"/>
                    <a:pt x="7" y="9"/>
                    <a:pt x="7" y="9"/>
                  </a:cubicBezTo>
                  <a:cubicBezTo>
                    <a:pt x="6" y="9"/>
                    <a:pt x="6" y="9"/>
                    <a:pt x="6" y="10"/>
                  </a:cubicBezTo>
                  <a:cubicBezTo>
                    <a:pt x="6" y="10"/>
                    <a:pt x="6" y="11"/>
                    <a:pt x="6" y="11"/>
                  </a:cubicBezTo>
                  <a:cubicBezTo>
                    <a:pt x="10" y="15"/>
                    <a:pt x="10" y="15"/>
                    <a:pt x="10" y="15"/>
                  </a:cubicBezTo>
                  <a:cubicBezTo>
                    <a:pt x="9" y="17"/>
                    <a:pt x="9" y="17"/>
                    <a:pt x="9" y="17"/>
                  </a:cubicBezTo>
                  <a:cubicBezTo>
                    <a:pt x="3" y="16"/>
                    <a:pt x="3" y="16"/>
                    <a:pt x="3" y="16"/>
                  </a:cubicBezTo>
                  <a:cubicBezTo>
                    <a:pt x="3" y="16"/>
                    <a:pt x="3" y="16"/>
                    <a:pt x="2" y="16"/>
                  </a:cubicBezTo>
                  <a:cubicBezTo>
                    <a:pt x="2" y="16"/>
                    <a:pt x="2" y="16"/>
                    <a:pt x="2" y="17"/>
                  </a:cubicBezTo>
                  <a:cubicBezTo>
                    <a:pt x="0" y="24"/>
                    <a:pt x="0" y="24"/>
                    <a:pt x="0" y="24"/>
                  </a:cubicBezTo>
                  <a:cubicBezTo>
                    <a:pt x="0" y="24"/>
                    <a:pt x="0" y="24"/>
                    <a:pt x="0" y="25"/>
                  </a:cubicBezTo>
                  <a:cubicBezTo>
                    <a:pt x="1" y="25"/>
                    <a:pt x="1" y="25"/>
                    <a:pt x="1" y="25"/>
                  </a:cubicBezTo>
                  <a:cubicBezTo>
                    <a:pt x="7" y="27"/>
                    <a:pt x="7" y="27"/>
                    <a:pt x="7" y="27"/>
                  </a:cubicBezTo>
                  <a:cubicBezTo>
                    <a:pt x="7" y="29"/>
                    <a:pt x="7" y="29"/>
                    <a:pt x="7" y="29"/>
                  </a:cubicBezTo>
                  <a:cubicBezTo>
                    <a:pt x="2" y="31"/>
                    <a:pt x="2" y="31"/>
                    <a:pt x="2" y="31"/>
                  </a:cubicBezTo>
                  <a:cubicBezTo>
                    <a:pt x="1" y="31"/>
                    <a:pt x="1" y="32"/>
                    <a:pt x="1" y="33"/>
                  </a:cubicBezTo>
                  <a:cubicBezTo>
                    <a:pt x="4" y="39"/>
                    <a:pt x="4" y="39"/>
                    <a:pt x="4" y="39"/>
                  </a:cubicBezTo>
                  <a:cubicBezTo>
                    <a:pt x="4" y="40"/>
                    <a:pt x="4" y="40"/>
                    <a:pt x="5" y="40"/>
                  </a:cubicBezTo>
                  <a:cubicBezTo>
                    <a:pt x="5" y="40"/>
                    <a:pt x="5" y="40"/>
                    <a:pt x="6" y="40"/>
                  </a:cubicBezTo>
                  <a:cubicBezTo>
                    <a:pt x="11" y="38"/>
                    <a:pt x="11" y="38"/>
                    <a:pt x="11" y="38"/>
                  </a:cubicBezTo>
                  <a:cubicBezTo>
                    <a:pt x="12" y="40"/>
                    <a:pt x="12" y="40"/>
                    <a:pt x="12" y="40"/>
                  </a:cubicBezTo>
                  <a:cubicBezTo>
                    <a:pt x="9" y="45"/>
                    <a:pt x="9" y="45"/>
                    <a:pt x="9" y="45"/>
                  </a:cubicBezTo>
                  <a:cubicBezTo>
                    <a:pt x="9" y="45"/>
                    <a:pt x="9" y="46"/>
                    <a:pt x="10" y="47"/>
                  </a:cubicBezTo>
                  <a:cubicBezTo>
                    <a:pt x="16" y="50"/>
                    <a:pt x="16" y="50"/>
                    <a:pt x="16" y="50"/>
                  </a:cubicBezTo>
                  <a:cubicBezTo>
                    <a:pt x="16" y="50"/>
                    <a:pt x="17" y="50"/>
                    <a:pt x="17" y="50"/>
                  </a:cubicBezTo>
                  <a:cubicBezTo>
                    <a:pt x="17" y="50"/>
                    <a:pt x="18" y="50"/>
                    <a:pt x="18" y="50"/>
                  </a:cubicBezTo>
                  <a:cubicBezTo>
                    <a:pt x="21" y="45"/>
                    <a:pt x="21" y="45"/>
                    <a:pt x="21" y="45"/>
                  </a:cubicBezTo>
                  <a:cubicBezTo>
                    <a:pt x="23" y="45"/>
                    <a:pt x="23" y="45"/>
                    <a:pt x="23" y="45"/>
                  </a:cubicBezTo>
                  <a:cubicBezTo>
                    <a:pt x="23" y="51"/>
                    <a:pt x="23" y="51"/>
                    <a:pt x="23" y="51"/>
                  </a:cubicBezTo>
                  <a:cubicBezTo>
                    <a:pt x="23" y="51"/>
                    <a:pt x="24" y="52"/>
                    <a:pt x="24" y="52"/>
                  </a:cubicBezTo>
                  <a:cubicBezTo>
                    <a:pt x="24" y="52"/>
                    <a:pt x="24" y="52"/>
                    <a:pt x="24" y="52"/>
                  </a:cubicBezTo>
                  <a:cubicBezTo>
                    <a:pt x="25" y="52"/>
                    <a:pt x="25" y="52"/>
                    <a:pt x="25" y="52"/>
                  </a:cubicBezTo>
                  <a:cubicBezTo>
                    <a:pt x="32" y="52"/>
                    <a:pt x="32" y="52"/>
                    <a:pt x="32" y="52"/>
                  </a:cubicBezTo>
                  <a:cubicBezTo>
                    <a:pt x="32" y="52"/>
                    <a:pt x="33" y="51"/>
                    <a:pt x="33" y="51"/>
                  </a:cubicBezTo>
                  <a:cubicBezTo>
                    <a:pt x="33" y="51"/>
                    <a:pt x="33" y="50"/>
                    <a:pt x="33" y="50"/>
                  </a:cubicBezTo>
                  <a:cubicBezTo>
                    <a:pt x="33" y="44"/>
                    <a:pt x="33" y="44"/>
                    <a:pt x="33" y="44"/>
                  </a:cubicBezTo>
                  <a:cubicBezTo>
                    <a:pt x="35" y="44"/>
                    <a:pt x="35" y="44"/>
                    <a:pt x="35" y="44"/>
                  </a:cubicBezTo>
                  <a:cubicBezTo>
                    <a:pt x="39" y="48"/>
                    <a:pt x="39" y="48"/>
                    <a:pt x="39" y="48"/>
                  </a:cubicBezTo>
                  <a:cubicBezTo>
                    <a:pt x="39" y="48"/>
                    <a:pt x="39" y="48"/>
                    <a:pt x="40" y="48"/>
                  </a:cubicBezTo>
                  <a:cubicBezTo>
                    <a:pt x="40" y="48"/>
                    <a:pt x="40" y="48"/>
                    <a:pt x="41" y="48"/>
                  </a:cubicBezTo>
                  <a:cubicBezTo>
                    <a:pt x="46" y="43"/>
                    <a:pt x="46" y="43"/>
                    <a:pt x="46" y="43"/>
                  </a:cubicBezTo>
                  <a:cubicBezTo>
                    <a:pt x="46" y="43"/>
                    <a:pt x="46" y="43"/>
                    <a:pt x="46" y="42"/>
                  </a:cubicBezTo>
                  <a:cubicBezTo>
                    <a:pt x="46" y="42"/>
                    <a:pt x="46" y="42"/>
                    <a:pt x="46" y="41"/>
                  </a:cubicBezTo>
                  <a:cubicBezTo>
                    <a:pt x="42" y="37"/>
                    <a:pt x="42" y="37"/>
                    <a:pt x="42" y="37"/>
                  </a:cubicBezTo>
                  <a:cubicBezTo>
                    <a:pt x="43" y="35"/>
                    <a:pt x="43" y="35"/>
                    <a:pt x="43" y="35"/>
                  </a:cubicBezTo>
                  <a:cubicBezTo>
                    <a:pt x="49" y="36"/>
                    <a:pt x="49" y="36"/>
                    <a:pt x="49" y="36"/>
                  </a:cubicBezTo>
                  <a:cubicBezTo>
                    <a:pt x="49" y="37"/>
                    <a:pt x="50" y="36"/>
                    <a:pt x="50" y="36"/>
                  </a:cubicBezTo>
                  <a:cubicBezTo>
                    <a:pt x="50" y="36"/>
                    <a:pt x="51" y="36"/>
                    <a:pt x="51" y="35"/>
                  </a:cubicBezTo>
                  <a:cubicBezTo>
                    <a:pt x="52" y="29"/>
                    <a:pt x="52" y="29"/>
                    <a:pt x="52" y="29"/>
                  </a:cubicBezTo>
                  <a:cubicBezTo>
                    <a:pt x="52" y="28"/>
                    <a:pt x="52" y="28"/>
                    <a:pt x="52" y="27"/>
                  </a:cubicBezTo>
                  <a:close/>
                  <a:moveTo>
                    <a:pt x="33" y="28"/>
                  </a:moveTo>
                  <a:cubicBezTo>
                    <a:pt x="32" y="31"/>
                    <a:pt x="28" y="34"/>
                    <a:pt x="25" y="33"/>
                  </a:cubicBezTo>
                  <a:cubicBezTo>
                    <a:pt x="21" y="32"/>
                    <a:pt x="18" y="28"/>
                    <a:pt x="19" y="25"/>
                  </a:cubicBezTo>
                  <a:cubicBezTo>
                    <a:pt x="20" y="21"/>
                    <a:pt x="24" y="18"/>
                    <a:pt x="28" y="19"/>
                  </a:cubicBezTo>
                  <a:cubicBezTo>
                    <a:pt x="32" y="20"/>
                    <a:pt x="34" y="24"/>
                    <a:pt x="33" y="28"/>
                  </a:cubicBezTo>
                  <a:close/>
                </a:path>
              </a:pathLst>
            </a:custGeom>
            <a:solidFill>
              <a:schemeClr val="bg1"/>
            </a:solidFill>
            <a:ln w="9525">
              <a:noFill/>
              <a:round/>
            </a:ln>
          </p:spPr>
          <p:txBody>
            <a:bodyPr/>
            <a:lstStyle/>
            <a:p>
              <a:pPr defTabSz="955675" fontAlgn="auto">
                <a:lnSpc>
                  <a:spcPct val="120000"/>
                </a:lnSpc>
                <a:spcBef>
                  <a:spcPts val="0"/>
                </a:spcBef>
                <a:spcAft>
                  <a:spcPts val="0"/>
                </a:spcAft>
                <a:defRPr/>
              </a:pPr>
              <a:endParaRPr lang="da-DK" sz="1480" kern="0" dirty="0">
                <a:solidFill>
                  <a:sysClr val="windowText" lastClr="000000"/>
                </a:solidFill>
                <a:latin typeface="微软雅黑" panose="020B0503020204020204" pitchFamily="34" charset="-122"/>
                <a:ea typeface="微软雅黑" panose="020B0503020204020204" pitchFamily="34" charset="-122"/>
              </a:endParaRPr>
            </a:p>
          </p:txBody>
        </p:sp>
        <p:sp>
          <p:nvSpPr>
            <p:cNvPr id="16" name="Freeform 27"/>
            <p:cNvSpPr>
              <a:spLocks noEditPoints="1"/>
            </p:cNvSpPr>
            <p:nvPr/>
          </p:nvSpPr>
          <p:spPr bwMode="auto">
            <a:xfrm>
              <a:off x="1226677" y="3382490"/>
              <a:ext cx="331852" cy="335324"/>
            </a:xfrm>
            <a:custGeom>
              <a:avLst/>
              <a:gdLst/>
              <a:ahLst/>
              <a:cxnLst>
                <a:cxn ang="0">
                  <a:pos x="33" y="29"/>
                </a:cxn>
                <a:cxn ang="0">
                  <a:pos x="31" y="24"/>
                </a:cxn>
                <a:cxn ang="0">
                  <a:pos x="36" y="25"/>
                </a:cxn>
                <a:cxn ang="0">
                  <a:pos x="37" y="20"/>
                </a:cxn>
                <a:cxn ang="0">
                  <a:pos x="36" y="18"/>
                </a:cxn>
                <a:cxn ang="0">
                  <a:pos x="32" y="16"/>
                </a:cxn>
                <a:cxn ang="0">
                  <a:pos x="37" y="14"/>
                </a:cxn>
                <a:cxn ang="0">
                  <a:pos x="35" y="9"/>
                </a:cxn>
                <a:cxn ang="0">
                  <a:pos x="30" y="10"/>
                </a:cxn>
                <a:cxn ang="0">
                  <a:pos x="31" y="5"/>
                </a:cxn>
                <a:cxn ang="0">
                  <a:pos x="30" y="4"/>
                </a:cxn>
                <a:cxn ang="0">
                  <a:pos x="24" y="2"/>
                </a:cxn>
                <a:cxn ang="0">
                  <a:pos x="21" y="5"/>
                </a:cxn>
                <a:cxn ang="0">
                  <a:pos x="19" y="0"/>
                </a:cxn>
                <a:cxn ang="0">
                  <a:pos x="14" y="1"/>
                </a:cxn>
                <a:cxn ang="0">
                  <a:pos x="14" y="5"/>
                </a:cxn>
                <a:cxn ang="0">
                  <a:pos x="10" y="3"/>
                </a:cxn>
                <a:cxn ang="0">
                  <a:pos x="8" y="3"/>
                </a:cxn>
                <a:cxn ang="0">
                  <a:pos x="4" y="7"/>
                </a:cxn>
                <a:cxn ang="0">
                  <a:pos x="7" y="11"/>
                </a:cxn>
                <a:cxn ang="0">
                  <a:pos x="3" y="11"/>
                </a:cxn>
                <a:cxn ang="0">
                  <a:pos x="0" y="17"/>
                </a:cxn>
                <a:cxn ang="0">
                  <a:pos x="1" y="18"/>
                </a:cxn>
                <a:cxn ang="0">
                  <a:pos x="5" y="20"/>
                </a:cxn>
                <a:cxn ang="0">
                  <a:pos x="1" y="23"/>
                </a:cxn>
                <a:cxn ang="0">
                  <a:pos x="4" y="28"/>
                </a:cxn>
                <a:cxn ang="0">
                  <a:pos x="8" y="27"/>
                </a:cxn>
                <a:cxn ang="0">
                  <a:pos x="7" y="31"/>
                </a:cxn>
                <a:cxn ang="0">
                  <a:pos x="7" y="33"/>
                </a:cxn>
                <a:cxn ang="0">
                  <a:pos x="12" y="35"/>
                </a:cxn>
                <a:cxn ang="0">
                  <a:pos x="13" y="35"/>
                </a:cxn>
                <a:cxn ang="0">
                  <a:pos x="17" y="32"/>
                </a:cxn>
                <a:cxn ang="0">
                  <a:pos x="17" y="37"/>
                </a:cxn>
                <a:cxn ang="0">
                  <a:pos x="23" y="36"/>
                </a:cxn>
                <a:cxn ang="0">
                  <a:pos x="24" y="35"/>
                </a:cxn>
                <a:cxn ang="0">
                  <a:pos x="25" y="31"/>
                </a:cxn>
                <a:cxn ang="0">
                  <a:pos x="28" y="34"/>
                </a:cxn>
                <a:cxn ang="0">
                  <a:pos x="33" y="30"/>
                </a:cxn>
                <a:cxn ang="0">
                  <a:pos x="22" y="22"/>
                </a:cxn>
                <a:cxn ang="0">
                  <a:pos x="15" y="15"/>
                </a:cxn>
                <a:cxn ang="0">
                  <a:pos x="22" y="22"/>
                </a:cxn>
              </a:cxnLst>
              <a:rect l="0" t="0" r="r" b="b"/>
              <a:pathLst>
                <a:path w="37" h="37">
                  <a:moveTo>
                    <a:pt x="33" y="29"/>
                  </a:moveTo>
                  <a:cubicBezTo>
                    <a:pt x="33" y="29"/>
                    <a:pt x="33" y="29"/>
                    <a:pt x="33" y="29"/>
                  </a:cubicBezTo>
                  <a:cubicBezTo>
                    <a:pt x="30" y="26"/>
                    <a:pt x="30" y="26"/>
                    <a:pt x="30" y="26"/>
                  </a:cubicBezTo>
                  <a:cubicBezTo>
                    <a:pt x="31" y="24"/>
                    <a:pt x="31" y="24"/>
                    <a:pt x="31" y="24"/>
                  </a:cubicBezTo>
                  <a:cubicBezTo>
                    <a:pt x="35" y="25"/>
                    <a:pt x="35" y="25"/>
                    <a:pt x="35" y="25"/>
                  </a:cubicBezTo>
                  <a:cubicBezTo>
                    <a:pt x="35" y="25"/>
                    <a:pt x="36" y="25"/>
                    <a:pt x="36" y="25"/>
                  </a:cubicBezTo>
                  <a:cubicBezTo>
                    <a:pt x="36" y="25"/>
                    <a:pt x="36" y="25"/>
                    <a:pt x="36" y="24"/>
                  </a:cubicBezTo>
                  <a:cubicBezTo>
                    <a:pt x="37" y="20"/>
                    <a:pt x="37" y="20"/>
                    <a:pt x="37" y="20"/>
                  </a:cubicBezTo>
                  <a:cubicBezTo>
                    <a:pt x="37" y="19"/>
                    <a:pt x="37" y="19"/>
                    <a:pt x="37" y="19"/>
                  </a:cubicBezTo>
                  <a:cubicBezTo>
                    <a:pt x="37" y="19"/>
                    <a:pt x="37" y="18"/>
                    <a:pt x="36" y="18"/>
                  </a:cubicBezTo>
                  <a:cubicBezTo>
                    <a:pt x="33" y="18"/>
                    <a:pt x="33" y="18"/>
                    <a:pt x="33" y="18"/>
                  </a:cubicBezTo>
                  <a:cubicBezTo>
                    <a:pt x="32" y="16"/>
                    <a:pt x="32" y="16"/>
                    <a:pt x="32" y="16"/>
                  </a:cubicBezTo>
                  <a:cubicBezTo>
                    <a:pt x="36" y="14"/>
                    <a:pt x="36" y="14"/>
                    <a:pt x="36" y="14"/>
                  </a:cubicBezTo>
                  <a:cubicBezTo>
                    <a:pt x="36" y="14"/>
                    <a:pt x="37" y="14"/>
                    <a:pt x="37" y="14"/>
                  </a:cubicBezTo>
                  <a:cubicBezTo>
                    <a:pt x="37" y="14"/>
                    <a:pt x="37" y="13"/>
                    <a:pt x="37" y="13"/>
                  </a:cubicBezTo>
                  <a:cubicBezTo>
                    <a:pt x="35" y="9"/>
                    <a:pt x="35" y="9"/>
                    <a:pt x="35" y="9"/>
                  </a:cubicBezTo>
                  <a:cubicBezTo>
                    <a:pt x="34" y="8"/>
                    <a:pt x="34" y="8"/>
                    <a:pt x="33" y="8"/>
                  </a:cubicBezTo>
                  <a:cubicBezTo>
                    <a:pt x="30" y="10"/>
                    <a:pt x="30" y="10"/>
                    <a:pt x="30" y="10"/>
                  </a:cubicBezTo>
                  <a:cubicBezTo>
                    <a:pt x="29" y="8"/>
                    <a:pt x="29" y="8"/>
                    <a:pt x="29" y="8"/>
                  </a:cubicBezTo>
                  <a:cubicBezTo>
                    <a:pt x="31" y="5"/>
                    <a:pt x="31" y="5"/>
                    <a:pt x="31" y="5"/>
                  </a:cubicBezTo>
                  <a:cubicBezTo>
                    <a:pt x="31" y="5"/>
                    <a:pt x="31" y="4"/>
                    <a:pt x="31" y="4"/>
                  </a:cubicBezTo>
                  <a:cubicBezTo>
                    <a:pt x="31" y="4"/>
                    <a:pt x="30" y="4"/>
                    <a:pt x="30" y="4"/>
                  </a:cubicBezTo>
                  <a:cubicBezTo>
                    <a:pt x="26" y="1"/>
                    <a:pt x="26" y="1"/>
                    <a:pt x="26" y="1"/>
                  </a:cubicBezTo>
                  <a:cubicBezTo>
                    <a:pt x="25" y="1"/>
                    <a:pt x="25" y="1"/>
                    <a:pt x="24" y="2"/>
                  </a:cubicBezTo>
                  <a:cubicBezTo>
                    <a:pt x="22" y="5"/>
                    <a:pt x="22" y="5"/>
                    <a:pt x="22" y="5"/>
                  </a:cubicBezTo>
                  <a:cubicBezTo>
                    <a:pt x="21" y="5"/>
                    <a:pt x="21" y="5"/>
                    <a:pt x="21" y="5"/>
                  </a:cubicBezTo>
                  <a:cubicBezTo>
                    <a:pt x="21" y="1"/>
                    <a:pt x="21" y="1"/>
                    <a:pt x="21" y="1"/>
                  </a:cubicBezTo>
                  <a:cubicBezTo>
                    <a:pt x="20" y="0"/>
                    <a:pt x="20" y="0"/>
                    <a:pt x="19" y="0"/>
                  </a:cubicBezTo>
                  <a:cubicBezTo>
                    <a:pt x="14" y="0"/>
                    <a:pt x="14" y="0"/>
                    <a:pt x="14" y="0"/>
                  </a:cubicBezTo>
                  <a:cubicBezTo>
                    <a:pt x="14" y="0"/>
                    <a:pt x="14" y="0"/>
                    <a:pt x="14" y="1"/>
                  </a:cubicBezTo>
                  <a:cubicBezTo>
                    <a:pt x="14" y="1"/>
                    <a:pt x="14" y="1"/>
                    <a:pt x="14" y="1"/>
                  </a:cubicBezTo>
                  <a:cubicBezTo>
                    <a:pt x="14" y="5"/>
                    <a:pt x="14" y="5"/>
                    <a:pt x="14" y="5"/>
                  </a:cubicBezTo>
                  <a:cubicBezTo>
                    <a:pt x="13" y="6"/>
                    <a:pt x="13" y="6"/>
                    <a:pt x="13" y="6"/>
                  </a:cubicBezTo>
                  <a:cubicBezTo>
                    <a:pt x="10" y="3"/>
                    <a:pt x="10" y="3"/>
                    <a:pt x="10" y="3"/>
                  </a:cubicBezTo>
                  <a:cubicBezTo>
                    <a:pt x="10" y="3"/>
                    <a:pt x="9" y="3"/>
                    <a:pt x="9" y="3"/>
                  </a:cubicBezTo>
                  <a:cubicBezTo>
                    <a:pt x="9" y="3"/>
                    <a:pt x="9" y="3"/>
                    <a:pt x="8" y="3"/>
                  </a:cubicBezTo>
                  <a:cubicBezTo>
                    <a:pt x="5" y="6"/>
                    <a:pt x="5" y="6"/>
                    <a:pt x="5" y="6"/>
                  </a:cubicBezTo>
                  <a:cubicBezTo>
                    <a:pt x="5" y="6"/>
                    <a:pt x="4" y="7"/>
                    <a:pt x="4" y="7"/>
                  </a:cubicBezTo>
                  <a:cubicBezTo>
                    <a:pt x="4" y="7"/>
                    <a:pt x="4" y="8"/>
                    <a:pt x="5" y="8"/>
                  </a:cubicBezTo>
                  <a:cubicBezTo>
                    <a:pt x="7" y="11"/>
                    <a:pt x="7" y="11"/>
                    <a:pt x="7" y="11"/>
                  </a:cubicBezTo>
                  <a:cubicBezTo>
                    <a:pt x="7" y="12"/>
                    <a:pt x="7" y="12"/>
                    <a:pt x="7" y="12"/>
                  </a:cubicBezTo>
                  <a:cubicBezTo>
                    <a:pt x="3" y="11"/>
                    <a:pt x="3" y="11"/>
                    <a:pt x="3" y="11"/>
                  </a:cubicBezTo>
                  <a:cubicBezTo>
                    <a:pt x="2" y="11"/>
                    <a:pt x="2" y="11"/>
                    <a:pt x="1" y="12"/>
                  </a:cubicBezTo>
                  <a:cubicBezTo>
                    <a:pt x="0" y="17"/>
                    <a:pt x="0" y="17"/>
                    <a:pt x="0" y="17"/>
                  </a:cubicBezTo>
                  <a:cubicBezTo>
                    <a:pt x="0" y="17"/>
                    <a:pt x="0" y="17"/>
                    <a:pt x="1" y="18"/>
                  </a:cubicBezTo>
                  <a:cubicBezTo>
                    <a:pt x="1" y="18"/>
                    <a:pt x="1" y="18"/>
                    <a:pt x="1" y="18"/>
                  </a:cubicBezTo>
                  <a:cubicBezTo>
                    <a:pt x="5" y="19"/>
                    <a:pt x="5" y="19"/>
                    <a:pt x="5" y="19"/>
                  </a:cubicBezTo>
                  <a:cubicBezTo>
                    <a:pt x="5" y="20"/>
                    <a:pt x="5" y="20"/>
                    <a:pt x="5" y="20"/>
                  </a:cubicBezTo>
                  <a:cubicBezTo>
                    <a:pt x="2" y="22"/>
                    <a:pt x="2" y="22"/>
                    <a:pt x="2" y="22"/>
                  </a:cubicBezTo>
                  <a:cubicBezTo>
                    <a:pt x="1" y="22"/>
                    <a:pt x="1" y="23"/>
                    <a:pt x="1" y="23"/>
                  </a:cubicBezTo>
                  <a:cubicBezTo>
                    <a:pt x="3" y="28"/>
                    <a:pt x="3" y="28"/>
                    <a:pt x="3" y="28"/>
                  </a:cubicBezTo>
                  <a:cubicBezTo>
                    <a:pt x="3" y="28"/>
                    <a:pt x="3" y="28"/>
                    <a:pt x="4" y="28"/>
                  </a:cubicBezTo>
                  <a:cubicBezTo>
                    <a:pt x="4" y="29"/>
                    <a:pt x="4" y="29"/>
                    <a:pt x="4" y="28"/>
                  </a:cubicBezTo>
                  <a:cubicBezTo>
                    <a:pt x="8" y="27"/>
                    <a:pt x="8" y="27"/>
                    <a:pt x="8" y="27"/>
                  </a:cubicBezTo>
                  <a:cubicBezTo>
                    <a:pt x="9" y="28"/>
                    <a:pt x="9" y="28"/>
                    <a:pt x="9" y="28"/>
                  </a:cubicBezTo>
                  <a:cubicBezTo>
                    <a:pt x="7" y="31"/>
                    <a:pt x="7" y="31"/>
                    <a:pt x="7" y="31"/>
                  </a:cubicBezTo>
                  <a:cubicBezTo>
                    <a:pt x="7" y="32"/>
                    <a:pt x="7" y="32"/>
                    <a:pt x="7" y="32"/>
                  </a:cubicBezTo>
                  <a:cubicBezTo>
                    <a:pt x="7" y="32"/>
                    <a:pt x="7" y="33"/>
                    <a:pt x="7" y="33"/>
                  </a:cubicBezTo>
                  <a:cubicBezTo>
                    <a:pt x="7" y="33"/>
                    <a:pt x="7" y="33"/>
                    <a:pt x="7" y="33"/>
                  </a:cubicBezTo>
                  <a:cubicBezTo>
                    <a:pt x="12" y="35"/>
                    <a:pt x="12" y="35"/>
                    <a:pt x="12" y="35"/>
                  </a:cubicBezTo>
                  <a:cubicBezTo>
                    <a:pt x="12" y="35"/>
                    <a:pt x="12" y="35"/>
                    <a:pt x="13" y="35"/>
                  </a:cubicBezTo>
                  <a:cubicBezTo>
                    <a:pt x="13" y="35"/>
                    <a:pt x="13" y="35"/>
                    <a:pt x="13" y="35"/>
                  </a:cubicBezTo>
                  <a:cubicBezTo>
                    <a:pt x="15" y="31"/>
                    <a:pt x="15" y="31"/>
                    <a:pt x="15" y="31"/>
                  </a:cubicBezTo>
                  <a:cubicBezTo>
                    <a:pt x="17" y="32"/>
                    <a:pt x="17" y="32"/>
                    <a:pt x="17" y="32"/>
                  </a:cubicBezTo>
                  <a:cubicBezTo>
                    <a:pt x="17" y="36"/>
                    <a:pt x="17" y="36"/>
                    <a:pt x="17" y="36"/>
                  </a:cubicBezTo>
                  <a:cubicBezTo>
                    <a:pt x="17" y="36"/>
                    <a:pt x="17" y="36"/>
                    <a:pt x="17" y="37"/>
                  </a:cubicBezTo>
                  <a:cubicBezTo>
                    <a:pt x="18" y="37"/>
                    <a:pt x="18" y="37"/>
                    <a:pt x="18" y="37"/>
                  </a:cubicBezTo>
                  <a:cubicBezTo>
                    <a:pt x="23" y="36"/>
                    <a:pt x="23" y="36"/>
                    <a:pt x="23" y="36"/>
                  </a:cubicBezTo>
                  <a:cubicBezTo>
                    <a:pt x="23" y="36"/>
                    <a:pt x="24" y="36"/>
                    <a:pt x="24" y="36"/>
                  </a:cubicBezTo>
                  <a:cubicBezTo>
                    <a:pt x="24" y="36"/>
                    <a:pt x="24" y="35"/>
                    <a:pt x="24" y="35"/>
                  </a:cubicBezTo>
                  <a:cubicBezTo>
                    <a:pt x="24" y="31"/>
                    <a:pt x="24" y="31"/>
                    <a:pt x="24" y="31"/>
                  </a:cubicBezTo>
                  <a:cubicBezTo>
                    <a:pt x="25" y="31"/>
                    <a:pt x="25" y="31"/>
                    <a:pt x="25" y="31"/>
                  </a:cubicBezTo>
                  <a:cubicBezTo>
                    <a:pt x="28" y="33"/>
                    <a:pt x="28" y="33"/>
                    <a:pt x="28" y="33"/>
                  </a:cubicBezTo>
                  <a:cubicBezTo>
                    <a:pt x="28" y="34"/>
                    <a:pt x="28" y="34"/>
                    <a:pt x="28" y="34"/>
                  </a:cubicBezTo>
                  <a:cubicBezTo>
                    <a:pt x="29" y="34"/>
                    <a:pt x="29" y="34"/>
                    <a:pt x="29" y="34"/>
                  </a:cubicBezTo>
                  <a:cubicBezTo>
                    <a:pt x="33" y="30"/>
                    <a:pt x="33" y="30"/>
                    <a:pt x="33" y="30"/>
                  </a:cubicBezTo>
                  <a:cubicBezTo>
                    <a:pt x="33" y="30"/>
                    <a:pt x="33" y="30"/>
                    <a:pt x="33" y="29"/>
                  </a:cubicBezTo>
                  <a:close/>
                  <a:moveTo>
                    <a:pt x="22" y="22"/>
                  </a:moveTo>
                  <a:cubicBezTo>
                    <a:pt x="20" y="24"/>
                    <a:pt x="17" y="24"/>
                    <a:pt x="15" y="22"/>
                  </a:cubicBezTo>
                  <a:cubicBezTo>
                    <a:pt x="13" y="20"/>
                    <a:pt x="13" y="16"/>
                    <a:pt x="15" y="15"/>
                  </a:cubicBezTo>
                  <a:cubicBezTo>
                    <a:pt x="17" y="13"/>
                    <a:pt x="21" y="13"/>
                    <a:pt x="23" y="15"/>
                  </a:cubicBezTo>
                  <a:cubicBezTo>
                    <a:pt x="24" y="17"/>
                    <a:pt x="24" y="20"/>
                    <a:pt x="22" y="22"/>
                  </a:cubicBezTo>
                  <a:close/>
                </a:path>
              </a:pathLst>
            </a:custGeom>
            <a:solidFill>
              <a:schemeClr val="bg1"/>
            </a:solidFill>
            <a:ln w="9525">
              <a:noFill/>
              <a:round/>
            </a:ln>
          </p:spPr>
          <p:txBody>
            <a:bodyPr/>
            <a:lstStyle/>
            <a:p>
              <a:pPr defTabSz="955675" fontAlgn="auto">
                <a:lnSpc>
                  <a:spcPct val="120000"/>
                </a:lnSpc>
                <a:spcBef>
                  <a:spcPts val="0"/>
                </a:spcBef>
                <a:spcAft>
                  <a:spcPts val="0"/>
                </a:spcAft>
                <a:defRPr/>
              </a:pPr>
              <a:endParaRPr lang="da-DK" sz="1480" kern="0" dirty="0">
                <a:solidFill>
                  <a:sysClr val="windowText" lastClr="000000"/>
                </a:solidFill>
                <a:latin typeface="微软雅黑" panose="020B0503020204020204" pitchFamily="34" charset="-122"/>
                <a:ea typeface="微软雅黑" panose="020B0503020204020204" pitchFamily="34" charset="-122"/>
              </a:endParaRPr>
            </a:p>
          </p:txBody>
        </p:sp>
      </p:grpSp>
      <p:grpSp>
        <p:nvGrpSpPr>
          <p:cNvPr id="14" name="组合 18"/>
          <p:cNvGrpSpPr/>
          <p:nvPr/>
        </p:nvGrpSpPr>
        <p:grpSpPr bwMode="auto">
          <a:xfrm>
            <a:off x="1449477" y="3776631"/>
            <a:ext cx="1834325" cy="946950"/>
            <a:chOff x="710462" y="4437112"/>
            <a:chExt cx="2054324" cy="1106750"/>
          </a:xfrm>
        </p:grpSpPr>
        <p:grpSp>
          <p:nvGrpSpPr>
            <p:cNvPr id="17419" name="组合 19"/>
            <p:cNvGrpSpPr/>
            <p:nvPr/>
          </p:nvGrpSpPr>
          <p:grpSpPr bwMode="auto">
            <a:xfrm>
              <a:off x="710462" y="4437112"/>
              <a:ext cx="2054324" cy="1106750"/>
              <a:chOff x="717476" y="1291449"/>
              <a:chExt cx="2054324" cy="1106750"/>
            </a:xfrm>
          </p:grpSpPr>
          <p:sp>
            <p:nvSpPr>
              <p:cNvPr id="22" name="圆角矩形 21"/>
              <p:cNvSpPr/>
              <p:nvPr/>
            </p:nvSpPr>
            <p:spPr>
              <a:xfrm>
                <a:off x="717476" y="1291449"/>
                <a:ext cx="2054324" cy="1106750"/>
              </a:xfrm>
              <a:prstGeom prst="roundRect">
                <a:avLst>
                  <a:gd name="adj" fmla="val 10880"/>
                </a:avLst>
              </a:prstGeom>
              <a:solidFill>
                <a:srgbClr val="A27802"/>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55675" fontAlgn="auto">
                  <a:lnSpc>
                    <a:spcPct val="120000"/>
                  </a:lnSpc>
                  <a:spcBef>
                    <a:spcPts val="0"/>
                  </a:spcBef>
                  <a:spcAft>
                    <a:spcPts val="0"/>
                  </a:spcAft>
                  <a:defRPr/>
                </a:pPr>
                <a:endParaRPr lang="zh-CN" altLang="en-US" sz="1480" b="1">
                  <a:latin typeface="微软雅黑" panose="020B0503020204020204" pitchFamily="34" charset="-122"/>
                </a:endParaRPr>
              </a:p>
            </p:txBody>
          </p:sp>
          <p:sp>
            <p:nvSpPr>
              <p:cNvPr id="17424" name="TextBox 22"/>
              <p:cNvSpPr txBox="1">
                <a:spLocks noChangeArrowheads="1"/>
              </p:cNvSpPr>
              <p:nvPr/>
            </p:nvSpPr>
            <p:spPr bwMode="auto">
              <a:xfrm>
                <a:off x="1403648" y="1609636"/>
                <a:ext cx="1224137" cy="57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pPr algn="ctr">
                  <a:lnSpc>
                    <a:spcPct val="120000"/>
                  </a:lnSpc>
                </a:pPr>
                <a:r>
                  <a:rPr lang="zh-CN" altLang="en-US" sz="2175" b="1">
                    <a:solidFill>
                      <a:schemeClr val="bg1"/>
                    </a:solidFill>
                    <a:latin typeface="微软雅黑" panose="020B0503020204020204" pitchFamily="34" charset="-122"/>
                  </a:rPr>
                  <a:t>标题</a:t>
                </a:r>
                <a:endParaRPr lang="zh-CN" altLang="en-US" sz="2175" b="1">
                  <a:solidFill>
                    <a:schemeClr val="bg1"/>
                  </a:solidFill>
                  <a:latin typeface="微软雅黑" panose="020B0503020204020204" pitchFamily="34" charset="-122"/>
                </a:endParaRPr>
              </a:p>
            </p:txBody>
          </p:sp>
        </p:grpSp>
        <p:sp>
          <p:nvSpPr>
            <p:cNvPr id="21" name="Freeform 41"/>
            <p:cNvSpPr>
              <a:spLocks noEditPoints="1"/>
            </p:cNvSpPr>
            <p:nvPr/>
          </p:nvSpPr>
          <p:spPr bwMode="auto">
            <a:xfrm>
              <a:off x="828102" y="4743118"/>
              <a:ext cx="614541" cy="494739"/>
            </a:xfrm>
            <a:custGeom>
              <a:avLst/>
              <a:gdLst>
                <a:gd name="T0" fmla="*/ 1176335871 w 72"/>
                <a:gd name="T1" fmla="*/ 232073966 h 58"/>
                <a:gd name="T2" fmla="*/ 2147483647 w 72"/>
                <a:gd name="T3" fmla="*/ 232073966 h 58"/>
                <a:gd name="T4" fmla="*/ 2147483647 w 72"/>
                <a:gd name="T5" fmla="*/ 510570880 h 58"/>
                <a:gd name="T6" fmla="*/ 2147483647 w 72"/>
                <a:gd name="T7" fmla="*/ 510570880 h 58"/>
                <a:gd name="T8" fmla="*/ 2147483647 w 72"/>
                <a:gd name="T9" fmla="*/ 185664591 h 58"/>
                <a:gd name="T10" fmla="*/ 2147483647 w 72"/>
                <a:gd name="T11" fmla="*/ 0 h 58"/>
                <a:gd name="T12" fmla="*/ 1129279435 w 72"/>
                <a:gd name="T13" fmla="*/ 0 h 58"/>
                <a:gd name="T14" fmla="*/ 941067411 w 72"/>
                <a:gd name="T15" fmla="*/ 185664591 h 58"/>
                <a:gd name="T16" fmla="*/ 941067411 w 72"/>
                <a:gd name="T17" fmla="*/ 510570880 h 58"/>
                <a:gd name="T18" fmla="*/ 1176335871 w 72"/>
                <a:gd name="T19" fmla="*/ 510570880 h 58"/>
                <a:gd name="T20" fmla="*/ 1176335871 w 72"/>
                <a:gd name="T21" fmla="*/ 232073966 h 58"/>
                <a:gd name="T22" fmla="*/ 0 w 72"/>
                <a:gd name="T23" fmla="*/ 881893143 h 58"/>
                <a:gd name="T24" fmla="*/ 0 w 72"/>
                <a:gd name="T25" fmla="*/ 2147483647 h 58"/>
                <a:gd name="T26" fmla="*/ 235268568 w 72"/>
                <a:gd name="T27" fmla="*/ 2147483647 h 58"/>
                <a:gd name="T28" fmla="*/ 470530276 w 72"/>
                <a:gd name="T29" fmla="*/ 2147483647 h 58"/>
                <a:gd name="T30" fmla="*/ 470530276 w 72"/>
                <a:gd name="T31" fmla="*/ 649812471 h 58"/>
                <a:gd name="T32" fmla="*/ 235268568 w 72"/>
                <a:gd name="T33" fmla="*/ 649812471 h 58"/>
                <a:gd name="T34" fmla="*/ 0 w 72"/>
                <a:gd name="T35" fmla="*/ 881893143 h 58"/>
                <a:gd name="T36" fmla="*/ 658749160 w 72"/>
                <a:gd name="T37" fmla="*/ 2147483647 h 58"/>
                <a:gd name="T38" fmla="*/ 2147483647 w 72"/>
                <a:gd name="T39" fmla="*/ 2147483647 h 58"/>
                <a:gd name="T40" fmla="*/ 2147483647 w 72"/>
                <a:gd name="T41" fmla="*/ 649812471 h 58"/>
                <a:gd name="T42" fmla="*/ 658749160 w 72"/>
                <a:gd name="T43" fmla="*/ 649812471 h 58"/>
                <a:gd name="T44" fmla="*/ 658749160 w 72"/>
                <a:gd name="T45" fmla="*/ 2147483647 h 58"/>
                <a:gd name="T46" fmla="*/ 2147483647 w 72"/>
                <a:gd name="T47" fmla="*/ 649812471 h 58"/>
                <a:gd name="T48" fmla="*/ 2147483647 w 72"/>
                <a:gd name="T49" fmla="*/ 649812471 h 58"/>
                <a:gd name="T50" fmla="*/ 2147483647 w 72"/>
                <a:gd name="T51" fmla="*/ 2147483647 h 58"/>
                <a:gd name="T52" fmla="*/ 2147483647 w 72"/>
                <a:gd name="T53" fmla="*/ 2147483647 h 58"/>
                <a:gd name="T54" fmla="*/ 2147483647 w 72"/>
                <a:gd name="T55" fmla="*/ 2147483647 h 58"/>
                <a:gd name="T56" fmla="*/ 2147483647 w 72"/>
                <a:gd name="T57" fmla="*/ 881893143 h 58"/>
                <a:gd name="T58" fmla="*/ 2147483647 w 72"/>
                <a:gd name="T59" fmla="*/ 649812471 h 5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72"/>
                <a:gd name="T91" fmla="*/ 0 h 58"/>
                <a:gd name="T92" fmla="*/ 72 w 72"/>
                <a:gd name="T93" fmla="*/ 58 h 5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72" h="58">
                  <a:moveTo>
                    <a:pt x="25" y="5"/>
                  </a:moveTo>
                  <a:cubicBezTo>
                    <a:pt x="48" y="5"/>
                    <a:pt x="48" y="5"/>
                    <a:pt x="48" y="5"/>
                  </a:cubicBezTo>
                  <a:cubicBezTo>
                    <a:pt x="48" y="11"/>
                    <a:pt x="48" y="11"/>
                    <a:pt x="48" y="11"/>
                  </a:cubicBezTo>
                  <a:cubicBezTo>
                    <a:pt x="53" y="11"/>
                    <a:pt x="53" y="11"/>
                    <a:pt x="53" y="11"/>
                  </a:cubicBezTo>
                  <a:cubicBezTo>
                    <a:pt x="53" y="4"/>
                    <a:pt x="53" y="4"/>
                    <a:pt x="53" y="4"/>
                  </a:cubicBezTo>
                  <a:cubicBezTo>
                    <a:pt x="53" y="2"/>
                    <a:pt x="51" y="0"/>
                    <a:pt x="48" y="0"/>
                  </a:cubicBezTo>
                  <a:cubicBezTo>
                    <a:pt x="24" y="0"/>
                    <a:pt x="24" y="0"/>
                    <a:pt x="24" y="0"/>
                  </a:cubicBezTo>
                  <a:cubicBezTo>
                    <a:pt x="22" y="0"/>
                    <a:pt x="20" y="2"/>
                    <a:pt x="20" y="4"/>
                  </a:cubicBezTo>
                  <a:cubicBezTo>
                    <a:pt x="20" y="11"/>
                    <a:pt x="20" y="11"/>
                    <a:pt x="20" y="11"/>
                  </a:cubicBezTo>
                  <a:cubicBezTo>
                    <a:pt x="25" y="11"/>
                    <a:pt x="25" y="11"/>
                    <a:pt x="25" y="11"/>
                  </a:cubicBezTo>
                  <a:lnTo>
                    <a:pt x="25" y="5"/>
                  </a:lnTo>
                  <a:close/>
                  <a:moveTo>
                    <a:pt x="0" y="19"/>
                  </a:moveTo>
                  <a:cubicBezTo>
                    <a:pt x="0" y="53"/>
                    <a:pt x="0" y="53"/>
                    <a:pt x="0" y="53"/>
                  </a:cubicBezTo>
                  <a:cubicBezTo>
                    <a:pt x="0" y="56"/>
                    <a:pt x="3" y="58"/>
                    <a:pt x="5" y="58"/>
                  </a:cubicBezTo>
                  <a:cubicBezTo>
                    <a:pt x="10" y="58"/>
                    <a:pt x="10" y="58"/>
                    <a:pt x="10" y="58"/>
                  </a:cubicBezTo>
                  <a:cubicBezTo>
                    <a:pt x="10" y="14"/>
                    <a:pt x="10" y="14"/>
                    <a:pt x="10" y="14"/>
                  </a:cubicBezTo>
                  <a:cubicBezTo>
                    <a:pt x="5" y="14"/>
                    <a:pt x="5" y="14"/>
                    <a:pt x="5" y="14"/>
                  </a:cubicBezTo>
                  <a:cubicBezTo>
                    <a:pt x="3" y="14"/>
                    <a:pt x="0" y="16"/>
                    <a:pt x="0" y="19"/>
                  </a:cubicBezTo>
                  <a:close/>
                  <a:moveTo>
                    <a:pt x="14" y="58"/>
                  </a:moveTo>
                  <a:cubicBezTo>
                    <a:pt x="59" y="58"/>
                    <a:pt x="59" y="58"/>
                    <a:pt x="59" y="58"/>
                  </a:cubicBezTo>
                  <a:cubicBezTo>
                    <a:pt x="59" y="14"/>
                    <a:pt x="59" y="14"/>
                    <a:pt x="59" y="14"/>
                  </a:cubicBezTo>
                  <a:cubicBezTo>
                    <a:pt x="14" y="14"/>
                    <a:pt x="14" y="14"/>
                    <a:pt x="14" y="14"/>
                  </a:cubicBezTo>
                  <a:lnTo>
                    <a:pt x="14" y="58"/>
                  </a:lnTo>
                  <a:close/>
                  <a:moveTo>
                    <a:pt x="67" y="14"/>
                  </a:moveTo>
                  <a:cubicBezTo>
                    <a:pt x="63" y="14"/>
                    <a:pt x="63" y="14"/>
                    <a:pt x="63" y="14"/>
                  </a:cubicBezTo>
                  <a:cubicBezTo>
                    <a:pt x="63" y="58"/>
                    <a:pt x="63" y="58"/>
                    <a:pt x="63" y="58"/>
                  </a:cubicBezTo>
                  <a:cubicBezTo>
                    <a:pt x="67" y="58"/>
                    <a:pt x="67" y="58"/>
                    <a:pt x="67" y="58"/>
                  </a:cubicBezTo>
                  <a:cubicBezTo>
                    <a:pt x="70" y="58"/>
                    <a:pt x="72" y="56"/>
                    <a:pt x="72" y="53"/>
                  </a:cubicBezTo>
                  <a:cubicBezTo>
                    <a:pt x="72" y="19"/>
                    <a:pt x="72" y="19"/>
                    <a:pt x="72" y="19"/>
                  </a:cubicBezTo>
                  <a:cubicBezTo>
                    <a:pt x="72" y="16"/>
                    <a:pt x="70" y="14"/>
                    <a:pt x="67" y="14"/>
                  </a:cubicBezTo>
                  <a:close/>
                </a:path>
              </a:pathLst>
            </a:custGeom>
            <a:solidFill>
              <a:schemeClr val="bg1"/>
            </a:solidFill>
            <a:ln w="9525">
              <a:noFill/>
              <a:round/>
            </a:ln>
          </p:spPr>
          <p:txBody>
            <a:bodyPr/>
            <a:lstStyle/>
            <a:p>
              <a:pPr defTabSz="955675" fontAlgn="auto">
                <a:lnSpc>
                  <a:spcPct val="120000"/>
                </a:lnSpc>
                <a:spcBef>
                  <a:spcPts val="0"/>
                </a:spcBef>
                <a:spcAft>
                  <a:spcPts val="0"/>
                </a:spcAft>
                <a:defRPr/>
              </a:pPr>
              <a:endParaRPr lang="en-US" sz="1480" kern="0" dirty="0">
                <a:solidFill>
                  <a:sysClr val="windowText" lastClr="000000"/>
                </a:solidFill>
                <a:latin typeface="微软雅黑" panose="020B0503020204020204" pitchFamily="34" charset="-122"/>
                <a:ea typeface="微软雅黑" panose="020B0503020204020204" pitchFamily="34" charset="-122"/>
              </a:endParaRPr>
            </a:p>
          </p:txBody>
        </p:sp>
      </p:grpSp>
      <p:sp>
        <p:nvSpPr>
          <p:cNvPr id="39" name="文本框 6"/>
          <p:cNvSpPr>
            <a:spLocks noChangeArrowheads="1"/>
          </p:cNvSpPr>
          <p:nvPr/>
        </p:nvSpPr>
        <p:spPr bwMode="auto">
          <a:xfrm>
            <a:off x="633155" y="346259"/>
            <a:ext cx="3254750" cy="311546"/>
          </a:xfrm>
          <a:prstGeom prst="rect">
            <a:avLst/>
          </a:prstGeom>
          <a:noFill/>
          <a:ln>
            <a:noFill/>
          </a:ln>
        </p:spPr>
        <p:txBody>
          <a:bodyPr lIns="67720" tIns="33860" rIns="67720" bIns="33860">
            <a:spAutoFit/>
          </a:bodyPr>
          <a:lstStyle/>
          <a:p>
            <a:pPr defTabSz="955675" fontAlgn="auto">
              <a:spcBef>
                <a:spcPts val="0"/>
              </a:spcBef>
              <a:spcAft>
                <a:spcPts val="0"/>
              </a:spcAft>
              <a:defRPr/>
            </a:pPr>
            <a:r>
              <a:rPr lang="zh-CN" altLang="en-US" sz="1580" b="1" dirty="0">
                <a:latin typeface="微软雅黑" panose="020B0503020204020204" pitchFamily="34" charset="-122"/>
                <a:ea typeface="微软雅黑" panose="020B0503020204020204" pitchFamily="34" charset="-122"/>
                <a:sym typeface="微软雅黑" panose="020B0503020204020204" pitchFamily="34" charset="-122"/>
              </a:rPr>
              <a:t>在此输入您的标题内容</a:t>
            </a:r>
            <a:endParaRPr lang="zh-CN" altLang="en-US" sz="1580" b="1" dirty="0">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40" name="组合 39"/>
          <p:cNvGrpSpPr/>
          <p:nvPr/>
        </p:nvGrpSpPr>
        <p:grpSpPr>
          <a:xfrm>
            <a:off x="348216" y="713241"/>
            <a:ext cx="9252985" cy="67009"/>
            <a:chOff x="288133" y="483063"/>
            <a:chExt cx="8772740" cy="64666"/>
          </a:xfrm>
        </p:grpSpPr>
        <p:sp>
          <p:nvSpPr>
            <p:cNvPr id="41" name="任意多边形 40"/>
            <p:cNvSpPr/>
            <p:nvPr/>
          </p:nvSpPr>
          <p:spPr>
            <a:xfrm>
              <a:off x="288133" y="483063"/>
              <a:ext cx="904874" cy="64666"/>
            </a:xfrm>
            <a:custGeom>
              <a:avLst/>
              <a:gdLst>
                <a:gd name="connsiteX0" fmla="*/ 0 w 740569"/>
                <a:gd name="connsiteY0" fmla="*/ 28575 h 47625"/>
                <a:gd name="connsiteX1" fmla="*/ 95250 w 740569"/>
                <a:gd name="connsiteY1" fmla="*/ 0 h 47625"/>
                <a:gd name="connsiteX2" fmla="*/ 152400 w 740569"/>
                <a:gd name="connsiteY2" fmla="*/ 40481 h 47625"/>
                <a:gd name="connsiteX3" fmla="*/ 238125 w 740569"/>
                <a:gd name="connsiteY3" fmla="*/ 4762 h 47625"/>
                <a:gd name="connsiteX4" fmla="*/ 285750 w 740569"/>
                <a:gd name="connsiteY4" fmla="*/ 47625 h 47625"/>
                <a:gd name="connsiteX5" fmla="*/ 431007 w 740569"/>
                <a:gd name="connsiteY5" fmla="*/ 19050 h 47625"/>
                <a:gd name="connsiteX6" fmla="*/ 733425 w 740569"/>
                <a:gd name="connsiteY6" fmla="*/ 19050 h 47625"/>
                <a:gd name="connsiteX7" fmla="*/ 740569 w 740569"/>
                <a:gd name="connsiteY7" fmla="*/ 19050 h 47625"/>
                <a:gd name="connsiteX0-1" fmla="*/ 0 w 740569"/>
                <a:gd name="connsiteY0-2" fmla="*/ 28706 h 47756"/>
                <a:gd name="connsiteX1-3" fmla="*/ 95250 w 740569"/>
                <a:gd name="connsiteY1-4" fmla="*/ 131 h 47756"/>
                <a:gd name="connsiteX2-5" fmla="*/ 152400 w 740569"/>
                <a:gd name="connsiteY2-6" fmla="*/ 40612 h 47756"/>
                <a:gd name="connsiteX3-7" fmla="*/ 238125 w 740569"/>
                <a:gd name="connsiteY3-8" fmla="*/ 4893 h 47756"/>
                <a:gd name="connsiteX4-9" fmla="*/ 285750 w 740569"/>
                <a:gd name="connsiteY4-10" fmla="*/ 47756 h 47756"/>
                <a:gd name="connsiteX5-11" fmla="*/ 431007 w 740569"/>
                <a:gd name="connsiteY5-12" fmla="*/ 19181 h 47756"/>
                <a:gd name="connsiteX6-13" fmla="*/ 733425 w 740569"/>
                <a:gd name="connsiteY6-14" fmla="*/ 19181 h 47756"/>
                <a:gd name="connsiteX7-15" fmla="*/ 740569 w 740569"/>
                <a:gd name="connsiteY7-16" fmla="*/ 19181 h 47756"/>
                <a:gd name="connsiteX0-17" fmla="*/ 0 w 740569"/>
                <a:gd name="connsiteY0-18" fmla="*/ 29111 h 48161"/>
                <a:gd name="connsiteX1-19" fmla="*/ 95250 w 740569"/>
                <a:gd name="connsiteY1-20" fmla="*/ 536 h 48161"/>
                <a:gd name="connsiteX2-21" fmla="*/ 152400 w 740569"/>
                <a:gd name="connsiteY2-22" fmla="*/ 41017 h 48161"/>
                <a:gd name="connsiteX3-23" fmla="*/ 238125 w 740569"/>
                <a:gd name="connsiteY3-24" fmla="*/ 5298 h 48161"/>
                <a:gd name="connsiteX4-25" fmla="*/ 285750 w 740569"/>
                <a:gd name="connsiteY4-26" fmla="*/ 48161 h 48161"/>
                <a:gd name="connsiteX5-27" fmla="*/ 431007 w 740569"/>
                <a:gd name="connsiteY5-28" fmla="*/ 19586 h 48161"/>
                <a:gd name="connsiteX6-29" fmla="*/ 733425 w 740569"/>
                <a:gd name="connsiteY6-30" fmla="*/ 19586 h 48161"/>
                <a:gd name="connsiteX7-31" fmla="*/ 740569 w 740569"/>
                <a:gd name="connsiteY7-32" fmla="*/ 19586 h 48161"/>
                <a:gd name="connsiteX0-33" fmla="*/ 0 w 740569"/>
                <a:gd name="connsiteY0-34" fmla="*/ 45574 h 64624"/>
                <a:gd name="connsiteX1-35" fmla="*/ 111919 w 740569"/>
                <a:gd name="connsiteY1-36" fmla="*/ 330 h 64624"/>
                <a:gd name="connsiteX2-37" fmla="*/ 152400 w 740569"/>
                <a:gd name="connsiteY2-38" fmla="*/ 57480 h 64624"/>
                <a:gd name="connsiteX3-39" fmla="*/ 238125 w 740569"/>
                <a:gd name="connsiteY3-40" fmla="*/ 21761 h 64624"/>
                <a:gd name="connsiteX4-41" fmla="*/ 285750 w 740569"/>
                <a:gd name="connsiteY4-42" fmla="*/ 64624 h 64624"/>
                <a:gd name="connsiteX5-43" fmla="*/ 431007 w 740569"/>
                <a:gd name="connsiteY5-44" fmla="*/ 36049 h 64624"/>
                <a:gd name="connsiteX6-45" fmla="*/ 733425 w 740569"/>
                <a:gd name="connsiteY6-46" fmla="*/ 36049 h 64624"/>
                <a:gd name="connsiteX7-47" fmla="*/ 740569 w 740569"/>
                <a:gd name="connsiteY7-48" fmla="*/ 36049 h 64624"/>
                <a:gd name="connsiteX0-49" fmla="*/ 0 w 740569"/>
                <a:gd name="connsiteY0-50" fmla="*/ 45574 h 64624"/>
                <a:gd name="connsiteX1-51" fmla="*/ 111919 w 740569"/>
                <a:gd name="connsiteY1-52" fmla="*/ 330 h 64624"/>
                <a:gd name="connsiteX2-53" fmla="*/ 152400 w 740569"/>
                <a:gd name="connsiteY2-54" fmla="*/ 57480 h 64624"/>
                <a:gd name="connsiteX3-55" fmla="*/ 238125 w 740569"/>
                <a:gd name="connsiteY3-56" fmla="*/ 21761 h 64624"/>
                <a:gd name="connsiteX4-57" fmla="*/ 285750 w 740569"/>
                <a:gd name="connsiteY4-58" fmla="*/ 64624 h 64624"/>
                <a:gd name="connsiteX5-59" fmla="*/ 431007 w 740569"/>
                <a:gd name="connsiteY5-60" fmla="*/ 36049 h 64624"/>
                <a:gd name="connsiteX6-61" fmla="*/ 733425 w 740569"/>
                <a:gd name="connsiteY6-62" fmla="*/ 36049 h 64624"/>
                <a:gd name="connsiteX7-63" fmla="*/ 740569 w 740569"/>
                <a:gd name="connsiteY7-64" fmla="*/ 36049 h 64624"/>
                <a:gd name="connsiteX0-65" fmla="*/ 0 w 740569"/>
                <a:gd name="connsiteY0-66" fmla="*/ 45574 h 64624"/>
                <a:gd name="connsiteX1-67" fmla="*/ 111919 w 740569"/>
                <a:gd name="connsiteY1-68" fmla="*/ 330 h 64624"/>
                <a:gd name="connsiteX2-69" fmla="*/ 152400 w 740569"/>
                <a:gd name="connsiteY2-70" fmla="*/ 57480 h 64624"/>
                <a:gd name="connsiteX3-71" fmla="*/ 238125 w 740569"/>
                <a:gd name="connsiteY3-72" fmla="*/ 21761 h 64624"/>
                <a:gd name="connsiteX4-73" fmla="*/ 285750 w 740569"/>
                <a:gd name="connsiteY4-74" fmla="*/ 64624 h 64624"/>
                <a:gd name="connsiteX5-75" fmla="*/ 431007 w 740569"/>
                <a:gd name="connsiteY5-76" fmla="*/ 36049 h 64624"/>
                <a:gd name="connsiteX6-77" fmla="*/ 733425 w 740569"/>
                <a:gd name="connsiteY6-78" fmla="*/ 36049 h 64624"/>
                <a:gd name="connsiteX7-79" fmla="*/ 740569 w 740569"/>
                <a:gd name="connsiteY7-80" fmla="*/ 36049 h 64624"/>
                <a:gd name="connsiteX0-81" fmla="*/ 0 w 740569"/>
                <a:gd name="connsiteY0-82" fmla="*/ 45574 h 64624"/>
                <a:gd name="connsiteX1-83" fmla="*/ 111919 w 740569"/>
                <a:gd name="connsiteY1-84" fmla="*/ 330 h 64624"/>
                <a:gd name="connsiteX2-85" fmla="*/ 152400 w 740569"/>
                <a:gd name="connsiteY2-86" fmla="*/ 57480 h 64624"/>
                <a:gd name="connsiteX3-87" fmla="*/ 238125 w 740569"/>
                <a:gd name="connsiteY3-88" fmla="*/ 21761 h 64624"/>
                <a:gd name="connsiteX4-89" fmla="*/ 285750 w 740569"/>
                <a:gd name="connsiteY4-90" fmla="*/ 64624 h 64624"/>
                <a:gd name="connsiteX5-91" fmla="*/ 431007 w 740569"/>
                <a:gd name="connsiteY5-92" fmla="*/ 36049 h 64624"/>
                <a:gd name="connsiteX6-93" fmla="*/ 733425 w 740569"/>
                <a:gd name="connsiteY6-94" fmla="*/ 36049 h 64624"/>
                <a:gd name="connsiteX7-95" fmla="*/ 740569 w 740569"/>
                <a:gd name="connsiteY7-96" fmla="*/ 36049 h 64624"/>
                <a:gd name="connsiteX0-97" fmla="*/ 0 w 740569"/>
                <a:gd name="connsiteY0-98" fmla="*/ 45574 h 67811"/>
                <a:gd name="connsiteX1-99" fmla="*/ 111919 w 740569"/>
                <a:gd name="connsiteY1-100" fmla="*/ 330 h 67811"/>
                <a:gd name="connsiteX2-101" fmla="*/ 152400 w 740569"/>
                <a:gd name="connsiteY2-102" fmla="*/ 57480 h 67811"/>
                <a:gd name="connsiteX3-103" fmla="*/ 238125 w 740569"/>
                <a:gd name="connsiteY3-104" fmla="*/ 21761 h 67811"/>
                <a:gd name="connsiteX4-105" fmla="*/ 285750 w 740569"/>
                <a:gd name="connsiteY4-106" fmla="*/ 64624 h 67811"/>
                <a:gd name="connsiteX5-107" fmla="*/ 431007 w 740569"/>
                <a:gd name="connsiteY5-108" fmla="*/ 36049 h 67811"/>
                <a:gd name="connsiteX6-109" fmla="*/ 733425 w 740569"/>
                <a:gd name="connsiteY6-110" fmla="*/ 36049 h 67811"/>
                <a:gd name="connsiteX7-111" fmla="*/ 740569 w 740569"/>
                <a:gd name="connsiteY7-112" fmla="*/ 36049 h 67811"/>
                <a:gd name="connsiteX0-113" fmla="*/ 0 w 740569"/>
                <a:gd name="connsiteY0-114" fmla="*/ 45574 h 64754"/>
                <a:gd name="connsiteX1-115" fmla="*/ 111919 w 740569"/>
                <a:gd name="connsiteY1-116" fmla="*/ 330 h 64754"/>
                <a:gd name="connsiteX2-117" fmla="*/ 152400 w 740569"/>
                <a:gd name="connsiteY2-118" fmla="*/ 57480 h 64754"/>
                <a:gd name="connsiteX3-119" fmla="*/ 238125 w 740569"/>
                <a:gd name="connsiteY3-120" fmla="*/ 21761 h 64754"/>
                <a:gd name="connsiteX4-121" fmla="*/ 285750 w 740569"/>
                <a:gd name="connsiteY4-122" fmla="*/ 64624 h 64754"/>
                <a:gd name="connsiteX5-123" fmla="*/ 431007 w 740569"/>
                <a:gd name="connsiteY5-124" fmla="*/ 36049 h 64754"/>
                <a:gd name="connsiteX6-125" fmla="*/ 733425 w 740569"/>
                <a:gd name="connsiteY6-126" fmla="*/ 36049 h 64754"/>
                <a:gd name="connsiteX7-127" fmla="*/ 740569 w 740569"/>
                <a:gd name="connsiteY7-128" fmla="*/ 36049 h 64754"/>
                <a:gd name="connsiteX0-129" fmla="*/ 0 w 740569"/>
                <a:gd name="connsiteY0-130" fmla="*/ 45574 h 64776"/>
                <a:gd name="connsiteX1-131" fmla="*/ 111919 w 740569"/>
                <a:gd name="connsiteY1-132" fmla="*/ 330 h 64776"/>
                <a:gd name="connsiteX2-133" fmla="*/ 152400 w 740569"/>
                <a:gd name="connsiteY2-134" fmla="*/ 57480 h 64776"/>
                <a:gd name="connsiteX3-135" fmla="*/ 238125 w 740569"/>
                <a:gd name="connsiteY3-136" fmla="*/ 21761 h 64776"/>
                <a:gd name="connsiteX4-137" fmla="*/ 311944 w 740569"/>
                <a:gd name="connsiteY4-138" fmla="*/ 64624 h 64776"/>
                <a:gd name="connsiteX5-139" fmla="*/ 431007 w 740569"/>
                <a:gd name="connsiteY5-140" fmla="*/ 36049 h 64776"/>
                <a:gd name="connsiteX6-141" fmla="*/ 733425 w 740569"/>
                <a:gd name="connsiteY6-142" fmla="*/ 36049 h 64776"/>
                <a:gd name="connsiteX7-143" fmla="*/ 740569 w 740569"/>
                <a:gd name="connsiteY7-144" fmla="*/ 36049 h 64776"/>
                <a:gd name="connsiteX0-145" fmla="*/ 0 w 758294"/>
                <a:gd name="connsiteY0-146" fmla="*/ 45574 h 64666"/>
                <a:gd name="connsiteX1-147" fmla="*/ 111919 w 758294"/>
                <a:gd name="connsiteY1-148" fmla="*/ 330 h 64666"/>
                <a:gd name="connsiteX2-149" fmla="*/ 152400 w 758294"/>
                <a:gd name="connsiteY2-150" fmla="*/ 57480 h 64666"/>
                <a:gd name="connsiteX3-151" fmla="*/ 238125 w 758294"/>
                <a:gd name="connsiteY3-152" fmla="*/ 21761 h 64666"/>
                <a:gd name="connsiteX4-153" fmla="*/ 311944 w 758294"/>
                <a:gd name="connsiteY4-154" fmla="*/ 64624 h 64666"/>
                <a:gd name="connsiteX5-155" fmla="*/ 423864 w 758294"/>
                <a:gd name="connsiteY5-156" fmla="*/ 12236 h 64666"/>
                <a:gd name="connsiteX6-157" fmla="*/ 733425 w 758294"/>
                <a:gd name="connsiteY6-158" fmla="*/ 36049 h 64666"/>
                <a:gd name="connsiteX7-159" fmla="*/ 740569 w 758294"/>
                <a:gd name="connsiteY7-160" fmla="*/ 36049 h 64666"/>
                <a:gd name="connsiteX0-161" fmla="*/ 0 w 950119"/>
                <a:gd name="connsiteY0-162" fmla="*/ 45574 h 64666"/>
                <a:gd name="connsiteX1-163" fmla="*/ 111919 w 950119"/>
                <a:gd name="connsiteY1-164" fmla="*/ 330 h 64666"/>
                <a:gd name="connsiteX2-165" fmla="*/ 152400 w 950119"/>
                <a:gd name="connsiteY2-166" fmla="*/ 57480 h 64666"/>
                <a:gd name="connsiteX3-167" fmla="*/ 238125 w 950119"/>
                <a:gd name="connsiteY3-168" fmla="*/ 21761 h 64666"/>
                <a:gd name="connsiteX4-169" fmla="*/ 311944 w 950119"/>
                <a:gd name="connsiteY4-170" fmla="*/ 64624 h 64666"/>
                <a:gd name="connsiteX5-171" fmla="*/ 423864 w 950119"/>
                <a:gd name="connsiteY5-172" fmla="*/ 12236 h 64666"/>
                <a:gd name="connsiteX6-173" fmla="*/ 733425 w 950119"/>
                <a:gd name="connsiteY6-174" fmla="*/ 36049 h 64666"/>
                <a:gd name="connsiteX7-175" fmla="*/ 950119 w 950119"/>
                <a:gd name="connsiteY7-176" fmla="*/ 36049 h 64666"/>
                <a:gd name="connsiteX0-177" fmla="*/ 0 w 950119"/>
                <a:gd name="connsiteY0-178" fmla="*/ 45574 h 64666"/>
                <a:gd name="connsiteX1-179" fmla="*/ 111919 w 950119"/>
                <a:gd name="connsiteY1-180" fmla="*/ 330 h 64666"/>
                <a:gd name="connsiteX2-181" fmla="*/ 152400 w 950119"/>
                <a:gd name="connsiteY2-182" fmla="*/ 57480 h 64666"/>
                <a:gd name="connsiteX3-183" fmla="*/ 238125 w 950119"/>
                <a:gd name="connsiteY3-184" fmla="*/ 21761 h 64666"/>
                <a:gd name="connsiteX4-185" fmla="*/ 311944 w 950119"/>
                <a:gd name="connsiteY4-186" fmla="*/ 64624 h 64666"/>
                <a:gd name="connsiteX5-187" fmla="*/ 423864 w 950119"/>
                <a:gd name="connsiteY5-188" fmla="*/ 12236 h 64666"/>
                <a:gd name="connsiteX6-189" fmla="*/ 738187 w 950119"/>
                <a:gd name="connsiteY6-190" fmla="*/ 14618 h 64666"/>
                <a:gd name="connsiteX7-191" fmla="*/ 950119 w 950119"/>
                <a:gd name="connsiteY7-192" fmla="*/ 36049 h 64666"/>
                <a:gd name="connsiteX0-193" fmla="*/ 0 w 985838"/>
                <a:gd name="connsiteY0-194" fmla="*/ 45574 h 64666"/>
                <a:gd name="connsiteX1-195" fmla="*/ 111919 w 985838"/>
                <a:gd name="connsiteY1-196" fmla="*/ 330 h 64666"/>
                <a:gd name="connsiteX2-197" fmla="*/ 152400 w 985838"/>
                <a:gd name="connsiteY2-198" fmla="*/ 57480 h 64666"/>
                <a:gd name="connsiteX3-199" fmla="*/ 238125 w 985838"/>
                <a:gd name="connsiteY3-200" fmla="*/ 21761 h 64666"/>
                <a:gd name="connsiteX4-201" fmla="*/ 311944 w 985838"/>
                <a:gd name="connsiteY4-202" fmla="*/ 64624 h 64666"/>
                <a:gd name="connsiteX5-203" fmla="*/ 423864 w 985838"/>
                <a:gd name="connsiteY5-204" fmla="*/ 12236 h 64666"/>
                <a:gd name="connsiteX6-205" fmla="*/ 738187 w 985838"/>
                <a:gd name="connsiteY6-206" fmla="*/ 14618 h 64666"/>
                <a:gd name="connsiteX7-207" fmla="*/ 985838 w 985838"/>
                <a:gd name="connsiteY7-208" fmla="*/ 16999 h 64666"/>
                <a:gd name="connsiteX0-209" fmla="*/ 0 w 964406"/>
                <a:gd name="connsiteY0-210" fmla="*/ 45574 h 64666"/>
                <a:gd name="connsiteX1-211" fmla="*/ 111919 w 964406"/>
                <a:gd name="connsiteY1-212" fmla="*/ 330 h 64666"/>
                <a:gd name="connsiteX2-213" fmla="*/ 152400 w 964406"/>
                <a:gd name="connsiteY2-214" fmla="*/ 57480 h 64666"/>
                <a:gd name="connsiteX3-215" fmla="*/ 238125 w 964406"/>
                <a:gd name="connsiteY3-216" fmla="*/ 21761 h 64666"/>
                <a:gd name="connsiteX4-217" fmla="*/ 311944 w 964406"/>
                <a:gd name="connsiteY4-218" fmla="*/ 64624 h 64666"/>
                <a:gd name="connsiteX5-219" fmla="*/ 423864 w 964406"/>
                <a:gd name="connsiteY5-220" fmla="*/ 12236 h 64666"/>
                <a:gd name="connsiteX6-221" fmla="*/ 738187 w 964406"/>
                <a:gd name="connsiteY6-222" fmla="*/ 14618 h 64666"/>
                <a:gd name="connsiteX7-223" fmla="*/ 964406 w 964406"/>
                <a:gd name="connsiteY7-224" fmla="*/ 7474 h 64666"/>
                <a:gd name="connsiteX0-225" fmla="*/ 0 w 962024"/>
                <a:gd name="connsiteY0-226" fmla="*/ 45574 h 64666"/>
                <a:gd name="connsiteX1-227" fmla="*/ 111919 w 962024"/>
                <a:gd name="connsiteY1-228" fmla="*/ 330 h 64666"/>
                <a:gd name="connsiteX2-229" fmla="*/ 152400 w 962024"/>
                <a:gd name="connsiteY2-230" fmla="*/ 57480 h 64666"/>
                <a:gd name="connsiteX3-231" fmla="*/ 238125 w 962024"/>
                <a:gd name="connsiteY3-232" fmla="*/ 21761 h 64666"/>
                <a:gd name="connsiteX4-233" fmla="*/ 311944 w 962024"/>
                <a:gd name="connsiteY4-234" fmla="*/ 64624 h 64666"/>
                <a:gd name="connsiteX5-235" fmla="*/ 423864 w 962024"/>
                <a:gd name="connsiteY5-236" fmla="*/ 12236 h 64666"/>
                <a:gd name="connsiteX6-237" fmla="*/ 738187 w 962024"/>
                <a:gd name="connsiteY6-238" fmla="*/ 14618 h 64666"/>
                <a:gd name="connsiteX7-239" fmla="*/ 962024 w 962024"/>
                <a:gd name="connsiteY7-240" fmla="*/ 14618 h 64666"/>
                <a:gd name="connsiteX0-241" fmla="*/ 0 w 845343"/>
                <a:gd name="connsiteY0-242" fmla="*/ 45574 h 64666"/>
                <a:gd name="connsiteX1-243" fmla="*/ 111919 w 845343"/>
                <a:gd name="connsiteY1-244" fmla="*/ 330 h 64666"/>
                <a:gd name="connsiteX2-245" fmla="*/ 152400 w 845343"/>
                <a:gd name="connsiteY2-246" fmla="*/ 57480 h 64666"/>
                <a:gd name="connsiteX3-247" fmla="*/ 238125 w 845343"/>
                <a:gd name="connsiteY3-248" fmla="*/ 21761 h 64666"/>
                <a:gd name="connsiteX4-249" fmla="*/ 311944 w 845343"/>
                <a:gd name="connsiteY4-250" fmla="*/ 64624 h 64666"/>
                <a:gd name="connsiteX5-251" fmla="*/ 423864 w 845343"/>
                <a:gd name="connsiteY5-252" fmla="*/ 12236 h 64666"/>
                <a:gd name="connsiteX6-253" fmla="*/ 738187 w 845343"/>
                <a:gd name="connsiteY6-254" fmla="*/ 14618 h 64666"/>
                <a:gd name="connsiteX7-255" fmla="*/ 845343 w 845343"/>
                <a:gd name="connsiteY7-256" fmla="*/ 14618 h 64666"/>
                <a:gd name="connsiteX0-257" fmla="*/ 0 w 904874"/>
                <a:gd name="connsiteY0-258" fmla="*/ 45574 h 64666"/>
                <a:gd name="connsiteX1-259" fmla="*/ 111919 w 904874"/>
                <a:gd name="connsiteY1-260" fmla="*/ 330 h 64666"/>
                <a:gd name="connsiteX2-261" fmla="*/ 152400 w 904874"/>
                <a:gd name="connsiteY2-262" fmla="*/ 57480 h 64666"/>
                <a:gd name="connsiteX3-263" fmla="*/ 238125 w 904874"/>
                <a:gd name="connsiteY3-264" fmla="*/ 21761 h 64666"/>
                <a:gd name="connsiteX4-265" fmla="*/ 311944 w 904874"/>
                <a:gd name="connsiteY4-266" fmla="*/ 64624 h 64666"/>
                <a:gd name="connsiteX5-267" fmla="*/ 423864 w 904874"/>
                <a:gd name="connsiteY5-268" fmla="*/ 12236 h 64666"/>
                <a:gd name="connsiteX6-269" fmla="*/ 738187 w 904874"/>
                <a:gd name="connsiteY6-270" fmla="*/ 14618 h 64666"/>
                <a:gd name="connsiteX7-271" fmla="*/ 904874 w 904874"/>
                <a:gd name="connsiteY7-272" fmla="*/ 14618 h 64666"/>
                <a:gd name="connsiteX0-273" fmla="*/ 0 w 904874"/>
                <a:gd name="connsiteY0-274" fmla="*/ 45574 h 64666"/>
                <a:gd name="connsiteX1-275" fmla="*/ 111919 w 904874"/>
                <a:gd name="connsiteY1-276" fmla="*/ 330 h 64666"/>
                <a:gd name="connsiteX2-277" fmla="*/ 152400 w 904874"/>
                <a:gd name="connsiteY2-278" fmla="*/ 57480 h 64666"/>
                <a:gd name="connsiteX3-279" fmla="*/ 238125 w 904874"/>
                <a:gd name="connsiteY3-280" fmla="*/ 21761 h 64666"/>
                <a:gd name="connsiteX4-281" fmla="*/ 311944 w 904874"/>
                <a:gd name="connsiteY4-282" fmla="*/ 64624 h 64666"/>
                <a:gd name="connsiteX5-283" fmla="*/ 423864 w 904874"/>
                <a:gd name="connsiteY5-284" fmla="*/ 12236 h 64666"/>
                <a:gd name="connsiteX6-285" fmla="*/ 740569 w 904874"/>
                <a:gd name="connsiteY6-286" fmla="*/ 14618 h 64666"/>
                <a:gd name="connsiteX7-287" fmla="*/ 904874 w 904874"/>
                <a:gd name="connsiteY7-288" fmla="*/ 14618 h 64666"/>
                <a:gd name="connsiteX0-289" fmla="*/ 0 w 904874"/>
                <a:gd name="connsiteY0-290" fmla="*/ 45574 h 64666"/>
                <a:gd name="connsiteX1-291" fmla="*/ 111919 w 904874"/>
                <a:gd name="connsiteY1-292" fmla="*/ 330 h 64666"/>
                <a:gd name="connsiteX2-293" fmla="*/ 152400 w 904874"/>
                <a:gd name="connsiteY2-294" fmla="*/ 57480 h 64666"/>
                <a:gd name="connsiteX3-295" fmla="*/ 238125 w 904874"/>
                <a:gd name="connsiteY3-296" fmla="*/ 21761 h 64666"/>
                <a:gd name="connsiteX4-297" fmla="*/ 311944 w 904874"/>
                <a:gd name="connsiteY4-298" fmla="*/ 64624 h 64666"/>
                <a:gd name="connsiteX5-299" fmla="*/ 423864 w 904874"/>
                <a:gd name="connsiteY5-300" fmla="*/ 12236 h 64666"/>
                <a:gd name="connsiteX6-301" fmla="*/ 740569 w 904874"/>
                <a:gd name="connsiteY6-302" fmla="*/ 14618 h 64666"/>
                <a:gd name="connsiteX7-303" fmla="*/ 904874 w 904874"/>
                <a:gd name="connsiteY7-304" fmla="*/ 14618 h 64666"/>
                <a:gd name="connsiteX0-305" fmla="*/ 0 w 904874"/>
                <a:gd name="connsiteY0-306" fmla="*/ 45574 h 64666"/>
                <a:gd name="connsiteX1-307" fmla="*/ 111919 w 904874"/>
                <a:gd name="connsiteY1-308" fmla="*/ 330 h 64666"/>
                <a:gd name="connsiteX2-309" fmla="*/ 152400 w 904874"/>
                <a:gd name="connsiteY2-310" fmla="*/ 57480 h 64666"/>
                <a:gd name="connsiteX3-311" fmla="*/ 238125 w 904874"/>
                <a:gd name="connsiteY3-312" fmla="*/ 21761 h 64666"/>
                <a:gd name="connsiteX4-313" fmla="*/ 311944 w 904874"/>
                <a:gd name="connsiteY4-314" fmla="*/ 64624 h 64666"/>
                <a:gd name="connsiteX5-315" fmla="*/ 423864 w 904874"/>
                <a:gd name="connsiteY5-316" fmla="*/ 12236 h 64666"/>
                <a:gd name="connsiteX6-317" fmla="*/ 904874 w 904874"/>
                <a:gd name="connsiteY6-318" fmla="*/ 14618 h 6466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904874" h="64666">
                  <a:moveTo>
                    <a:pt x="0" y="45574"/>
                  </a:moveTo>
                  <a:cubicBezTo>
                    <a:pt x="31750" y="36049"/>
                    <a:pt x="67469" y="-4035"/>
                    <a:pt x="111919" y="330"/>
                  </a:cubicBezTo>
                  <a:cubicBezTo>
                    <a:pt x="156369" y="4695"/>
                    <a:pt x="114300" y="47955"/>
                    <a:pt x="152400" y="57480"/>
                  </a:cubicBezTo>
                  <a:cubicBezTo>
                    <a:pt x="190500" y="67005"/>
                    <a:pt x="211534" y="20570"/>
                    <a:pt x="238125" y="21761"/>
                  </a:cubicBezTo>
                  <a:cubicBezTo>
                    <a:pt x="264716" y="22952"/>
                    <a:pt x="280988" y="66211"/>
                    <a:pt x="311944" y="64624"/>
                  </a:cubicBezTo>
                  <a:cubicBezTo>
                    <a:pt x="342900" y="63037"/>
                    <a:pt x="325042" y="20570"/>
                    <a:pt x="423864" y="12236"/>
                  </a:cubicBezTo>
                  <a:cubicBezTo>
                    <a:pt x="522686" y="3902"/>
                    <a:pt x="804664" y="14122"/>
                    <a:pt x="904874" y="14618"/>
                  </a:cubicBezTo>
                </a:path>
              </a:pathLst>
            </a:custGeom>
            <a:noFill/>
            <a:ln w="12700">
              <a:solidFill>
                <a:srgbClr val="D9AA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75"/>
            </a:p>
          </p:txBody>
        </p:sp>
        <p:cxnSp>
          <p:nvCxnSpPr>
            <p:cNvPr id="42" name="直接连接符 41"/>
            <p:cNvCxnSpPr>
              <a:stCxn id="41" idx="6"/>
            </p:cNvCxnSpPr>
            <p:nvPr/>
          </p:nvCxnSpPr>
          <p:spPr>
            <a:xfrm>
              <a:off x="1193007" y="497681"/>
              <a:ext cx="7867866" cy="4366"/>
            </a:xfrm>
            <a:prstGeom prst="line">
              <a:avLst/>
            </a:prstGeom>
            <a:noFill/>
            <a:ln w="12700">
              <a:solidFill>
                <a:srgbClr val="D9AA27"/>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43" name="组合 42"/>
          <p:cNvGrpSpPr/>
          <p:nvPr/>
        </p:nvGrpSpPr>
        <p:grpSpPr>
          <a:xfrm>
            <a:off x="0" y="320298"/>
            <a:ext cx="633155" cy="349397"/>
            <a:chOff x="0" y="252065"/>
            <a:chExt cx="641111" cy="392113"/>
          </a:xfrm>
        </p:grpSpPr>
        <p:sp>
          <p:nvSpPr>
            <p:cNvPr id="44" name="矩形 59"/>
            <p:cNvSpPr>
              <a:spLocks noChangeArrowheads="1"/>
            </p:cNvSpPr>
            <p:nvPr/>
          </p:nvSpPr>
          <p:spPr bwMode="auto">
            <a:xfrm>
              <a:off x="0" y="252065"/>
              <a:ext cx="227013" cy="392112"/>
            </a:xfrm>
            <a:prstGeom prst="rect">
              <a:avLst/>
            </a:prstGeom>
            <a:solidFill>
              <a:schemeClr val="accent2">
                <a:lumMod val="75000"/>
              </a:schemeClr>
            </a:solidFill>
            <a:ln>
              <a:noFill/>
            </a:ln>
          </p:spPr>
          <p:txBody>
            <a:bodyPr anchor="ctr"/>
            <a:lstStyle>
              <a:lvl1pPr>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defTabSz="955675" fontAlgn="auto">
                <a:lnSpc>
                  <a:spcPct val="100000"/>
                </a:lnSpc>
                <a:spcBef>
                  <a:spcPct val="0"/>
                </a:spcBef>
                <a:spcAft>
                  <a:spcPts val="0"/>
                </a:spcAft>
                <a:buNone/>
                <a:defRPr/>
              </a:pPr>
              <a:endParaRPr lang="zh-CN" altLang="en-US" sz="1385">
                <a:solidFill>
                  <a:srgbClr val="FFFFFF"/>
                </a:solidFill>
              </a:endParaRPr>
            </a:p>
          </p:txBody>
        </p:sp>
        <p:sp>
          <p:nvSpPr>
            <p:cNvPr id="45" name="矩形 60"/>
            <p:cNvSpPr>
              <a:spLocks noChangeArrowheads="1"/>
            </p:cNvSpPr>
            <p:nvPr/>
          </p:nvSpPr>
          <p:spPr bwMode="auto">
            <a:xfrm>
              <a:off x="227013" y="252065"/>
              <a:ext cx="114300" cy="392112"/>
            </a:xfrm>
            <a:prstGeom prst="rect">
              <a:avLst/>
            </a:prstGeom>
            <a:solidFill>
              <a:srgbClr val="E1C209"/>
            </a:solidFill>
            <a:ln>
              <a:noFill/>
            </a:ln>
          </p:spPr>
          <p:txBody>
            <a:bodyPr anchor="ctr"/>
            <a:lstStyle>
              <a:lvl1pPr>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defTabSz="955675" fontAlgn="auto">
                <a:lnSpc>
                  <a:spcPct val="100000"/>
                </a:lnSpc>
                <a:spcBef>
                  <a:spcPct val="0"/>
                </a:spcBef>
                <a:spcAft>
                  <a:spcPts val="0"/>
                </a:spcAft>
                <a:buNone/>
                <a:defRPr/>
              </a:pPr>
              <a:endParaRPr lang="zh-CN" altLang="en-US" sz="1385">
                <a:solidFill>
                  <a:srgbClr val="FFFFFF"/>
                </a:solidFill>
              </a:endParaRPr>
            </a:p>
          </p:txBody>
        </p:sp>
        <p:sp>
          <p:nvSpPr>
            <p:cNvPr id="46" name="五边形 45"/>
            <p:cNvSpPr/>
            <p:nvPr userDrawn="1"/>
          </p:nvSpPr>
          <p:spPr>
            <a:xfrm>
              <a:off x="338378" y="254692"/>
              <a:ext cx="302733" cy="389486"/>
            </a:xfrm>
            <a:prstGeom prst="homePlate">
              <a:avLst/>
            </a:prstGeom>
            <a:solidFill>
              <a:srgbClr val="D9AA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75"/>
            </a:p>
          </p:txBody>
        </p:sp>
      </p:grpSp>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0"/>
                                        </p:tgtEl>
                                        <p:attrNameLst>
                                          <p:attrName>style.visibility</p:attrName>
                                        </p:attrNameLst>
                                      </p:cBhvr>
                                      <p:to>
                                        <p:strVal val="visible"/>
                                      </p:to>
                                    </p:set>
                                    <p:animEffect transition="in" filter="wipe(down)">
                                      <p:cBhvr>
                                        <p:cTn id="12" dur="500"/>
                                        <p:tgtEl>
                                          <p:spTgt spid="40"/>
                                        </p:tgtEl>
                                      </p:cBhvr>
                                    </p:animEffect>
                                  </p:childTnLst>
                                </p:cTn>
                              </p:par>
                            </p:childTnLst>
                          </p:cTn>
                        </p:par>
                        <p:par>
                          <p:cTn id="13" fill="hold">
                            <p:stCondLst>
                              <p:cond delay="500"/>
                            </p:stCondLst>
                            <p:childTnLst>
                              <p:par>
                                <p:cTn id="14" presetID="41" presetClass="entr" presetSubtype="0" fill="hold" grpId="0" nodeType="afterEffect">
                                  <p:stCondLst>
                                    <p:cond delay="0"/>
                                  </p:stCondLst>
                                  <p:iterate type="lt">
                                    <p:tmPct val="10000"/>
                                  </p:iterate>
                                  <p:childTnLst>
                                    <p:set>
                                      <p:cBhvr>
                                        <p:cTn id="15" dur="1" fill="hold">
                                          <p:stCondLst>
                                            <p:cond delay="0"/>
                                          </p:stCondLst>
                                        </p:cTn>
                                        <p:tgtEl>
                                          <p:spTgt spid="39"/>
                                        </p:tgtEl>
                                        <p:attrNameLst>
                                          <p:attrName>style.visibility</p:attrName>
                                        </p:attrNameLst>
                                      </p:cBhvr>
                                      <p:to>
                                        <p:strVal val="visible"/>
                                      </p:to>
                                    </p:set>
                                    <p:anim calcmode="lin" valueType="num">
                                      <p:cBhvr>
                                        <p:cTn id="16" dur="500" fill="hold"/>
                                        <p:tgtEl>
                                          <p:spTgt spid="39"/>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39"/>
                                        </p:tgtEl>
                                        <p:attrNameLst>
                                          <p:attrName>ppt_y</p:attrName>
                                        </p:attrNameLst>
                                      </p:cBhvr>
                                      <p:tavLst>
                                        <p:tav tm="0">
                                          <p:val>
                                            <p:strVal val="#ppt_y"/>
                                          </p:val>
                                        </p:tav>
                                        <p:tav tm="100000">
                                          <p:val>
                                            <p:strVal val="#ppt_y"/>
                                          </p:val>
                                        </p:tav>
                                      </p:tavLst>
                                    </p:anim>
                                    <p:anim calcmode="lin" valueType="num">
                                      <p:cBhvr>
                                        <p:cTn id="18" dur="500" fill="hold"/>
                                        <p:tgtEl>
                                          <p:spTgt spid="39"/>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39"/>
                                        </p:tgtEl>
                                        <p:attrNameLst>
                                          <p:attrName>ppt_w</p:attrName>
                                        </p:attrNameLst>
                                      </p:cBhvr>
                                      <p:tavLst>
                                        <p:tav tm="0">
                                          <p:val>
                                            <p:strVal val="#ppt_w/10"/>
                                          </p:val>
                                        </p:tav>
                                        <p:tav tm="50000">
                                          <p:val>
                                            <p:strVal val="#ppt_w+.01"/>
                                          </p:val>
                                        </p:tav>
                                        <p:tav tm="100000">
                                          <p:val>
                                            <p:strVal val="#ppt_w"/>
                                          </p:val>
                                        </p:tav>
                                      </p:tavLst>
                                    </p:anim>
                                    <p:animEffect>
                                      <p:cBhvr>
                                        <p:cTn id="20" dur="500" tmFilter="0,0; .5, 1; 1, 1"/>
                                        <p:tgtEl>
                                          <p:spTgt spid="39"/>
                                        </p:tgtEl>
                                      </p:cBhvr>
                                    </p:animEffect>
                                  </p:childTnLst>
                                </p:cTn>
                              </p:par>
                              <p:par>
                                <p:cTn id="21" presetID="10" presetClass="entr" presetSubtype="0" fill="hold" nodeType="withEffect">
                                  <p:stCondLst>
                                    <p:cond delay="30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500"/>
                                        <p:tgtEl>
                                          <p:spTgt spid="2"/>
                                        </p:tgtEl>
                                      </p:cBhvr>
                                    </p:animEffect>
                                  </p:childTnLst>
                                </p:cTn>
                              </p:par>
                              <p:par>
                                <p:cTn id="24" presetID="22" presetClass="entr" presetSubtype="8" fill="hold" grpId="0" nodeType="withEffect">
                                  <p:stCondLst>
                                    <p:cond delay="600"/>
                                  </p:stCondLst>
                                  <p:childTnLst>
                                    <p:set>
                                      <p:cBhvr>
                                        <p:cTn id="25" dur="1" fill="hold">
                                          <p:stCondLst>
                                            <p:cond delay="0"/>
                                          </p:stCondLst>
                                        </p:cTn>
                                        <p:tgtEl>
                                          <p:spTgt spid="8"/>
                                        </p:tgtEl>
                                        <p:attrNameLst>
                                          <p:attrName>style.visibility</p:attrName>
                                        </p:attrNameLst>
                                      </p:cBhvr>
                                      <p:to>
                                        <p:strVal val="visible"/>
                                      </p:to>
                                    </p:set>
                                    <p:animEffect transition="in" filter="wipe(left)">
                                      <p:cBhvr>
                                        <p:cTn id="26" dur="500"/>
                                        <p:tgtEl>
                                          <p:spTgt spid="8"/>
                                        </p:tgtEl>
                                      </p:cBhvr>
                                    </p:animEffect>
                                  </p:childTnLst>
                                </p:cTn>
                              </p:par>
                              <p:par>
                                <p:cTn id="27" presetID="10" presetClass="entr" presetSubtype="0" fill="hold" nodeType="withEffect">
                                  <p:stCondLst>
                                    <p:cond delay="300"/>
                                  </p:stCondLst>
                                  <p:childTnLst>
                                    <p:set>
                                      <p:cBhvr>
                                        <p:cTn id="28" dur="1" fill="hold">
                                          <p:stCondLst>
                                            <p:cond delay="0"/>
                                          </p:stCondLst>
                                        </p:cTn>
                                        <p:tgtEl>
                                          <p:spTgt spid="4"/>
                                        </p:tgtEl>
                                        <p:attrNameLst>
                                          <p:attrName>style.visibility</p:attrName>
                                        </p:attrNameLst>
                                      </p:cBhvr>
                                      <p:to>
                                        <p:strVal val="visible"/>
                                      </p:to>
                                    </p:set>
                                    <p:animEffect transition="in" filter="fade">
                                      <p:cBhvr>
                                        <p:cTn id="29" dur="500"/>
                                        <p:tgtEl>
                                          <p:spTgt spid="4"/>
                                        </p:tgtEl>
                                      </p:cBhvr>
                                    </p:animEffect>
                                  </p:childTnLst>
                                </p:cTn>
                              </p:par>
                              <p:par>
                                <p:cTn id="30" presetID="22" presetClass="entr" presetSubtype="8" fill="hold" grpId="0" nodeType="withEffect">
                                  <p:stCondLst>
                                    <p:cond delay="600"/>
                                  </p:stCondLst>
                                  <p:childTnLst>
                                    <p:set>
                                      <p:cBhvr>
                                        <p:cTn id="31" dur="1" fill="hold">
                                          <p:stCondLst>
                                            <p:cond delay="0"/>
                                          </p:stCondLst>
                                        </p:cTn>
                                        <p:tgtEl>
                                          <p:spTgt spid="10"/>
                                        </p:tgtEl>
                                        <p:attrNameLst>
                                          <p:attrName>style.visibility</p:attrName>
                                        </p:attrNameLst>
                                      </p:cBhvr>
                                      <p:to>
                                        <p:strVal val="visible"/>
                                      </p:to>
                                    </p:set>
                                    <p:animEffect transition="in" filter="wipe(left)">
                                      <p:cBhvr>
                                        <p:cTn id="32" dur="500"/>
                                        <p:tgtEl>
                                          <p:spTgt spid="10"/>
                                        </p:tgtEl>
                                      </p:cBhvr>
                                    </p:animEffect>
                                  </p:childTnLst>
                                </p:cTn>
                              </p:par>
                              <p:par>
                                <p:cTn id="33" presetID="10" presetClass="entr" presetSubtype="0" fill="hold" nodeType="withEffect">
                                  <p:stCondLst>
                                    <p:cond delay="30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500"/>
                                        <p:tgtEl>
                                          <p:spTgt spid="14"/>
                                        </p:tgtEl>
                                      </p:cBhvr>
                                    </p:animEffect>
                                  </p:childTnLst>
                                </p:cTn>
                              </p:par>
                              <p:par>
                                <p:cTn id="36" presetID="22" presetClass="entr" presetSubtype="8" fill="hold" grpId="0" nodeType="withEffect">
                                  <p:stCondLst>
                                    <p:cond delay="600"/>
                                  </p:stCondLst>
                                  <p:childTnLst>
                                    <p:set>
                                      <p:cBhvr>
                                        <p:cTn id="37" dur="1" fill="hold">
                                          <p:stCondLst>
                                            <p:cond delay="0"/>
                                          </p:stCondLst>
                                        </p:cTn>
                                        <p:tgtEl>
                                          <p:spTgt spid="12"/>
                                        </p:tgtEl>
                                        <p:attrNameLst>
                                          <p:attrName>style.visibility</p:attrName>
                                        </p:attrNameLst>
                                      </p:cBhvr>
                                      <p:to>
                                        <p:strVal val="visible"/>
                                      </p:to>
                                    </p:set>
                                    <p:animEffect transition="in" filter="wipe(left)">
                                      <p:cBhvr>
                                        <p:cTn id="3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2" grpId="0"/>
      <p:bldP spid="39" grpId="0" bldLvl="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6109713" y="3435844"/>
            <a:ext cx="2530427" cy="971827"/>
            <a:chOff x="6186488" y="3445086"/>
            <a:chExt cx="2562225" cy="984039"/>
          </a:xfrm>
        </p:grpSpPr>
        <p:sp>
          <p:nvSpPr>
            <p:cNvPr id="40" name="Presentation Title Rectangle"/>
            <p:cNvSpPr txBox="1"/>
            <p:nvPr/>
          </p:nvSpPr>
          <p:spPr bwMode="auto">
            <a:xfrm>
              <a:off x="6240810" y="3445086"/>
              <a:ext cx="2507903" cy="808944"/>
            </a:xfrm>
            <a:prstGeom prst="rect">
              <a:avLst/>
            </a:prstGeom>
            <a:solidFill>
              <a:srgbClr val="D9AA27"/>
            </a:solidFill>
            <a:effectLst/>
          </p:spPr>
          <p:txBody>
            <a:bodyPr lIns="180610" rIns="135458" bIns="180610"/>
            <a:lstStyle>
              <a:defPPr>
                <a:defRPr lang="en-US"/>
              </a:defPPr>
              <a:lvl1pPr marR="0" lvl="0" indent="0" defTabSz="914400" fontAlgn="auto">
                <a:lnSpc>
                  <a:spcPct val="90000"/>
                </a:lnSpc>
                <a:spcBef>
                  <a:spcPct val="0"/>
                </a:spcBef>
                <a:spcAft>
                  <a:spcPts val="0"/>
                </a:spcAft>
                <a:buClrTx/>
                <a:buSzTx/>
                <a:buFontTx/>
                <a:buNone/>
                <a:defRPr kumimoji="0" sz="2000" b="0" i="0" u="none" strike="noStrike" kern="0" cap="none" spc="0" normalizeH="0" baseline="0">
                  <a:ln w="3175">
                    <a:noFill/>
                  </a:ln>
                  <a:gradFill flip="none" rotWithShape="1">
                    <a:gsLst>
                      <a:gs pos="4583">
                        <a:srgbClr val="FFFFFF"/>
                      </a:gs>
                      <a:gs pos="100000">
                        <a:srgbClr val="FFFFFF"/>
                      </a:gs>
                    </a:gsLst>
                    <a:lin ang="5400000" scaled="0"/>
                    <a:tileRect/>
                  </a:gradFill>
                  <a:effectLst/>
                  <a:uLnTx/>
                  <a:uFillTx/>
                  <a:latin typeface="Segoe"/>
                  <a:cs typeface="Arial" panose="020B0604020202020204" pitchFamily="34" charset="0"/>
                </a:defRPr>
              </a:lvl1pPr>
            </a:lstStyle>
            <a:p>
              <a:pPr>
                <a:defRPr/>
              </a:pPr>
              <a:endParaRPr lang="en-US" sz="2075" b="1" dirty="0">
                <a:latin typeface="Segoe UI Light" panose="020B0502040204020203" pitchFamily="34" charset="0"/>
                <a:ea typeface="+mn-ea"/>
                <a:cs typeface="Segoe UI" panose="020B0502040204020203" pitchFamily="34" charset="0"/>
              </a:endParaRPr>
            </a:p>
            <a:p>
              <a:pPr>
                <a:defRPr/>
              </a:pPr>
              <a:endParaRPr lang="en-US" sz="2075" b="1" dirty="0">
                <a:latin typeface="Segoe UI Light" panose="020B0502040204020203" pitchFamily="34" charset="0"/>
                <a:ea typeface="+mn-ea"/>
                <a:cs typeface="Segoe UI" panose="020B0502040204020203" pitchFamily="34" charset="0"/>
              </a:endParaRPr>
            </a:p>
            <a:p>
              <a:pPr>
                <a:defRPr/>
              </a:pPr>
              <a:endParaRPr lang="en-US" sz="2075" b="1" dirty="0">
                <a:latin typeface="Segoe UI Light" panose="020B0502040204020203" pitchFamily="34" charset="0"/>
                <a:ea typeface="+mn-ea"/>
                <a:cs typeface="Segoe UI" panose="020B0502040204020203" pitchFamily="34" charset="0"/>
              </a:endParaRPr>
            </a:p>
            <a:p>
              <a:pPr>
                <a:defRPr/>
              </a:pPr>
              <a:endParaRPr lang="en-US" sz="2075" b="1" dirty="0">
                <a:latin typeface="Segoe UI Light" panose="020B0502040204020203" pitchFamily="34" charset="0"/>
                <a:ea typeface="+mn-ea"/>
                <a:cs typeface="Segoe UI" panose="020B0502040204020203" pitchFamily="34" charset="0"/>
              </a:endParaRPr>
            </a:p>
            <a:p>
              <a:pPr>
                <a:defRPr/>
              </a:pPr>
              <a:endParaRPr lang="en-US" sz="2075" b="1" dirty="0">
                <a:latin typeface="Segoe UI Light" panose="020B0502040204020203" pitchFamily="34" charset="0"/>
                <a:ea typeface="+mn-ea"/>
                <a:cs typeface="Segoe UI" panose="020B0502040204020203" pitchFamily="34" charset="0"/>
              </a:endParaRPr>
            </a:p>
            <a:p>
              <a:pPr>
                <a:defRPr/>
              </a:pPr>
              <a:endParaRPr lang="en-US" sz="2075" b="1" dirty="0">
                <a:latin typeface="Segoe UI Light" panose="020B0502040204020203" pitchFamily="34" charset="0"/>
                <a:ea typeface="+mn-ea"/>
                <a:cs typeface="Segoe UI" panose="020B0502040204020203" pitchFamily="34" charset="0"/>
              </a:endParaRPr>
            </a:p>
            <a:p>
              <a:pPr>
                <a:defRPr/>
              </a:pPr>
              <a:endParaRPr lang="en-US" sz="2075" b="1" dirty="0">
                <a:latin typeface="Segoe UI Light" panose="020B0502040204020203" pitchFamily="34" charset="0"/>
                <a:ea typeface="+mn-ea"/>
                <a:cs typeface="Segoe UI" panose="020B0502040204020203" pitchFamily="34" charset="0"/>
              </a:endParaRPr>
            </a:p>
          </p:txBody>
        </p:sp>
        <p:sp>
          <p:nvSpPr>
            <p:cNvPr id="41" name="Presentation Title Rectangle"/>
            <p:cNvSpPr txBox="1"/>
            <p:nvPr/>
          </p:nvSpPr>
          <p:spPr bwMode="auto">
            <a:xfrm>
              <a:off x="6186488" y="3471863"/>
              <a:ext cx="2508250" cy="957262"/>
            </a:xfrm>
            <a:prstGeom prst="rect">
              <a:avLst/>
            </a:prstGeom>
            <a:noFill/>
            <a:effectLst/>
          </p:spPr>
          <p:txBody>
            <a:bodyPr lIns="135458" rIns="45153"/>
            <a:lstStyle>
              <a:lvl1pPr defTabSz="912495">
                <a:defRPr sz="1900">
                  <a:solidFill>
                    <a:schemeClr val="tx1"/>
                  </a:solidFill>
                  <a:latin typeface="Arial" panose="020B0604020202020204" pitchFamily="34" charset="0"/>
                  <a:ea typeface="微软雅黑" panose="020B0503020204020204" pitchFamily="34" charset="-122"/>
                </a:defRPr>
              </a:lvl1pPr>
              <a:lvl2pPr marL="742950" indent="-285750" defTabSz="912495">
                <a:defRPr sz="1900">
                  <a:solidFill>
                    <a:schemeClr val="tx1"/>
                  </a:solidFill>
                  <a:latin typeface="Arial" panose="020B0604020202020204" pitchFamily="34" charset="0"/>
                  <a:ea typeface="微软雅黑" panose="020B0503020204020204" pitchFamily="34" charset="-122"/>
                </a:defRPr>
              </a:lvl2pPr>
              <a:lvl3pPr marL="1143000" indent="-228600" defTabSz="912495">
                <a:defRPr sz="1900">
                  <a:solidFill>
                    <a:schemeClr val="tx1"/>
                  </a:solidFill>
                  <a:latin typeface="Arial" panose="020B0604020202020204" pitchFamily="34" charset="0"/>
                  <a:ea typeface="微软雅黑" panose="020B0503020204020204" pitchFamily="34" charset="-122"/>
                </a:defRPr>
              </a:lvl3pPr>
              <a:lvl4pPr marL="1600200" indent="-228600" defTabSz="912495">
                <a:defRPr sz="1900">
                  <a:solidFill>
                    <a:schemeClr val="tx1"/>
                  </a:solidFill>
                  <a:latin typeface="Arial" panose="020B0604020202020204" pitchFamily="34" charset="0"/>
                  <a:ea typeface="微软雅黑" panose="020B0503020204020204" pitchFamily="34" charset="-122"/>
                </a:defRPr>
              </a:lvl4pPr>
              <a:lvl5pPr marL="2057400" indent="-228600" defTabSz="912495">
                <a:defRPr sz="1900">
                  <a:solidFill>
                    <a:schemeClr val="tx1"/>
                  </a:solidFill>
                  <a:latin typeface="Arial" panose="020B0604020202020204" pitchFamily="34" charset="0"/>
                  <a:ea typeface="微软雅黑" panose="020B0503020204020204" pitchFamily="34" charset="-122"/>
                </a:defRPr>
              </a:lvl5pPr>
              <a:lvl6pPr marL="2514600" indent="-228600" defTabSz="91249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1249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1249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1249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pPr algn="ctr">
                <a:lnSpc>
                  <a:spcPct val="110000"/>
                </a:lnSpc>
              </a:pPr>
              <a:r>
                <a:rPr lang="zh-CN" altLang="en-US" sz="1185" dirty="0">
                  <a:solidFill>
                    <a:srgbClr val="FFFFFF"/>
                  </a:solidFill>
                  <a:latin typeface="微软雅黑" panose="020B0503020204020204" pitchFamily="34" charset="-122"/>
                  <a:cs typeface="Segoe UI" panose="020B0502040204020203" pitchFamily="34" charset="0"/>
                </a:rPr>
                <a:t>单击此处添加文本</a:t>
              </a:r>
              <a:endParaRPr lang="en-US" altLang="zh-CN" sz="1185" dirty="0">
                <a:solidFill>
                  <a:srgbClr val="FFFFFF"/>
                </a:solidFill>
                <a:latin typeface="微软雅黑" panose="020B0503020204020204" pitchFamily="34" charset="-122"/>
                <a:cs typeface="Segoe UI" panose="020B0502040204020203" pitchFamily="34" charset="0"/>
              </a:endParaRPr>
            </a:p>
            <a:p>
              <a:pPr algn="ctr">
                <a:lnSpc>
                  <a:spcPct val="110000"/>
                </a:lnSpc>
              </a:pPr>
              <a:r>
                <a:rPr lang="zh-CN" altLang="en-US" sz="1185" dirty="0">
                  <a:solidFill>
                    <a:srgbClr val="FFFFFF"/>
                  </a:solidFill>
                  <a:latin typeface="微软雅黑" panose="020B0503020204020204" pitchFamily="34" charset="-122"/>
                  <a:cs typeface="Segoe UI" panose="020B0502040204020203" pitchFamily="34" charset="0"/>
                </a:rPr>
                <a:t>单击此处添加文本</a:t>
              </a:r>
              <a:endParaRPr lang="en-US" altLang="zh-CN" sz="1185" dirty="0">
                <a:solidFill>
                  <a:srgbClr val="FFFFFF"/>
                </a:solidFill>
                <a:latin typeface="微软雅黑" panose="020B0503020204020204" pitchFamily="34" charset="-122"/>
                <a:cs typeface="Segoe UI" panose="020B0502040204020203" pitchFamily="34" charset="0"/>
              </a:endParaRPr>
            </a:p>
            <a:p>
              <a:pPr algn="ctr">
                <a:lnSpc>
                  <a:spcPct val="110000"/>
                </a:lnSpc>
              </a:pPr>
              <a:r>
                <a:rPr lang="zh-CN" altLang="en-US" sz="1185" dirty="0">
                  <a:solidFill>
                    <a:srgbClr val="FFFFFF"/>
                  </a:solidFill>
                  <a:latin typeface="微软雅黑" panose="020B0503020204020204" pitchFamily="34" charset="-122"/>
                  <a:cs typeface="Segoe UI" panose="020B0502040204020203" pitchFamily="34" charset="0"/>
                </a:rPr>
                <a:t>单击此处添加文本</a:t>
              </a:r>
              <a:endParaRPr lang="en-US" altLang="zh-CN" sz="1185" dirty="0">
                <a:solidFill>
                  <a:srgbClr val="FFFFFF"/>
                </a:solidFill>
                <a:latin typeface="微软雅黑" panose="020B0503020204020204" pitchFamily="34" charset="-122"/>
                <a:cs typeface="Segoe UI" panose="020B0502040204020203" pitchFamily="34" charset="0"/>
              </a:endParaRPr>
            </a:p>
          </p:txBody>
        </p:sp>
      </p:grpSp>
      <p:grpSp>
        <p:nvGrpSpPr>
          <p:cNvPr id="6" name="组合 5"/>
          <p:cNvGrpSpPr/>
          <p:nvPr/>
        </p:nvGrpSpPr>
        <p:grpSpPr>
          <a:xfrm>
            <a:off x="6163361" y="1435124"/>
            <a:ext cx="2476779" cy="1941253"/>
            <a:chOff x="6240810" y="1419225"/>
            <a:chExt cx="2507903" cy="1965647"/>
          </a:xfrm>
        </p:grpSpPr>
        <p:sp>
          <p:nvSpPr>
            <p:cNvPr id="42" name="Presentation Title Rectangle"/>
            <p:cNvSpPr txBox="1"/>
            <p:nvPr/>
          </p:nvSpPr>
          <p:spPr bwMode="auto">
            <a:xfrm>
              <a:off x="6240810" y="1419225"/>
              <a:ext cx="2507903" cy="1965647"/>
            </a:xfrm>
            <a:prstGeom prst="rect">
              <a:avLst/>
            </a:prstGeom>
            <a:solidFill>
              <a:srgbClr val="A27802"/>
            </a:solidFill>
            <a:effectLst/>
          </p:spPr>
          <p:txBody>
            <a:bodyPr lIns="180610" rIns="135458" bIns="180610"/>
            <a:lstStyle>
              <a:defPPr>
                <a:defRPr lang="en-US"/>
              </a:defPPr>
              <a:lvl1pPr marR="0" lvl="0" indent="0" defTabSz="914400" fontAlgn="auto">
                <a:lnSpc>
                  <a:spcPct val="90000"/>
                </a:lnSpc>
                <a:spcBef>
                  <a:spcPct val="0"/>
                </a:spcBef>
                <a:spcAft>
                  <a:spcPts val="0"/>
                </a:spcAft>
                <a:buClrTx/>
                <a:buSzTx/>
                <a:buFontTx/>
                <a:buNone/>
                <a:defRPr kumimoji="0" sz="2000" b="0" i="0" u="none" strike="noStrike" kern="0" cap="none" spc="0" normalizeH="0" baseline="0">
                  <a:ln w="3175">
                    <a:noFill/>
                  </a:ln>
                  <a:gradFill flip="none" rotWithShape="1">
                    <a:gsLst>
                      <a:gs pos="4583">
                        <a:srgbClr val="FFFFFF"/>
                      </a:gs>
                      <a:gs pos="100000">
                        <a:srgbClr val="FFFFFF"/>
                      </a:gs>
                    </a:gsLst>
                    <a:lin ang="5400000" scaled="0"/>
                    <a:tileRect/>
                  </a:gradFill>
                  <a:effectLst/>
                  <a:uLnTx/>
                  <a:uFillTx/>
                  <a:latin typeface="Segoe"/>
                  <a:cs typeface="Arial" panose="020B0604020202020204" pitchFamily="34" charset="0"/>
                </a:defRPr>
              </a:lvl1pPr>
            </a:lstStyle>
            <a:p>
              <a:pPr defTabSz="677545">
                <a:defRPr/>
              </a:pPr>
              <a:r>
                <a:rPr lang="zh-CN" altLang="en-US" sz="2370" b="1" dirty="0">
                  <a:latin typeface="Segoe UI Light" panose="020B0502040204020203" pitchFamily="34" charset="0"/>
                  <a:ea typeface="+mn-ea"/>
                  <a:cs typeface="Segoe UI" panose="020B0502040204020203" pitchFamily="34" charset="0"/>
                </a:rPr>
                <a:t>主题三</a:t>
              </a:r>
              <a:endParaRPr lang="en-US" altLang="zh-CN" sz="2370" b="1" dirty="0">
                <a:latin typeface="Segoe UI Light" panose="020B0502040204020203" pitchFamily="34" charset="0"/>
                <a:ea typeface="+mn-ea"/>
                <a:cs typeface="Segoe UI" panose="020B0502040204020203" pitchFamily="34" charset="0"/>
              </a:endParaRPr>
            </a:p>
          </p:txBody>
        </p:sp>
        <p:pic>
          <p:nvPicPr>
            <p:cNvPr id="9232" name="Picture 6" descr="\\MAGNUM\Projects\Microsoft\Cloud Power FY12\Design\Icons\PNGs\Virtual_Network.png"/>
            <p:cNvPicPr>
              <a:picLocks noChangeAspect="1" noChangeArrowheads="1"/>
            </p:cNvPicPr>
            <p:nvPr/>
          </p:nvPicPr>
          <p:blipFill>
            <a:blip r:embed="rId1">
              <a:lum bright="100000"/>
              <a:extLst>
                <a:ext uri="{28A0092B-C50C-407E-A947-70E740481C1C}">
                  <a14:useLocalDpi xmlns:a14="http://schemas.microsoft.com/office/drawing/2010/main" val="0"/>
                </a:ext>
              </a:extLst>
            </a:blip>
            <a:srcRect/>
            <a:stretch>
              <a:fillRect/>
            </a:stretch>
          </p:blipFill>
          <p:spPr bwMode="auto">
            <a:xfrm>
              <a:off x="6843789" y="1890392"/>
              <a:ext cx="1301946" cy="13019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9" name="组合 8"/>
          <p:cNvGrpSpPr/>
          <p:nvPr/>
        </p:nvGrpSpPr>
        <p:grpSpPr>
          <a:xfrm>
            <a:off x="729027" y="3435844"/>
            <a:ext cx="2726402" cy="971827"/>
            <a:chOff x="738188" y="3445086"/>
            <a:chExt cx="2760662" cy="984039"/>
          </a:xfrm>
        </p:grpSpPr>
        <p:sp>
          <p:nvSpPr>
            <p:cNvPr id="45" name="Presentation Title Rectangle"/>
            <p:cNvSpPr txBox="1"/>
            <p:nvPr/>
          </p:nvSpPr>
          <p:spPr bwMode="auto">
            <a:xfrm>
              <a:off x="960051" y="3445086"/>
              <a:ext cx="2505976" cy="808944"/>
            </a:xfrm>
            <a:prstGeom prst="rect">
              <a:avLst/>
            </a:prstGeom>
            <a:solidFill>
              <a:srgbClr val="A27802"/>
            </a:solidFill>
            <a:effectLst/>
          </p:spPr>
          <p:txBody>
            <a:bodyPr lIns="180610" rIns="135458" bIns="180610"/>
            <a:lstStyle>
              <a:lvl1pPr algn="l" defTabSz="913765" rtl="0" eaLnBrk="1" latinLnBrk="0" hangingPunct="1">
                <a:lnSpc>
                  <a:spcPct val="90000"/>
                </a:lnSpc>
                <a:spcBef>
                  <a:spcPct val="0"/>
                </a:spcBef>
                <a:buNone/>
                <a:defRPr lang="en-US" sz="3600" b="1" i="0" kern="1200" cap="none" spc="-100" baseline="0">
                  <a:ln w="3175">
                    <a:noFill/>
                  </a:ln>
                  <a:gradFill flip="none" rotWithShape="1">
                    <a:gsLst>
                      <a:gs pos="4583">
                        <a:srgbClr val="FFFFFF"/>
                      </a:gs>
                      <a:gs pos="100000">
                        <a:srgbClr val="FFFFFF"/>
                      </a:gs>
                    </a:gsLst>
                    <a:lin ang="5400000" scaled="0"/>
                    <a:tileRect/>
                  </a:gradFill>
                  <a:effectLst/>
                  <a:latin typeface="+mj-lt"/>
                  <a:ea typeface="+mn-ea"/>
                  <a:cs typeface="Arial" panose="020B0604020202020204" pitchFamily="34" charset="0"/>
                </a:defRPr>
              </a:lvl1pPr>
            </a:lstStyle>
            <a:p>
              <a:pPr defTabSz="677545" fontAlgn="auto">
                <a:spcAft>
                  <a:spcPts val="0"/>
                </a:spcAft>
                <a:defRPr/>
              </a:pPr>
              <a:endParaRPr sz="2075" kern="0" spc="0" dirty="0">
                <a:latin typeface="Segoe UI Light" panose="020B0502040204020203" pitchFamily="34" charset="0"/>
                <a:cs typeface="Segoe UI" panose="020B0502040204020203" pitchFamily="34" charset="0"/>
              </a:endParaRPr>
            </a:p>
            <a:p>
              <a:pPr defTabSz="677545" fontAlgn="auto">
                <a:spcAft>
                  <a:spcPts val="0"/>
                </a:spcAft>
                <a:defRPr/>
              </a:pPr>
              <a:endParaRPr sz="2075" kern="0" spc="0" dirty="0">
                <a:latin typeface="Segoe UI Light" panose="020B0502040204020203" pitchFamily="34" charset="0"/>
                <a:cs typeface="Segoe UI" panose="020B0502040204020203" pitchFamily="34" charset="0"/>
              </a:endParaRPr>
            </a:p>
            <a:p>
              <a:pPr defTabSz="677545" fontAlgn="auto">
                <a:spcAft>
                  <a:spcPts val="0"/>
                </a:spcAft>
                <a:defRPr/>
              </a:pPr>
              <a:endParaRPr sz="2075" kern="0" spc="0" dirty="0">
                <a:latin typeface="Segoe UI Light" panose="020B0502040204020203" pitchFamily="34" charset="0"/>
                <a:cs typeface="Segoe UI" panose="020B0502040204020203" pitchFamily="34" charset="0"/>
              </a:endParaRPr>
            </a:p>
            <a:p>
              <a:pPr defTabSz="677545" fontAlgn="auto">
                <a:spcAft>
                  <a:spcPts val="0"/>
                </a:spcAft>
                <a:defRPr/>
              </a:pPr>
              <a:endParaRPr sz="2075" kern="0" spc="0" dirty="0">
                <a:latin typeface="Segoe UI Light" panose="020B0502040204020203" pitchFamily="34" charset="0"/>
                <a:cs typeface="Segoe UI" panose="020B0502040204020203" pitchFamily="34" charset="0"/>
              </a:endParaRPr>
            </a:p>
            <a:p>
              <a:pPr defTabSz="677545" fontAlgn="auto">
                <a:spcAft>
                  <a:spcPts val="0"/>
                </a:spcAft>
                <a:defRPr/>
              </a:pPr>
              <a:endParaRPr sz="2075" kern="0" spc="0" dirty="0">
                <a:latin typeface="Segoe UI Light" panose="020B0502040204020203" pitchFamily="34" charset="0"/>
                <a:cs typeface="Segoe UI" panose="020B0502040204020203" pitchFamily="34" charset="0"/>
              </a:endParaRPr>
            </a:p>
            <a:p>
              <a:pPr defTabSz="677545" fontAlgn="auto">
                <a:spcAft>
                  <a:spcPts val="0"/>
                </a:spcAft>
                <a:defRPr/>
              </a:pPr>
              <a:endParaRPr sz="2075" kern="0" spc="0" dirty="0">
                <a:latin typeface="Segoe UI Light" panose="020B0502040204020203" pitchFamily="34" charset="0"/>
                <a:cs typeface="Segoe UI" panose="020B0502040204020203" pitchFamily="34" charset="0"/>
              </a:endParaRPr>
            </a:p>
            <a:p>
              <a:pPr defTabSz="677545" fontAlgn="auto">
                <a:spcAft>
                  <a:spcPts val="0"/>
                </a:spcAft>
                <a:defRPr/>
              </a:pPr>
              <a:endParaRPr sz="2075" kern="0" spc="0" dirty="0">
                <a:latin typeface="Segoe UI Light" panose="020B0502040204020203" pitchFamily="34" charset="0"/>
                <a:cs typeface="Segoe UI" panose="020B0502040204020203" pitchFamily="34" charset="0"/>
              </a:endParaRPr>
            </a:p>
          </p:txBody>
        </p:sp>
        <p:sp>
          <p:nvSpPr>
            <p:cNvPr id="46" name="Presentation Title Rectangle"/>
            <p:cNvSpPr txBox="1"/>
            <p:nvPr/>
          </p:nvSpPr>
          <p:spPr bwMode="auto">
            <a:xfrm>
              <a:off x="738188" y="3471863"/>
              <a:ext cx="2760662" cy="957262"/>
            </a:xfrm>
            <a:prstGeom prst="rect">
              <a:avLst/>
            </a:prstGeom>
            <a:noFill/>
            <a:effectLst/>
          </p:spPr>
          <p:txBody>
            <a:bodyPr lIns="135458" rIns="45153"/>
            <a:lstStyle>
              <a:lvl1pPr algn="l" defTabSz="913765" rtl="0" eaLnBrk="1" latinLnBrk="0" hangingPunct="1">
                <a:lnSpc>
                  <a:spcPct val="90000"/>
                </a:lnSpc>
                <a:spcBef>
                  <a:spcPct val="0"/>
                </a:spcBef>
                <a:buNone/>
                <a:defRPr lang="en-US" sz="3600" b="1" i="0" kern="1200" cap="none" spc="-100" baseline="0">
                  <a:ln w="3175">
                    <a:noFill/>
                  </a:ln>
                  <a:gradFill flip="none" rotWithShape="1">
                    <a:gsLst>
                      <a:gs pos="4583">
                        <a:srgbClr val="FFFFFF"/>
                      </a:gs>
                      <a:gs pos="100000">
                        <a:srgbClr val="FFFFFF"/>
                      </a:gs>
                    </a:gsLst>
                    <a:lin ang="5400000" scaled="0"/>
                    <a:tileRect/>
                  </a:gradFill>
                  <a:effectLst/>
                  <a:latin typeface="+mj-lt"/>
                  <a:ea typeface="+mn-ea"/>
                  <a:cs typeface="Arial" panose="020B0604020202020204" pitchFamily="34" charset="0"/>
                </a:defRPr>
              </a:lvl1pPr>
            </a:lstStyle>
            <a:p>
              <a:pPr algn="ctr" fontAlgn="auto">
                <a:lnSpc>
                  <a:spcPct val="110000"/>
                </a:lnSpc>
                <a:spcAft>
                  <a:spcPts val="0"/>
                </a:spcAft>
                <a:defRPr/>
              </a:pPr>
              <a:r>
                <a:rPr lang="zh-CN" altLang="en-US" sz="1185" b="0" kern="0" spc="0" dirty="0">
                  <a:solidFill>
                    <a:sysClr val="window" lastClr="FFFFFF"/>
                  </a:solidFill>
                  <a:latin typeface="+mj-ea"/>
                  <a:ea typeface="+mj-ea"/>
                  <a:cs typeface="Segoe UI" panose="020B0502040204020203" pitchFamily="34" charset="0"/>
                </a:rPr>
                <a:t>单击此处添加文本</a:t>
              </a:r>
              <a:endParaRPr altLang="zh-CN" sz="1185" b="0" kern="0" spc="0" dirty="0">
                <a:solidFill>
                  <a:sysClr val="window" lastClr="FFFFFF"/>
                </a:solidFill>
                <a:latin typeface="+mj-ea"/>
                <a:ea typeface="+mj-ea"/>
                <a:cs typeface="Segoe UI" panose="020B0502040204020203" pitchFamily="34" charset="0"/>
              </a:endParaRPr>
            </a:p>
            <a:p>
              <a:pPr algn="ctr" fontAlgn="auto">
                <a:lnSpc>
                  <a:spcPct val="110000"/>
                </a:lnSpc>
                <a:spcAft>
                  <a:spcPts val="0"/>
                </a:spcAft>
                <a:defRPr/>
              </a:pPr>
              <a:r>
                <a:rPr lang="zh-CN" altLang="en-US" sz="1185" b="0" kern="0" spc="0" dirty="0">
                  <a:solidFill>
                    <a:sysClr val="window" lastClr="FFFFFF"/>
                  </a:solidFill>
                  <a:latin typeface="+mj-ea"/>
                  <a:cs typeface="Segoe UI" panose="020B0502040204020203" pitchFamily="34" charset="0"/>
                </a:rPr>
                <a:t>单击此处添加文本</a:t>
              </a:r>
              <a:endParaRPr altLang="zh-CN" sz="1185" b="0" kern="0" spc="0" dirty="0">
                <a:solidFill>
                  <a:sysClr val="window" lastClr="FFFFFF"/>
                </a:solidFill>
                <a:latin typeface="+mj-ea"/>
                <a:cs typeface="Segoe UI" panose="020B0502040204020203" pitchFamily="34" charset="0"/>
              </a:endParaRPr>
            </a:p>
            <a:p>
              <a:pPr algn="ctr" fontAlgn="auto">
                <a:lnSpc>
                  <a:spcPct val="110000"/>
                </a:lnSpc>
                <a:spcAft>
                  <a:spcPts val="0"/>
                </a:spcAft>
                <a:defRPr/>
              </a:pPr>
              <a:r>
                <a:rPr lang="zh-CN" altLang="en-US" sz="1185" b="0" kern="0" spc="0" dirty="0">
                  <a:solidFill>
                    <a:sysClr val="window" lastClr="FFFFFF"/>
                  </a:solidFill>
                  <a:latin typeface="+mj-ea"/>
                  <a:cs typeface="Segoe UI" panose="020B0502040204020203" pitchFamily="34" charset="0"/>
                </a:rPr>
                <a:t>单击此处添加文本</a:t>
              </a:r>
              <a:endParaRPr altLang="zh-CN" sz="1185" b="0" kern="0" spc="0" dirty="0">
                <a:solidFill>
                  <a:sysClr val="window" lastClr="FFFFFF"/>
                </a:solidFill>
                <a:latin typeface="+mj-ea"/>
                <a:cs typeface="Segoe UI" panose="020B0502040204020203" pitchFamily="34" charset="0"/>
              </a:endParaRPr>
            </a:p>
          </p:txBody>
        </p:sp>
      </p:grpSp>
      <p:grpSp>
        <p:nvGrpSpPr>
          <p:cNvPr id="10" name="组合 9"/>
          <p:cNvGrpSpPr/>
          <p:nvPr/>
        </p:nvGrpSpPr>
        <p:grpSpPr>
          <a:xfrm>
            <a:off x="948137" y="1435124"/>
            <a:ext cx="2474876" cy="2176459"/>
            <a:chOff x="960051" y="1419225"/>
            <a:chExt cx="2505976" cy="2203809"/>
          </a:xfrm>
        </p:grpSpPr>
        <p:sp>
          <p:nvSpPr>
            <p:cNvPr id="47" name="Presentation Title Rectangle"/>
            <p:cNvSpPr txBox="1"/>
            <p:nvPr/>
          </p:nvSpPr>
          <p:spPr bwMode="auto">
            <a:xfrm>
              <a:off x="960051" y="1419225"/>
              <a:ext cx="2505976" cy="1965647"/>
            </a:xfrm>
            <a:prstGeom prst="rect">
              <a:avLst/>
            </a:prstGeom>
            <a:solidFill>
              <a:schemeClr val="accent2">
                <a:lumMod val="75000"/>
              </a:schemeClr>
            </a:solidFill>
            <a:effectLst/>
          </p:spPr>
          <p:txBody>
            <a:bodyPr lIns="180610" rIns="135458" bIns="180610"/>
            <a:lstStyle>
              <a:lvl1pPr algn="l" defTabSz="913765" rtl="0" eaLnBrk="1" latinLnBrk="0" hangingPunct="1">
                <a:lnSpc>
                  <a:spcPct val="90000"/>
                </a:lnSpc>
                <a:spcBef>
                  <a:spcPct val="0"/>
                </a:spcBef>
                <a:buNone/>
                <a:defRPr lang="en-US" sz="3600" b="1" i="0" kern="1200" cap="none" spc="-100" baseline="0">
                  <a:ln w="3175">
                    <a:noFill/>
                  </a:ln>
                  <a:gradFill flip="none" rotWithShape="1">
                    <a:gsLst>
                      <a:gs pos="4583">
                        <a:srgbClr val="FFFFFF"/>
                      </a:gs>
                      <a:gs pos="100000">
                        <a:srgbClr val="FFFFFF"/>
                      </a:gs>
                    </a:gsLst>
                    <a:lin ang="5400000" scaled="0"/>
                    <a:tileRect/>
                  </a:gradFill>
                  <a:effectLst/>
                  <a:latin typeface="+mj-lt"/>
                  <a:ea typeface="+mn-ea"/>
                  <a:cs typeface="Arial" panose="020B0604020202020204" pitchFamily="34" charset="0"/>
                </a:defRPr>
              </a:lvl1pPr>
            </a:lstStyle>
            <a:p>
              <a:pPr defTabSz="677545" fontAlgn="auto">
                <a:spcAft>
                  <a:spcPts val="0"/>
                </a:spcAft>
                <a:defRPr/>
              </a:pPr>
              <a:r>
                <a:rPr lang="zh-CN" altLang="en-US" sz="2370" kern="0" spc="0" dirty="0">
                  <a:latin typeface="Segoe UI Light" panose="020B0502040204020203" pitchFamily="34" charset="0"/>
                  <a:cs typeface="Segoe UI" panose="020B0502040204020203" pitchFamily="34" charset="0"/>
                </a:rPr>
                <a:t>主题一</a:t>
              </a:r>
              <a:endParaRPr sz="2370" kern="0" spc="0" dirty="0">
                <a:latin typeface="Segoe UI Light" panose="020B0502040204020203" pitchFamily="34" charset="0"/>
                <a:cs typeface="Segoe UI" panose="020B0502040204020203" pitchFamily="34" charset="0"/>
              </a:endParaRPr>
            </a:p>
          </p:txBody>
        </p:sp>
        <p:pic>
          <p:nvPicPr>
            <p:cNvPr id="9228" name="Picture 2" descr="\\MAGNUM\Projects\Microsoft\Cloud Power FY12\Design\Icons\PNGs\Cloud_on_your_terms.png"/>
            <p:cNvPicPr>
              <a:picLocks noChangeAspect="1" noChangeArrowheads="1"/>
            </p:cNvPicPr>
            <p:nvPr/>
          </p:nvPicPr>
          <p:blipFill>
            <a:blip r:embed="rId2">
              <a:lum bright="100000"/>
              <a:extLst>
                <a:ext uri="{28A0092B-C50C-407E-A947-70E740481C1C}">
                  <a14:useLocalDpi xmlns:a14="http://schemas.microsoft.com/office/drawing/2010/main" val="0"/>
                </a:ext>
              </a:extLst>
            </a:blip>
            <a:srcRect/>
            <a:stretch>
              <a:fillRect/>
            </a:stretch>
          </p:blipFill>
          <p:spPr bwMode="auto">
            <a:xfrm>
              <a:off x="1137356" y="1419226"/>
              <a:ext cx="2104229" cy="22038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8" name="组合 7"/>
          <p:cNvGrpSpPr/>
          <p:nvPr/>
        </p:nvGrpSpPr>
        <p:grpSpPr>
          <a:xfrm>
            <a:off x="3502463" y="3435844"/>
            <a:ext cx="2530427" cy="971827"/>
            <a:chOff x="3546475" y="3445086"/>
            <a:chExt cx="2562225" cy="984039"/>
          </a:xfrm>
        </p:grpSpPr>
        <p:sp>
          <p:nvSpPr>
            <p:cNvPr id="50" name="Presentation Title Rectangle"/>
            <p:cNvSpPr txBox="1"/>
            <p:nvPr/>
          </p:nvSpPr>
          <p:spPr bwMode="auto">
            <a:xfrm>
              <a:off x="3600796" y="3445086"/>
              <a:ext cx="2507904" cy="808944"/>
            </a:xfrm>
            <a:prstGeom prst="rect">
              <a:avLst/>
            </a:prstGeom>
            <a:solidFill>
              <a:schemeClr val="accent2">
                <a:lumMod val="75000"/>
              </a:schemeClr>
            </a:solidFill>
            <a:effectLst/>
          </p:spPr>
          <p:txBody>
            <a:bodyPr lIns="180610" rIns="135458" bIns="180610"/>
            <a:lstStyle>
              <a:defPPr>
                <a:defRPr lang="en-US"/>
              </a:defPPr>
              <a:lvl1pPr>
                <a:lnSpc>
                  <a:spcPct val="90000"/>
                </a:lnSpc>
                <a:spcBef>
                  <a:spcPct val="0"/>
                </a:spcBef>
                <a:buNone/>
                <a:defRPr sz="1700" b="1" i="0" cap="none" spc="0" baseline="0">
                  <a:ln w="3175">
                    <a:noFill/>
                  </a:ln>
                  <a:gradFill flip="none" rotWithShape="1">
                    <a:gsLst>
                      <a:gs pos="4583">
                        <a:srgbClr val="FFFFFF"/>
                      </a:gs>
                      <a:gs pos="100000">
                        <a:srgbClr val="FFFFFF"/>
                      </a:gs>
                    </a:gsLst>
                    <a:lin ang="5400000" scaled="0"/>
                    <a:tileRect/>
                  </a:gradFill>
                  <a:effectLst/>
                  <a:latin typeface="+mj-lt"/>
                  <a:cs typeface="Arial" panose="020B0604020202020204" pitchFamily="34" charset="0"/>
                </a:defRPr>
              </a:lvl1pPr>
            </a:lstStyle>
            <a:p>
              <a:pPr defTabSz="677545" fontAlgn="auto">
                <a:spcAft>
                  <a:spcPts val="0"/>
                </a:spcAft>
                <a:defRPr/>
              </a:pPr>
              <a:endParaRPr lang="en-US" sz="2075" kern="0" dirty="0">
                <a:latin typeface="Segoe UI Light" panose="020B0502040204020203" pitchFamily="34" charset="0"/>
                <a:ea typeface="+mn-ea"/>
                <a:cs typeface="Segoe UI" panose="020B0502040204020203" pitchFamily="34" charset="0"/>
              </a:endParaRPr>
            </a:p>
            <a:p>
              <a:pPr defTabSz="677545" fontAlgn="auto">
                <a:spcAft>
                  <a:spcPts val="0"/>
                </a:spcAft>
                <a:defRPr/>
              </a:pPr>
              <a:endParaRPr lang="en-US" sz="2075" kern="0" dirty="0">
                <a:latin typeface="Segoe UI Light" panose="020B0502040204020203" pitchFamily="34" charset="0"/>
                <a:ea typeface="+mn-ea"/>
                <a:cs typeface="Segoe UI" panose="020B0502040204020203" pitchFamily="34" charset="0"/>
              </a:endParaRPr>
            </a:p>
            <a:p>
              <a:pPr defTabSz="677545" fontAlgn="auto">
                <a:spcAft>
                  <a:spcPts val="0"/>
                </a:spcAft>
                <a:defRPr/>
              </a:pPr>
              <a:endParaRPr lang="en-US" sz="2075" kern="0" dirty="0">
                <a:latin typeface="Segoe UI Light" panose="020B0502040204020203" pitchFamily="34" charset="0"/>
                <a:ea typeface="+mn-ea"/>
                <a:cs typeface="Segoe UI" panose="020B0502040204020203" pitchFamily="34" charset="0"/>
              </a:endParaRPr>
            </a:p>
            <a:p>
              <a:pPr defTabSz="677545" fontAlgn="auto">
                <a:spcAft>
                  <a:spcPts val="0"/>
                </a:spcAft>
                <a:defRPr/>
              </a:pPr>
              <a:endParaRPr lang="en-US" sz="2075" kern="0" dirty="0">
                <a:latin typeface="Segoe UI Light" panose="020B0502040204020203" pitchFamily="34" charset="0"/>
                <a:ea typeface="+mn-ea"/>
                <a:cs typeface="Segoe UI" panose="020B0502040204020203" pitchFamily="34" charset="0"/>
              </a:endParaRPr>
            </a:p>
            <a:p>
              <a:pPr defTabSz="677545" fontAlgn="auto">
                <a:spcAft>
                  <a:spcPts val="0"/>
                </a:spcAft>
                <a:defRPr/>
              </a:pPr>
              <a:endParaRPr lang="en-US" sz="2075" kern="0" dirty="0">
                <a:latin typeface="Segoe UI Light" panose="020B0502040204020203" pitchFamily="34" charset="0"/>
                <a:ea typeface="+mn-ea"/>
                <a:cs typeface="Segoe UI" panose="020B0502040204020203" pitchFamily="34" charset="0"/>
              </a:endParaRPr>
            </a:p>
            <a:p>
              <a:pPr defTabSz="677545" fontAlgn="auto">
                <a:spcAft>
                  <a:spcPts val="0"/>
                </a:spcAft>
                <a:defRPr/>
              </a:pPr>
              <a:endParaRPr lang="en-US" sz="2075" kern="0" dirty="0">
                <a:latin typeface="Segoe UI Light" panose="020B0502040204020203" pitchFamily="34" charset="0"/>
                <a:ea typeface="+mn-ea"/>
                <a:cs typeface="Segoe UI" panose="020B0502040204020203" pitchFamily="34" charset="0"/>
              </a:endParaRPr>
            </a:p>
            <a:p>
              <a:pPr defTabSz="677545" fontAlgn="auto">
                <a:spcAft>
                  <a:spcPts val="0"/>
                </a:spcAft>
                <a:defRPr/>
              </a:pPr>
              <a:endParaRPr lang="en-US" sz="2075" kern="0" dirty="0">
                <a:latin typeface="Segoe UI Light" panose="020B0502040204020203" pitchFamily="34" charset="0"/>
                <a:ea typeface="+mn-ea"/>
                <a:cs typeface="Segoe UI" panose="020B0502040204020203" pitchFamily="34" charset="0"/>
              </a:endParaRPr>
            </a:p>
          </p:txBody>
        </p:sp>
        <p:sp>
          <p:nvSpPr>
            <p:cNvPr id="51" name="Presentation Title Rectangle"/>
            <p:cNvSpPr txBox="1"/>
            <p:nvPr/>
          </p:nvSpPr>
          <p:spPr bwMode="auto">
            <a:xfrm>
              <a:off x="3546475" y="3471863"/>
              <a:ext cx="2508250" cy="957262"/>
            </a:xfrm>
            <a:prstGeom prst="rect">
              <a:avLst/>
            </a:prstGeom>
            <a:noFill/>
            <a:effectLst/>
          </p:spPr>
          <p:txBody>
            <a:bodyPr lIns="135458" rIns="45153"/>
            <a:lstStyle>
              <a:defPPr>
                <a:defRPr lang="en-US"/>
              </a:defPPr>
              <a:lvl1pPr>
                <a:lnSpc>
                  <a:spcPct val="90000"/>
                </a:lnSpc>
                <a:spcBef>
                  <a:spcPct val="0"/>
                </a:spcBef>
                <a:buNone/>
                <a:defRPr sz="1700" b="1" i="0" cap="none" spc="0" baseline="0">
                  <a:ln w="3175">
                    <a:noFill/>
                  </a:ln>
                  <a:gradFill flip="none" rotWithShape="1">
                    <a:gsLst>
                      <a:gs pos="4583">
                        <a:srgbClr val="FFFFFF"/>
                      </a:gs>
                      <a:gs pos="100000">
                        <a:srgbClr val="FFFFFF"/>
                      </a:gs>
                    </a:gsLst>
                    <a:lin ang="5400000" scaled="0"/>
                    <a:tileRect/>
                  </a:gradFill>
                  <a:effectLst/>
                  <a:latin typeface="+mj-lt"/>
                  <a:cs typeface="Arial" panose="020B0604020202020204" pitchFamily="34" charset="0"/>
                </a:defRPr>
              </a:lvl1pPr>
            </a:lstStyle>
            <a:p>
              <a:pPr algn="ctr" defTabSz="902335" fontAlgn="auto">
                <a:lnSpc>
                  <a:spcPct val="110000"/>
                </a:lnSpc>
                <a:spcAft>
                  <a:spcPts val="0"/>
                </a:spcAft>
                <a:defRPr/>
              </a:pPr>
              <a:r>
                <a:rPr lang="zh-CN" altLang="en-US" sz="1185" b="0" kern="0" dirty="0">
                  <a:solidFill>
                    <a:sysClr val="window" lastClr="FFFFFF"/>
                  </a:solidFill>
                  <a:latin typeface="+mj-ea"/>
                  <a:ea typeface="+mn-ea"/>
                  <a:cs typeface="Segoe UI" panose="020B0502040204020203" pitchFamily="34" charset="0"/>
                </a:rPr>
                <a:t>单击此处添加文本</a:t>
              </a:r>
              <a:endParaRPr lang="en-US" altLang="zh-CN" sz="1185" b="0" kern="0" dirty="0">
                <a:solidFill>
                  <a:sysClr val="window" lastClr="FFFFFF"/>
                </a:solidFill>
                <a:latin typeface="+mj-ea"/>
                <a:ea typeface="+mn-ea"/>
                <a:cs typeface="Segoe UI" panose="020B0502040204020203" pitchFamily="34" charset="0"/>
              </a:endParaRPr>
            </a:p>
            <a:p>
              <a:pPr algn="ctr" defTabSz="955675" fontAlgn="auto">
                <a:lnSpc>
                  <a:spcPct val="110000"/>
                </a:lnSpc>
                <a:spcAft>
                  <a:spcPts val="0"/>
                </a:spcAft>
                <a:defRPr/>
              </a:pPr>
              <a:r>
                <a:rPr lang="zh-CN" altLang="en-US" sz="1185" b="0" kern="0" dirty="0">
                  <a:solidFill>
                    <a:sysClr val="window" lastClr="FFFFFF"/>
                  </a:solidFill>
                  <a:latin typeface="+mj-ea"/>
                  <a:ea typeface="+mn-ea"/>
                  <a:cs typeface="Segoe UI" panose="020B0502040204020203" pitchFamily="34" charset="0"/>
                </a:rPr>
                <a:t>单击此处添加文本</a:t>
              </a:r>
              <a:endParaRPr lang="en-US" altLang="zh-CN" sz="1185" b="0" kern="0" dirty="0">
                <a:solidFill>
                  <a:sysClr val="window" lastClr="FFFFFF"/>
                </a:solidFill>
                <a:latin typeface="+mj-ea"/>
                <a:ea typeface="+mn-ea"/>
                <a:cs typeface="Segoe UI" panose="020B0502040204020203" pitchFamily="34" charset="0"/>
              </a:endParaRPr>
            </a:p>
            <a:p>
              <a:pPr algn="ctr" defTabSz="955675" fontAlgn="auto">
                <a:lnSpc>
                  <a:spcPct val="110000"/>
                </a:lnSpc>
                <a:spcAft>
                  <a:spcPts val="0"/>
                </a:spcAft>
                <a:defRPr/>
              </a:pPr>
              <a:r>
                <a:rPr lang="zh-CN" altLang="en-US" sz="1185" b="0" kern="0" dirty="0">
                  <a:solidFill>
                    <a:sysClr val="window" lastClr="FFFFFF"/>
                  </a:solidFill>
                  <a:latin typeface="+mj-ea"/>
                  <a:ea typeface="+mn-ea"/>
                  <a:cs typeface="Segoe UI" panose="020B0502040204020203" pitchFamily="34" charset="0"/>
                </a:rPr>
                <a:t>单击此处添加文本</a:t>
              </a:r>
              <a:endParaRPr lang="en-US" altLang="zh-CN" sz="1185" b="0" kern="0" dirty="0">
                <a:solidFill>
                  <a:sysClr val="window" lastClr="FFFFFF"/>
                </a:solidFill>
                <a:latin typeface="+mj-ea"/>
                <a:ea typeface="+mn-ea"/>
                <a:cs typeface="Segoe UI" panose="020B0502040204020203" pitchFamily="34" charset="0"/>
              </a:endParaRPr>
            </a:p>
          </p:txBody>
        </p:sp>
      </p:grpSp>
      <p:grpSp>
        <p:nvGrpSpPr>
          <p:cNvPr id="5" name="组合 4"/>
          <p:cNvGrpSpPr/>
          <p:nvPr/>
        </p:nvGrpSpPr>
        <p:grpSpPr>
          <a:xfrm>
            <a:off x="3556110" y="1435124"/>
            <a:ext cx="2476780" cy="1941253"/>
            <a:chOff x="3600796" y="1419225"/>
            <a:chExt cx="2507904" cy="1965647"/>
          </a:xfrm>
        </p:grpSpPr>
        <p:sp>
          <p:nvSpPr>
            <p:cNvPr id="52" name="Presentation Title Rectangle"/>
            <p:cNvSpPr txBox="1"/>
            <p:nvPr/>
          </p:nvSpPr>
          <p:spPr bwMode="auto">
            <a:xfrm>
              <a:off x="3600796" y="1419225"/>
              <a:ext cx="2507904" cy="1965647"/>
            </a:xfrm>
            <a:prstGeom prst="rect">
              <a:avLst/>
            </a:prstGeom>
            <a:solidFill>
              <a:srgbClr val="D9AA27"/>
            </a:solidFill>
            <a:effectLst/>
          </p:spPr>
          <p:txBody>
            <a:bodyPr lIns="180610" rIns="135458" bIns="180610"/>
            <a:lstStyle>
              <a:defPPr>
                <a:defRPr lang="en-US"/>
              </a:defPPr>
              <a:lvl1pPr>
                <a:lnSpc>
                  <a:spcPct val="90000"/>
                </a:lnSpc>
                <a:spcBef>
                  <a:spcPct val="0"/>
                </a:spcBef>
                <a:buNone/>
                <a:defRPr sz="1700" b="1" i="0" cap="none" spc="0" baseline="0">
                  <a:ln w="3175">
                    <a:noFill/>
                  </a:ln>
                  <a:gradFill flip="none" rotWithShape="1">
                    <a:gsLst>
                      <a:gs pos="4583">
                        <a:srgbClr val="FFFFFF"/>
                      </a:gs>
                      <a:gs pos="100000">
                        <a:srgbClr val="FFFFFF"/>
                      </a:gs>
                    </a:gsLst>
                    <a:lin ang="5400000" scaled="0"/>
                    <a:tileRect/>
                  </a:gradFill>
                  <a:effectLst/>
                  <a:latin typeface="+mj-lt"/>
                  <a:cs typeface="Arial" panose="020B0604020202020204" pitchFamily="34" charset="0"/>
                </a:defRPr>
              </a:lvl1pPr>
            </a:lstStyle>
            <a:p>
              <a:pPr defTabSz="677545" fontAlgn="auto">
                <a:spcAft>
                  <a:spcPts val="0"/>
                </a:spcAft>
                <a:defRPr/>
              </a:pPr>
              <a:r>
                <a:rPr lang="zh-CN" altLang="en-US" sz="2370" kern="0" dirty="0">
                  <a:latin typeface="Segoe UI Light" panose="020B0502040204020203" pitchFamily="34" charset="0"/>
                  <a:ea typeface="+mn-ea"/>
                  <a:cs typeface="Segoe UI" panose="020B0502040204020203" pitchFamily="34" charset="0"/>
                </a:rPr>
                <a:t>主题二</a:t>
              </a:r>
              <a:endParaRPr lang="en-US" altLang="zh-CN" sz="2370" kern="0" dirty="0">
                <a:latin typeface="Segoe UI Light" panose="020B0502040204020203" pitchFamily="34" charset="0"/>
                <a:ea typeface="+mn-ea"/>
                <a:cs typeface="Segoe UI" panose="020B0502040204020203" pitchFamily="34" charset="0"/>
              </a:endParaRPr>
            </a:p>
          </p:txBody>
        </p:sp>
        <p:sp>
          <p:nvSpPr>
            <p:cNvPr id="53" name="Freeform 15"/>
            <p:cNvSpPr>
              <a:spLocks noEditPoints="1"/>
            </p:cNvSpPr>
            <p:nvPr/>
          </p:nvSpPr>
          <p:spPr bwMode="black">
            <a:xfrm>
              <a:off x="4384675" y="2070100"/>
              <a:ext cx="939800" cy="941388"/>
            </a:xfrm>
            <a:custGeom>
              <a:avLst/>
              <a:gdLst>
                <a:gd name="T0" fmla="*/ 455 w 708"/>
                <a:gd name="T1" fmla="*/ 121 h 709"/>
                <a:gd name="T2" fmla="*/ 392 w 708"/>
                <a:gd name="T3" fmla="*/ 121 h 709"/>
                <a:gd name="T4" fmla="*/ 392 w 708"/>
                <a:gd name="T5" fmla="*/ 206 h 709"/>
                <a:gd name="T6" fmla="*/ 316 w 708"/>
                <a:gd name="T7" fmla="*/ 206 h 709"/>
                <a:gd name="T8" fmla="*/ 316 w 708"/>
                <a:gd name="T9" fmla="*/ 121 h 709"/>
                <a:gd name="T10" fmla="*/ 250 w 708"/>
                <a:gd name="T11" fmla="*/ 121 h 709"/>
                <a:gd name="T12" fmla="*/ 354 w 708"/>
                <a:gd name="T13" fmla="*/ 0 h 709"/>
                <a:gd name="T14" fmla="*/ 455 w 708"/>
                <a:gd name="T15" fmla="*/ 121 h 709"/>
                <a:gd name="T16" fmla="*/ 205 w 708"/>
                <a:gd name="T17" fmla="*/ 371 h 709"/>
                <a:gd name="T18" fmla="*/ 139 w 708"/>
                <a:gd name="T19" fmla="*/ 371 h 709"/>
                <a:gd name="T20" fmla="*/ 139 w 708"/>
                <a:gd name="T21" fmla="*/ 456 h 709"/>
                <a:gd name="T22" fmla="*/ 63 w 708"/>
                <a:gd name="T23" fmla="*/ 456 h 709"/>
                <a:gd name="T24" fmla="*/ 63 w 708"/>
                <a:gd name="T25" fmla="*/ 371 h 709"/>
                <a:gd name="T26" fmla="*/ 0 w 708"/>
                <a:gd name="T27" fmla="*/ 371 h 709"/>
                <a:gd name="T28" fmla="*/ 101 w 708"/>
                <a:gd name="T29" fmla="*/ 251 h 709"/>
                <a:gd name="T30" fmla="*/ 205 w 708"/>
                <a:gd name="T31" fmla="*/ 371 h 709"/>
                <a:gd name="T32" fmla="*/ 205 w 708"/>
                <a:gd name="T33" fmla="*/ 503 h 709"/>
                <a:gd name="T34" fmla="*/ 0 w 708"/>
                <a:gd name="T35" fmla="*/ 503 h 709"/>
                <a:gd name="T36" fmla="*/ 0 w 708"/>
                <a:gd name="T37" fmla="*/ 709 h 709"/>
                <a:gd name="T38" fmla="*/ 205 w 708"/>
                <a:gd name="T39" fmla="*/ 709 h 709"/>
                <a:gd name="T40" fmla="*/ 205 w 708"/>
                <a:gd name="T41" fmla="*/ 503 h 709"/>
                <a:gd name="T42" fmla="*/ 708 w 708"/>
                <a:gd name="T43" fmla="*/ 503 h 709"/>
                <a:gd name="T44" fmla="*/ 503 w 708"/>
                <a:gd name="T45" fmla="*/ 503 h 709"/>
                <a:gd name="T46" fmla="*/ 503 w 708"/>
                <a:gd name="T47" fmla="*/ 709 h 709"/>
                <a:gd name="T48" fmla="*/ 708 w 708"/>
                <a:gd name="T49" fmla="*/ 709 h 709"/>
                <a:gd name="T50" fmla="*/ 708 w 708"/>
                <a:gd name="T51" fmla="*/ 503 h 709"/>
                <a:gd name="T52" fmla="*/ 708 w 708"/>
                <a:gd name="T53" fmla="*/ 0 h 709"/>
                <a:gd name="T54" fmla="*/ 503 w 708"/>
                <a:gd name="T55" fmla="*/ 0 h 709"/>
                <a:gd name="T56" fmla="*/ 503 w 708"/>
                <a:gd name="T57" fmla="*/ 206 h 709"/>
                <a:gd name="T58" fmla="*/ 708 w 708"/>
                <a:gd name="T59" fmla="*/ 206 h 709"/>
                <a:gd name="T60" fmla="*/ 708 w 708"/>
                <a:gd name="T61" fmla="*/ 0 h 709"/>
                <a:gd name="T62" fmla="*/ 708 w 708"/>
                <a:gd name="T63" fmla="*/ 251 h 709"/>
                <a:gd name="T64" fmla="*/ 503 w 708"/>
                <a:gd name="T65" fmla="*/ 251 h 709"/>
                <a:gd name="T66" fmla="*/ 503 w 708"/>
                <a:gd name="T67" fmla="*/ 456 h 709"/>
                <a:gd name="T68" fmla="*/ 708 w 708"/>
                <a:gd name="T69" fmla="*/ 456 h 709"/>
                <a:gd name="T70" fmla="*/ 708 w 708"/>
                <a:gd name="T71" fmla="*/ 251 h 709"/>
                <a:gd name="T72" fmla="*/ 455 w 708"/>
                <a:gd name="T73" fmla="*/ 251 h 709"/>
                <a:gd name="T74" fmla="*/ 250 w 708"/>
                <a:gd name="T75" fmla="*/ 251 h 709"/>
                <a:gd name="T76" fmla="*/ 250 w 708"/>
                <a:gd name="T77" fmla="*/ 456 h 709"/>
                <a:gd name="T78" fmla="*/ 455 w 708"/>
                <a:gd name="T79" fmla="*/ 456 h 709"/>
                <a:gd name="T80" fmla="*/ 455 w 708"/>
                <a:gd name="T81" fmla="*/ 251 h 709"/>
                <a:gd name="T82" fmla="*/ 455 w 708"/>
                <a:gd name="T83" fmla="*/ 503 h 709"/>
                <a:gd name="T84" fmla="*/ 250 w 708"/>
                <a:gd name="T85" fmla="*/ 503 h 709"/>
                <a:gd name="T86" fmla="*/ 250 w 708"/>
                <a:gd name="T87" fmla="*/ 709 h 709"/>
                <a:gd name="T88" fmla="*/ 455 w 708"/>
                <a:gd name="T89" fmla="*/ 709 h 709"/>
                <a:gd name="T90" fmla="*/ 455 w 708"/>
                <a:gd name="T91" fmla="*/ 503 h 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08" h="709">
                  <a:moveTo>
                    <a:pt x="455" y="121"/>
                  </a:moveTo>
                  <a:lnTo>
                    <a:pt x="392" y="121"/>
                  </a:lnTo>
                  <a:lnTo>
                    <a:pt x="392" y="206"/>
                  </a:lnTo>
                  <a:lnTo>
                    <a:pt x="316" y="206"/>
                  </a:lnTo>
                  <a:lnTo>
                    <a:pt x="316" y="121"/>
                  </a:lnTo>
                  <a:lnTo>
                    <a:pt x="250" y="121"/>
                  </a:lnTo>
                  <a:lnTo>
                    <a:pt x="354" y="0"/>
                  </a:lnTo>
                  <a:lnTo>
                    <a:pt x="455" y="121"/>
                  </a:lnTo>
                  <a:close/>
                  <a:moveTo>
                    <a:pt x="205" y="371"/>
                  </a:moveTo>
                  <a:lnTo>
                    <a:pt x="139" y="371"/>
                  </a:lnTo>
                  <a:lnTo>
                    <a:pt x="139" y="456"/>
                  </a:lnTo>
                  <a:lnTo>
                    <a:pt x="63" y="456"/>
                  </a:lnTo>
                  <a:lnTo>
                    <a:pt x="63" y="371"/>
                  </a:lnTo>
                  <a:lnTo>
                    <a:pt x="0" y="371"/>
                  </a:lnTo>
                  <a:lnTo>
                    <a:pt x="101" y="251"/>
                  </a:lnTo>
                  <a:lnTo>
                    <a:pt x="205" y="371"/>
                  </a:lnTo>
                  <a:close/>
                  <a:moveTo>
                    <a:pt x="205" y="503"/>
                  </a:moveTo>
                  <a:lnTo>
                    <a:pt x="0" y="503"/>
                  </a:lnTo>
                  <a:lnTo>
                    <a:pt x="0" y="709"/>
                  </a:lnTo>
                  <a:lnTo>
                    <a:pt x="205" y="709"/>
                  </a:lnTo>
                  <a:lnTo>
                    <a:pt x="205" y="503"/>
                  </a:lnTo>
                  <a:close/>
                  <a:moveTo>
                    <a:pt x="708" y="503"/>
                  </a:moveTo>
                  <a:lnTo>
                    <a:pt x="503" y="503"/>
                  </a:lnTo>
                  <a:lnTo>
                    <a:pt x="503" y="709"/>
                  </a:lnTo>
                  <a:lnTo>
                    <a:pt x="708" y="709"/>
                  </a:lnTo>
                  <a:lnTo>
                    <a:pt x="708" y="503"/>
                  </a:lnTo>
                  <a:close/>
                  <a:moveTo>
                    <a:pt x="708" y="0"/>
                  </a:moveTo>
                  <a:lnTo>
                    <a:pt x="503" y="0"/>
                  </a:lnTo>
                  <a:lnTo>
                    <a:pt x="503" y="206"/>
                  </a:lnTo>
                  <a:lnTo>
                    <a:pt x="708" y="206"/>
                  </a:lnTo>
                  <a:lnTo>
                    <a:pt x="708" y="0"/>
                  </a:lnTo>
                  <a:close/>
                  <a:moveTo>
                    <a:pt x="708" y="251"/>
                  </a:moveTo>
                  <a:lnTo>
                    <a:pt x="503" y="251"/>
                  </a:lnTo>
                  <a:lnTo>
                    <a:pt x="503" y="456"/>
                  </a:lnTo>
                  <a:lnTo>
                    <a:pt x="708" y="456"/>
                  </a:lnTo>
                  <a:lnTo>
                    <a:pt x="708" y="251"/>
                  </a:lnTo>
                  <a:close/>
                  <a:moveTo>
                    <a:pt x="455" y="251"/>
                  </a:moveTo>
                  <a:lnTo>
                    <a:pt x="250" y="251"/>
                  </a:lnTo>
                  <a:lnTo>
                    <a:pt x="250" y="456"/>
                  </a:lnTo>
                  <a:lnTo>
                    <a:pt x="455" y="456"/>
                  </a:lnTo>
                  <a:lnTo>
                    <a:pt x="455" y="251"/>
                  </a:lnTo>
                  <a:close/>
                  <a:moveTo>
                    <a:pt x="455" y="503"/>
                  </a:moveTo>
                  <a:lnTo>
                    <a:pt x="250" y="503"/>
                  </a:lnTo>
                  <a:lnTo>
                    <a:pt x="250" y="709"/>
                  </a:lnTo>
                  <a:lnTo>
                    <a:pt x="455" y="709"/>
                  </a:lnTo>
                  <a:lnTo>
                    <a:pt x="455" y="503"/>
                  </a:lnTo>
                  <a:close/>
                </a:path>
              </a:pathLst>
            </a:custGeom>
            <a:solidFill>
              <a:srgbClr val="FFFFFF"/>
            </a:solidFill>
            <a:ln>
              <a:noFill/>
            </a:ln>
          </p:spPr>
          <p:txBody>
            <a:bodyPr lIns="81284" tIns="40642" rIns="81284" bIns="40642"/>
            <a:lstStyle/>
            <a:p>
              <a:pPr defTabSz="902970" fontAlgn="auto">
                <a:spcBef>
                  <a:spcPts val="0"/>
                </a:spcBef>
                <a:spcAft>
                  <a:spcPts val="0"/>
                </a:spcAft>
                <a:defRPr/>
              </a:pPr>
              <a:endParaRPr lang="en-US" sz="1185" kern="0" dirty="0">
                <a:solidFill>
                  <a:sysClr val="windowText" lastClr="000000"/>
                </a:solidFill>
                <a:latin typeface="+mn-lt"/>
                <a:ea typeface="+mn-ea"/>
              </a:endParaRPr>
            </a:p>
          </p:txBody>
        </p:sp>
      </p:grpSp>
      <p:sp>
        <p:nvSpPr>
          <p:cNvPr id="36" name="文本框 6"/>
          <p:cNvSpPr>
            <a:spLocks noChangeArrowheads="1"/>
          </p:cNvSpPr>
          <p:nvPr/>
        </p:nvSpPr>
        <p:spPr bwMode="auto">
          <a:xfrm>
            <a:off x="633155" y="346259"/>
            <a:ext cx="3254750" cy="311546"/>
          </a:xfrm>
          <a:prstGeom prst="rect">
            <a:avLst/>
          </a:prstGeom>
          <a:noFill/>
          <a:ln>
            <a:noFill/>
          </a:ln>
        </p:spPr>
        <p:txBody>
          <a:bodyPr lIns="67720" tIns="33860" rIns="67720" bIns="33860">
            <a:spAutoFit/>
          </a:bodyPr>
          <a:lstStyle/>
          <a:p>
            <a:pPr defTabSz="955675" fontAlgn="auto">
              <a:spcBef>
                <a:spcPts val="0"/>
              </a:spcBef>
              <a:spcAft>
                <a:spcPts val="0"/>
              </a:spcAft>
              <a:defRPr/>
            </a:pPr>
            <a:r>
              <a:rPr lang="zh-CN" altLang="en-US" sz="1580" b="1" dirty="0">
                <a:latin typeface="微软雅黑" panose="020B0503020204020204" pitchFamily="34" charset="-122"/>
                <a:ea typeface="微软雅黑" panose="020B0503020204020204" pitchFamily="34" charset="-122"/>
                <a:sym typeface="微软雅黑" panose="020B0503020204020204" pitchFamily="34" charset="-122"/>
              </a:rPr>
              <a:t>在此输入您的标题内容</a:t>
            </a:r>
            <a:endParaRPr lang="zh-CN" altLang="en-US" sz="1580" b="1" dirty="0">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37" name="组合 36"/>
          <p:cNvGrpSpPr/>
          <p:nvPr/>
        </p:nvGrpSpPr>
        <p:grpSpPr>
          <a:xfrm>
            <a:off x="348216" y="713241"/>
            <a:ext cx="9252985" cy="67009"/>
            <a:chOff x="288133" y="483063"/>
            <a:chExt cx="8772740" cy="64666"/>
          </a:xfrm>
        </p:grpSpPr>
        <p:sp>
          <p:nvSpPr>
            <p:cNvPr id="38" name="任意多边形 37"/>
            <p:cNvSpPr/>
            <p:nvPr/>
          </p:nvSpPr>
          <p:spPr>
            <a:xfrm>
              <a:off x="288133" y="483063"/>
              <a:ext cx="904874" cy="64666"/>
            </a:xfrm>
            <a:custGeom>
              <a:avLst/>
              <a:gdLst>
                <a:gd name="connsiteX0" fmla="*/ 0 w 740569"/>
                <a:gd name="connsiteY0" fmla="*/ 28575 h 47625"/>
                <a:gd name="connsiteX1" fmla="*/ 95250 w 740569"/>
                <a:gd name="connsiteY1" fmla="*/ 0 h 47625"/>
                <a:gd name="connsiteX2" fmla="*/ 152400 w 740569"/>
                <a:gd name="connsiteY2" fmla="*/ 40481 h 47625"/>
                <a:gd name="connsiteX3" fmla="*/ 238125 w 740569"/>
                <a:gd name="connsiteY3" fmla="*/ 4762 h 47625"/>
                <a:gd name="connsiteX4" fmla="*/ 285750 w 740569"/>
                <a:gd name="connsiteY4" fmla="*/ 47625 h 47625"/>
                <a:gd name="connsiteX5" fmla="*/ 431007 w 740569"/>
                <a:gd name="connsiteY5" fmla="*/ 19050 h 47625"/>
                <a:gd name="connsiteX6" fmla="*/ 733425 w 740569"/>
                <a:gd name="connsiteY6" fmla="*/ 19050 h 47625"/>
                <a:gd name="connsiteX7" fmla="*/ 740569 w 740569"/>
                <a:gd name="connsiteY7" fmla="*/ 19050 h 47625"/>
                <a:gd name="connsiteX0-1" fmla="*/ 0 w 740569"/>
                <a:gd name="connsiteY0-2" fmla="*/ 28706 h 47756"/>
                <a:gd name="connsiteX1-3" fmla="*/ 95250 w 740569"/>
                <a:gd name="connsiteY1-4" fmla="*/ 131 h 47756"/>
                <a:gd name="connsiteX2-5" fmla="*/ 152400 w 740569"/>
                <a:gd name="connsiteY2-6" fmla="*/ 40612 h 47756"/>
                <a:gd name="connsiteX3-7" fmla="*/ 238125 w 740569"/>
                <a:gd name="connsiteY3-8" fmla="*/ 4893 h 47756"/>
                <a:gd name="connsiteX4-9" fmla="*/ 285750 w 740569"/>
                <a:gd name="connsiteY4-10" fmla="*/ 47756 h 47756"/>
                <a:gd name="connsiteX5-11" fmla="*/ 431007 w 740569"/>
                <a:gd name="connsiteY5-12" fmla="*/ 19181 h 47756"/>
                <a:gd name="connsiteX6-13" fmla="*/ 733425 w 740569"/>
                <a:gd name="connsiteY6-14" fmla="*/ 19181 h 47756"/>
                <a:gd name="connsiteX7-15" fmla="*/ 740569 w 740569"/>
                <a:gd name="connsiteY7-16" fmla="*/ 19181 h 47756"/>
                <a:gd name="connsiteX0-17" fmla="*/ 0 w 740569"/>
                <a:gd name="connsiteY0-18" fmla="*/ 29111 h 48161"/>
                <a:gd name="connsiteX1-19" fmla="*/ 95250 w 740569"/>
                <a:gd name="connsiteY1-20" fmla="*/ 536 h 48161"/>
                <a:gd name="connsiteX2-21" fmla="*/ 152400 w 740569"/>
                <a:gd name="connsiteY2-22" fmla="*/ 41017 h 48161"/>
                <a:gd name="connsiteX3-23" fmla="*/ 238125 w 740569"/>
                <a:gd name="connsiteY3-24" fmla="*/ 5298 h 48161"/>
                <a:gd name="connsiteX4-25" fmla="*/ 285750 w 740569"/>
                <a:gd name="connsiteY4-26" fmla="*/ 48161 h 48161"/>
                <a:gd name="connsiteX5-27" fmla="*/ 431007 w 740569"/>
                <a:gd name="connsiteY5-28" fmla="*/ 19586 h 48161"/>
                <a:gd name="connsiteX6-29" fmla="*/ 733425 w 740569"/>
                <a:gd name="connsiteY6-30" fmla="*/ 19586 h 48161"/>
                <a:gd name="connsiteX7-31" fmla="*/ 740569 w 740569"/>
                <a:gd name="connsiteY7-32" fmla="*/ 19586 h 48161"/>
                <a:gd name="connsiteX0-33" fmla="*/ 0 w 740569"/>
                <a:gd name="connsiteY0-34" fmla="*/ 45574 h 64624"/>
                <a:gd name="connsiteX1-35" fmla="*/ 111919 w 740569"/>
                <a:gd name="connsiteY1-36" fmla="*/ 330 h 64624"/>
                <a:gd name="connsiteX2-37" fmla="*/ 152400 w 740569"/>
                <a:gd name="connsiteY2-38" fmla="*/ 57480 h 64624"/>
                <a:gd name="connsiteX3-39" fmla="*/ 238125 w 740569"/>
                <a:gd name="connsiteY3-40" fmla="*/ 21761 h 64624"/>
                <a:gd name="connsiteX4-41" fmla="*/ 285750 w 740569"/>
                <a:gd name="connsiteY4-42" fmla="*/ 64624 h 64624"/>
                <a:gd name="connsiteX5-43" fmla="*/ 431007 w 740569"/>
                <a:gd name="connsiteY5-44" fmla="*/ 36049 h 64624"/>
                <a:gd name="connsiteX6-45" fmla="*/ 733425 w 740569"/>
                <a:gd name="connsiteY6-46" fmla="*/ 36049 h 64624"/>
                <a:gd name="connsiteX7-47" fmla="*/ 740569 w 740569"/>
                <a:gd name="connsiteY7-48" fmla="*/ 36049 h 64624"/>
                <a:gd name="connsiteX0-49" fmla="*/ 0 w 740569"/>
                <a:gd name="connsiteY0-50" fmla="*/ 45574 h 64624"/>
                <a:gd name="connsiteX1-51" fmla="*/ 111919 w 740569"/>
                <a:gd name="connsiteY1-52" fmla="*/ 330 h 64624"/>
                <a:gd name="connsiteX2-53" fmla="*/ 152400 w 740569"/>
                <a:gd name="connsiteY2-54" fmla="*/ 57480 h 64624"/>
                <a:gd name="connsiteX3-55" fmla="*/ 238125 w 740569"/>
                <a:gd name="connsiteY3-56" fmla="*/ 21761 h 64624"/>
                <a:gd name="connsiteX4-57" fmla="*/ 285750 w 740569"/>
                <a:gd name="connsiteY4-58" fmla="*/ 64624 h 64624"/>
                <a:gd name="connsiteX5-59" fmla="*/ 431007 w 740569"/>
                <a:gd name="connsiteY5-60" fmla="*/ 36049 h 64624"/>
                <a:gd name="connsiteX6-61" fmla="*/ 733425 w 740569"/>
                <a:gd name="connsiteY6-62" fmla="*/ 36049 h 64624"/>
                <a:gd name="connsiteX7-63" fmla="*/ 740569 w 740569"/>
                <a:gd name="connsiteY7-64" fmla="*/ 36049 h 64624"/>
                <a:gd name="connsiteX0-65" fmla="*/ 0 w 740569"/>
                <a:gd name="connsiteY0-66" fmla="*/ 45574 h 64624"/>
                <a:gd name="connsiteX1-67" fmla="*/ 111919 w 740569"/>
                <a:gd name="connsiteY1-68" fmla="*/ 330 h 64624"/>
                <a:gd name="connsiteX2-69" fmla="*/ 152400 w 740569"/>
                <a:gd name="connsiteY2-70" fmla="*/ 57480 h 64624"/>
                <a:gd name="connsiteX3-71" fmla="*/ 238125 w 740569"/>
                <a:gd name="connsiteY3-72" fmla="*/ 21761 h 64624"/>
                <a:gd name="connsiteX4-73" fmla="*/ 285750 w 740569"/>
                <a:gd name="connsiteY4-74" fmla="*/ 64624 h 64624"/>
                <a:gd name="connsiteX5-75" fmla="*/ 431007 w 740569"/>
                <a:gd name="connsiteY5-76" fmla="*/ 36049 h 64624"/>
                <a:gd name="connsiteX6-77" fmla="*/ 733425 w 740569"/>
                <a:gd name="connsiteY6-78" fmla="*/ 36049 h 64624"/>
                <a:gd name="connsiteX7-79" fmla="*/ 740569 w 740569"/>
                <a:gd name="connsiteY7-80" fmla="*/ 36049 h 64624"/>
                <a:gd name="connsiteX0-81" fmla="*/ 0 w 740569"/>
                <a:gd name="connsiteY0-82" fmla="*/ 45574 h 64624"/>
                <a:gd name="connsiteX1-83" fmla="*/ 111919 w 740569"/>
                <a:gd name="connsiteY1-84" fmla="*/ 330 h 64624"/>
                <a:gd name="connsiteX2-85" fmla="*/ 152400 w 740569"/>
                <a:gd name="connsiteY2-86" fmla="*/ 57480 h 64624"/>
                <a:gd name="connsiteX3-87" fmla="*/ 238125 w 740569"/>
                <a:gd name="connsiteY3-88" fmla="*/ 21761 h 64624"/>
                <a:gd name="connsiteX4-89" fmla="*/ 285750 w 740569"/>
                <a:gd name="connsiteY4-90" fmla="*/ 64624 h 64624"/>
                <a:gd name="connsiteX5-91" fmla="*/ 431007 w 740569"/>
                <a:gd name="connsiteY5-92" fmla="*/ 36049 h 64624"/>
                <a:gd name="connsiteX6-93" fmla="*/ 733425 w 740569"/>
                <a:gd name="connsiteY6-94" fmla="*/ 36049 h 64624"/>
                <a:gd name="connsiteX7-95" fmla="*/ 740569 w 740569"/>
                <a:gd name="connsiteY7-96" fmla="*/ 36049 h 64624"/>
                <a:gd name="connsiteX0-97" fmla="*/ 0 w 740569"/>
                <a:gd name="connsiteY0-98" fmla="*/ 45574 h 67811"/>
                <a:gd name="connsiteX1-99" fmla="*/ 111919 w 740569"/>
                <a:gd name="connsiteY1-100" fmla="*/ 330 h 67811"/>
                <a:gd name="connsiteX2-101" fmla="*/ 152400 w 740569"/>
                <a:gd name="connsiteY2-102" fmla="*/ 57480 h 67811"/>
                <a:gd name="connsiteX3-103" fmla="*/ 238125 w 740569"/>
                <a:gd name="connsiteY3-104" fmla="*/ 21761 h 67811"/>
                <a:gd name="connsiteX4-105" fmla="*/ 285750 w 740569"/>
                <a:gd name="connsiteY4-106" fmla="*/ 64624 h 67811"/>
                <a:gd name="connsiteX5-107" fmla="*/ 431007 w 740569"/>
                <a:gd name="connsiteY5-108" fmla="*/ 36049 h 67811"/>
                <a:gd name="connsiteX6-109" fmla="*/ 733425 w 740569"/>
                <a:gd name="connsiteY6-110" fmla="*/ 36049 h 67811"/>
                <a:gd name="connsiteX7-111" fmla="*/ 740569 w 740569"/>
                <a:gd name="connsiteY7-112" fmla="*/ 36049 h 67811"/>
                <a:gd name="connsiteX0-113" fmla="*/ 0 w 740569"/>
                <a:gd name="connsiteY0-114" fmla="*/ 45574 h 64754"/>
                <a:gd name="connsiteX1-115" fmla="*/ 111919 w 740569"/>
                <a:gd name="connsiteY1-116" fmla="*/ 330 h 64754"/>
                <a:gd name="connsiteX2-117" fmla="*/ 152400 w 740569"/>
                <a:gd name="connsiteY2-118" fmla="*/ 57480 h 64754"/>
                <a:gd name="connsiteX3-119" fmla="*/ 238125 w 740569"/>
                <a:gd name="connsiteY3-120" fmla="*/ 21761 h 64754"/>
                <a:gd name="connsiteX4-121" fmla="*/ 285750 w 740569"/>
                <a:gd name="connsiteY4-122" fmla="*/ 64624 h 64754"/>
                <a:gd name="connsiteX5-123" fmla="*/ 431007 w 740569"/>
                <a:gd name="connsiteY5-124" fmla="*/ 36049 h 64754"/>
                <a:gd name="connsiteX6-125" fmla="*/ 733425 w 740569"/>
                <a:gd name="connsiteY6-126" fmla="*/ 36049 h 64754"/>
                <a:gd name="connsiteX7-127" fmla="*/ 740569 w 740569"/>
                <a:gd name="connsiteY7-128" fmla="*/ 36049 h 64754"/>
                <a:gd name="connsiteX0-129" fmla="*/ 0 w 740569"/>
                <a:gd name="connsiteY0-130" fmla="*/ 45574 h 64776"/>
                <a:gd name="connsiteX1-131" fmla="*/ 111919 w 740569"/>
                <a:gd name="connsiteY1-132" fmla="*/ 330 h 64776"/>
                <a:gd name="connsiteX2-133" fmla="*/ 152400 w 740569"/>
                <a:gd name="connsiteY2-134" fmla="*/ 57480 h 64776"/>
                <a:gd name="connsiteX3-135" fmla="*/ 238125 w 740569"/>
                <a:gd name="connsiteY3-136" fmla="*/ 21761 h 64776"/>
                <a:gd name="connsiteX4-137" fmla="*/ 311944 w 740569"/>
                <a:gd name="connsiteY4-138" fmla="*/ 64624 h 64776"/>
                <a:gd name="connsiteX5-139" fmla="*/ 431007 w 740569"/>
                <a:gd name="connsiteY5-140" fmla="*/ 36049 h 64776"/>
                <a:gd name="connsiteX6-141" fmla="*/ 733425 w 740569"/>
                <a:gd name="connsiteY6-142" fmla="*/ 36049 h 64776"/>
                <a:gd name="connsiteX7-143" fmla="*/ 740569 w 740569"/>
                <a:gd name="connsiteY7-144" fmla="*/ 36049 h 64776"/>
                <a:gd name="connsiteX0-145" fmla="*/ 0 w 758294"/>
                <a:gd name="connsiteY0-146" fmla="*/ 45574 h 64666"/>
                <a:gd name="connsiteX1-147" fmla="*/ 111919 w 758294"/>
                <a:gd name="connsiteY1-148" fmla="*/ 330 h 64666"/>
                <a:gd name="connsiteX2-149" fmla="*/ 152400 w 758294"/>
                <a:gd name="connsiteY2-150" fmla="*/ 57480 h 64666"/>
                <a:gd name="connsiteX3-151" fmla="*/ 238125 w 758294"/>
                <a:gd name="connsiteY3-152" fmla="*/ 21761 h 64666"/>
                <a:gd name="connsiteX4-153" fmla="*/ 311944 w 758294"/>
                <a:gd name="connsiteY4-154" fmla="*/ 64624 h 64666"/>
                <a:gd name="connsiteX5-155" fmla="*/ 423864 w 758294"/>
                <a:gd name="connsiteY5-156" fmla="*/ 12236 h 64666"/>
                <a:gd name="connsiteX6-157" fmla="*/ 733425 w 758294"/>
                <a:gd name="connsiteY6-158" fmla="*/ 36049 h 64666"/>
                <a:gd name="connsiteX7-159" fmla="*/ 740569 w 758294"/>
                <a:gd name="connsiteY7-160" fmla="*/ 36049 h 64666"/>
                <a:gd name="connsiteX0-161" fmla="*/ 0 w 950119"/>
                <a:gd name="connsiteY0-162" fmla="*/ 45574 h 64666"/>
                <a:gd name="connsiteX1-163" fmla="*/ 111919 w 950119"/>
                <a:gd name="connsiteY1-164" fmla="*/ 330 h 64666"/>
                <a:gd name="connsiteX2-165" fmla="*/ 152400 w 950119"/>
                <a:gd name="connsiteY2-166" fmla="*/ 57480 h 64666"/>
                <a:gd name="connsiteX3-167" fmla="*/ 238125 w 950119"/>
                <a:gd name="connsiteY3-168" fmla="*/ 21761 h 64666"/>
                <a:gd name="connsiteX4-169" fmla="*/ 311944 w 950119"/>
                <a:gd name="connsiteY4-170" fmla="*/ 64624 h 64666"/>
                <a:gd name="connsiteX5-171" fmla="*/ 423864 w 950119"/>
                <a:gd name="connsiteY5-172" fmla="*/ 12236 h 64666"/>
                <a:gd name="connsiteX6-173" fmla="*/ 733425 w 950119"/>
                <a:gd name="connsiteY6-174" fmla="*/ 36049 h 64666"/>
                <a:gd name="connsiteX7-175" fmla="*/ 950119 w 950119"/>
                <a:gd name="connsiteY7-176" fmla="*/ 36049 h 64666"/>
                <a:gd name="connsiteX0-177" fmla="*/ 0 w 950119"/>
                <a:gd name="connsiteY0-178" fmla="*/ 45574 h 64666"/>
                <a:gd name="connsiteX1-179" fmla="*/ 111919 w 950119"/>
                <a:gd name="connsiteY1-180" fmla="*/ 330 h 64666"/>
                <a:gd name="connsiteX2-181" fmla="*/ 152400 w 950119"/>
                <a:gd name="connsiteY2-182" fmla="*/ 57480 h 64666"/>
                <a:gd name="connsiteX3-183" fmla="*/ 238125 w 950119"/>
                <a:gd name="connsiteY3-184" fmla="*/ 21761 h 64666"/>
                <a:gd name="connsiteX4-185" fmla="*/ 311944 w 950119"/>
                <a:gd name="connsiteY4-186" fmla="*/ 64624 h 64666"/>
                <a:gd name="connsiteX5-187" fmla="*/ 423864 w 950119"/>
                <a:gd name="connsiteY5-188" fmla="*/ 12236 h 64666"/>
                <a:gd name="connsiteX6-189" fmla="*/ 738187 w 950119"/>
                <a:gd name="connsiteY6-190" fmla="*/ 14618 h 64666"/>
                <a:gd name="connsiteX7-191" fmla="*/ 950119 w 950119"/>
                <a:gd name="connsiteY7-192" fmla="*/ 36049 h 64666"/>
                <a:gd name="connsiteX0-193" fmla="*/ 0 w 985838"/>
                <a:gd name="connsiteY0-194" fmla="*/ 45574 h 64666"/>
                <a:gd name="connsiteX1-195" fmla="*/ 111919 w 985838"/>
                <a:gd name="connsiteY1-196" fmla="*/ 330 h 64666"/>
                <a:gd name="connsiteX2-197" fmla="*/ 152400 w 985838"/>
                <a:gd name="connsiteY2-198" fmla="*/ 57480 h 64666"/>
                <a:gd name="connsiteX3-199" fmla="*/ 238125 w 985838"/>
                <a:gd name="connsiteY3-200" fmla="*/ 21761 h 64666"/>
                <a:gd name="connsiteX4-201" fmla="*/ 311944 w 985838"/>
                <a:gd name="connsiteY4-202" fmla="*/ 64624 h 64666"/>
                <a:gd name="connsiteX5-203" fmla="*/ 423864 w 985838"/>
                <a:gd name="connsiteY5-204" fmla="*/ 12236 h 64666"/>
                <a:gd name="connsiteX6-205" fmla="*/ 738187 w 985838"/>
                <a:gd name="connsiteY6-206" fmla="*/ 14618 h 64666"/>
                <a:gd name="connsiteX7-207" fmla="*/ 985838 w 985838"/>
                <a:gd name="connsiteY7-208" fmla="*/ 16999 h 64666"/>
                <a:gd name="connsiteX0-209" fmla="*/ 0 w 964406"/>
                <a:gd name="connsiteY0-210" fmla="*/ 45574 h 64666"/>
                <a:gd name="connsiteX1-211" fmla="*/ 111919 w 964406"/>
                <a:gd name="connsiteY1-212" fmla="*/ 330 h 64666"/>
                <a:gd name="connsiteX2-213" fmla="*/ 152400 w 964406"/>
                <a:gd name="connsiteY2-214" fmla="*/ 57480 h 64666"/>
                <a:gd name="connsiteX3-215" fmla="*/ 238125 w 964406"/>
                <a:gd name="connsiteY3-216" fmla="*/ 21761 h 64666"/>
                <a:gd name="connsiteX4-217" fmla="*/ 311944 w 964406"/>
                <a:gd name="connsiteY4-218" fmla="*/ 64624 h 64666"/>
                <a:gd name="connsiteX5-219" fmla="*/ 423864 w 964406"/>
                <a:gd name="connsiteY5-220" fmla="*/ 12236 h 64666"/>
                <a:gd name="connsiteX6-221" fmla="*/ 738187 w 964406"/>
                <a:gd name="connsiteY6-222" fmla="*/ 14618 h 64666"/>
                <a:gd name="connsiteX7-223" fmla="*/ 964406 w 964406"/>
                <a:gd name="connsiteY7-224" fmla="*/ 7474 h 64666"/>
                <a:gd name="connsiteX0-225" fmla="*/ 0 w 962024"/>
                <a:gd name="connsiteY0-226" fmla="*/ 45574 h 64666"/>
                <a:gd name="connsiteX1-227" fmla="*/ 111919 w 962024"/>
                <a:gd name="connsiteY1-228" fmla="*/ 330 h 64666"/>
                <a:gd name="connsiteX2-229" fmla="*/ 152400 w 962024"/>
                <a:gd name="connsiteY2-230" fmla="*/ 57480 h 64666"/>
                <a:gd name="connsiteX3-231" fmla="*/ 238125 w 962024"/>
                <a:gd name="connsiteY3-232" fmla="*/ 21761 h 64666"/>
                <a:gd name="connsiteX4-233" fmla="*/ 311944 w 962024"/>
                <a:gd name="connsiteY4-234" fmla="*/ 64624 h 64666"/>
                <a:gd name="connsiteX5-235" fmla="*/ 423864 w 962024"/>
                <a:gd name="connsiteY5-236" fmla="*/ 12236 h 64666"/>
                <a:gd name="connsiteX6-237" fmla="*/ 738187 w 962024"/>
                <a:gd name="connsiteY6-238" fmla="*/ 14618 h 64666"/>
                <a:gd name="connsiteX7-239" fmla="*/ 962024 w 962024"/>
                <a:gd name="connsiteY7-240" fmla="*/ 14618 h 64666"/>
                <a:gd name="connsiteX0-241" fmla="*/ 0 w 845343"/>
                <a:gd name="connsiteY0-242" fmla="*/ 45574 h 64666"/>
                <a:gd name="connsiteX1-243" fmla="*/ 111919 w 845343"/>
                <a:gd name="connsiteY1-244" fmla="*/ 330 h 64666"/>
                <a:gd name="connsiteX2-245" fmla="*/ 152400 w 845343"/>
                <a:gd name="connsiteY2-246" fmla="*/ 57480 h 64666"/>
                <a:gd name="connsiteX3-247" fmla="*/ 238125 w 845343"/>
                <a:gd name="connsiteY3-248" fmla="*/ 21761 h 64666"/>
                <a:gd name="connsiteX4-249" fmla="*/ 311944 w 845343"/>
                <a:gd name="connsiteY4-250" fmla="*/ 64624 h 64666"/>
                <a:gd name="connsiteX5-251" fmla="*/ 423864 w 845343"/>
                <a:gd name="connsiteY5-252" fmla="*/ 12236 h 64666"/>
                <a:gd name="connsiteX6-253" fmla="*/ 738187 w 845343"/>
                <a:gd name="connsiteY6-254" fmla="*/ 14618 h 64666"/>
                <a:gd name="connsiteX7-255" fmla="*/ 845343 w 845343"/>
                <a:gd name="connsiteY7-256" fmla="*/ 14618 h 64666"/>
                <a:gd name="connsiteX0-257" fmla="*/ 0 w 904874"/>
                <a:gd name="connsiteY0-258" fmla="*/ 45574 h 64666"/>
                <a:gd name="connsiteX1-259" fmla="*/ 111919 w 904874"/>
                <a:gd name="connsiteY1-260" fmla="*/ 330 h 64666"/>
                <a:gd name="connsiteX2-261" fmla="*/ 152400 w 904874"/>
                <a:gd name="connsiteY2-262" fmla="*/ 57480 h 64666"/>
                <a:gd name="connsiteX3-263" fmla="*/ 238125 w 904874"/>
                <a:gd name="connsiteY3-264" fmla="*/ 21761 h 64666"/>
                <a:gd name="connsiteX4-265" fmla="*/ 311944 w 904874"/>
                <a:gd name="connsiteY4-266" fmla="*/ 64624 h 64666"/>
                <a:gd name="connsiteX5-267" fmla="*/ 423864 w 904874"/>
                <a:gd name="connsiteY5-268" fmla="*/ 12236 h 64666"/>
                <a:gd name="connsiteX6-269" fmla="*/ 738187 w 904874"/>
                <a:gd name="connsiteY6-270" fmla="*/ 14618 h 64666"/>
                <a:gd name="connsiteX7-271" fmla="*/ 904874 w 904874"/>
                <a:gd name="connsiteY7-272" fmla="*/ 14618 h 64666"/>
                <a:gd name="connsiteX0-273" fmla="*/ 0 w 904874"/>
                <a:gd name="connsiteY0-274" fmla="*/ 45574 h 64666"/>
                <a:gd name="connsiteX1-275" fmla="*/ 111919 w 904874"/>
                <a:gd name="connsiteY1-276" fmla="*/ 330 h 64666"/>
                <a:gd name="connsiteX2-277" fmla="*/ 152400 w 904874"/>
                <a:gd name="connsiteY2-278" fmla="*/ 57480 h 64666"/>
                <a:gd name="connsiteX3-279" fmla="*/ 238125 w 904874"/>
                <a:gd name="connsiteY3-280" fmla="*/ 21761 h 64666"/>
                <a:gd name="connsiteX4-281" fmla="*/ 311944 w 904874"/>
                <a:gd name="connsiteY4-282" fmla="*/ 64624 h 64666"/>
                <a:gd name="connsiteX5-283" fmla="*/ 423864 w 904874"/>
                <a:gd name="connsiteY5-284" fmla="*/ 12236 h 64666"/>
                <a:gd name="connsiteX6-285" fmla="*/ 740569 w 904874"/>
                <a:gd name="connsiteY6-286" fmla="*/ 14618 h 64666"/>
                <a:gd name="connsiteX7-287" fmla="*/ 904874 w 904874"/>
                <a:gd name="connsiteY7-288" fmla="*/ 14618 h 64666"/>
                <a:gd name="connsiteX0-289" fmla="*/ 0 w 904874"/>
                <a:gd name="connsiteY0-290" fmla="*/ 45574 h 64666"/>
                <a:gd name="connsiteX1-291" fmla="*/ 111919 w 904874"/>
                <a:gd name="connsiteY1-292" fmla="*/ 330 h 64666"/>
                <a:gd name="connsiteX2-293" fmla="*/ 152400 w 904874"/>
                <a:gd name="connsiteY2-294" fmla="*/ 57480 h 64666"/>
                <a:gd name="connsiteX3-295" fmla="*/ 238125 w 904874"/>
                <a:gd name="connsiteY3-296" fmla="*/ 21761 h 64666"/>
                <a:gd name="connsiteX4-297" fmla="*/ 311944 w 904874"/>
                <a:gd name="connsiteY4-298" fmla="*/ 64624 h 64666"/>
                <a:gd name="connsiteX5-299" fmla="*/ 423864 w 904874"/>
                <a:gd name="connsiteY5-300" fmla="*/ 12236 h 64666"/>
                <a:gd name="connsiteX6-301" fmla="*/ 740569 w 904874"/>
                <a:gd name="connsiteY6-302" fmla="*/ 14618 h 64666"/>
                <a:gd name="connsiteX7-303" fmla="*/ 904874 w 904874"/>
                <a:gd name="connsiteY7-304" fmla="*/ 14618 h 64666"/>
                <a:gd name="connsiteX0-305" fmla="*/ 0 w 904874"/>
                <a:gd name="connsiteY0-306" fmla="*/ 45574 h 64666"/>
                <a:gd name="connsiteX1-307" fmla="*/ 111919 w 904874"/>
                <a:gd name="connsiteY1-308" fmla="*/ 330 h 64666"/>
                <a:gd name="connsiteX2-309" fmla="*/ 152400 w 904874"/>
                <a:gd name="connsiteY2-310" fmla="*/ 57480 h 64666"/>
                <a:gd name="connsiteX3-311" fmla="*/ 238125 w 904874"/>
                <a:gd name="connsiteY3-312" fmla="*/ 21761 h 64666"/>
                <a:gd name="connsiteX4-313" fmla="*/ 311944 w 904874"/>
                <a:gd name="connsiteY4-314" fmla="*/ 64624 h 64666"/>
                <a:gd name="connsiteX5-315" fmla="*/ 423864 w 904874"/>
                <a:gd name="connsiteY5-316" fmla="*/ 12236 h 64666"/>
                <a:gd name="connsiteX6-317" fmla="*/ 904874 w 904874"/>
                <a:gd name="connsiteY6-318" fmla="*/ 14618 h 6466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904874" h="64666">
                  <a:moveTo>
                    <a:pt x="0" y="45574"/>
                  </a:moveTo>
                  <a:cubicBezTo>
                    <a:pt x="31750" y="36049"/>
                    <a:pt x="67469" y="-4035"/>
                    <a:pt x="111919" y="330"/>
                  </a:cubicBezTo>
                  <a:cubicBezTo>
                    <a:pt x="156369" y="4695"/>
                    <a:pt x="114300" y="47955"/>
                    <a:pt x="152400" y="57480"/>
                  </a:cubicBezTo>
                  <a:cubicBezTo>
                    <a:pt x="190500" y="67005"/>
                    <a:pt x="211534" y="20570"/>
                    <a:pt x="238125" y="21761"/>
                  </a:cubicBezTo>
                  <a:cubicBezTo>
                    <a:pt x="264716" y="22952"/>
                    <a:pt x="280988" y="66211"/>
                    <a:pt x="311944" y="64624"/>
                  </a:cubicBezTo>
                  <a:cubicBezTo>
                    <a:pt x="342900" y="63037"/>
                    <a:pt x="325042" y="20570"/>
                    <a:pt x="423864" y="12236"/>
                  </a:cubicBezTo>
                  <a:cubicBezTo>
                    <a:pt x="522686" y="3902"/>
                    <a:pt x="804664" y="14122"/>
                    <a:pt x="904874" y="14618"/>
                  </a:cubicBezTo>
                </a:path>
              </a:pathLst>
            </a:custGeom>
            <a:noFill/>
            <a:ln w="12700">
              <a:solidFill>
                <a:srgbClr val="D9AA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75"/>
            </a:p>
          </p:txBody>
        </p:sp>
        <p:cxnSp>
          <p:nvCxnSpPr>
            <p:cNvPr id="39" name="直接连接符 38"/>
            <p:cNvCxnSpPr>
              <a:stCxn id="38" idx="6"/>
            </p:cNvCxnSpPr>
            <p:nvPr/>
          </p:nvCxnSpPr>
          <p:spPr>
            <a:xfrm>
              <a:off x="1193007" y="497681"/>
              <a:ext cx="7867866" cy="4366"/>
            </a:xfrm>
            <a:prstGeom prst="line">
              <a:avLst/>
            </a:prstGeom>
            <a:noFill/>
            <a:ln w="12700">
              <a:solidFill>
                <a:srgbClr val="D9AA27"/>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43" name="组合 42"/>
          <p:cNvGrpSpPr/>
          <p:nvPr/>
        </p:nvGrpSpPr>
        <p:grpSpPr>
          <a:xfrm>
            <a:off x="0" y="320298"/>
            <a:ext cx="633155" cy="349397"/>
            <a:chOff x="0" y="252065"/>
            <a:chExt cx="641111" cy="392113"/>
          </a:xfrm>
        </p:grpSpPr>
        <p:sp>
          <p:nvSpPr>
            <p:cNvPr id="44" name="矩形 59"/>
            <p:cNvSpPr>
              <a:spLocks noChangeArrowheads="1"/>
            </p:cNvSpPr>
            <p:nvPr/>
          </p:nvSpPr>
          <p:spPr bwMode="auto">
            <a:xfrm>
              <a:off x="0" y="252065"/>
              <a:ext cx="227013" cy="392112"/>
            </a:xfrm>
            <a:prstGeom prst="rect">
              <a:avLst/>
            </a:prstGeom>
            <a:solidFill>
              <a:schemeClr val="accent2">
                <a:lumMod val="75000"/>
              </a:schemeClr>
            </a:solidFill>
            <a:ln>
              <a:noFill/>
            </a:ln>
          </p:spPr>
          <p:txBody>
            <a:bodyPr anchor="ctr"/>
            <a:lstStyle>
              <a:lvl1pPr>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defTabSz="955675" fontAlgn="auto">
                <a:lnSpc>
                  <a:spcPct val="100000"/>
                </a:lnSpc>
                <a:spcBef>
                  <a:spcPct val="0"/>
                </a:spcBef>
                <a:spcAft>
                  <a:spcPts val="0"/>
                </a:spcAft>
                <a:buNone/>
                <a:defRPr/>
              </a:pPr>
              <a:endParaRPr lang="zh-CN" altLang="en-US" sz="1385">
                <a:solidFill>
                  <a:srgbClr val="FFFFFF"/>
                </a:solidFill>
              </a:endParaRPr>
            </a:p>
          </p:txBody>
        </p:sp>
        <p:sp>
          <p:nvSpPr>
            <p:cNvPr id="48" name="矩形 60"/>
            <p:cNvSpPr>
              <a:spLocks noChangeArrowheads="1"/>
            </p:cNvSpPr>
            <p:nvPr/>
          </p:nvSpPr>
          <p:spPr bwMode="auto">
            <a:xfrm>
              <a:off x="227013" y="252065"/>
              <a:ext cx="114300" cy="392112"/>
            </a:xfrm>
            <a:prstGeom prst="rect">
              <a:avLst/>
            </a:prstGeom>
            <a:solidFill>
              <a:srgbClr val="E1C209"/>
            </a:solidFill>
            <a:ln>
              <a:noFill/>
            </a:ln>
          </p:spPr>
          <p:txBody>
            <a:bodyPr anchor="ctr"/>
            <a:lstStyle>
              <a:lvl1pPr>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defTabSz="955675" fontAlgn="auto">
                <a:lnSpc>
                  <a:spcPct val="100000"/>
                </a:lnSpc>
                <a:spcBef>
                  <a:spcPct val="0"/>
                </a:spcBef>
                <a:spcAft>
                  <a:spcPts val="0"/>
                </a:spcAft>
                <a:buNone/>
                <a:defRPr/>
              </a:pPr>
              <a:endParaRPr lang="zh-CN" altLang="en-US" sz="1385">
                <a:solidFill>
                  <a:srgbClr val="FFFFFF"/>
                </a:solidFill>
              </a:endParaRPr>
            </a:p>
          </p:txBody>
        </p:sp>
        <p:sp>
          <p:nvSpPr>
            <p:cNvPr id="49" name="五边形 48"/>
            <p:cNvSpPr/>
            <p:nvPr userDrawn="1"/>
          </p:nvSpPr>
          <p:spPr>
            <a:xfrm>
              <a:off x="338378" y="254692"/>
              <a:ext cx="302733" cy="389486"/>
            </a:xfrm>
            <a:prstGeom prst="homePlate">
              <a:avLst/>
            </a:prstGeom>
            <a:solidFill>
              <a:srgbClr val="D9AA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75"/>
            </a:p>
          </p:txBody>
        </p:sp>
      </p:grpSp>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wipe(down)">
                                      <p:cBhvr>
                                        <p:cTn id="12" dur="500"/>
                                        <p:tgtEl>
                                          <p:spTgt spid="37"/>
                                        </p:tgtEl>
                                      </p:cBhvr>
                                    </p:animEffect>
                                  </p:childTnLst>
                                </p:cTn>
                              </p:par>
                            </p:childTnLst>
                          </p:cTn>
                        </p:par>
                        <p:par>
                          <p:cTn id="13" fill="hold">
                            <p:stCondLst>
                              <p:cond delay="500"/>
                            </p:stCondLst>
                            <p:childTnLst>
                              <p:par>
                                <p:cTn id="14" presetID="41" presetClass="entr" presetSubtype="0" fill="hold" grpId="0" nodeType="afterEffect">
                                  <p:stCondLst>
                                    <p:cond delay="0"/>
                                  </p:stCondLst>
                                  <p:iterate type="lt">
                                    <p:tmPct val="10000"/>
                                  </p:iterate>
                                  <p:childTnLst>
                                    <p:set>
                                      <p:cBhvr>
                                        <p:cTn id="15" dur="1" fill="hold">
                                          <p:stCondLst>
                                            <p:cond delay="0"/>
                                          </p:stCondLst>
                                        </p:cTn>
                                        <p:tgtEl>
                                          <p:spTgt spid="36"/>
                                        </p:tgtEl>
                                        <p:attrNameLst>
                                          <p:attrName>style.visibility</p:attrName>
                                        </p:attrNameLst>
                                      </p:cBhvr>
                                      <p:to>
                                        <p:strVal val="visible"/>
                                      </p:to>
                                    </p:set>
                                    <p:anim calcmode="lin" valueType="num">
                                      <p:cBhvr>
                                        <p:cTn id="16" dur="500" fill="hold"/>
                                        <p:tgtEl>
                                          <p:spTgt spid="36"/>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36"/>
                                        </p:tgtEl>
                                        <p:attrNameLst>
                                          <p:attrName>ppt_y</p:attrName>
                                        </p:attrNameLst>
                                      </p:cBhvr>
                                      <p:tavLst>
                                        <p:tav tm="0">
                                          <p:val>
                                            <p:strVal val="#ppt_y"/>
                                          </p:val>
                                        </p:tav>
                                        <p:tav tm="100000">
                                          <p:val>
                                            <p:strVal val="#ppt_y"/>
                                          </p:val>
                                        </p:tav>
                                      </p:tavLst>
                                    </p:anim>
                                    <p:anim calcmode="lin" valueType="num">
                                      <p:cBhvr>
                                        <p:cTn id="18" dur="500" fill="hold"/>
                                        <p:tgtEl>
                                          <p:spTgt spid="36"/>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36"/>
                                        </p:tgtEl>
                                        <p:attrNameLst>
                                          <p:attrName>ppt_w</p:attrName>
                                        </p:attrNameLst>
                                      </p:cBhvr>
                                      <p:tavLst>
                                        <p:tav tm="0">
                                          <p:val>
                                            <p:strVal val="#ppt_w/10"/>
                                          </p:val>
                                        </p:tav>
                                        <p:tav tm="50000">
                                          <p:val>
                                            <p:strVal val="#ppt_w+.01"/>
                                          </p:val>
                                        </p:tav>
                                        <p:tav tm="100000">
                                          <p:val>
                                            <p:strVal val="#ppt_w"/>
                                          </p:val>
                                        </p:tav>
                                      </p:tavLst>
                                    </p:anim>
                                    <p:animEffect>
                                      <p:cBhvr>
                                        <p:cTn id="20" dur="500" tmFilter="0,0; .5, 1; 1, 1"/>
                                        <p:tgtEl>
                                          <p:spTgt spid="36"/>
                                        </p:tgtEl>
                                      </p:cBhvr>
                                    </p:animEffect>
                                  </p:childTnLst>
                                </p:cTn>
                              </p:par>
                            </p:childTnLst>
                          </p:cTn>
                        </p:par>
                        <p:par>
                          <p:cTn id="21" fill="hold">
                            <p:stCondLst>
                              <p:cond delay="1450"/>
                            </p:stCondLst>
                            <p:childTnLst>
                              <p:par>
                                <p:cTn id="22" presetID="42" presetClass="entr" presetSubtype="0" fill="hold" nodeType="after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1000"/>
                                        <p:tgtEl>
                                          <p:spTgt spid="10"/>
                                        </p:tgtEl>
                                      </p:cBhvr>
                                    </p:animEffect>
                                    <p:anim calcmode="lin" valueType="num">
                                      <p:cBhvr>
                                        <p:cTn id="25" dur="1000" fill="hold"/>
                                        <p:tgtEl>
                                          <p:spTgt spid="10"/>
                                        </p:tgtEl>
                                        <p:attrNameLst>
                                          <p:attrName>ppt_x</p:attrName>
                                        </p:attrNameLst>
                                      </p:cBhvr>
                                      <p:tavLst>
                                        <p:tav tm="0">
                                          <p:val>
                                            <p:strVal val="#ppt_x"/>
                                          </p:val>
                                        </p:tav>
                                        <p:tav tm="100000">
                                          <p:val>
                                            <p:strVal val="#ppt_x"/>
                                          </p:val>
                                        </p:tav>
                                      </p:tavLst>
                                    </p:anim>
                                    <p:anim calcmode="lin" valueType="num">
                                      <p:cBhvr>
                                        <p:cTn id="26" dur="1000" fill="hold"/>
                                        <p:tgtEl>
                                          <p:spTgt spid="10"/>
                                        </p:tgtEl>
                                        <p:attrNameLst>
                                          <p:attrName>ppt_y</p:attrName>
                                        </p:attrNameLst>
                                      </p:cBhvr>
                                      <p:tavLst>
                                        <p:tav tm="0">
                                          <p:val>
                                            <p:strVal val="#ppt_y+.1"/>
                                          </p:val>
                                        </p:tav>
                                        <p:tav tm="100000">
                                          <p:val>
                                            <p:strVal val="#ppt_y"/>
                                          </p:val>
                                        </p:tav>
                                      </p:tavLst>
                                    </p:anim>
                                  </p:childTnLst>
                                </p:cTn>
                              </p:par>
                              <p:par>
                                <p:cTn id="27" presetID="47" presetClass="entr" presetSubtype="0" fill="hold" nodeType="with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1000"/>
                                        <p:tgtEl>
                                          <p:spTgt spid="5"/>
                                        </p:tgtEl>
                                      </p:cBhvr>
                                    </p:animEffect>
                                    <p:anim calcmode="lin" valueType="num">
                                      <p:cBhvr>
                                        <p:cTn id="30" dur="1000" fill="hold"/>
                                        <p:tgtEl>
                                          <p:spTgt spid="5"/>
                                        </p:tgtEl>
                                        <p:attrNameLst>
                                          <p:attrName>ppt_x</p:attrName>
                                        </p:attrNameLst>
                                      </p:cBhvr>
                                      <p:tavLst>
                                        <p:tav tm="0">
                                          <p:val>
                                            <p:strVal val="#ppt_x"/>
                                          </p:val>
                                        </p:tav>
                                        <p:tav tm="100000">
                                          <p:val>
                                            <p:strVal val="#ppt_x"/>
                                          </p:val>
                                        </p:tav>
                                      </p:tavLst>
                                    </p:anim>
                                    <p:anim calcmode="lin" valueType="num">
                                      <p:cBhvr>
                                        <p:cTn id="31" dur="1000" fill="hold"/>
                                        <p:tgtEl>
                                          <p:spTgt spid="5"/>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fade">
                                      <p:cBhvr>
                                        <p:cTn id="34" dur="1000"/>
                                        <p:tgtEl>
                                          <p:spTgt spid="6"/>
                                        </p:tgtEl>
                                      </p:cBhvr>
                                    </p:animEffect>
                                    <p:anim calcmode="lin" valueType="num">
                                      <p:cBhvr>
                                        <p:cTn id="35" dur="1000" fill="hold"/>
                                        <p:tgtEl>
                                          <p:spTgt spid="6"/>
                                        </p:tgtEl>
                                        <p:attrNameLst>
                                          <p:attrName>ppt_x</p:attrName>
                                        </p:attrNameLst>
                                      </p:cBhvr>
                                      <p:tavLst>
                                        <p:tav tm="0">
                                          <p:val>
                                            <p:strVal val="#ppt_x"/>
                                          </p:val>
                                        </p:tav>
                                        <p:tav tm="100000">
                                          <p:val>
                                            <p:strVal val="#ppt_x"/>
                                          </p:val>
                                        </p:tav>
                                      </p:tavLst>
                                    </p:anim>
                                    <p:anim calcmode="lin" valueType="num">
                                      <p:cBhvr>
                                        <p:cTn id="36" dur="1000" fill="hold"/>
                                        <p:tgtEl>
                                          <p:spTgt spid="6"/>
                                        </p:tgtEl>
                                        <p:attrNameLst>
                                          <p:attrName>ppt_y</p:attrName>
                                        </p:attrNameLst>
                                      </p:cBhvr>
                                      <p:tavLst>
                                        <p:tav tm="0">
                                          <p:val>
                                            <p:strVal val="#ppt_y+.1"/>
                                          </p:val>
                                        </p:tav>
                                        <p:tav tm="100000">
                                          <p:val>
                                            <p:strVal val="#ppt_y"/>
                                          </p:val>
                                        </p:tav>
                                      </p:tavLst>
                                    </p:anim>
                                  </p:childTnLst>
                                </p:cTn>
                              </p:par>
                            </p:childTnLst>
                          </p:cTn>
                        </p:par>
                        <p:par>
                          <p:cTn id="37" fill="hold">
                            <p:stCondLst>
                              <p:cond delay="2450"/>
                            </p:stCondLst>
                            <p:childTnLst>
                              <p:par>
                                <p:cTn id="38" presetID="14" presetClass="entr" presetSubtype="10" fill="hold" nodeType="after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randombar(horizontal)">
                                      <p:cBhvr>
                                        <p:cTn id="40" dur="500"/>
                                        <p:tgtEl>
                                          <p:spTgt spid="7"/>
                                        </p:tgtEl>
                                      </p:cBhvr>
                                    </p:animEffect>
                                  </p:childTnLst>
                                </p:cTn>
                              </p:par>
                              <p:par>
                                <p:cTn id="41" presetID="14" presetClass="entr" presetSubtype="10" fill="hold" nodeType="with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randombar(horizontal)">
                                      <p:cBhvr>
                                        <p:cTn id="43" dur="500"/>
                                        <p:tgtEl>
                                          <p:spTgt spid="9"/>
                                        </p:tgtEl>
                                      </p:cBhvr>
                                    </p:animEffect>
                                  </p:childTnLst>
                                </p:cTn>
                              </p:par>
                              <p:par>
                                <p:cTn id="44" presetID="14" presetClass="entr" presetSubtype="10" fill="hold" nodeType="withEffect">
                                  <p:stCondLst>
                                    <p:cond delay="0"/>
                                  </p:stCondLst>
                                  <p:childTnLst>
                                    <p:set>
                                      <p:cBhvr>
                                        <p:cTn id="45" dur="1" fill="hold">
                                          <p:stCondLst>
                                            <p:cond delay="0"/>
                                          </p:stCondLst>
                                        </p:cTn>
                                        <p:tgtEl>
                                          <p:spTgt spid="8"/>
                                        </p:tgtEl>
                                        <p:attrNameLst>
                                          <p:attrName>style.visibility</p:attrName>
                                        </p:attrNameLst>
                                      </p:cBhvr>
                                      <p:to>
                                        <p:strVal val="visible"/>
                                      </p:to>
                                    </p:set>
                                    <p:animEffect transition="in" filter="randombar(horizontal)">
                                      <p:cBhvr>
                                        <p:cTn id="4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bldLvl="0"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52"/>
          <p:cNvGrpSpPr/>
          <p:nvPr/>
        </p:nvGrpSpPr>
        <p:grpSpPr bwMode="auto">
          <a:xfrm>
            <a:off x="3164970" y="1885866"/>
            <a:ext cx="2760894" cy="2724834"/>
            <a:chOff x="3868719" y="1776670"/>
            <a:chExt cx="2628619" cy="2628031"/>
          </a:xfrm>
        </p:grpSpPr>
        <p:sp>
          <p:nvSpPr>
            <p:cNvPr id="54" name="Freeform 4"/>
            <p:cNvSpPr/>
            <p:nvPr/>
          </p:nvSpPr>
          <p:spPr bwMode="auto">
            <a:xfrm>
              <a:off x="3868719" y="1776670"/>
              <a:ext cx="2628619" cy="2628031"/>
            </a:xfrm>
            <a:custGeom>
              <a:avLst/>
              <a:gdLst>
                <a:gd name="T0" fmla="*/ 800 w 1050"/>
                <a:gd name="T1" fmla="*/ 903 h 1049"/>
                <a:gd name="T2" fmla="*/ 766 w 1050"/>
                <a:gd name="T3" fmla="*/ 996 h 1049"/>
                <a:gd name="T4" fmla="*/ 671 w 1050"/>
                <a:gd name="T5" fmla="*/ 969 h 1049"/>
                <a:gd name="T6" fmla="*/ 625 w 1050"/>
                <a:gd name="T7" fmla="*/ 1044 h 1049"/>
                <a:gd name="T8" fmla="*/ 526 w 1050"/>
                <a:gd name="T9" fmla="*/ 991 h 1049"/>
                <a:gd name="T10" fmla="*/ 443 w 1050"/>
                <a:gd name="T11" fmla="*/ 1047 h 1049"/>
                <a:gd name="T12" fmla="*/ 381 w 1050"/>
                <a:gd name="T13" fmla="*/ 969 h 1049"/>
                <a:gd name="T14" fmla="*/ 301 w 1050"/>
                <a:gd name="T15" fmla="*/ 1003 h 1049"/>
                <a:gd name="T16" fmla="*/ 272 w 1050"/>
                <a:gd name="T17" fmla="*/ 917 h 1049"/>
                <a:gd name="T18" fmla="*/ 232 w 1050"/>
                <a:gd name="T19" fmla="*/ 888 h 1049"/>
                <a:gd name="T20" fmla="*/ 140 w 1050"/>
                <a:gd name="T21" fmla="*/ 886 h 1049"/>
                <a:gd name="T22" fmla="*/ 134 w 1050"/>
                <a:gd name="T23" fmla="*/ 778 h 1049"/>
                <a:gd name="T24" fmla="*/ 47 w 1050"/>
                <a:gd name="T25" fmla="*/ 750 h 1049"/>
                <a:gd name="T26" fmla="*/ 78 w 1050"/>
                <a:gd name="T27" fmla="*/ 657 h 1049"/>
                <a:gd name="T28" fmla="*/ 0 w 1050"/>
                <a:gd name="T29" fmla="*/ 590 h 1049"/>
                <a:gd name="T30" fmla="*/ 60 w 1050"/>
                <a:gd name="T31" fmla="*/ 500 h 1049"/>
                <a:gd name="T32" fmla="*/ 6 w 1050"/>
                <a:gd name="T33" fmla="*/ 426 h 1049"/>
                <a:gd name="T34" fmla="*/ 86 w 1050"/>
                <a:gd name="T35" fmla="*/ 368 h 1049"/>
                <a:gd name="T36" fmla="*/ 55 w 1050"/>
                <a:gd name="T37" fmla="*/ 284 h 1049"/>
                <a:gd name="T38" fmla="*/ 148 w 1050"/>
                <a:gd name="T39" fmla="*/ 250 h 1049"/>
                <a:gd name="T40" fmla="*/ 140 w 1050"/>
                <a:gd name="T41" fmla="*/ 163 h 1049"/>
                <a:gd name="T42" fmla="*/ 232 w 1050"/>
                <a:gd name="T43" fmla="*/ 162 h 1049"/>
                <a:gd name="T44" fmla="*/ 271 w 1050"/>
                <a:gd name="T45" fmla="*/ 61 h 1049"/>
                <a:gd name="T46" fmla="*/ 358 w 1050"/>
                <a:gd name="T47" fmla="*/ 88 h 1049"/>
                <a:gd name="T48" fmla="*/ 405 w 1050"/>
                <a:gd name="T49" fmla="*/ 73 h 1049"/>
                <a:gd name="T50" fmla="*/ 501 w 1050"/>
                <a:gd name="T51" fmla="*/ 58 h 1049"/>
                <a:gd name="T52" fmla="*/ 592 w 1050"/>
                <a:gd name="T53" fmla="*/ 0 h 1049"/>
                <a:gd name="T54" fmla="*/ 646 w 1050"/>
                <a:gd name="T55" fmla="*/ 73 h 1049"/>
                <a:gd name="T56" fmla="*/ 694 w 1050"/>
                <a:gd name="T57" fmla="*/ 88 h 1049"/>
                <a:gd name="T58" fmla="*/ 781 w 1050"/>
                <a:gd name="T59" fmla="*/ 61 h 1049"/>
                <a:gd name="T60" fmla="*/ 810 w 1050"/>
                <a:gd name="T61" fmla="*/ 155 h 1049"/>
                <a:gd name="T62" fmla="*/ 900 w 1050"/>
                <a:gd name="T63" fmla="*/ 151 h 1049"/>
                <a:gd name="T64" fmla="*/ 904 w 1050"/>
                <a:gd name="T65" fmla="*/ 250 h 1049"/>
                <a:gd name="T66" fmla="*/ 997 w 1050"/>
                <a:gd name="T67" fmla="*/ 284 h 1049"/>
                <a:gd name="T68" fmla="*/ 970 w 1050"/>
                <a:gd name="T69" fmla="*/ 380 h 1049"/>
                <a:gd name="T70" fmla="*/ 1045 w 1050"/>
                <a:gd name="T71" fmla="*/ 426 h 1049"/>
                <a:gd name="T72" fmla="*/ 993 w 1050"/>
                <a:gd name="T73" fmla="*/ 524 h 1049"/>
                <a:gd name="T74" fmla="*/ 1048 w 1050"/>
                <a:gd name="T75" fmla="*/ 607 h 1049"/>
                <a:gd name="T76" fmla="*/ 970 w 1050"/>
                <a:gd name="T77" fmla="*/ 669 h 1049"/>
                <a:gd name="T78" fmla="*/ 1005 w 1050"/>
                <a:gd name="T79" fmla="*/ 750 h 1049"/>
                <a:gd name="T80" fmla="*/ 918 w 1050"/>
                <a:gd name="T81" fmla="*/ 778 h 1049"/>
                <a:gd name="T82" fmla="*/ 889 w 1050"/>
                <a:gd name="T83" fmla="*/ 818 h 1049"/>
                <a:gd name="T84" fmla="*/ 888 w 1050"/>
                <a:gd name="T85" fmla="*/ 911 h 10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50" h="1049">
                  <a:moveTo>
                    <a:pt x="888" y="911"/>
                  </a:moveTo>
                  <a:lnTo>
                    <a:pt x="820" y="888"/>
                  </a:lnTo>
                  <a:lnTo>
                    <a:pt x="800" y="903"/>
                  </a:lnTo>
                  <a:lnTo>
                    <a:pt x="780" y="917"/>
                  </a:lnTo>
                  <a:lnTo>
                    <a:pt x="781" y="988"/>
                  </a:lnTo>
                  <a:lnTo>
                    <a:pt x="766" y="996"/>
                  </a:lnTo>
                  <a:lnTo>
                    <a:pt x="751" y="1003"/>
                  </a:lnTo>
                  <a:lnTo>
                    <a:pt x="694" y="961"/>
                  </a:lnTo>
                  <a:lnTo>
                    <a:pt x="671" y="969"/>
                  </a:lnTo>
                  <a:lnTo>
                    <a:pt x="658" y="972"/>
                  </a:lnTo>
                  <a:lnTo>
                    <a:pt x="646" y="976"/>
                  </a:lnTo>
                  <a:lnTo>
                    <a:pt x="625" y="1044"/>
                  </a:lnTo>
                  <a:lnTo>
                    <a:pt x="592" y="1049"/>
                  </a:lnTo>
                  <a:lnTo>
                    <a:pt x="551" y="991"/>
                  </a:lnTo>
                  <a:lnTo>
                    <a:pt x="526" y="991"/>
                  </a:lnTo>
                  <a:lnTo>
                    <a:pt x="501" y="991"/>
                  </a:lnTo>
                  <a:lnTo>
                    <a:pt x="460" y="1049"/>
                  </a:lnTo>
                  <a:lnTo>
                    <a:pt x="443" y="1047"/>
                  </a:lnTo>
                  <a:lnTo>
                    <a:pt x="426" y="1044"/>
                  </a:lnTo>
                  <a:lnTo>
                    <a:pt x="405" y="976"/>
                  </a:lnTo>
                  <a:lnTo>
                    <a:pt x="381" y="969"/>
                  </a:lnTo>
                  <a:lnTo>
                    <a:pt x="369" y="965"/>
                  </a:lnTo>
                  <a:lnTo>
                    <a:pt x="358" y="961"/>
                  </a:lnTo>
                  <a:lnTo>
                    <a:pt x="301" y="1003"/>
                  </a:lnTo>
                  <a:lnTo>
                    <a:pt x="286" y="996"/>
                  </a:lnTo>
                  <a:lnTo>
                    <a:pt x="271" y="988"/>
                  </a:lnTo>
                  <a:lnTo>
                    <a:pt x="272" y="917"/>
                  </a:lnTo>
                  <a:lnTo>
                    <a:pt x="252" y="903"/>
                  </a:lnTo>
                  <a:lnTo>
                    <a:pt x="242" y="895"/>
                  </a:lnTo>
                  <a:lnTo>
                    <a:pt x="232" y="888"/>
                  </a:lnTo>
                  <a:lnTo>
                    <a:pt x="164" y="911"/>
                  </a:lnTo>
                  <a:lnTo>
                    <a:pt x="152" y="899"/>
                  </a:lnTo>
                  <a:lnTo>
                    <a:pt x="140" y="886"/>
                  </a:lnTo>
                  <a:lnTo>
                    <a:pt x="163" y="818"/>
                  </a:lnTo>
                  <a:lnTo>
                    <a:pt x="148" y="799"/>
                  </a:lnTo>
                  <a:lnTo>
                    <a:pt x="134" y="778"/>
                  </a:lnTo>
                  <a:lnTo>
                    <a:pt x="63" y="779"/>
                  </a:lnTo>
                  <a:lnTo>
                    <a:pt x="55" y="765"/>
                  </a:lnTo>
                  <a:lnTo>
                    <a:pt x="47" y="750"/>
                  </a:lnTo>
                  <a:lnTo>
                    <a:pt x="90" y="693"/>
                  </a:lnTo>
                  <a:lnTo>
                    <a:pt x="82" y="669"/>
                  </a:lnTo>
                  <a:lnTo>
                    <a:pt x="78" y="657"/>
                  </a:lnTo>
                  <a:lnTo>
                    <a:pt x="75" y="645"/>
                  </a:lnTo>
                  <a:lnTo>
                    <a:pt x="6" y="623"/>
                  </a:lnTo>
                  <a:lnTo>
                    <a:pt x="0" y="590"/>
                  </a:lnTo>
                  <a:lnTo>
                    <a:pt x="60" y="549"/>
                  </a:lnTo>
                  <a:lnTo>
                    <a:pt x="59" y="524"/>
                  </a:lnTo>
                  <a:lnTo>
                    <a:pt x="60" y="500"/>
                  </a:lnTo>
                  <a:lnTo>
                    <a:pt x="0" y="459"/>
                  </a:lnTo>
                  <a:lnTo>
                    <a:pt x="3" y="442"/>
                  </a:lnTo>
                  <a:lnTo>
                    <a:pt x="6" y="426"/>
                  </a:lnTo>
                  <a:lnTo>
                    <a:pt x="75" y="405"/>
                  </a:lnTo>
                  <a:lnTo>
                    <a:pt x="82" y="380"/>
                  </a:lnTo>
                  <a:lnTo>
                    <a:pt x="86" y="368"/>
                  </a:lnTo>
                  <a:lnTo>
                    <a:pt x="90" y="356"/>
                  </a:lnTo>
                  <a:lnTo>
                    <a:pt x="47" y="299"/>
                  </a:lnTo>
                  <a:lnTo>
                    <a:pt x="55" y="284"/>
                  </a:lnTo>
                  <a:lnTo>
                    <a:pt x="63" y="270"/>
                  </a:lnTo>
                  <a:lnTo>
                    <a:pt x="134" y="271"/>
                  </a:lnTo>
                  <a:lnTo>
                    <a:pt x="148" y="250"/>
                  </a:lnTo>
                  <a:lnTo>
                    <a:pt x="155" y="240"/>
                  </a:lnTo>
                  <a:lnTo>
                    <a:pt x="163" y="231"/>
                  </a:lnTo>
                  <a:lnTo>
                    <a:pt x="140" y="163"/>
                  </a:lnTo>
                  <a:lnTo>
                    <a:pt x="152" y="151"/>
                  </a:lnTo>
                  <a:lnTo>
                    <a:pt x="164" y="139"/>
                  </a:lnTo>
                  <a:lnTo>
                    <a:pt x="232" y="162"/>
                  </a:lnTo>
                  <a:lnTo>
                    <a:pt x="252" y="147"/>
                  </a:lnTo>
                  <a:lnTo>
                    <a:pt x="272" y="133"/>
                  </a:lnTo>
                  <a:lnTo>
                    <a:pt x="271" y="61"/>
                  </a:lnTo>
                  <a:lnTo>
                    <a:pt x="286" y="53"/>
                  </a:lnTo>
                  <a:lnTo>
                    <a:pt x="301" y="46"/>
                  </a:lnTo>
                  <a:lnTo>
                    <a:pt x="358" y="88"/>
                  </a:lnTo>
                  <a:lnTo>
                    <a:pt x="381" y="80"/>
                  </a:lnTo>
                  <a:lnTo>
                    <a:pt x="393" y="76"/>
                  </a:lnTo>
                  <a:lnTo>
                    <a:pt x="405" y="73"/>
                  </a:lnTo>
                  <a:lnTo>
                    <a:pt x="426" y="5"/>
                  </a:lnTo>
                  <a:lnTo>
                    <a:pt x="460" y="0"/>
                  </a:lnTo>
                  <a:lnTo>
                    <a:pt x="501" y="58"/>
                  </a:lnTo>
                  <a:lnTo>
                    <a:pt x="526" y="57"/>
                  </a:lnTo>
                  <a:lnTo>
                    <a:pt x="551" y="58"/>
                  </a:lnTo>
                  <a:lnTo>
                    <a:pt x="592" y="0"/>
                  </a:lnTo>
                  <a:lnTo>
                    <a:pt x="608" y="2"/>
                  </a:lnTo>
                  <a:lnTo>
                    <a:pt x="625" y="5"/>
                  </a:lnTo>
                  <a:lnTo>
                    <a:pt x="646" y="73"/>
                  </a:lnTo>
                  <a:lnTo>
                    <a:pt x="671" y="80"/>
                  </a:lnTo>
                  <a:lnTo>
                    <a:pt x="682" y="84"/>
                  </a:lnTo>
                  <a:lnTo>
                    <a:pt x="694" y="88"/>
                  </a:lnTo>
                  <a:lnTo>
                    <a:pt x="751" y="46"/>
                  </a:lnTo>
                  <a:lnTo>
                    <a:pt x="766" y="53"/>
                  </a:lnTo>
                  <a:lnTo>
                    <a:pt x="781" y="61"/>
                  </a:lnTo>
                  <a:lnTo>
                    <a:pt x="780" y="133"/>
                  </a:lnTo>
                  <a:lnTo>
                    <a:pt x="800" y="147"/>
                  </a:lnTo>
                  <a:lnTo>
                    <a:pt x="810" y="155"/>
                  </a:lnTo>
                  <a:lnTo>
                    <a:pt x="820" y="162"/>
                  </a:lnTo>
                  <a:lnTo>
                    <a:pt x="888" y="139"/>
                  </a:lnTo>
                  <a:lnTo>
                    <a:pt x="900" y="151"/>
                  </a:lnTo>
                  <a:lnTo>
                    <a:pt x="912" y="163"/>
                  </a:lnTo>
                  <a:lnTo>
                    <a:pt x="889" y="231"/>
                  </a:lnTo>
                  <a:lnTo>
                    <a:pt x="904" y="250"/>
                  </a:lnTo>
                  <a:lnTo>
                    <a:pt x="918" y="271"/>
                  </a:lnTo>
                  <a:lnTo>
                    <a:pt x="989" y="270"/>
                  </a:lnTo>
                  <a:lnTo>
                    <a:pt x="997" y="284"/>
                  </a:lnTo>
                  <a:lnTo>
                    <a:pt x="1005" y="299"/>
                  </a:lnTo>
                  <a:lnTo>
                    <a:pt x="962" y="356"/>
                  </a:lnTo>
                  <a:lnTo>
                    <a:pt x="970" y="380"/>
                  </a:lnTo>
                  <a:lnTo>
                    <a:pt x="974" y="393"/>
                  </a:lnTo>
                  <a:lnTo>
                    <a:pt x="977" y="405"/>
                  </a:lnTo>
                  <a:lnTo>
                    <a:pt x="1045" y="426"/>
                  </a:lnTo>
                  <a:lnTo>
                    <a:pt x="1050" y="459"/>
                  </a:lnTo>
                  <a:lnTo>
                    <a:pt x="992" y="500"/>
                  </a:lnTo>
                  <a:lnTo>
                    <a:pt x="993" y="524"/>
                  </a:lnTo>
                  <a:lnTo>
                    <a:pt x="992" y="549"/>
                  </a:lnTo>
                  <a:lnTo>
                    <a:pt x="1050" y="590"/>
                  </a:lnTo>
                  <a:lnTo>
                    <a:pt x="1048" y="607"/>
                  </a:lnTo>
                  <a:lnTo>
                    <a:pt x="1045" y="623"/>
                  </a:lnTo>
                  <a:lnTo>
                    <a:pt x="977" y="645"/>
                  </a:lnTo>
                  <a:lnTo>
                    <a:pt x="970" y="669"/>
                  </a:lnTo>
                  <a:lnTo>
                    <a:pt x="966" y="681"/>
                  </a:lnTo>
                  <a:lnTo>
                    <a:pt x="962" y="693"/>
                  </a:lnTo>
                  <a:lnTo>
                    <a:pt x="1005" y="750"/>
                  </a:lnTo>
                  <a:lnTo>
                    <a:pt x="997" y="765"/>
                  </a:lnTo>
                  <a:lnTo>
                    <a:pt x="989" y="779"/>
                  </a:lnTo>
                  <a:lnTo>
                    <a:pt x="918" y="778"/>
                  </a:lnTo>
                  <a:lnTo>
                    <a:pt x="904" y="799"/>
                  </a:lnTo>
                  <a:lnTo>
                    <a:pt x="897" y="809"/>
                  </a:lnTo>
                  <a:lnTo>
                    <a:pt x="889" y="818"/>
                  </a:lnTo>
                  <a:lnTo>
                    <a:pt x="912" y="886"/>
                  </a:lnTo>
                  <a:lnTo>
                    <a:pt x="900" y="899"/>
                  </a:lnTo>
                  <a:lnTo>
                    <a:pt x="888" y="911"/>
                  </a:lnTo>
                  <a:close/>
                </a:path>
              </a:pathLst>
            </a:custGeom>
            <a:solidFill>
              <a:srgbClr val="D9AA27"/>
            </a:solidFill>
            <a:ln w="3175" cap="flat" cmpd="sng" algn="ctr">
              <a:solidFill>
                <a:srgbClr val="D7D7D7"/>
              </a:solidFill>
              <a:prstDash val="solid"/>
            </a:ln>
            <a:effectLst/>
          </p:spPr>
          <p:txBody>
            <a:bodyPr lIns="0" rIns="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55675">
                <a:lnSpc>
                  <a:spcPct val="120000"/>
                </a:lnSpc>
                <a:spcBef>
                  <a:spcPts val="625"/>
                </a:spcBef>
                <a:spcAft>
                  <a:spcPts val="625"/>
                </a:spcAft>
                <a:defRPr/>
              </a:pPr>
              <a:endParaRPr lang="en-US" sz="2965" kern="0" dirty="0">
                <a:solidFill>
                  <a:srgbClr val="5A5959"/>
                </a:solidFill>
                <a:latin typeface="Impact" panose="020B0806030902050204" pitchFamily="34" charset="0"/>
              </a:endParaRPr>
            </a:p>
          </p:txBody>
        </p:sp>
        <p:sp>
          <p:nvSpPr>
            <p:cNvPr id="55" name="Oval 5"/>
            <p:cNvSpPr>
              <a:spLocks noChangeArrowheads="1"/>
            </p:cNvSpPr>
            <p:nvPr/>
          </p:nvSpPr>
          <p:spPr bwMode="auto">
            <a:xfrm>
              <a:off x="4274729" y="2177377"/>
              <a:ext cx="1822569" cy="1826618"/>
            </a:xfrm>
            <a:prstGeom prst="ellipse">
              <a:avLst/>
            </a:prstGeom>
            <a:solidFill>
              <a:schemeClr val="bg1">
                <a:lumMod val="95000"/>
              </a:schemeClr>
            </a:solidFill>
            <a:ln w="22225">
              <a:noFill/>
              <a:round/>
            </a:ln>
            <a:effectLst/>
          </p:spPr>
          <p:txBody>
            <a:bodyPr anchor="ctr" anchorCtr="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55675" fontAlgn="auto">
                <a:spcBef>
                  <a:spcPts val="0"/>
                </a:spcBef>
                <a:spcAft>
                  <a:spcPts val="0"/>
                </a:spcAft>
                <a:defRPr/>
              </a:pPr>
              <a:r>
                <a:rPr lang="zh-CN" altLang="en-US" sz="1875" kern="0" dirty="0">
                  <a:solidFill>
                    <a:srgbClr val="5A5959"/>
                  </a:solidFill>
                  <a:latin typeface="Calibri" panose="020F0502020204030204"/>
                </a:rPr>
                <a:t>单击此处添加文本</a:t>
              </a:r>
              <a:endParaRPr lang="en-US" sz="1875" kern="0" dirty="0">
                <a:solidFill>
                  <a:srgbClr val="5A5959"/>
                </a:solidFill>
                <a:latin typeface="Calibri" panose="020F0502020204030204"/>
              </a:endParaRPr>
            </a:p>
          </p:txBody>
        </p:sp>
      </p:grpSp>
      <p:grpSp>
        <p:nvGrpSpPr>
          <p:cNvPr id="3" name="组合 55"/>
          <p:cNvGrpSpPr/>
          <p:nvPr/>
        </p:nvGrpSpPr>
        <p:grpSpPr bwMode="auto">
          <a:xfrm>
            <a:off x="5595058" y="1385738"/>
            <a:ext cx="1879791" cy="1856274"/>
            <a:chOff x="6012485" y="1170407"/>
            <a:chExt cx="1487948" cy="1487615"/>
          </a:xfrm>
        </p:grpSpPr>
        <p:sp>
          <p:nvSpPr>
            <p:cNvPr id="57" name="Freeform 6"/>
            <p:cNvSpPr/>
            <p:nvPr/>
          </p:nvSpPr>
          <p:spPr bwMode="auto">
            <a:xfrm>
              <a:off x="6012485" y="1170407"/>
              <a:ext cx="1487948" cy="1487615"/>
            </a:xfrm>
            <a:custGeom>
              <a:avLst/>
              <a:gdLst>
                <a:gd name="T0" fmla="*/ 441 w 637"/>
                <a:gd name="T1" fmla="*/ 550 h 638"/>
                <a:gd name="T2" fmla="*/ 420 w 637"/>
                <a:gd name="T3" fmla="*/ 560 h 638"/>
                <a:gd name="T4" fmla="*/ 397 w 637"/>
                <a:gd name="T5" fmla="*/ 568 h 638"/>
                <a:gd name="T6" fmla="*/ 362 w 637"/>
                <a:gd name="T7" fmla="*/ 636 h 638"/>
                <a:gd name="T8" fmla="*/ 312 w 637"/>
                <a:gd name="T9" fmla="*/ 579 h 638"/>
                <a:gd name="T10" fmla="*/ 288 w 637"/>
                <a:gd name="T11" fmla="*/ 577 h 638"/>
                <a:gd name="T12" fmla="*/ 264 w 637"/>
                <a:gd name="T13" fmla="*/ 573 h 638"/>
                <a:gd name="T14" fmla="*/ 209 w 637"/>
                <a:gd name="T15" fmla="*/ 619 h 638"/>
                <a:gd name="T16" fmla="*/ 181 w 637"/>
                <a:gd name="T17" fmla="*/ 608 h 638"/>
                <a:gd name="T18" fmla="*/ 174 w 637"/>
                <a:gd name="T19" fmla="*/ 533 h 638"/>
                <a:gd name="T20" fmla="*/ 155 w 637"/>
                <a:gd name="T21" fmla="*/ 519 h 638"/>
                <a:gd name="T22" fmla="*/ 79 w 637"/>
                <a:gd name="T23" fmla="*/ 531 h 638"/>
                <a:gd name="T24" fmla="*/ 56 w 637"/>
                <a:gd name="T25" fmla="*/ 502 h 638"/>
                <a:gd name="T26" fmla="*/ 89 w 637"/>
                <a:gd name="T27" fmla="*/ 432 h 638"/>
                <a:gd name="T28" fmla="*/ 78 w 637"/>
                <a:gd name="T29" fmla="*/ 410 h 638"/>
                <a:gd name="T30" fmla="*/ 6 w 637"/>
                <a:gd name="T31" fmla="*/ 383 h 638"/>
                <a:gd name="T32" fmla="*/ 0 w 637"/>
                <a:gd name="T33" fmla="*/ 346 h 638"/>
                <a:gd name="T34" fmla="*/ 64 w 637"/>
                <a:gd name="T35" fmla="*/ 301 h 638"/>
                <a:gd name="T36" fmla="*/ 67 w 637"/>
                <a:gd name="T37" fmla="*/ 276 h 638"/>
                <a:gd name="T38" fmla="*/ 17 w 637"/>
                <a:gd name="T39" fmla="*/ 215 h 638"/>
                <a:gd name="T40" fmla="*/ 30 w 637"/>
                <a:gd name="T41" fmla="*/ 182 h 638"/>
                <a:gd name="T42" fmla="*/ 109 w 637"/>
                <a:gd name="T43" fmla="*/ 175 h 638"/>
                <a:gd name="T44" fmla="*/ 124 w 637"/>
                <a:gd name="T45" fmla="*/ 155 h 638"/>
                <a:gd name="T46" fmla="*/ 111 w 637"/>
                <a:gd name="T47" fmla="*/ 76 h 638"/>
                <a:gd name="T48" fmla="*/ 138 w 637"/>
                <a:gd name="T49" fmla="*/ 55 h 638"/>
                <a:gd name="T50" fmla="*/ 211 w 637"/>
                <a:gd name="T51" fmla="*/ 88 h 638"/>
                <a:gd name="T52" fmla="*/ 234 w 637"/>
                <a:gd name="T53" fmla="*/ 79 h 638"/>
                <a:gd name="T54" fmla="*/ 261 w 637"/>
                <a:gd name="T55" fmla="*/ 4 h 638"/>
                <a:gd name="T56" fmla="*/ 279 w 637"/>
                <a:gd name="T57" fmla="*/ 1 h 638"/>
                <a:gd name="T58" fmla="*/ 330 w 637"/>
                <a:gd name="T59" fmla="*/ 64 h 638"/>
                <a:gd name="T60" fmla="*/ 355 w 637"/>
                <a:gd name="T61" fmla="*/ 66 h 638"/>
                <a:gd name="T62" fmla="*/ 379 w 637"/>
                <a:gd name="T63" fmla="*/ 70 h 638"/>
                <a:gd name="T64" fmla="*/ 436 w 637"/>
                <a:gd name="T65" fmla="*/ 21 h 638"/>
                <a:gd name="T66" fmla="*/ 461 w 637"/>
                <a:gd name="T67" fmla="*/ 32 h 638"/>
                <a:gd name="T68" fmla="*/ 468 w 637"/>
                <a:gd name="T69" fmla="*/ 110 h 638"/>
                <a:gd name="T70" fmla="*/ 488 w 637"/>
                <a:gd name="T71" fmla="*/ 125 h 638"/>
                <a:gd name="T72" fmla="*/ 562 w 637"/>
                <a:gd name="T73" fmla="*/ 112 h 638"/>
                <a:gd name="T74" fmla="*/ 579 w 637"/>
                <a:gd name="T75" fmla="*/ 136 h 638"/>
                <a:gd name="T76" fmla="*/ 548 w 637"/>
                <a:gd name="T77" fmla="*/ 201 h 638"/>
                <a:gd name="T78" fmla="*/ 554 w 637"/>
                <a:gd name="T79" fmla="*/ 213 h 638"/>
                <a:gd name="T80" fmla="*/ 563 w 637"/>
                <a:gd name="T81" fmla="*/ 235 h 638"/>
                <a:gd name="T82" fmla="*/ 632 w 637"/>
                <a:gd name="T83" fmla="*/ 261 h 638"/>
                <a:gd name="T84" fmla="*/ 637 w 637"/>
                <a:gd name="T85" fmla="*/ 301 h 638"/>
                <a:gd name="T86" fmla="*/ 577 w 637"/>
                <a:gd name="T87" fmla="*/ 344 h 638"/>
                <a:gd name="T88" fmla="*/ 574 w 637"/>
                <a:gd name="T89" fmla="*/ 367 h 638"/>
                <a:gd name="T90" fmla="*/ 620 w 637"/>
                <a:gd name="T91" fmla="*/ 424 h 638"/>
                <a:gd name="T92" fmla="*/ 604 w 637"/>
                <a:gd name="T93" fmla="*/ 462 h 638"/>
                <a:gd name="T94" fmla="*/ 532 w 637"/>
                <a:gd name="T95" fmla="*/ 469 h 638"/>
                <a:gd name="T96" fmla="*/ 518 w 637"/>
                <a:gd name="T97" fmla="*/ 488 h 638"/>
                <a:gd name="T98" fmla="*/ 529 w 637"/>
                <a:gd name="T99" fmla="*/ 559 h 638"/>
                <a:gd name="T100" fmla="*/ 505 w 637"/>
                <a:gd name="T101" fmla="*/ 579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37" h="638">
                  <a:moveTo>
                    <a:pt x="496" y="585"/>
                  </a:moveTo>
                  <a:lnTo>
                    <a:pt x="441" y="550"/>
                  </a:lnTo>
                  <a:lnTo>
                    <a:pt x="431" y="555"/>
                  </a:lnTo>
                  <a:lnTo>
                    <a:pt x="420" y="560"/>
                  </a:lnTo>
                  <a:lnTo>
                    <a:pt x="409" y="564"/>
                  </a:lnTo>
                  <a:lnTo>
                    <a:pt x="397" y="568"/>
                  </a:lnTo>
                  <a:lnTo>
                    <a:pt x="382" y="633"/>
                  </a:lnTo>
                  <a:lnTo>
                    <a:pt x="362" y="636"/>
                  </a:lnTo>
                  <a:lnTo>
                    <a:pt x="342" y="638"/>
                  </a:lnTo>
                  <a:lnTo>
                    <a:pt x="312" y="579"/>
                  </a:lnTo>
                  <a:lnTo>
                    <a:pt x="300" y="579"/>
                  </a:lnTo>
                  <a:lnTo>
                    <a:pt x="288" y="577"/>
                  </a:lnTo>
                  <a:lnTo>
                    <a:pt x="275" y="576"/>
                  </a:lnTo>
                  <a:lnTo>
                    <a:pt x="264" y="573"/>
                  </a:lnTo>
                  <a:lnTo>
                    <a:pt x="219" y="622"/>
                  </a:lnTo>
                  <a:lnTo>
                    <a:pt x="209" y="619"/>
                  </a:lnTo>
                  <a:lnTo>
                    <a:pt x="200" y="616"/>
                  </a:lnTo>
                  <a:lnTo>
                    <a:pt x="181" y="608"/>
                  </a:lnTo>
                  <a:lnTo>
                    <a:pt x="184" y="540"/>
                  </a:lnTo>
                  <a:lnTo>
                    <a:pt x="174" y="533"/>
                  </a:lnTo>
                  <a:lnTo>
                    <a:pt x="164" y="526"/>
                  </a:lnTo>
                  <a:lnTo>
                    <a:pt x="155" y="519"/>
                  </a:lnTo>
                  <a:lnTo>
                    <a:pt x="146" y="511"/>
                  </a:lnTo>
                  <a:lnTo>
                    <a:pt x="79" y="531"/>
                  </a:lnTo>
                  <a:lnTo>
                    <a:pt x="67" y="517"/>
                  </a:lnTo>
                  <a:lnTo>
                    <a:pt x="56" y="502"/>
                  </a:lnTo>
                  <a:lnTo>
                    <a:pt x="94" y="443"/>
                  </a:lnTo>
                  <a:lnTo>
                    <a:pt x="89" y="432"/>
                  </a:lnTo>
                  <a:lnTo>
                    <a:pt x="83" y="421"/>
                  </a:lnTo>
                  <a:lnTo>
                    <a:pt x="78" y="410"/>
                  </a:lnTo>
                  <a:lnTo>
                    <a:pt x="74" y="398"/>
                  </a:lnTo>
                  <a:lnTo>
                    <a:pt x="6" y="383"/>
                  </a:lnTo>
                  <a:lnTo>
                    <a:pt x="3" y="364"/>
                  </a:lnTo>
                  <a:lnTo>
                    <a:pt x="0" y="346"/>
                  </a:lnTo>
                  <a:lnTo>
                    <a:pt x="63" y="314"/>
                  </a:lnTo>
                  <a:lnTo>
                    <a:pt x="64" y="301"/>
                  </a:lnTo>
                  <a:lnTo>
                    <a:pt x="65" y="288"/>
                  </a:lnTo>
                  <a:lnTo>
                    <a:pt x="67" y="276"/>
                  </a:lnTo>
                  <a:lnTo>
                    <a:pt x="69" y="264"/>
                  </a:lnTo>
                  <a:lnTo>
                    <a:pt x="17" y="215"/>
                  </a:lnTo>
                  <a:lnTo>
                    <a:pt x="23" y="198"/>
                  </a:lnTo>
                  <a:lnTo>
                    <a:pt x="30" y="182"/>
                  </a:lnTo>
                  <a:lnTo>
                    <a:pt x="102" y="185"/>
                  </a:lnTo>
                  <a:lnTo>
                    <a:pt x="109" y="175"/>
                  </a:lnTo>
                  <a:lnTo>
                    <a:pt x="117" y="165"/>
                  </a:lnTo>
                  <a:lnTo>
                    <a:pt x="124" y="155"/>
                  </a:lnTo>
                  <a:lnTo>
                    <a:pt x="133" y="146"/>
                  </a:lnTo>
                  <a:lnTo>
                    <a:pt x="111" y="76"/>
                  </a:lnTo>
                  <a:lnTo>
                    <a:pt x="124" y="65"/>
                  </a:lnTo>
                  <a:lnTo>
                    <a:pt x="138" y="55"/>
                  </a:lnTo>
                  <a:lnTo>
                    <a:pt x="200" y="94"/>
                  </a:lnTo>
                  <a:lnTo>
                    <a:pt x="211" y="88"/>
                  </a:lnTo>
                  <a:lnTo>
                    <a:pt x="222" y="83"/>
                  </a:lnTo>
                  <a:lnTo>
                    <a:pt x="234" y="79"/>
                  </a:lnTo>
                  <a:lnTo>
                    <a:pt x="246" y="75"/>
                  </a:lnTo>
                  <a:lnTo>
                    <a:pt x="261" y="4"/>
                  </a:lnTo>
                  <a:lnTo>
                    <a:pt x="270" y="3"/>
                  </a:lnTo>
                  <a:lnTo>
                    <a:pt x="279" y="1"/>
                  </a:lnTo>
                  <a:lnTo>
                    <a:pt x="297" y="0"/>
                  </a:lnTo>
                  <a:lnTo>
                    <a:pt x="330" y="64"/>
                  </a:lnTo>
                  <a:lnTo>
                    <a:pt x="343" y="65"/>
                  </a:lnTo>
                  <a:lnTo>
                    <a:pt x="355" y="66"/>
                  </a:lnTo>
                  <a:lnTo>
                    <a:pt x="367" y="68"/>
                  </a:lnTo>
                  <a:lnTo>
                    <a:pt x="379" y="70"/>
                  </a:lnTo>
                  <a:lnTo>
                    <a:pt x="427" y="18"/>
                  </a:lnTo>
                  <a:lnTo>
                    <a:pt x="436" y="21"/>
                  </a:lnTo>
                  <a:lnTo>
                    <a:pt x="444" y="25"/>
                  </a:lnTo>
                  <a:lnTo>
                    <a:pt x="461" y="32"/>
                  </a:lnTo>
                  <a:lnTo>
                    <a:pt x="458" y="103"/>
                  </a:lnTo>
                  <a:lnTo>
                    <a:pt x="468" y="110"/>
                  </a:lnTo>
                  <a:lnTo>
                    <a:pt x="478" y="117"/>
                  </a:lnTo>
                  <a:lnTo>
                    <a:pt x="488" y="125"/>
                  </a:lnTo>
                  <a:lnTo>
                    <a:pt x="497" y="134"/>
                  </a:lnTo>
                  <a:lnTo>
                    <a:pt x="562" y="112"/>
                  </a:lnTo>
                  <a:lnTo>
                    <a:pt x="574" y="128"/>
                  </a:lnTo>
                  <a:lnTo>
                    <a:pt x="579" y="136"/>
                  </a:lnTo>
                  <a:lnTo>
                    <a:pt x="586" y="144"/>
                  </a:lnTo>
                  <a:lnTo>
                    <a:pt x="548" y="201"/>
                  </a:lnTo>
                  <a:lnTo>
                    <a:pt x="551" y="206"/>
                  </a:lnTo>
                  <a:lnTo>
                    <a:pt x="554" y="213"/>
                  </a:lnTo>
                  <a:lnTo>
                    <a:pt x="559" y="224"/>
                  </a:lnTo>
                  <a:lnTo>
                    <a:pt x="563" y="235"/>
                  </a:lnTo>
                  <a:lnTo>
                    <a:pt x="567" y="247"/>
                  </a:lnTo>
                  <a:lnTo>
                    <a:pt x="632" y="261"/>
                  </a:lnTo>
                  <a:lnTo>
                    <a:pt x="635" y="280"/>
                  </a:lnTo>
                  <a:lnTo>
                    <a:pt x="637" y="301"/>
                  </a:lnTo>
                  <a:lnTo>
                    <a:pt x="578" y="332"/>
                  </a:lnTo>
                  <a:lnTo>
                    <a:pt x="577" y="344"/>
                  </a:lnTo>
                  <a:lnTo>
                    <a:pt x="576" y="356"/>
                  </a:lnTo>
                  <a:lnTo>
                    <a:pt x="574" y="367"/>
                  </a:lnTo>
                  <a:lnTo>
                    <a:pt x="571" y="380"/>
                  </a:lnTo>
                  <a:lnTo>
                    <a:pt x="620" y="424"/>
                  </a:lnTo>
                  <a:lnTo>
                    <a:pt x="613" y="443"/>
                  </a:lnTo>
                  <a:lnTo>
                    <a:pt x="604" y="462"/>
                  </a:lnTo>
                  <a:lnTo>
                    <a:pt x="539" y="458"/>
                  </a:lnTo>
                  <a:lnTo>
                    <a:pt x="532" y="469"/>
                  </a:lnTo>
                  <a:lnTo>
                    <a:pt x="525" y="479"/>
                  </a:lnTo>
                  <a:lnTo>
                    <a:pt x="518" y="488"/>
                  </a:lnTo>
                  <a:lnTo>
                    <a:pt x="510" y="497"/>
                  </a:lnTo>
                  <a:lnTo>
                    <a:pt x="529" y="559"/>
                  </a:lnTo>
                  <a:lnTo>
                    <a:pt x="513" y="573"/>
                  </a:lnTo>
                  <a:lnTo>
                    <a:pt x="505" y="579"/>
                  </a:lnTo>
                  <a:lnTo>
                    <a:pt x="496" y="585"/>
                  </a:lnTo>
                  <a:close/>
                </a:path>
              </a:pathLst>
            </a:custGeom>
            <a:solidFill>
              <a:schemeClr val="accent2">
                <a:lumMod val="75000"/>
              </a:schemeClr>
            </a:solidFill>
            <a:ln w="3175" cap="flat" cmpd="sng" algn="ctr">
              <a:solidFill>
                <a:srgbClr val="D7D7D7"/>
              </a:solidFill>
              <a:prstDash val="solid"/>
            </a:ln>
            <a:effectLst/>
          </p:spPr>
          <p:txBody>
            <a:bodyPr lIns="0" rIns="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55675">
                <a:lnSpc>
                  <a:spcPct val="120000"/>
                </a:lnSpc>
                <a:spcBef>
                  <a:spcPts val="625"/>
                </a:spcBef>
                <a:spcAft>
                  <a:spcPts val="625"/>
                </a:spcAft>
                <a:defRPr/>
              </a:pPr>
              <a:endParaRPr lang="en-US" sz="2965" kern="0" dirty="0">
                <a:solidFill>
                  <a:srgbClr val="5A5959"/>
                </a:solidFill>
                <a:latin typeface="Impact" panose="020B0806030902050204" pitchFamily="34" charset="0"/>
              </a:endParaRPr>
            </a:p>
          </p:txBody>
        </p:sp>
        <p:sp>
          <p:nvSpPr>
            <p:cNvPr id="58" name="Oval 7"/>
            <p:cNvSpPr>
              <a:spLocks noChangeArrowheads="1"/>
            </p:cNvSpPr>
            <p:nvPr/>
          </p:nvSpPr>
          <p:spPr bwMode="auto">
            <a:xfrm>
              <a:off x="6307841" y="1468181"/>
              <a:ext cx="897237" cy="892066"/>
            </a:xfrm>
            <a:prstGeom prst="ellipse">
              <a:avLst/>
            </a:prstGeom>
            <a:solidFill>
              <a:schemeClr val="bg1">
                <a:lumMod val="95000"/>
              </a:schemeClr>
            </a:solidFill>
            <a:ln w="22225">
              <a:noFill/>
              <a:round/>
            </a:ln>
            <a:effectLst/>
          </p:spPr>
          <p:txBody>
            <a:bodyPr anchor="ctr" anchorCtr="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zh-CN" altLang="en-US" sz="1285" kern="0" dirty="0">
                  <a:solidFill>
                    <a:srgbClr val="5A5959"/>
                  </a:solidFill>
                  <a:latin typeface="Calibri" panose="020F0502020204030204"/>
                </a:rPr>
                <a:t>单击此处添加文本</a:t>
              </a:r>
              <a:endParaRPr lang="en-US" altLang="zh-CN" sz="1285" kern="0" dirty="0">
                <a:solidFill>
                  <a:srgbClr val="5A5959"/>
                </a:solidFill>
                <a:latin typeface="Calibri" panose="020F0502020204030204"/>
              </a:endParaRPr>
            </a:p>
          </p:txBody>
        </p:sp>
      </p:grpSp>
      <p:grpSp>
        <p:nvGrpSpPr>
          <p:cNvPr id="4" name="组合 58"/>
          <p:cNvGrpSpPr/>
          <p:nvPr/>
        </p:nvGrpSpPr>
        <p:grpSpPr bwMode="auto">
          <a:xfrm>
            <a:off x="1137807" y="1663238"/>
            <a:ext cx="2179240" cy="2157291"/>
            <a:chOff x="2057536" y="1194444"/>
            <a:chExt cx="2075647" cy="2080525"/>
          </a:xfrm>
        </p:grpSpPr>
        <p:sp>
          <p:nvSpPr>
            <p:cNvPr id="60" name="Freeform 8"/>
            <p:cNvSpPr/>
            <p:nvPr/>
          </p:nvSpPr>
          <p:spPr bwMode="auto">
            <a:xfrm>
              <a:off x="2057536" y="1194444"/>
              <a:ext cx="2075647" cy="2080525"/>
            </a:xfrm>
            <a:custGeom>
              <a:avLst/>
              <a:gdLst>
                <a:gd name="T0" fmla="*/ 587 w 808"/>
                <a:gd name="T1" fmla="*/ 691 h 810"/>
                <a:gd name="T2" fmla="*/ 553 w 808"/>
                <a:gd name="T3" fmla="*/ 710 h 810"/>
                <a:gd name="T4" fmla="*/ 535 w 808"/>
                <a:gd name="T5" fmla="*/ 789 h 810"/>
                <a:gd name="T6" fmla="*/ 509 w 808"/>
                <a:gd name="T7" fmla="*/ 797 h 810"/>
                <a:gd name="T8" fmla="*/ 450 w 808"/>
                <a:gd name="T9" fmla="*/ 741 h 810"/>
                <a:gd name="T10" fmla="*/ 425 w 808"/>
                <a:gd name="T11" fmla="*/ 744 h 810"/>
                <a:gd name="T12" fmla="*/ 378 w 808"/>
                <a:gd name="T13" fmla="*/ 810 h 810"/>
                <a:gd name="T14" fmla="*/ 351 w 808"/>
                <a:gd name="T15" fmla="*/ 807 h 810"/>
                <a:gd name="T16" fmla="*/ 317 w 808"/>
                <a:gd name="T17" fmla="*/ 733 h 810"/>
                <a:gd name="T18" fmla="*/ 292 w 808"/>
                <a:gd name="T19" fmla="*/ 726 h 810"/>
                <a:gd name="T20" fmla="*/ 225 w 808"/>
                <a:gd name="T21" fmla="*/ 769 h 810"/>
                <a:gd name="T22" fmla="*/ 199 w 808"/>
                <a:gd name="T23" fmla="*/ 755 h 810"/>
                <a:gd name="T24" fmla="*/ 197 w 808"/>
                <a:gd name="T25" fmla="*/ 675 h 810"/>
                <a:gd name="T26" fmla="*/ 177 w 808"/>
                <a:gd name="T27" fmla="*/ 658 h 810"/>
                <a:gd name="T28" fmla="*/ 99 w 808"/>
                <a:gd name="T29" fmla="*/ 672 h 810"/>
                <a:gd name="T30" fmla="*/ 81 w 808"/>
                <a:gd name="T31" fmla="*/ 649 h 810"/>
                <a:gd name="T32" fmla="*/ 103 w 808"/>
                <a:gd name="T33" fmla="*/ 563 h 810"/>
                <a:gd name="T34" fmla="*/ 92 w 808"/>
                <a:gd name="T35" fmla="*/ 540 h 810"/>
                <a:gd name="T36" fmla="*/ 16 w 808"/>
                <a:gd name="T37" fmla="*/ 521 h 810"/>
                <a:gd name="T38" fmla="*/ 67 w 808"/>
                <a:gd name="T39" fmla="*/ 461 h 810"/>
                <a:gd name="T40" fmla="*/ 64 w 808"/>
                <a:gd name="T41" fmla="*/ 436 h 810"/>
                <a:gd name="T42" fmla="*/ 62 w 808"/>
                <a:gd name="T43" fmla="*/ 410 h 810"/>
                <a:gd name="T44" fmla="*/ 1 w 808"/>
                <a:gd name="T45" fmla="*/ 362 h 810"/>
                <a:gd name="T46" fmla="*/ 70 w 808"/>
                <a:gd name="T47" fmla="*/ 328 h 810"/>
                <a:gd name="T48" fmla="*/ 78 w 808"/>
                <a:gd name="T49" fmla="*/ 303 h 810"/>
                <a:gd name="T50" fmla="*/ 86 w 808"/>
                <a:gd name="T51" fmla="*/ 278 h 810"/>
                <a:gd name="T52" fmla="*/ 48 w 808"/>
                <a:gd name="T53" fmla="*/ 212 h 810"/>
                <a:gd name="T54" fmla="*/ 125 w 808"/>
                <a:gd name="T55" fmla="*/ 206 h 810"/>
                <a:gd name="T56" fmla="*/ 140 w 808"/>
                <a:gd name="T57" fmla="*/ 186 h 810"/>
                <a:gd name="T58" fmla="*/ 157 w 808"/>
                <a:gd name="T59" fmla="*/ 166 h 810"/>
                <a:gd name="T60" fmla="*/ 148 w 808"/>
                <a:gd name="T61" fmla="*/ 91 h 810"/>
                <a:gd name="T62" fmla="*/ 221 w 808"/>
                <a:gd name="T63" fmla="*/ 114 h 810"/>
                <a:gd name="T64" fmla="*/ 255 w 808"/>
                <a:gd name="T65" fmla="*/ 95 h 810"/>
                <a:gd name="T66" fmla="*/ 272 w 808"/>
                <a:gd name="T67" fmla="*/ 21 h 810"/>
                <a:gd name="T68" fmla="*/ 302 w 808"/>
                <a:gd name="T69" fmla="*/ 12 h 810"/>
                <a:gd name="T70" fmla="*/ 358 w 808"/>
                <a:gd name="T71" fmla="*/ 63 h 810"/>
                <a:gd name="T72" fmla="*/ 383 w 808"/>
                <a:gd name="T73" fmla="*/ 61 h 810"/>
                <a:gd name="T74" fmla="*/ 427 w 808"/>
                <a:gd name="T75" fmla="*/ 0 h 810"/>
                <a:gd name="T76" fmla="*/ 459 w 808"/>
                <a:gd name="T77" fmla="*/ 3 h 810"/>
                <a:gd name="T78" fmla="*/ 491 w 808"/>
                <a:gd name="T79" fmla="*/ 71 h 810"/>
                <a:gd name="T80" fmla="*/ 515 w 808"/>
                <a:gd name="T81" fmla="*/ 78 h 810"/>
                <a:gd name="T82" fmla="*/ 579 w 808"/>
                <a:gd name="T83" fmla="*/ 39 h 810"/>
                <a:gd name="T84" fmla="*/ 607 w 808"/>
                <a:gd name="T85" fmla="*/ 54 h 810"/>
                <a:gd name="T86" fmla="*/ 611 w 808"/>
                <a:gd name="T87" fmla="*/ 130 h 810"/>
                <a:gd name="T88" fmla="*/ 630 w 808"/>
                <a:gd name="T89" fmla="*/ 146 h 810"/>
                <a:gd name="T90" fmla="*/ 705 w 808"/>
                <a:gd name="T91" fmla="*/ 134 h 810"/>
                <a:gd name="T92" fmla="*/ 725 w 808"/>
                <a:gd name="T93" fmla="*/ 158 h 810"/>
                <a:gd name="T94" fmla="*/ 705 w 808"/>
                <a:gd name="T95" fmla="*/ 241 h 810"/>
                <a:gd name="T96" fmla="*/ 716 w 808"/>
                <a:gd name="T97" fmla="*/ 264 h 810"/>
                <a:gd name="T98" fmla="*/ 791 w 808"/>
                <a:gd name="T99" fmla="*/ 285 h 810"/>
                <a:gd name="T100" fmla="*/ 740 w 808"/>
                <a:gd name="T101" fmla="*/ 343 h 810"/>
                <a:gd name="T102" fmla="*/ 744 w 808"/>
                <a:gd name="T103" fmla="*/ 368 h 810"/>
                <a:gd name="T104" fmla="*/ 745 w 808"/>
                <a:gd name="T105" fmla="*/ 395 h 810"/>
                <a:gd name="T106" fmla="*/ 807 w 808"/>
                <a:gd name="T107" fmla="*/ 442 h 810"/>
                <a:gd name="T108" fmla="*/ 737 w 808"/>
                <a:gd name="T109" fmla="*/ 477 h 810"/>
                <a:gd name="T110" fmla="*/ 730 w 808"/>
                <a:gd name="T111" fmla="*/ 502 h 810"/>
                <a:gd name="T112" fmla="*/ 722 w 808"/>
                <a:gd name="T113" fmla="*/ 526 h 810"/>
                <a:gd name="T114" fmla="*/ 762 w 808"/>
                <a:gd name="T115" fmla="*/ 595 h 810"/>
                <a:gd name="T116" fmla="*/ 683 w 808"/>
                <a:gd name="T117" fmla="*/ 599 h 810"/>
                <a:gd name="T118" fmla="*/ 668 w 808"/>
                <a:gd name="T119" fmla="*/ 620 h 810"/>
                <a:gd name="T120" fmla="*/ 651 w 808"/>
                <a:gd name="T121" fmla="*/ 639 h 810"/>
                <a:gd name="T122" fmla="*/ 662 w 808"/>
                <a:gd name="T123" fmla="*/ 718 h 8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08" h="810">
                  <a:moveTo>
                    <a:pt x="651" y="726"/>
                  </a:moveTo>
                  <a:lnTo>
                    <a:pt x="587" y="691"/>
                  </a:lnTo>
                  <a:lnTo>
                    <a:pt x="565" y="704"/>
                  </a:lnTo>
                  <a:lnTo>
                    <a:pt x="553" y="710"/>
                  </a:lnTo>
                  <a:lnTo>
                    <a:pt x="542" y="716"/>
                  </a:lnTo>
                  <a:lnTo>
                    <a:pt x="535" y="789"/>
                  </a:lnTo>
                  <a:lnTo>
                    <a:pt x="522" y="794"/>
                  </a:lnTo>
                  <a:lnTo>
                    <a:pt x="509" y="797"/>
                  </a:lnTo>
                  <a:lnTo>
                    <a:pt x="462" y="739"/>
                  </a:lnTo>
                  <a:lnTo>
                    <a:pt x="450" y="741"/>
                  </a:lnTo>
                  <a:lnTo>
                    <a:pt x="437" y="743"/>
                  </a:lnTo>
                  <a:lnTo>
                    <a:pt x="425" y="744"/>
                  </a:lnTo>
                  <a:lnTo>
                    <a:pt x="412" y="744"/>
                  </a:lnTo>
                  <a:lnTo>
                    <a:pt x="378" y="810"/>
                  </a:lnTo>
                  <a:lnTo>
                    <a:pt x="364" y="809"/>
                  </a:lnTo>
                  <a:lnTo>
                    <a:pt x="351" y="807"/>
                  </a:lnTo>
                  <a:lnTo>
                    <a:pt x="329" y="736"/>
                  </a:lnTo>
                  <a:lnTo>
                    <a:pt x="317" y="733"/>
                  </a:lnTo>
                  <a:lnTo>
                    <a:pt x="304" y="730"/>
                  </a:lnTo>
                  <a:lnTo>
                    <a:pt x="292" y="726"/>
                  </a:lnTo>
                  <a:lnTo>
                    <a:pt x="280" y="721"/>
                  </a:lnTo>
                  <a:lnTo>
                    <a:pt x="225" y="769"/>
                  </a:lnTo>
                  <a:lnTo>
                    <a:pt x="212" y="763"/>
                  </a:lnTo>
                  <a:lnTo>
                    <a:pt x="199" y="755"/>
                  </a:lnTo>
                  <a:lnTo>
                    <a:pt x="207" y="683"/>
                  </a:lnTo>
                  <a:lnTo>
                    <a:pt x="197" y="675"/>
                  </a:lnTo>
                  <a:lnTo>
                    <a:pt x="187" y="667"/>
                  </a:lnTo>
                  <a:lnTo>
                    <a:pt x="177" y="658"/>
                  </a:lnTo>
                  <a:lnTo>
                    <a:pt x="168" y="650"/>
                  </a:lnTo>
                  <a:lnTo>
                    <a:pt x="99" y="672"/>
                  </a:lnTo>
                  <a:lnTo>
                    <a:pt x="90" y="661"/>
                  </a:lnTo>
                  <a:lnTo>
                    <a:pt x="81" y="649"/>
                  </a:lnTo>
                  <a:lnTo>
                    <a:pt x="116" y="586"/>
                  </a:lnTo>
                  <a:lnTo>
                    <a:pt x="103" y="563"/>
                  </a:lnTo>
                  <a:lnTo>
                    <a:pt x="97" y="552"/>
                  </a:lnTo>
                  <a:lnTo>
                    <a:pt x="92" y="540"/>
                  </a:lnTo>
                  <a:lnTo>
                    <a:pt x="20" y="534"/>
                  </a:lnTo>
                  <a:lnTo>
                    <a:pt x="16" y="521"/>
                  </a:lnTo>
                  <a:lnTo>
                    <a:pt x="12" y="507"/>
                  </a:lnTo>
                  <a:lnTo>
                    <a:pt x="67" y="461"/>
                  </a:lnTo>
                  <a:lnTo>
                    <a:pt x="65" y="449"/>
                  </a:lnTo>
                  <a:lnTo>
                    <a:pt x="64" y="436"/>
                  </a:lnTo>
                  <a:lnTo>
                    <a:pt x="63" y="423"/>
                  </a:lnTo>
                  <a:lnTo>
                    <a:pt x="62" y="410"/>
                  </a:lnTo>
                  <a:lnTo>
                    <a:pt x="0" y="378"/>
                  </a:lnTo>
                  <a:lnTo>
                    <a:pt x="1" y="362"/>
                  </a:lnTo>
                  <a:lnTo>
                    <a:pt x="3" y="348"/>
                  </a:lnTo>
                  <a:lnTo>
                    <a:pt x="70" y="328"/>
                  </a:lnTo>
                  <a:lnTo>
                    <a:pt x="73" y="316"/>
                  </a:lnTo>
                  <a:lnTo>
                    <a:pt x="78" y="303"/>
                  </a:lnTo>
                  <a:lnTo>
                    <a:pt x="82" y="291"/>
                  </a:lnTo>
                  <a:lnTo>
                    <a:pt x="86" y="278"/>
                  </a:lnTo>
                  <a:lnTo>
                    <a:pt x="41" y="225"/>
                  </a:lnTo>
                  <a:lnTo>
                    <a:pt x="48" y="212"/>
                  </a:lnTo>
                  <a:lnTo>
                    <a:pt x="55" y="199"/>
                  </a:lnTo>
                  <a:lnTo>
                    <a:pt x="125" y="206"/>
                  </a:lnTo>
                  <a:lnTo>
                    <a:pt x="132" y="196"/>
                  </a:lnTo>
                  <a:lnTo>
                    <a:pt x="140" y="186"/>
                  </a:lnTo>
                  <a:lnTo>
                    <a:pt x="148" y="175"/>
                  </a:lnTo>
                  <a:lnTo>
                    <a:pt x="157" y="166"/>
                  </a:lnTo>
                  <a:lnTo>
                    <a:pt x="136" y="101"/>
                  </a:lnTo>
                  <a:lnTo>
                    <a:pt x="148" y="91"/>
                  </a:lnTo>
                  <a:lnTo>
                    <a:pt x="160" y="80"/>
                  </a:lnTo>
                  <a:lnTo>
                    <a:pt x="221" y="114"/>
                  </a:lnTo>
                  <a:lnTo>
                    <a:pt x="243" y="101"/>
                  </a:lnTo>
                  <a:lnTo>
                    <a:pt x="255" y="95"/>
                  </a:lnTo>
                  <a:lnTo>
                    <a:pt x="266" y="90"/>
                  </a:lnTo>
                  <a:lnTo>
                    <a:pt x="272" y="21"/>
                  </a:lnTo>
                  <a:lnTo>
                    <a:pt x="287" y="16"/>
                  </a:lnTo>
                  <a:lnTo>
                    <a:pt x="302" y="12"/>
                  </a:lnTo>
                  <a:lnTo>
                    <a:pt x="345" y="65"/>
                  </a:lnTo>
                  <a:lnTo>
                    <a:pt x="358" y="63"/>
                  </a:lnTo>
                  <a:lnTo>
                    <a:pt x="371" y="62"/>
                  </a:lnTo>
                  <a:lnTo>
                    <a:pt x="383" y="61"/>
                  </a:lnTo>
                  <a:lnTo>
                    <a:pt x="396" y="60"/>
                  </a:lnTo>
                  <a:lnTo>
                    <a:pt x="427" y="0"/>
                  </a:lnTo>
                  <a:lnTo>
                    <a:pt x="443" y="1"/>
                  </a:lnTo>
                  <a:lnTo>
                    <a:pt x="459" y="3"/>
                  </a:lnTo>
                  <a:lnTo>
                    <a:pt x="479" y="68"/>
                  </a:lnTo>
                  <a:lnTo>
                    <a:pt x="491" y="71"/>
                  </a:lnTo>
                  <a:lnTo>
                    <a:pt x="503" y="75"/>
                  </a:lnTo>
                  <a:lnTo>
                    <a:pt x="515" y="78"/>
                  </a:lnTo>
                  <a:lnTo>
                    <a:pt x="527" y="83"/>
                  </a:lnTo>
                  <a:lnTo>
                    <a:pt x="579" y="39"/>
                  </a:lnTo>
                  <a:lnTo>
                    <a:pt x="593" y="46"/>
                  </a:lnTo>
                  <a:lnTo>
                    <a:pt x="607" y="54"/>
                  </a:lnTo>
                  <a:lnTo>
                    <a:pt x="599" y="122"/>
                  </a:lnTo>
                  <a:lnTo>
                    <a:pt x="611" y="130"/>
                  </a:lnTo>
                  <a:lnTo>
                    <a:pt x="621" y="138"/>
                  </a:lnTo>
                  <a:lnTo>
                    <a:pt x="630" y="146"/>
                  </a:lnTo>
                  <a:lnTo>
                    <a:pt x="640" y="155"/>
                  </a:lnTo>
                  <a:lnTo>
                    <a:pt x="705" y="134"/>
                  </a:lnTo>
                  <a:lnTo>
                    <a:pt x="715" y="146"/>
                  </a:lnTo>
                  <a:lnTo>
                    <a:pt x="725" y="158"/>
                  </a:lnTo>
                  <a:lnTo>
                    <a:pt x="692" y="219"/>
                  </a:lnTo>
                  <a:lnTo>
                    <a:pt x="705" y="241"/>
                  </a:lnTo>
                  <a:lnTo>
                    <a:pt x="710" y="252"/>
                  </a:lnTo>
                  <a:lnTo>
                    <a:pt x="716" y="264"/>
                  </a:lnTo>
                  <a:lnTo>
                    <a:pt x="786" y="270"/>
                  </a:lnTo>
                  <a:lnTo>
                    <a:pt x="791" y="285"/>
                  </a:lnTo>
                  <a:lnTo>
                    <a:pt x="795" y="300"/>
                  </a:lnTo>
                  <a:lnTo>
                    <a:pt x="740" y="343"/>
                  </a:lnTo>
                  <a:lnTo>
                    <a:pt x="742" y="356"/>
                  </a:lnTo>
                  <a:lnTo>
                    <a:pt x="744" y="368"/>
                  </a:lnTo>
                  <a:lnTo>
                    <a:pt x="745" y="382"/>
                  </a:lnTo>
                  <a:lnTo>
                    <a:pt x="745" y="395"/>
                  </a:lnTo>
                  <a:lnTo>
                    <a:pt x="808" y="427"/>
                  </a:lnTo>
                  <a:lnTo>
                    <a:pt x="807" y="442"/>
                  </a:lnTo>
                  <a:lnTo>
                    <a:pt x="805" y="457"/>
                  </a:lnTo>
                  <a:lnTo>
                    <a:pt x="737" y="477"/>
                  </a:lnTo>
                  <a:lnTo>
                    <a:pt x="734" y="490"/>
                  </a:lnTo>
                  <a:lnTo>
                    <a:pt x="730" y="502"/>
                  </a:lnTo>
                  <a:lnTo>
                    <a:pt x="726" y="514"/>
                  </a:lnTo>
                  <a:lnTo>
                    <a:pt x="722" y="526"/>
                  </a:lnTo>
                  <a:lnTo>
                    <a:pt x="769" y="582"/>
                  </a:lnTo>
                  <a:lnTo>
                    <a:pt x="762" y="595"/>
                  </a:lnTo>
                  <a:lnTo>
                    <a:pt x="756" y="607"/>
                  </a:lnTo>
                  <a:lnTo>
                    <a:pt x="683" y="599"/>
                  </a:lnTo>
                  <a:lnTo>
                    <a:pt x="676" y="609"/>
                  </a:lnTo>
                  <a:lnTo>
                    <a:pt x="668" y="620"/>
                  </a:lnTo>
                  <a:lnTo>
                    <a:pt x="659" y="629"/>
                  </a:lnTo>
                  <a:lnTo>
                    <a:pt x="651" y="639"/>
                  </a:lnTo>
                  <a:lnTo>
                    <a:pt x="673" y="709"/>
                  </a:lnTo>
                  <a:lnTo>
                    <a:pt x="662" y="718"/>
                  </a:lnTo>
                  <a:lnTo>
                    <a:pt x="651" y="726"/>
                  </a:lnTo>
                  <a:close/>
                </a:path>
              </a:pathLst>
            </a:custGeom>
            <a:solidFill>
              <a:schemeClr val="accent2">
                <a:lumMod val="75000"/>
              </a:schemeClr>
            </a:solidFill>
            <a:ln w="3175" cap="flat" cmpd="sng" algn="ctr">
              <a:solidFill>
                <a:srgbClr val="D7D7D7"/>
              </a:solidFill>
              <a:prstDash val="solid"/>
            </a:ln>
            <a:effectLst/>
          </p:spPr>
          <p:txBody>
            <a:bodyPr lIns="0" rIns="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55675">
                <a:lnSpc>
                  <a:spcPct val="120000"/>
                </a:lnSpc>
                <a:spcBef>
                  <a:spcPts val="625"/>
                </a:spcBef>
                <a:spcAft>
                  <a:spcPts val="625"/>
                </a:spcAft>
                <a:defRPr/>
              </a:pPr>
              <a:endParaRPr lang="en-US" sz="2965" kern="0" dirty="0">
                <a:solidFill>
                  <a:srgbClr val="5A5959"/>
                </a:solidFill>
                <a:latin typeface="Impact" panose="020B0806030902050204" pitchFamily="34" charset="0"/>
              </a:endParaRPr>
            </a:p>
          </p:txBody>
        </p:sp>
        <p:sp>
          <p:nvSpPr>
            <p:cNvPr id="61" name="Oval 9"/>
            <p:cNvSpPr>
              <a:spLocks noChangeArrowheads="1"/>
            </p:cNvSpPr>
            <p:nvPr/>
          </p:nvSpPr>
          <p:spPr bwMode="auto">
            <a:xfrm>
              <a:off x="2405468" y="1543719"/>
              <a:ext cx="1378290" cy="1378953"/>
            </a:xfrm>
            <a:prstGeom prst="ellipse">
              <a:avLst/>
            </a:prstGeom>
            <a:solidFill>
              <a:schemeClr val="bg1">
                <a:lumMod val="95000"/>
              </a:schemeClr>
            </a:solidFill>
            <a:ln w="22225">
              <a:noFill/>
              <a:round/>
            </a:ln>
            <a:effec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55675" fontAlgn="auto">
                <a:spcBef>
                  <a:spcPts val="0"/>
                </a:spcBef>
                <a:spcAft>
                  <a:spcPts val="0"/>
                </a:spcAft>
                <a:defRPr/>
              </a:pPr>
              <a:r>
                <a:rPr lang="zh-CN" altLang="en-US" sz="1480" kern="0" dirty="0">
                  <a:solidFill>
                    <a:srgbClr val="5A5959"/>
                  </a:solidFill>
                  <a:latin typeface="Calibri" panose="020F0502020204030204"/>
                </a:rPr>
                <a:t>单击此处添加文本</a:t>
              </a:r>
              <a:endParaRPr lang="en-US" sz="1480" kern="0" dirty="0">
                <a:solidFill>
                  <a:srgbClr val="5A5959"/>
                </a:solidFill>
                <a:latin typeface="Calibri" panose="020F0502020204030204"/>
              </a:endParaRPr>
            </a:p>
          </p:txBody>
        </p:sp>
      </p:grpSp>
      <p:sp>
        <p:nvSpPr>
          <p:cNvPr id="63" name="TextBox 53"/>
          <p:cNvSpPr txBox="1">
            <a:spLocks noChangeArrowheads="1"/>
          </p:cNvSpPr>
          <p:nvPr/>
        </p:nvSpPr>
        <p:spPr bwMode="auto">
          <a:xfrm>
            <a:off x="1198950" y="1279128"/>
            <a:ext cx="1815511" cy="324534"/>
          </a:xfrm>
          <a:prstGeom prst="rect">
            <a:avLst/>
          </a:prstGeom>
          <a:noFill/>
          <a:ln>
            <a:noFill/>
          </a:ln>
        </p:spPr>
        <p:txBody>
          <a:bodyPr lIns="95579" tIns="47789" rIns="95579" bIns="47789">
            <a:spAutoFit/>
          </a:bodyPr>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pPr algn="ctr"/>
            <a:r>
              <a:rPr lang="zh-CN" altLang="en-US" sz="1480" b="1">
                <a:solidFill>
                  <a:srgbClr val="5A5959"/>
                </a:solidFill>
                <a:latin typeface="微软雅黑" panose="020B0503020204020204" pitchFamily="34" charset="-122"/>
                <a:ea typeface="宋体" panose="02010600030101010101" pitchFamily="2" charset="-122"/>
              </a:rPr>
              <a:t>单击添加标题</a:t>
            </a:r>
            <a:endParaRPr lang="zh-CN" altLang="en-US" sz="2075">
              <a:solidFill>
                <a:srgbClr val="5A5959"/>
              </a:solidFill>
              <a:ea typeface="宋体" panose="02010600030101010101" pitchFamily="2" charset="-122"/>
            </a:endParaRPr>
          </a:p>
        </p:txBody>
      </p:sp>
      <p:sp>
        <p:nvSpPr>
          <p:cNvPr id="64" name="TextBox 53"/>
          <p:cNvSpPr txBox="1">
            <a:spLocks noChangeArrowheads="1"/>
          </p:cNvSpPr>
          <p:nvPr/>
        </p:nvSpPr>
        <p:spPr bwMode="auto">
          <a:xfrm>
            <a:off x="3542810" y="1523705"/>
            <a:ext cx="1815511" cy="324534"/>
          </a:xfrm>
          <a:prstGeom prst="rect">
            <a:avLst/>
          </a:prstGeom>
          <a:noFill/>
          <a:ln>
            <a:noFill/>
          </a:ln>
        </p:spPr>
        <p:txBody>
          <a:bodyPr lIns="95579" tIns="47789" rIns="95579" bIns="47789">
            <a:spAutoFit/>
          </a:bodyPr>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pPr algn="ctr"/>
            <a:r>
              <a:rPr lang="zh-CN" altLang="en-US" sz="1480" b="1">
                <a:solidFill>
                  <a:srgbClr val="5A5959"/>
                </a:solidFill>
                <a:latin typeface="微软雅黑" panose="020B0503020204020204" pitchFamily="34" charset="-122"/>
                <a:ea typeface="宋体" panose="02010600030101010101" pitchFamily="2" charset="-122"/>
              </a:rPr>
              <a:t>单击添加标题</a:t>
            </a:r>
            <a:endParaRPr lang="zh-CN" altLang="en-US" sz="2075">
              <a:solidFill>
                <a:srgbClr val="5A5959"/>
              </a:solidFill>
              <a:ea typeface="宋体" panose="02010600030101010101" pitchFamily="2" charset="-122"/>
            </a:endParaRPr>
          </a:p>
        </p:txBody>
      </p:sp>
      <p:sp>
        <p:nvSpPr>
          <p:cNvPr id="65" name="TextBox 53"/>
          <p:cNvSpPr txBox="1">
            <a:spLocks noChangeArrowheads="1"/>
          </p:cNvSpPr>
          <p:nvPr/>
        </p:nvSpPr>
        <p:spPr bwMode="auto">
          <a:xfrm>
            <a:off x="7249086" y="1876459"/>
            <a:ext cx="1586612" cy="324535"/>
          </a:xfrm>
          <a:prstGeom prst="rect">
            <a:avLst/>
          </a:prstGeom>
          <a:noFill/>
          <a:ln>
            <a:noFill/>
          </a:ln>
        </p:spPr>
        <p:txBody>
          <a:bodyPr lIns="95579" tIns="47789" rIns="95579" bIns="47789">
            <a:spAutoFit/>
          </a:bodyPr>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pPr algn="ctr"/>
            <a:r>
              <a:rPr lang="zh-CN" altLang="en-US" sz="1480" b="1">
                <a:solidFill>
                  <a:srgbClr val="5A5959"/>
                </a:solidFill>
                <a:latin typeface="微软雅黑" panose="020B0503020204020204" pitchFamily="34" charset="-122"/>
                <a:ea typeface="宋体" panose="02010600030101010101" pitchFamily="2" charset="-122"/>
              </a:rPr>
              <a:t>单击添加标题</a:t>
            </a:r>
            <a:endParaRPr lang="zh-CN" altLang="en-US" sz="2075">
              <a:solidFill>
                <a:srgbClr val="5A5959"/>
              </a:solidFill>
              <a:ea typeface="宋体" panose="02010600030101010101" pitchFamily="2" charset="-122"/>
            </a:endParaRPr>
          </a:p>
        </p:txBody>
      </p:sp>
      <p:grpSp>
        <p:nvGrpSpPr>
          <p:cNvPr id="5" name="组合 65"/>
          <p:cNvGrpSpPr/>
          <p:nvPr/>
        </p:nvGrpSpPr>
        <p:grpSpPr bwMode="auto">
          <a:xfrm>
            <a:off x="7172264" y="2342096"/>
            <a:ext cx="1740257" cy="1721443"/>
            <a:chOff x="2057536" y="1194444"/>
            <a:chExt cx="2075647" cy="2080525"/>
          </a:xfrm>
        </p:grpSpPr>
        <p:sp>
          <p:nvSpPr>
            <p:cNvPr id="67" name="Freeform 8"/>
            <p:cNvSpPr/>
            <p:nvPr/>
          </p:nvSpPr>
          <p:spPr bwMode="auto">
            <a:xfrm>
              <a:off x="2057536" y="1194444"/>
              <a:ext cx="2075647" cy="2080525"/>
            </a:xfrm>
            <a:custGeom>
              <a:avLst/>
              <a:gdLst>
                <a:gd name="T0" fmla="*/ 587 w 808"/>
                <a:gd name="T1" fmla="*/ 691 h 810"/>
                <a:gd name="T2" fmla="*/ 553 w 808"/>
                <a:gd name="T3" fmla="*/ 710 h 810"/>
                <a:gd name="T4" fmla="*/ 535 w 808"/>
                <a:gd name="T5" fmla="*/ 789 h 810"/>
                <a:gd name="T6" fmla="*/ 509 w 808"/>
                <a:gd name="T7" fmla="*/ 797 h 810"/>
                <a:gd name="T8" fmla="*/ 450 w 808"/>
                <a:gd name="T9" fmla="*/ 741 h 810"/>
                <a:gd name="T10" fmla="*/ 425 w 808"/>
                <a:gd name="T11" fmla="*/ 744 h 810"/>
                <a:gd name="T12" fmla="*/ 378 w 808"/>
                <a:gd name="T13" fmla="*/ 810 h 810"/>
                <a:gd name="T14" fmla="*/ 351 w 808"/>
                <a:gd name="T15" fmla="*/ 807 h 810"/>
                <a:gd name="T16" fmla="*/ 317 w 808"/>
                <a:gd name="T17" fmla="*/ 733 h 810"/>
                <a:gd name="T18" fmla="*/ 292 w 808"/>
                <a:gd name="T19" fmla="*/ 726 h 810"/>
                <a:gd name="T20" fmla="*/ 225 w 808"/>
                <a:gd name="T21" fmla="*/ 769 h 810"/>
                <a:gd name="T22" fmla="*/ 199 w 808"/>
                <a:gd name="T23" fmla="*/ 755 h 810"/>
                <a:gd name="T24" fmla="*/ 197 w 808"/>
                <a:gd name="T25" fmla="*/ 675 h 810"/>
                <a:gd name="T26" fmla="*/ 177 w 808"/>
                <a:gd name="T27" fmla="*/ 658 h 810"/>
                <a:gd name="T28" fmla="*/ 99 w 808"/>
                <a:gd name="T29" fmla="*/ 672 h 810"/>
                <a:gd name="T30" fmla="*/ 81 w 808"/>
                <a:gd name="T31" fmla="*/ 649 h 810"/>
                <a:gd name="T32" fmla="*/ 103 w 808"/>
                <a:gd name="T33" fmla="*/ 563 h 810"/>
                <a:gd name="T34" fmla="*/ 92 w 808"/>
                <a:gd name="T35" fmla="*/ 540 h 810"/>
                <a:gd name="T36" fmla="*/ 16 w 808"/>
                <a:gd name="T37" fmla="*/ 521 h 810"/>
                <a:gd name="T38" fmla="*/ 67 w 808"/>
                <a:gd name="T39" fmla="*/ 461 h 810"/>
                <a:gd name="T40" fmla="*/ 64 w 808"/>
                <a:gd name="T41" fmla="*/ 436 h 810"/>
                <a:gd name="T42" fmla="*/ 62 w 808"/>
                <a:gd name="T43" fmla="*/ 410 h 810"/>
                <a:gd name="T44" fmla="*/ 1 w 808"/>
                <a:gd name="T45" fmla="*/ 362 h 810"/>
                <a:gd name="T46" fmla="*/ 70 w 808"/>
                <a:gd name="T47" fmla="*/ 328 h 810"/>
                <a:gd name="T48" fmla="*/ 78 w 808"/>
                <a:gd name="T49" fmla="*/ 303 h 810"/>
                <a:gd name="T50" fmla="*/ 86 w 808"/>
                <a:gd name="T51" fmla="*/ 278 h 810"/>
                <a:gd name="T52" fmla="*/ 48 w 808"/>
                <a:gd name="T53" fmla="*/ 212 h 810"/>
                <a:gd name="T54" fmla="*/ 125 w 808"/>
                <a:gd name="T55" fmla="*/ 206 h 810"/>
                <a:gd name="T56" fmla="*/ 140 w 808"/>
                <a:gd name="T57" fmla="*/ 186 h 810"/>
                <a:gd name="T58" fmla="*/ 157 w 808"/>
                <a:gd name="T59" fmla="*/ 166 h 810"/>
                <a:gd name="T60" fmla="*/ 148 w 808"/>
                <a:gd name="T61" fmla="*/ 91 h 810"/>
                <a:gd name="T62" fmla="*/ 221 w 808"/>
                <a:gd name="T63" fmla="*/ 114 h 810"/>
                <a:gd name="T64" fmla="*/ 255 w 808"/>
                <a:gd name="T65" fmla="*/ 95 h 810"/>
                <a:gd name="T66" fmla="*/ 272 w 808"/>
                <a:gd name="T67" fmla="*/ 21 h 810"/>
                <a:gd name="T68" fmla="*/ 302 w 808"/>
                <a:gd name="T69" fmla="*/ 12 h 810"/>
                <a:gd name="T70" fmla="*/ 358 w 808"/>
                <a:gd name="T71" fmla="*/ 63 h 810"/>
                <a:gd name="T72" fmla="*/ 383 w 808"/>
                <a:gd name="T73" fmla="*/ 61 h 810"/>
                <a:gd name="T74" fmla="*/ 427 w 808"/>
                <a:gd name="T75" fmla="*/ 0 h 810"/>
                <a:gd name="T76" fmla="*/ 459 w 808"/>
                <a:gd name="T77" fmla="*/ 3 h 810"/>
                <a:gd name="T78" fmla="*/ 491 w 808"/>
                <a:gd name="T79" fmla="*/ 71 h 810"/>
                <a:gd name="T80" fmla="*/ 515 w 808"/>
                <a:gd name="T81" fmla="*/ 78 h 810"/>
                <a:gd name="T82" fmla="*/ 579 w 808"/>
                <a:gd name="T83" fmla="*/ 39 h 810"/>
                <a:gd name="T84" fmla="*/ 607 w 808"/>
                <a:gd name="T85" fmla="*/ 54 h 810"/>
                <a:gd name="T86" fmla="*/ 611 w 808"/>
                <a:gd name="T87" fmla="*/ 130 h 810"/>
                <a:gd name="T88" fmla="*/ 630 w 808"/>
                <a:gd name="T89" fmla="*/ 146 h 810"/>
                <a:gd name="T90" fmla="*/ 705 w 808"/>
                <a:gd name="T91" fmla="*/ 134 h 810"/>
                <a:gd name="T92" fmla="*/ 725 w 808"/>
                <a:gd name="T93" fmla="*/ 158 h 810"/>
                <a:gd name="T94" fmla="*/ 705 w 808"/>
                <a:gd name="T95" fmla="*/ 241 h 810"/>
                <a:gd name="T96" fmla="*/ 716 w 808"/>
                <a:gd name="T97" fmla="*/ 264 h 810"/>
                <a:gd name="T98" fmla="*/ 791 w 808"/>
                <a:gd name="T99" fmla="*/ 285 h 810"/>
                <a:gd name="T100" fmla="*/ 740 w 808"/>
                <a:gd name="T101" fmla="*/ 343 h 810"/>
                <a:gd name="T102" fmla="*/ 744 w 808"/>
                <a:gd name="T103" fmla="*/ 368 h 810"/>
                <a:gd name="T104" fmla="*/ 745 w 808"/>
                <a:gd name="T105" fmla="*/ 395 h 810"/>
                <a:gd name="T106" fmla="*/ 807 w 808"/>
                <a:gd name="T107" fmla="*/ 442 h 810"/>
                <a:gd name="T108" fmla="*/ 737 w 808"/>
                <a:gd name="T109" fmla="*/ 477 h 810"/>
                <a:gd name="T110" fmla="*/ 730 w 808"/>
                <a:gd name="T111" fmla="*/ 502 h 810"/>
                <a:gd name="T112" fmla="*/ 722 w 808"/>
                <a:gd name="T113" fmla="*/ 526 h 810"/>
                <a:gd name="T114" fmla="*/ 762 w 808"/>
                <a:gd name="T115" fmla="*/ 595 h 810"/>
                <a:gd name="T116" fmla="*/ 683 w 808"/>
                <a:gd name="T117" fmla="*/ 599 h 810"/>
                <a:gd name="T118" fmla="*/ 668 w 808"/>
                <a:gd name="T119" fmla="*/ 620 h 810"/>
                <a:gd name="T120" fmla="*/ 651 w 808"/>
                <a:gd name="T121" fmla="*/ 639 h 810"/>
                <a:gd name="T122" fmla="*/ 662 w 808"/>
                <a:gd name="T123" fmla="*/ 718 h 8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08" h="810">
                  <a:moveTo>
                    <a:pt x="651" y="726"/>
                  </a:moveTo>
                  <a:lnTo>
                    <a:pt x="587" y="691"/>
                  </a:lnTo>
                  <a:lnTo>
                    <a:pt x="565" y="704"/>
                  </a:lnTo>
                  <a:lnTo>
                    <a:pt x="553" y="710"/>
                  </a:lnTo>
                  <a:lnTo>
                    <a:pt x="542" y="716"/>
                  </a:lnTo>
                  <a:lnTo>
                    <a:pt x="535" y="789"/>
                  </a:lnTo>
                  <a:lnTo>
                    <a:pt x="522" y="794"/>
                  </a:lnTo>
                  <a:lnTo>
                    <a:pt x="509" y="797"/>
                  </a:lnTo>
                  <a:lnTo>
                    <a:pt x="462" y="739"/>
                  </a:lnTo>
                  <a:lnTo>
                    <a:pt x="450" y="741"/>
                  </a:lnTo>
                  <a:lnTo>
                    <a:pt x="437" y="743"/>
                  </a:lnTo>
                  <a:lnTo>
                    <a:pt x="425" y="744"/>
                  </a:lnTo>
                  <a:lnTo>
                    <a:pt x="412" y="744"/>
                  </a:lnTo>
                  <a:lnTo>
                    <a:pt x="378" y="810"/>
                  </a:lnTo>
                  <a:lnTo>
                    <a:pt x="364" y="809"/>
                  </a:lnTo>
                  <a:lnTo>
                    <a:pt x="351" y="807"/>
                  </a:lnTo>
                  <a:lnTo>
                    <a:pt x="329" y="736"/>
                  </a:lnTo>
                  <a:lnTo>
                    <a:pt x="317" y="733"/>
                  </a:lnTo>
                  <a:lnTo>
                    <a:pt x="304" y="730"/>
                  </a:lnTo>
                  <a:lnTo>
                    <a:pt x="292" y="726"/>
                  </a:lnTo>
                  <a:lnTo>
                    <a:pt x="280" y="721"/>
                  </a:lnTo>
                  <a:lnTo>
                    <a:pt x="225" y="769"/>
                  </a:lnTo>
                  <a:lnTo>
                    <a:pt x="212" y="763"/>
                  </a:lnTo>
                  <a:lnTo>
                    <a:pt x="199" y="755"/>
                  </a:lnTo>
                  <a:lnTo>
                    <a:pt x="207" y="683"/>
                  </a:lnTo>
                  <a:lnTo>
                    <a:pt x="197" y="675"/>
                  </a:lnTo>
                  <a:lnTo>
                    <a:pt x="187" y="667"/>
                  </a:lnTo>
                  <a:lnTo>
                    <a:pt x="177" y="658"/>
                  </a:lnTo>
                  <a:lnTo>
                    <a:pt x="168" y="650"/>
                  </a:lnTo>
                  <a:lnTo>
                    <a:pt x="99" y="672"/>
                  </a:lnTo>
                  <a:lnTo>
                    <a:pt x="90" y="661"/>
                  </a:lnTo>
                  <a:lnTo>
                    <a:pt x="81" y="649"/>
                  </a:lnTo>
                  <a:lnTo>
                    <a:pt x="116" y="586"/>
                  </a:lnTo>
                  <a:lnTo>
                    <a:pt x="103" y="563"/>
                  </a:lnTo>
                  <a:lnTo>
                    <a:pt x="97" y="552"/>
                  </a:lnTo>
                  <a:lnTo>
                    <a:pt x="92" y="540"/>
                  </a:lnTo>
                  <a:lnTo>
                    <a:pt x="20" y="534"/>
                  </a:lnTo>
                  <a:lnTo>
                    <a:pt x="16" y="521"/>
                  </a:lnTo>
                  <a:lnTo>
                    <a:pt x="12" y="507"/>
                  </a:lnTo>
                  <a:lnTo>
                    <a:pt x="67" y="461"/>
                  </a:lnTo>
                  <a:lnTo>
                    <a:pt x="65" y="449"/>
                  </a:lnTo>
                  <a:lnTo>
                    <a:pt x="64" y="436"/>
                  </a:lnTo>
                  <a:lnTo>
                    <a:pt x="63" y="423"/>
                  </a:lnTo>
                  <a:lnTo>
                    <a:pt x="62" y="410"/>
                  </a:lnTo>
                  <a:lnTo>
                    <a:pt x="0" y="378"/>
                  </a:lnTo>
                  <a:lnTo>
                    <a:pt x="1" y="362"/>
                  </a:lnTo>
                  <a:lnTo>
                    <a:pt x="3" y="348"/>
                  </a:lnTo>
                  <a:lnTo>
                    <a:pt x="70" y="328"/>
                  </a:lnTo>
                  <a:lnTo>
                    <a:pt x="73" y="316"/>
                  </a:lnTo>
                  <a:lnTo>
                    <a:pt x="78" y="303"/>
                  </a:lnTo>
                  <a:lnTo>
                    <a:pt x="82" y="291"/>
                  </a:lnTo>
                  <a:lnTo>
                    <a:pt x="86" y="278"/>
                  </a:lnTo>
                  <a:lnTo>
                    <a:pt x="41" y="225"/>
                  </a:lnTo>
                  <a:lnTo>
                    <a:pt x="48" y="212"/>
                  </a:lnTo>
                  <a:lnTo>
                    <a:pt x="55" y="199"/>
                  </a:lnTo>
                  <a:lnTo>
                    <a:pt x="125" y="206"/>
                  </a:lnTo>
                  <a:lnTo>
                    <a:pt x="132" y="196"/>
                  </a:lnTo>
                  <a:lnTo>
                    <a:pt x="140" y="186"/>
                  </a:lnTo>
                  <a:lnTo>
                    <a:pt x="148" y="175"/>
                  </a:lnTo>
                  <a:lnTo>
                    <a:pt x="157" y="166"/>
                  </a:lnTo>
                  <a:lnTo>
                    <a:pt x="136" y="101"/>
                  </a:lnTo>
                  <a:lnTo>
                    <a:pt x="148" y="91"/>
                  </a:lnTo>
                  <a:lnTo>
                    <a:pt x="160" y="80"/>
                  </a:lnTo>
                  <a:lnTo>
                    <a:pt x="221" y="114"/>
                  </a:lnTo>
                  <a:lnTo>
                    <a:pt x="243" y="101"/>
                  </a:lnTo>
                  <a:lnTo>
                    <a:pt x="255" y="95"/>
                  </a:lnTo>
                  <a:lnTo>
                    <a:pt x="266" y="90"/>
                  </a:lnTo>
                  <a:lnTo>
                    <a:pt x="272" y="21"/>
                  </a:lnTo>
                  <a:lnTo>
                    <a:pt x="287" y="16"/>
                  </a:lnTo>
                  <a:lnTo>
                    <a:pt x="302" y="12"/>
                  </a:lnTo>
                  <a:lnTo>
                    <a:pt x="345" y="65"/>
                  </a:lnTo>
                  <a:lnTo>
                    <a:pt x="358" y="63"/>
                  </a:lnTo>
                  <a:lnTo>
                    <a:pt x="371" y="62"/>
                  </a:lnTo>
                  <a:lnTo>
                    <a:pt x="383" y="61"/>
                  </a:lnTo>
                  <a:lnTo>
                    <a:pt x="396" y="60"/>
                  </a:lnTo>
                  <a:lnTo>
                    <a:pt x="427" y="0"/>
                  </a:lnTo>
                  <a:lnTo>
                    <a:pt x="443" y="1"/>
                  </a:lnTo>
                  <a:lnTo>
                    <a:pt x="459" y="3"/>
                  </a:lnTo>
                  <a:lnTo>
                    <a:pt x="479" y="68"/>
                  </a:lnTo>
                  <a:lnTo>
                    <a:pt x="491" y="71"/>
                  </a:lnTo>
                  <a:lnTo>
                    <a:pt x="503" y="75"/>
                  </a:lnTo>
                  <a:lnTo>
                    <a:pt x="515" y="78"/>
                  </a:lnTo>
                  <a:lnTo>
                    <a:pt x="527" y="83"/>
                  </a:lnTo>
                  <a:lnTo>
                    <a:pt x="579" y="39"/>
                  </a:lnTo>
                  <a:lnTo>
                    <a:pt x="593" y="46"/>
                  </a:lnTo>
                  <a:lnTo>
                    <a:pt x="607" y="54"/>
                  </a:lnTo>
                  <a:lnTo>
                    <a:pt x="599" y="122"/>
                  </a:lnTo>
                  <a:lnTo>
                    <a:pt x="611" y="130"/>
                  </a:lnTo>
                  <a:lnTo>
                    <a:pt x="621" y="138"/>
                  </a:lnTo>
                  <a:lnTo>
                    <a:pt x="630" y="146"/>
                  </a:lnTo>
                  <a:lnTo>
                    <a:pt x="640" y="155"/>
                  </a:lnTo>
                  <a:lnTo>
                    <a:pt x="705" y="134"/>
                  </a:lnTo>
                  <a:lnTo>
                    <a:pt x="715" y="146"/>
                  </a:lnTo>
                  <a:lnTo>
                    <a:pt x="725" y="158"/>
                  </a:lnTo>
                  <a:lnTo>
                    <a:pt x="692" y="219"/>
                  </a:lnTo>
                  <a:lnTo>
                    <a:pt x="705" y="241"/>
                  </a:lnTo>
                  <a:lnTo>
                    <a:pt x="710" y="252"/>
                  </a:lnTo>
                  <a:lnTo>
                    <a:pt x="716" y="264"/>
                  </a:lnTo>
                  <a:lnTo>
                    <a:pt x="786" y="270"/>
                  </a:lnTo>
                  <a:lnTo>
                    <a:pt x="791" y="285"/>
                  </a:lnTo>
                  <a:lnTo>
                    <a:pt x="795" y="300"/>
                  </a:lnTo>
                  <a:lnTo>
                    <a:pt x="740" y="343"/>
                  </a:lnTo>
                  <a:lnTo>
                    <a:pt x="742" y="356"/>
                  </a:lnTo>
                  <a:lnTo>
                    <a:pt x="744" y="368"/>
                  </a:lnTo>
                  <a:lnTo>
                    <a:pt x="745" y="382"/>
                  </a:lnTo>
                  <a:lnTo>
                    <a:pt x="745" y="395"/>
                  </a:lnTo>
                  <a:lnTo>
                    <a:pt x="808" y="427"/>
                  </a:lnTo>
                  <a:lnTo>
                    <a:pt x="807" y="442"/>
                  </a:lnTo>
                  <a:lnTo>
                    <a:pt x="805" y="457"/>
                  </a:lnTo>
                  <a:lnTo>
                    <a:pt x="737" y="477"/>
                  </a:lnTo>
                  <a:lnTo>
                    <a:pt x="734" y="490"/>
                  </a:lnTo>
                  <a:lnTo>
                    <a:pt x="730" y="502"/>
                  </a:lnTo>
                  <a:lnTo>
                    <a:pt x="726" y="514"/>
                  </a:lnTo>
                  <a:lnTo>
                    <a:pt x="722" y="526"/>
                  </a:lnTo>
                  <a:lnTo>
                    <a:pt x="769" y="582"/>
                  </a:lnTo>
                  <a:lnTo>
                    <a:pt x="762" y="595"/>
                  </a:lnTo>
                  <a:lnTo>
                    <a:pt x="756" y="607"/>
                  </a:lnTo>
                  <a:lnTo>
                    <a:pt x="683" y="599"/>
                  </a:lnTo>
                  <a:lnTo>
                    <a:pt x="676" y="609"/>
                  </a:lnTo>
                  <a:lnTo>
                    <a:pt x="668" y="620"/>
                  </a:lnTo>
                  <a:lnTo>
                    <a:pt x="659" y="629"/>
                  </a:lnTo>
                  <a:lnTo>
                    <a:pt x="651" y="639"/>
                  </a:lnTo>
                  <a:lnTo>
                    <a:pt x="673" y="709"/>
                  </a:lnTo>
                  <a:lnTo>
                    <a:pt x="662" y="718"/>
                  </a:lnTo>
                  <a:lnTo>
                    <a:pt x="651" y="726"/>
                  </a:lnTo>
                  <a:close/>
                </a:path>
              </a:pathLst>
            </a:custGeom>
            <a:solidFill>
              <a:srgbClr val="D9AA27"/>
            </a:solidFill>
            <a:ln w="3175" cap="flat" cmpd="sng" algn="ctr">
              <a:noFill/>
              <a:prstDash val="solid"/>
            </a:ln>
            <a:effectLst/>
          </p:spPr>
          <p:txBody>
            <a:bodyPr lIns="0" rIns="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55675">
                <a:lnSpc>
                  <a:spcPct val="120000"/>
                </a:lnSpc>
                <a:spcBef>
                  <a:spcPts val="625"/>
                </a:spcBef>
                <a:spcAft>
                  <a:spcPts val="625"/>
                </a:spcAft>
                <a:defRPr/>
              </a:pPr>
              <a:endParaRPr lang="en-US" sz="2965" kern="0" dirty="0">
                <a:solidFill>
                  <a:srgbClr val="5A5959"/>
                </a:solidFill>
                <a:latin typeface="Impact" panose="020B0806030902050204" pitchFamily="34" charset="0"/>
              </a:endParaRPr>
            </a:p>
          </p:txBody>
        </p:sp>
        <p:sp>
          <p:nvSpPr>
            <p:cNvPr id="68" name="Oval 9"/>
            <p:cNvSpPr>
              <a:spLocks noChangeArrowheads="1"/>
            </p:cNvSpPr>
            <p:nvPr/>
          </p:nvSpPr>
          <p:spPr bwMode="auto">
            <a:xfrm>
              <a:off x="2405347" y="1544987"/>
              <a:ext cx="1378155" cy="1377543"/>
            </a:xfrm>
            <a:prstGeom prst="ellipse">
              <a:avLst/>
            </a:prstGeom>
            <a:solidFill>
              <a:schemeClr val="bg1">
                <a:lumMod val="95000"/>
              </a:schemeClr>
            </a:solidFill>
            <a:ln w="22225">
              <a:noFill/>
              <a:round/>
            </a:ln>
            <a:effec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55675" fontAlgn="auto">
                <a:spcBef>
                  <a:spcPts val="0"/>
                </a:spcBef>
                <a:spcAft>
                  <a:spcPts val="0"/>
                </a:spcAft>
                <a:defRPr/>
              </a:pPr>
              <a:r>
                <a:rPr lang="zh-CN" altLang="en-US" sz="1480" kern="0" dirty="0">
                  <a:solidFill>
                    <a:srgbClr val="5A5959"/>
                  </a:solidFill>
                  <a:latin typeface="Calibri" panose="020F0502020204030204"/>
                </a:rPr>
                <a:t>单击此处添加文本</a:t>
              </a:r>
              <a:endParaRPr lang="en-US" sz="1480" kern="0" dirty="0">
                <a:solidFill>
                  <a:srgbClr val="5A5959"/>
                </a:solidFill>
                <a:latin typeface="Calibri" panose="020F0502020204030204"/>
              </a:endParaRPr>
            </a:p>
          </p:txBody>
        </p:sp>
      </p:grpSp>
      <p:sp>
        <p:nvSpPr>
          <p:cNvPr id="69" name="TextBox 53"/>
          <p:cNvSpPr txBox="1">
            <a:spLocks noChangeArrowheads="1"/>
          </p:cNvSpPr>
          <p:nvPr/>
        </p:nvSpPr>
        <p:spPr bwMode="auto">
          <a:xfrm>
            <a:off x="5595058" y="1001628"/>
            <a:ext cx="1815511" cy="324535"/>
          </a:xfrm>
          <a:prstGeom prst="rect">
            <a:avLst/>
          </a:prstGeom>
          <a:noFill/>
          <a:ln>
            <a:noFill/>
          </a:ln>
        </p:spPr>
        <p:txBody>
          <a:bodyPr lIns="95579" tIns="47789" rIns="95579" bIns="47789">
            <a:spAutoFit/>
          </a:bodyPr>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pPr algn="ctr"/>
            <a:r>
              <a:rPr lang="zh-CN" altLang="en-US" sz="1480" b="1">
                <a:solidFill>
                  <a:srgbClr val="5A5959"/>
                </a:solidFill>
                <a:latin typeface="微软雅黑" panose="020B0503020204020204" pitchFamily="34" charset="-122"/>
                <a:ea typeface="宋体" panose="02010600030101010101" pitchFamily="2" charset="-122"/>
              </a:rPr>
              <a:t>单击添加标题</a:t>
            </a:r>
            <a:endParaRPr lang="zh-CN" altLang="en-US" sz="2075">
              <a:solidFill>
                <a:srgbClr val="5A5959"/>
              </a:solidFill>
              <a:ea typeface="宋体" panose="02010600030101010101" pitchFamily="2" charset="-122"/>
            </a:endParaRPr>
          </a:p>
        </p:txBody>
      </p:sp>
      <p:sp>
        <p:nvSpPr>
          <p:cNvPr id="27" name="文本框 6"/>
          <p:cNvSpPr>
            <a:spLocks noChangeArrowheads="1"/>
          </p:cNvSpPr>
          <p:nvPr/>
        </p:nvSpPr>
        <p:spPr bwMode="auto">
          <a:xfrm>
            <a:off x="633155" y="346259"/>
            <a:ext cx="3254750" cy="311546"/>
          </a:xfrm>
          <a:prstGeom prst="rect">
            <a:avLst/>
          </a:prstGeom>
          <a:noFill/>
          <a:ln>
            <a:noFill/>
          </a:ln>
        </p:spPr>
        <p:txBody>
          <a:bodyPr lIns="67720" tIns="33860" rIns="67720" bIns="33860">
            <a:spAutoFit/>
          </a:bodyPr>
          <a:lstStyle/>
          <a:p>
            <a:pPr defTabSz="955675" fontAlgn="auto">
              <a:spcBef>
                <a:spcPts val="0"/>
              </a:spcBef>
              <a:spcAft>
                <a:spcPts val="0"/>
              </a:spcAft>
              <a:defRPr/>
            </a:pPr>
            <a:r>
              <a:rPr lang="zh-CN" altLang="en-US" sz="1580" b="1" dirty="0">
                <a:latin typeface="微软雅黑" panose="020B0503020204020204" pitchFamily="34" charset="-122"/>
                <a:ea typeface="微软雅黑" panose="020B0503020204020204" pitchFamily="34" charset="-122"/>
                <a:sym typeface="微软雅黑" panose="020B0503020204020204" pitchFamily="34" charset="-122"/>
              </a:rPr>
              <a:t>在此输入您的标题内容</a:t>
            </a:r>
            <a:endParaRPr lang="zh-CN" altLang="en-US" sz="1580" b="1" dirty="0">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36" name="组合 35"/>
          <p:cNvGrpSpPr/>
          <p:nvPr/>
        </p:nvGrpSpPr>
        <p:grpSpPr>
          <a:xfrm>
            <a:off x="348216" y="713241"/>
            <a:ext cx="9252985" cy="67009"/>
            <a:chOff x="288133" y="483063"/>
            <a:chExt cx="8772740" cy="64666"/>
          </a:xfrm>
        </p:grpSpPr>
        <p:sp>
          <p:nvSpPr>
            <p:cNvPr id="37" name="任意多边形 36"/>
            <p:cNvSpPr/>
            <p:nvPr/>
          </p:nvSpPr>
          <p:spPr>
            <a:xfrm>
              <a:off x="288133" y="483063"/>
              <a:ext cx="904874" cy="64666"/>
            </a:xfrm>
            <a:custGeom>
              <a:avLst/>
              <a:gdLst>
                <a:gd name="connsiteX0" fmla="*/ 0 w 740569"/>
                <a:gd name="connsiteY0" fmla="*/ 28575 h 47625"/>
                <a:gd name="connsiteX1" fmla="*/ 95250 w 740569"/>
                <a:gd name="connsiteY1" fmla="*/ 0 h 47625"/>
                <a:gd name="connsiteX2" fmla="*/ 152400 w 740569"/>
                <a:gd name="connsiteY2" fmla="*/ 40481 h 47625"/>
                <a:gd name="connsiteX3" fmla="*/ 238125 w 740569"/>
                <a:gd name="connsiteY3" fmla="*/ 4762 h 47625"/>
                <a:gd name="connsiteX4" fmla="*/ 285750 w 740569"/>
                <a:gd name="connsiteY4" fmla="*/ 47625 h 47625"/>
                <a:gd name="connsiteX5" fmla="*/ 431007 w 740569"/>
                <a:gd name="connsiteY5" fmla="*/ 19050 h 47625"/>
                <a:gd name="connsiteX6" fmla="*/ 733425 w 740569"/>
                <a:gd name="connsiteY6" fmla="*/ 19050 h 47625"/>
                <a:gd name="connsiteX7" fmla="*/ 740569 w 740569"/>
                <a:gd name="connsiteY7" fmla="*/ 19050 h 47625"/>
                <a:gd name="connsiteX0-1" fmla="*/ 0 w 740569"/>
                <a:gd name="connsiteY0-2" fmla="*/ 28706 h 47756"/>
                <a:gd name="connsiteX1-3" fmla="*/ 95250 w 740569"/>
                <a:gd name="connsiteY1-4" fmla="*/ 131 h 47756"/>
                <a:gd name="connsiteX2-5" fmla="*/ 152400 w 740569"/>
                <a:gd name="connsiteY2-6" fmla="*/ 40612 h 47756"/>
                <a:gd name="connsiteX3-7" fmla="*/ 238125 w 740569"/>
                <a:gd name="connsiteY3-8" fmla="*/ 4893 h 47756"/>
                <a:gd name="connsiteX4-9" fmla="*/ 285750 w 740569"/>
                <a:gd name="connsiteY4-10" fmla="*/ 47756 h 47756"/>
                <a:gd name="connsiteX5-11" fmla="*/ 431007 w 740569"/>
                <a:gd name="connsiteY5-12" fmla="*/ 19181 h 47756"/>
                <a:gd name="connsiteX6-13" fmla="*/ 733425 w 740569"/>
                <a:gd name="connsiteY6-14" fmla="*/ 19181 h 47756"/>
                <a:gd name="connsiteX7-15" fmla="*/ 740569 w 740569"/>
                <a:gd name="connsiteY7-16" fmla="*/ 19181 h 47756"/>
                <a:gd name="connsiteX0-17" fmla="*/ 0 w 740569"/>
                <a:gd name="connsiteY0-18" fmla="*/ 29111 h 48161"/>
                <a:gd name="connsiteX1-19" fmla="*/ 95250 w 740569"/>
                <a:gd name="connsiteY1-20" fmla="*/ 536 h 48161"/>
                <a:gd name="connsiteX2-21" fmla="*/ 152400 w 740569"/>
                <a:gd name="connsiteY2-22" fmla="*/ 41017 h 48161"/>
                <a:gd name="connsiteX3-23" fmla="*/ 238125 w 740569"/>
                <a:gd name="connsiteY3-24" fmla="*/ 5298 h 48161"/>
                <a:gd name="connsiteX4-25" fmla="*/ 285750 w 740569"/>
                <a:gd name="connsiteY4-26" fmla="*/ 48161 h 48161"/>
                <a:gd name="connsiteX5-27" fmla="*/ 431007 w 740569"/>
                <a:gd name="connsiteY5-28" fmla="*/ 19586 h 48161"/>
                <a:gd name="connsiteX6-29" fmla="*/ 733425 w 740569"/>
                <a:gd name="connsiteY6-30" fmla="*/ 19586 h 48161"/>
                <a:gd name="connsiteX7-31" fmla="*/ 740569 w 740569"/>
                <a:gd name="connsiteY7-32" fmla="*/ 19586 h 48161"/>
                <a:gd name="connsiteX0-33" fmla="*/ 0 w 740569"/>
                <a:gd name="connsiteY0-34" fmla="*/ 45574 h 64624"/>
                <a:gd name="connsiteX1-35" fmla="*/ 111919 w 740569"/>
                <a:gd name="connsiteY1-36" fmla="*/ 330 h 64624"/>
                <a:gd name="connsiteX2-37" fmla="*/ 152400 w 740569"/>
                <a:gd name="connsiteY2-38" fmla="*/ 57480 h 64624"/>
                <a:gd name="connsiteX3-39" fmla="*/ 238125 w 740569"/>
                <a:gd name="connsiteY3-40" fmla="*/ 21761 h 64624"/>
                <a:gd name="connsiteX4-41" fmla="*/ 285750 w 740569"/>
                <a:gd name="connsiteY4-42" fmla="*/ 64624 h 64624"/>
                <a:gd name="connsiteX5-43" fmla="*/ 431007 w 740569"/>
                <a:gd name="connsiteY5-44" fmla="*/ 36049 h 64624"/>
                <a:gd name="connsiteX6-45" fmla="*/ 733425 w 740569"/>
                <a:gd name="connsiteY6-46" fmla="*/ 36049 h 64624"/>
                <a:gd name="connsiteX7-47" fmla="*/ 740569 w 740569"/>
                <a:gd name="connsiteY7-48" fmla="*/ 36049 h 64624"/>
                <a:gd name="connsiteX0-49" fmla="*/ 0 w 740569"/>
                <a:gd name="connsiteY0-50" fmla="*/ 45574 h 64624"/>
                <a:gd name="connsiteX1-51" fmla="*/ 111919 w 740569"/>
                <a:gd name="connsiteY1-52" fmla="*/ 330 h 64624"/>
                <a:gd name="connsiteX2-53" fmla="*/ 152400 w 740569"/>
                <a:gd name="connsiteY2-54" fmla="*/ 57480 h 64624"/>
                <a:gd name="connsiteX3-55" fmla="*/ 238125 w 740569"/>
                <a:gd name="connsiteY3-56" fmla="*/ 21761 h 64624"/>
                <a:gd name="connsiteX4-57" fmla="*/ 285750 w 740569"/>
                <a:gd name="connsiteY4-58" fmla="*/ 64624 h 64624"/>
                <a:gd name="connsiteX5-59" fmla="*/ 431007 w 740569"/>
                <a:gd name="connsiteY5-60" fmla="*/ 36049 h 64624"/>
                <a:gd name="connsiteX6-61" fmla="*/ 733425 w 740569"/>
                <a:gd name="connsiteY6-62" fmla="*/ 36049 h 64624"/>
                <a:gd name="connsiteX7-63" fmla="*/ 740569 w 740569"/>
                <a:gd name="connsiteY7-64" fmla="*/ 36049 h 64624"/>
                <a:gd name="connsiteX0-65" fmla="*/ 0 w 740569"/>
                <a:gd name="connsiteY0-66" fmla="*/ 45574 h 64624"/>
                <a:gd name="connsiteX1-67" fmla="*/ 111919 w 740569"/>
                <a:gd name="connsiteY1-68" fmla="*/ 330 h 64624"/>
                <a:gd name="connsiteX2-69" fmla="*/ 152400 w 740569"/>
                <a:gd name="connsiteY2-70" fmla="*/ 57480 h 64624"/>
                <a:gd name="connsiteX3-71" fmla="*/ 238125 w 740569"/>
                <a:gd name="connsiteY3-72" fmla="*/ 21761 h 64624"/>
                <a:gd name="connsiteX4-73" fmla="*/ 285750 w 740569"/>
                <a:gd name="connsiteY4-74" fmla="*/ 64624 h 64624"/>
                <a:gd name="connsiteX5-75" fmla="*/ 431007 w 740569"/>
                <a:gd name="connsiteY5-76" fmla="*/ 36049 h 64624"/>
                <a:gd name="connsiteX6-77" fmla="*/ 733425 w 740569"/>
                <a:gd name="connsiteY6-78" fmla="*/ 36049 h 64624"/>
                <a:gd name="connsiteX7-79" fmla="*/ 740569 w 740569"/>
                <a:gd name="connsiteY7-80" fmla="*/ 36049 h 64624"/>
                <a:gd name="connsiteX0-81" fmla="*/ 0 w 740569"/>
                <a:gd name="connsiteY0-82" fmla="*/ 45574 h 64624"/>
                <a:gd name="connsiteX1-83" fmla="*/ 111919 w 740569"/>
                <a:gd name="connsiteY1-84" fmla="*/ 330 h 64624"/>
                <a:gd name="connsiteX2-85" fmla="*/ 152400 w 740569"/>
                <a:gd name="connsiteY2-86" fmla="*/ 57480 h 64624"/>
                <a:gd name="connsiteX3-87" fmla="*/ 238125 w 740569"/>
                <a:gd name="connsiteY3-88" fmla="*/ 21761 h 64624"/>
                <a:gd name="connsiteX4-89" fmla="*/ 285750 w 740569"/>
                <a:gd name="connsiteY4-90" fmla="*/ 64624 h 64624"/>
                <a:gd name="connsiteX5-91" fmla="*/ 431007 w 740569"/>
                <a:gd name="connsiteY5-92" fmla="*/ 36049 h 64624"/>
                <a:gd name="connsiteX6-93" fmla="*/ 733425 w 740569"/>
                <a:gd name="connsiteY6-94" fmla="*/ 36049 h 64624"/>
                <a:gd name="connsiteX7-95" fmla="*/ 740569 w 740569"/>
                <a:gd name="connsiteY7-96" fmla="*/ 36049 h 64624"/>
                <a:gd name="connsiteX0-97" fmla="*/ 0 w 740569"/>
                <a:gd name="connsiteY0-98" fmla="*/ 45574 h 67811"/>
                <a:gd name="connsiteX1-99" fmla="*/ 111919 w 740569"/>
                <a:gd name="connsiteY1-100" fmla="*/ 330 h 67811"/>
                <a:gd name="connsiteX2-101" fmla="*/ 152400 w 740569"/>
                <a:gd name="connsiteY2-102" fmla="*/ 57480 h 67811"/>
                <a:gd name="connsiteX3-103" fmla="*/ 238125 w 740569"/>
                <a:gd name="connsiteY3-104" fmla="*/ 21761 h 67811"/>
                <a:gd name="connsiteX4-105" fmla="*/ 285750 w 740569"/>
                <a:gd name="connsiteY4-106" fmla="*/ 64624 h 67811"/>
                <a:gd name="connsiteX5-107" fmla="*/ 431007 w 740569"/>
                <a:gd name="connsiteY5-108" fmla="*/ 36049 h 67811"/>
                <a:gd name="connsiteX6-109" fmla="*/ 733425 w 740569"/>
                <a:gd name="connsiteY6-110" fmla="*/ 36049 h 67811"/>
                <a:gd name="connsiteX7-111" fmla="*/ 740569 w 740569"/>
                <a:gd name="connsiteY7-112" fmla="*/ 36049 h 67811"/>
                <a:gd name="connsiteX0-113" fmla="*/ 0 w 740569"/>
                <a:gd name="connsiteY0-114" fmla="*/ 45574 h 64754"/>
                <a:gd name="connsiteX1-115" fmla="*/ 111919 w 740569"/>
                <a:gd name="connsiteY1-116" fmla="*/ 330 h 64754"/>
                <a:gd name="connsiteX2-117" fmla="*/ 152400 w 740569"/>
                <a:gd name="connsiteY2-118" fmla="*/ 57480 h 64754"/>
                <a:gd name="connsiteX3-119" fmla="*/ 238125 w 740569"/>
                <a:gd name="connsiteY3-120" fmla="*/ 21761 h 64754"/>
                <a:gd name="connsiteX4-121" fmla="*/ 285750 w 740569"/>
                <a:gd name="connsiteY4-122" fmla="*/ 64624 h 64754"/>
                <a:gd name="connsiteX5-123" fmla="*/ 431007 w 740569"/>
                <a:gd name="connsiteY5-124" fmla="*/ 36049 h 64754"/>
                <a:gd name="connsiteX6-125" fmla="*/ 733425 w 740569"/>
                <a:gd name="connsiteY6-126" fmla="*/ 36049 h 64754"/>
                <a:gd name="connsiteX7-127" fmla="*/ 740569 w 740569"/>
                <a:gd name="connsiteY7-128" fmla="*/ 36049 h 64754"/>
                <a:gd name="connsiteX0-129" fmla="*/ 0 w 740569"/>
                <a:gd name="connsiteY0-130" fmla="*/ 45574 h 64776"/>
                <a:gd name="connsiteX1-131" fmla="*/ 111919 w 740569"/>
                <a:gd name="connsiteY1-132" fmla="*/ 330 h 64776"/>
                <a:gd name="connsiteX2-133" fmla="*/ 152400 w 740569"/>
                <a:gd name="connsiteY2-134" fmla="*/ 57480 h 64776"/>
                <a:gd name="connsiteX3-135" fmla="*/ 238125 w 740569"/>
                <a:gd name="connsiteY3-136" fmla="*/ 21761 h 64776"/>
                <a:gd name="connsiteX4-137" fmla="*/ 311944 w 740569"/>
                <a:gd name="connsiteY4-138" fmla="*/ 64624 h 64776"/>
                <a:gd name="connsiteX5-139" fmla="*/ 431007 w 740569"/>
                <a:gd name="connsiteY5-140" fmla="*/ 36049 h 64776"/>
                <a:gd name="connsiteX6-141" fmla="*/ 733425 w 740569"/>
                <a:gd name="connsiteY6-142" fmla="*/ 36049 h 64776"/>
                <a:gd name="connsiteX7-143" fmla="*/ 740569 w 740569"/>
                <a:gd name="connsiteY7-144" fmla="*/ 36049 h 64776"/>
                <a:gd name="connsiteX0-145" fmla="*/ 0 w 758294"/>
                <a:gd name="connsiteY0-146" fmla="*/ 45574 h 64666"/>
                <a:gd name="connsiteX1-147" fmla="*/ 111919 w 758294"/>
                <a:gd name="connsiteY1-148" fmla="*/ 330 h 64666"/>
                <a:gd name="connsiteX2-149" fmla="*/ 152400 w 758294"/>
                <a:gd name="connsiteY2-150" fmla="*/ 57480 h 64666"/>
                <a:gd name="connsiteX3-151" fmla="*/ 238125 w 758294"/>
                <a:gd name="connsiteY3-152" fmla="*/ 21761 h 64666"/>
                <a:gd name="connsiteX4-153" fmla="*/ 311944 w 758294"/>
                <a:gd name="connsiteY4-154" fmla="*/ 64624 h 64666"/>
                <a:gd name="connsiteX5-155" fmla="*/ 423864 w 758294"/>
                <a:gd name="connsiteY5-156" fmla="*/ 12236 h 64666"/>
                <a:gd name="connsiteX6-157" fmla="*/ 733425 w 758294"/>
                <a:gd name="connsiteY6-158" fmla="*/ 36049 h 64666"/>
                <a:gd name="connsiteX7-159" fmla="*/ 740569 w 758294"/>
                <a:gd name="connsiteY7-160" fmla="*/ 36049 h 64666"/>
                <a:gd name="connsiteX0-161" fmla="*/ 0 w 950119"/>
                <a:gd name="connsiteY0-162" fmla="*/ 45574 h 64666"/>
                <a:gd name="connsiteX1-163" fmla="*/ 111919 w 950119"/>
                <a:gd name="connsiteY1-164" fmla="*/ 330 h 64666"/>
                <a:gd name="connsiteX2-165" fmla="*/ 152400 w 950119"/>
                <a:gd name="connsiteY2-166" fmla="*/ 57480 h 64666"/>
                <a:gd name="connsiteX3-167" fmla="*/ 238125 w 950119"/>
                <a:gd name="connsiteY3-168" fmla="*/ 21761 h 64666"/>
                <a:gd name="connsiteX4-169" fmla="*/ 311944 w 950119"/>
                <a:gd name="connsiteY4-170" fmla="*/ 64624 h 64666"/>
                <a:gd name="connsiteX5-171" fmla="*/ 423864 w 950119"/>
                <a:gd name="connsiteY5-172" fmla="*/ 12236 h 64666"/>
                <a:gd name="connsiteX6-173" fmla="*/ 733425 w 950119"/>
                <a:gd name="connsiteY6-174" fmla="*/ 36049 h 64666"/>
                <a:gd name="connsiteX7-175" fmla="*/ 950119 w 950119"/>
                <a:gd name="connsiteY7-176" fmla="*/ 36049 h 64666"/>
                <a:gd name="connsiteX0-177" fmla="*/ 0 w 950119"/>
                <a:gd name="connsiteY0-178" fmla="*/ 45574 h 64666"/>
                <a:gd name="connsiteX1-179" fmla="*/ 111919 w 950119"/>
                <a:gd name="connsiteY1-180" fmla="*/ 330 h 64666"/>
                <a:gd name="connsiteX2-181" fmla="*/ 152400 w 950119"/>
                <a:gd name="connsiteY2-182" fmla="*/ 57480 h 64666"/>
                <a:gd name="connsiteX3-183" fmla="*/ 238125 w 950119"/>
                <a:gd name="connsiteY3-184" fmla="*/ 21761 h 64666"/>
                <a:gd name="connsiteX4-185" fmla="*/ 311944 w 950119"/>
                <a:gd name="connsiteY4-186" fmla="*/ 64624 h 64666"/>
                <a:gd name="connsiteX5-187" fmla="*/ 423864 w 950119"/>
                <a:gd name="connsiteY5-188" fmla="*/ 12236 h 64666"/>
                <a:gd name="connsiteX6-189" fmla="*/ 738187 w 950119"/>
                <a:gd name="connsiteY6-190" fmla="*/ 14618 h 64666"/>
                <a:gd name="connsiteX7-191" fmla="*/ 950119 w 950119"/>
                <a:gd name="connsiteY7-192" fmla="*/ 36049 h 64666"/>
                <a:gd name="connsiteX0-193" fmla="*/ 0 w 985838"/>
                <a:gd name="connsiteY0-194" fmla="*/ 45574 h 64666"/>
                <a:gd name="connsiteX1-195" fmla="*/ 111919 w 985838"/>
                <a:gd name="connsiteY1-196" fmla="*/ 330 h 64666"/>
                <a:gd name="connsiteX2-197" fmla="*/ 152400 w 985838"/>
                <a:gd name="connsiteY2-198" fmla="*/ 57480 h 64666"/>
                <a:gd name="connsiteX3-199" fmla="*/ 238125 w 985838"/>
                <a:gd name="connsiteY3-200" fmla="*/ 21761 h 64666"/>
                <a:gd name="connsiteX4-201" fmla="*/ 311944 w 985838"/>
                <a:gd name="connsiteY4-202" fmla="*/ 64624 h 64666"/>
                <a:gd name="connsiteX5-203" fmla="*/ 423864 w 985838"/>
                <a:gd name="connsiteY5-204" fmla="*/ 12236 h 64666"/>
                <a:gd name="connsiteX6-205" fmla="*/ 738187 w 985838"/>
                <a:gd name="connsiteY6-206" fmla="*/ 14618 h 64666"/>
                <a:gd name="connsiteX7-207" fmla="*/ 985838 w 985838"/>
                <a:gd name="connsiteY7-208" fmla="*/ 16999 h 64666"/>
                <a:gd name="connsiteX0-209" fmla="*/ 0 w 964406"/>
                <a:gd name="connsiteY0-210" fmla="*/ 45574 h 64666"/>
                <a:gd name="connsiteX1-211" fmla="*/ 111919 w 964406"/>
                <a:gd name="connsiteY1-212" fmla="*/ 330 h 64666"/>
                <a:gd name="connsiteX2-213" fmla="*/ 152400 w 964406"/>
                <a:gd name="connsiteY2-214" fmla="*/ 57480 h 64666"/>
                <a:gd name="connsiteX3-215" fmla="*/ 238125 w 964406"/>
                <a:gd name="connsiteY3-216" fmla="*/ 21761 h 64666"/>
                <a:gd name="connsiteX4-217" fmla="*/ 311944 w 964406"/>
                <a:gd name="connsiteY4-218" fmla="*/ 64624 h 64666"/>
                <a:gd name="connsiteX5-219" fmla="*/ 423864 w 964406"/>
                <a:gd name="connsiteY5-220" fmla="*/ 12236 h 64666"/>
                <a:gd name="connsiteX6-221" fmla="*/ 738187 w 964406"/>
                <a:gd name="connsiteY6-222" fmla="*/ 14618 h 64666"/>
                <a:gd name="connsiteX7-223" fmla="*/ 964406 w 964406"/>
                <a:gd name="connsiteY7-224" fmla="*/ 7474 h 64666"/>
                <a:gd name="connsiteX0-225" fmla="*/ 0 w 962024"/>
                <a:gd name="connsiteY0-226" fmla="*/ 45574 h 64666"/>
                <a:gd name="connsiteX1-227" fmla="*/ 111919 w 962024"/>
                <a:gd name="connsiteY1-228" fmla="*/ 330 h 64666"/>
                <a:gd name="connsiteX2-229" fmla="*/ 152400 w 962024"/>
                <a:gd name="connsiteY2-230" fmla="*/ 57480 h 64666"/>
                <a:gd name="connsiteX3-231" fmla="*/ 238125 w 962024"/>
                <a:gd name="connsiteY3-232" fmla="*/ 21761 h 64666"/>
                <a:gd name="connsiteX4-233" fmla="*/ 311944 w 962024"/>
                <a:gd name="connsiteY4-234" fmla="*/ 64624 h 64666"/>
                <a:gd name="connsiteX5-235" fmla="*/ 423864 w 962024"/>
                <a:gd name="connsiteY5-236" fmla="*/ 12236 h 64666"/>
                <a:gd name="connsiteX6-237" fmla="*/ 738187 w 962024"/>
                <a:gd name="connsiteY6-238" fmla="*/ 14618 h 64666"/>
                <a:gd name="connsiteX7-239" fmla="*/ 962024 w 962024"/>
                <a:gd name="connsiteY7-240" fmla="*/ 14618 h 64666"/>
                <a:gd name="connsiteX0-241" fmla="*/ 0 w 845343"/>
                <a:gd name="connsiteY0-242" fmla="*/ 45574 h 64666"/>
                <a:gd name="connsiteX1-243" fmla="*/ 111919 w 845343"/>
                <a:gd name="connsiteY1-244" fmla="*/ 330 h 64666"/>
                <a:gd name="connsiteX2-245" fmla="*/ 152400 w 845343"/>
                <a:gd name="connsiteY2-246" fmla="*/ 57480 h 64666"/>
                <a:gd name="connsiteX3-247" fmla="*/ 238125 w 845343"/>
                <a:gd name="connsiteY3-248" fmla="*/ 21761 h 64666"/>
                <a:gd name="connsiteX4-249" fmla="*/ 311944 w 845343"/>
                <a:gd name="connsiteY4-250" fmla="*/ 64624 h 64666"/>
                <a:gd name="connsiteX5-251" fmla="*/ 423864 w 845343"/>
                <a:gd name="connsiteY5-252" fmla="*/ 12236 h 64666"/>
                <a:gd name="connsiteX6-253" fmla="*/ 738187 w 845343"/>
                <a:gd name="connsiteY6-254" fmla="*/ 14618 h 64666"/>
                <a:gd name="connsiteX7-255" fmla="*/ 845343 w 845343"/>
                <a:gd name="connsiteY7-256" fmla="*/ 14618 h 64666"/>
                <a:gd name="connsiteX0-257" fmla="*/ 0 w 904874"/>
                <a:gd name="connsiteY0-258" fmla="*/ 45574 h 64666"/>
                <a:gd name="connsiteX1-259" fmla="*/ 111919 w 904874"/>
                <a:gd name="connsiteY1-260" fmla="*/ 330 h 64666"/>
                <a:gd name="connsiteX2-261" fmla="*/ 152400 w 904874"/>
                <a:gd name="connsiteY2-262" fmla="*/ 57480 h 64666"/>
                <a:gd name="connsiteX3-263" fmla="*/ 238125 w 904874"/>
                <a:gd name="connsiteY3-264" fmla="*/ 21761 h 64666"/>
                <a:gd name="connsiteX4-265" fmla="*/ 311944 w 904874"/>
                <a:gd name="connsiteY4-266" fmla="*/ 64624 h 64666"/>
                <a:gd name="connsiteX5-267" fmla="*/ 423864 w 904874"/>
                <a:gd name="connsiteY5-268" fmla="*/ 12236 h 64666"/>
                <a:gd name="connsiteX6-269" fmla="*/ 738187 w 904874"/>
                <a:gd name="connsiteY6-270" fmla="*/ 14618 h 64666"/>
                <a:gd name="connsiteX7-271" fmla="*/ 904874 w 904874"/>
                <a:gd name="connsiteY7-272" fmla="*/ 14618 h 64666"/>
                <a:gd name="connsiteX0-273" fmla="*/ 0 w 904874"/>
                <a:gd name="connsiteY0-274" fmla="*/ 45574 h 64666"/>
                <a:gd name="connsiteX1-275" fmla="*/ 111919 w 904874"/>
                <a:gd name="connsiteY1-276" fmla="*/ 330 h 64666"/>
                <a:gd name="connsiteX2-277" fmla="*/ 152400 w 904874"/>
                <a:gd name="connsiteY2-278" fmla="*/ 57480 h 64666"/>
                <a:gd name="connsiteX3-279" fmla="*/ 238125 w 904874"/>
                <a:gd name="connsiteY3-280" fmla="*/ 21761 h 64666"/>
                <a:gd name="connsiteX4-281" fmla="*/ 311944 w 904874"/>
                <a:gd name="connsiteY4-282" fmla="*/ 64624 h 64666"/>
                <a:gd name="connsiteX5-283" fmla="*/ 423864 w 904874"/>
                <a:gd name="connsiteY5-284" fmla="*/ 12236 h 64666"/>
                <a:gd name="connsiteX6-285" fmla="*/ 740569 w 904874"/>
                <a:gd name="connsiteY6-286" fmla="*/ 14618 h 64666"/>
                <a:gd name="connsiteX7-287" fmla="*/ 904874 w 904874"/>
                <a:gd name="connsiteY7-288" fmla="*/ 14618 h 64666"/>
                <a:gd name="connsiteX0-289" fmla="*/ 0 w 904874"/>
                <a:gd name="connsiteY0-290" fmla="*/ 45574 h 64666"/>
                <a:gd name="connsiteX1-291" fmla="*/ 111919 w 904874"/>
                <a:gd name="connsiteY1-292" fmla="*/ 330 h 64666"/>
                <a:gd name="connsiteX2-293" fmla="*/ 152400 w 904874"/>
                <a:gd name="connsiteY2-294" fmla="*/ 57480 h 64666"/>
                <a:gd name="connsiteX3-295" fmla="*/ 238125 w 904874"/>
                <a:gd name="connsiteY3-296" fmla="*/ 21761 h 64666"/>
                <a:gd name="connsiteX4-297" fmla="*/ 311944 w 904874"/>
                <a:gd name="connsiteY4-298" fmla="*/ 64624 h 64666"/>
                <a:gd name="connsiteX5-299" fmla="*/ 423864 w 904874"/>
                <a:gd name="connsiteY5-300" fmla="*/ 12236 h 64666"/>
                <a:gd name="connsiteX6-301" fmla="*/ 740569 w 904874"/>
                <a:gd name="connsiteY6-302" fmla="*/ 14618 h 64666"/>
                <a:gd name="connsiteX7-303" fmla="*/ 904874 w 904874"/>
                <a:gd name="connsiteY7-304" fmla="*/ 14618 h 64666"/>
                <a:gd name="connsiteX0-305" fmla="*/ 0 w 904874"/>
                <a:gd name="connsiteY0-306" fmla="*/ 45574 h 64666"/>
                <a:gd name="connsiteX1-307" fmla="*/ 111919 w 904874"/>
                <a:gd name="connsiteY1-308" fmla="*/ 330 h 64666"/>
                <a:gd name="connsiteX2-309" fmla="*/ 152400 w 904874"/>
                <a:gd name="connsiteY2-310" fmla="*/ 57480 h 64666"/>
                <a:gd name="connsiteX3-311" fmla="*/ 238125 w 904874"/>
                <a:gd name="connsiteY3-312" fmla="*/ 21761 h 64666"/>
                <a:gd name="connsiteX4-313" fmla="*/ 311944 w 904874"/>
                <a:gd name="connsiteY4-314" fmla="*/ 64624 h 64666"/>
                <a:gd name="connsiteX5-315" fmla="*/ 423864 w 904874"/>
                <a:gd name="connsiteY5-316" fmla="*/ 12236 h 64666"/>
                <a:gd name="connsiteX6-317" fmla="*/ 904874 w 904874"/>
                <a:gd name="connsiteY6-318" fmla="*/ 14618 h 6466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904874" h="64666">
                  <a:moveTo>
                    <a:pt x="0" y="45574"/>
                  </a:moveTo>
                  <a:cubicBezTo>
                    <a:pt x="31750" y="36049"/>
                    <a:pt x="67469" y="-4035"/>
                    <a:pt x="111919" y="330"/>
                  </a:cubicBezTo>
                  <a:cubicBezTo>
                    <a:pt x="156369" y="4695"/>
                    <a:pt x="114300" y="47955"/>
                    <a:pt x="152400" y="57480"/>
                  </a:cubicBezTo>
                  <a:cubicBezTo>
                    <a:pt x="190500" y="67005"/>
                    <a:pt x="211534" y="20570"/>
                    <a:pt x="238125" y="21761"/>
                  </a:cubicBezTo>
                  <a:cubicBezTo>
                    <a:pt x="264716" y="22952"/>
                    <a:pt x="280988" y="66211"/>
                    <a:pt x="311944" y="64624"/>
                  </a:cubicBezTo>
                  <a:cubicBezTo>
                    <a:pt x="342900" y="63037"/>
                    <a:pt x="325042" y="20570"/>
                    <a:pt x="423864" y="12236"/>
                  </a:cubicBezTo>
                  <a:cubicBezTo>
                    <a:pt x="522686" y="3902"/>
                    <a:pt x="804664" y="14122"/>
                    <a:pt x="904874" y="14618"/>
                  </a:cubicBezTo>
                </a:path>
              </a:pathLst>
            </a:custGeom>
            <a:noFill/>
            <a:ln w="12700">
              <a:solidFill>
                <a:srgbClr val="D9AA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75"/>
            </a:p>
          </p:txBody>
        </p:sp>
        <p:cxnSp>
          <p:nvCxnSpPr>
            <p:cNvPr id="38" name="直接连接符 37"/>
            <p:cNvCxnSpPr>
              <a:stCxn id="37" idx="6"/>
            </p:cNvCxnSpPr>
            <p:nvPr/>
          </p:nvCxnSpPr>
          <p:spPr>
            <a:xfrm>
              <a:off x="1193007" y="497681"/>
              <a:ext cx="7867866" cy="4366"/>
            </a:xfrm>
            <a:prstGeom prst="line">
              <a:avLst/>
            </a:prstGeom>
            <a:noFill/>
            <a:ln w="12700">
              <a:solidFill>
                <a:srgbClr val="D9AA27"/>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39" name="组合 38"/>
          <p:cNvGrpSpPr/>
          <p:nvPr/>
        </p:nvGrpSpPr>
        <p:grpSpPr>
          <a:xfrm>
            <a:off x="0" y="320298"/>
            <a:ext cx="633155" cy="349397"/>
            <a:chOff x="0" y="252065"/>
            <a:chExt cx="641111" cy="392113"/>
          </a:xfrm>
        </p:grpSpPr>
        <p:sp>
          <p:nvSpPr>
            <p:cNvPr id="40" name="矩形 59"/>
            <p:cNvSpPr>
              <a:spLocks noChangeArrowheads="1"/>
            </p:cNvSpPr>
            <p:nvPr/>
          </p:nvSpPr>
          <p:spPr bwMode="auto">
            <a:xfrm>
              <a:off x="0" y="252065"/>
              <a:ext cx="227013" cy="392112"/>
            </a:xfrm>
            <a:prstGeom prst="rect">
              <a:avLst/>
            </a:prstGeom>
            <a:solidFill>
              <a:schemeClr val="accent2">
                <a:lumMod val="75000"/>
              </a:schemeClr>
            </a:solidFill>
            <a:ln>
              <a:noFill/>
            </a:ln>
          </p:spPr>
          <p:txBody>
            <a:bodyPr anchor="ctr"/>
            <a:lstStyle>
              <a:lvl1pPr>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defTabSz="955675" fontAlgn="auto">
                <a:lnSpc>
                  <a:spcPct val="100000"/>
                </a:lnSpc>
                <a:spcBef>
                  <a:spcPct val="0"/>
                </a:spcBef>
                <a:spcAft>
                  <a:spcPts val="0"/>
                </a:spcAft>
                <a:buNone/>
                <a:defRPr/>
              </a:pPr>
              <a:endParaRPr lang="zh-CN" altLang="en-US" sz="1385">
                <a:solidFill>
                  <a:srgbClr val="FFFFFF"/>
                </a:solidFill>
              </a:endParaRPr>
            </a:p>
          </p:txBody>
        </p:sp>
        <p:sp>
          <p:nvSpPr>
            <p:cNvPr id="41" name="矩形 60"/>
            <p:cNvSpPr>
              <a:spLocks noChangeArrowheads="1"/>
            </p:cNvSpPr>
            <p:nvPr/>
          </p:nvSpPr>
          <p:spPr bwMode="auto">
            <a:xfrm>
              <a:off x="227013" y="252065"/>
              <a:ext cx="114300" cy="392112"/>
            </a:xfrm>
            <a:prstGeom prst="rect">
              <a:avLst/>
            </a:prstGeom>
            <a:solidFill>
              <a:srgbClr val="E1C209"/>
            </a:solidFill>
            <a:ln>
              <a:noFill/>
            </a:ln>
          </p:spPr>
          <p:txBody>
            <a:bodyPr anchor="ctr"/>
            <a:lstStyle>
              <a:lvl1pPr>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defTabSz="955675" fontAlgn="auto">
                <a:lnSpc>
                  <a:spcPct val="100000"/>
                </a:lnSpc>
                <a:spcBef>
                  <a:spcPct val="0"/>
                </a:spcBef>
                <a:spcAft>
                  <a:spcPts val="0"/>
                </a:spcAft>
                <a:buNone/>
                <a:defRPr/>
              </a:pPr>
              <a:endParaRPr lang="zh-CN" altLang="en-US" sz="1385">
                <a:solidFill>
                  <a:srgbClr val="FFFFFF"/>
                </a:solidFill>
              </a:endParaRPr>
            </a:p>
          </p:txBody>
        </p:sp>
        <p:sp>
          <p:nvSpPr>
            <p:cNvPr id="42" name="五边形 41"/>
            <p:cNvSpPr/>
            <p:nvPr userDrawn="1"/>
          </p:nvSpPr>
          <p:spPr>
            <a:xfrm>
              <a:off x="338378" y="254692"/>
              <a:ext cx="302733" cy="389486"/>
            </a:xfrm>
            <a:prstGeom prst="homePlate">
              <a:avLst/>
            </a:prstGeom>
            <a:solidFill>
              <a:srgbClr val="D9AA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75"/>
            </a:p>
          </p:txBody>
        </p:sp>
      </p:grpSp>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wipe(down)">
                                      <p:cBhvr>
                                        <p:cTn id="12" dur="500"/>
                                        <p:tgtEl>
                                          <p:spTgt spid="36"/>
                                        </p:tgtEl>
                                      </p:cBhvr>
                                    </p:animEffect>
                                  </p:childTnLst>
                                </p:cTn>
                              </p:par>
                            </p:childTnLst>
                          </p:cTn>
                        </p:par>
                        <p:par>
                          <p:cTn id="13" fill="hold">
                            <p:stCondLst>
                              <p:cond delay="500"/>
                            </p:stCondLst>
                            <p:childTnLst>
                              <p:par>
                                <p:cTn id="14" presetID="41" presetClass="entr" presetSubtype="0" fill="hold" grpId="0" nodeType="afterEffect">
                                  <p:stCondLst>
                                    <p:cond delay="0"/>
                                  </p:stCondLst>
                                  <p:iterate type="lt">
                                    <p:tmPct val="10000"/>
                                  </p:iterate>
                                  <p:childTnLst>
                                    <p:set>
                                      <p:cBhvr>
                                        <p:cTn id="15" dur="1" fill="hold">
                                          <p:stCondLst>
                                            <p:cond delay="0"/>
                                          </p:stCondLst>
                                        </p:cTn>
                                        <p:tgtEl>
                                          <p:spTgt spid="27"/>
                                        </p:tgtEl>
                                        <p:attrNameLst>
                                          <p:attrName>style.visibility</p:attrName>
                                        </p:attrNameLst>
                                      </p:cBhvr>
                                      <p:to>
                                        <p:strVal val="visible"/>
                                      </p:to>
                                    </p:set>
                                    <p:anim calcmode="lin" valueType="num">
                                      <p:cBhvr>
                                        <p:cTn id="16" dur="500" fill="hold"/>
                                        <p:tgtEl>
                                          <p:spTgt spid="27"/>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27"/>
                                        </p:tgtEl>
                                        <p:attrNameLst>
                                          <p:attrName>ppt_y</p:attrName>
                                        </p:attrNameLst>
                                      </p:cBhvr>
                                      <p:tavLst>
                                        <p:tav tm="0">
                                          <p:val>
                                            <p:strVal val="#ppt_y"/>
                                          </p:val>
                                        </p:tav>
                                        <p:tav tm="100000">
                                          <p:val>
                                            <p:strVal val="#ppt_y"/>
                                          </p:val>
                                        </p:tav>
                                      </p:tavLst>
                                    </p:anim>
                                    <p:anim calcmode="lin" valueType="num">
                                      <p:cBhvr>
                                        <p:cTn id="18" dur="500" fill="hold"/>
                                        <p:tgtEl>
                                          <p:spTgt spid="27"/>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27"/>
                                        </p:tgtEl>
                                        <p:attrNameLst>
                                          <p:attrName>ppt_w</p:attrName>
                                        </p:attrNameLst>
                                      </p:cBhvr>
                                      <p:tavLst>
                                        <p:tav tm="0">
                                          <p:val>
                                            <p:strVal val="#ppt_w/10"/>
                                          </p:val>
                                        </p:tav>
                                        <p:tav tm="50000">
                                          <p:val>
                                            <p:strVal val="#ppt_w+.01"/>
                                          </p:val>
                                        </p:tav>
                                        <p:tav tm="100000">
                                          <p:val>
                                            <p:strVal val="#ppt_w"/>
                                          </p:val>
                                        </p:tav>
                                      </p:tavLst>
                                    </p:anim>
                                    <p:animEffect>
                                      <p:cBhvr>
                                        <p:cTn id="20" dur="500" tmFilter="0,0; .5, 1; 1, 1"/>
                                        <p:tgtEl>
                                          <p:spTgt spid="27"/>
                                        </p:tgtEl>
                                      </p:cBhvr>
                                    </p:animEffect>
                                  </p:childTnLst>
                                </p:cTn>
                              </p:par>
                            </p:childTnLst>
                          </p:cTn>
                        </p:par>
                        <p:par>
                          <p:cTn id="21" fill="hold">
                            <p:stCondLst>
                              <p:cond delay="1450"/>
                            </p:stCondLst>
                            <p:childTnLst>
                              <p:par>
                                <p:cTn id="22" presetID="10" presetClass="entr" presetSubtype="0" fill="hold" nodeType="after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500"/>
                                        <p:tgtEl>
                                          <p:spTgt spid="2"/>
                                        </p:tgtEl>
                                      </p:cBhvr>
                                    </p:animEffect>
                                  </p:childTnLst>
                                </p:cTn>
                              </p:par>
                              <p:par>
                                <p:cTn id="25" presetID="10" presetClass="entr" presetSubtype="0" fill="hold" nodeType="withEffect">
                                  <p:stCondLst>
                                    <p:cond delay="40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par>
                                <p:cTn id="28" presetID="10" presetClass="entr" presetSubtype="0" fill="hold" nodeType="withEffect">
                                  <p:stCondLst>
                                    <p:cond delay="600"/>
                                  </p:stCondLst>
                                  <p:childTnLst>
                                    <p:set>
                                      <p:cBhvr>
                                        <p:cTn id="29" dur="1" fill="hold">
                                          <p:stCondLst>
                                            <p:cond delay="0"/>
                                          </p:stCondLst>
                                        </p:cTn>
                                        <p:tgtEl>
                                          <p:spTgt spid="3"/>
                                        </p:tgtEl>
                                        <p:attrNameLst>
                                          <p:attrName>style.visibility</p:attrName>
                                        </p:attrNameLst>
                                      </p:cBhvr>
                                      <p:to>
                                        <p:strVal val="visible"/>
                                      </p:to>
                                    </p:set>
                                    <p:animEffect transition="in" filter="fade">
                                      <p:cBhvr>
                                        <p:cTn id="30" dur="500"/>
                                        <p:tgtEl>
                                          <p:spTgt spid="3"/>
                                        </p:tgtEl>
                                      </p:cBhvr>
                                    </p:animEffect>
                                  </p:childTnLst>
                                </p:cTn>
                              </p:par>
                              <p:par>
                                <p:cTn id="31" presetID="10" presetClass="entr" presetSubtype="0" fill="hold" nodeType="withEffect">
                                  <p:stCondLst>
                                    <p:cond delay="1000"/>
                                  </p:stCondLst>
                                  <p:childTnLst>
                                    <p:set>
                                      <p:cBhvr>
                                        <p:cTn id="32" dur="1" fill="hold">
                                          <p:stCondLst>
                                            <p:cond delay="0"/>
                                          </p:stCondLst>
                                        </p:cTn>
                                        <p:tgtEl>
                                          <p:spTgt spid="5"/>
                                        </p:tgtEl>
                                        <p:attrNameLst>
                                          <p:attrName>style.visibility</p:attrName>
                                        </p:attrNameLst>
                                      </p:cBhvr>
                                      <p:to>
                                        <p:strVal val="visible"/>
                                      </p:to>
                                    </p:set>
                                    <p:animEffect transition="in" filter="fade">
                                      <p:cBhvr>
                                        <p:cTn id="33" dur="500"/>
                                        <p:tgtEl>
                                          <p:spTgt spid="5"/>
                                        </p:tgtEl>
                                      </p:cBhvr>
                                    </p:animEffect>
                                  </p:childTnLst>
                                </p:cTn>
                              </p:par>
                            </p:childTnLst>
                          </p:cTn>
                        </p:par>
                        <p:par>
                          <p:cTn id="34" fill="hold">
                            <p:stCondLst>
                              <p:cond delay="1950"/>
                            </p:stCondLst>
                            <p:childTnLst>
                              <p:par>
                                <p:cTn id="35" presetID="8" presetClass="emph" presetSubtype="0" fill="hold" nodeType="afterEffect">
                                  <p:stCondLst>
                                    <p:cond delay="0"/>
                                  </p:stCondLst>
                                  <p:childTnLst>
                                    <p:animRot by="21600000">
                                      <p:cBhvr>
                                        <p:cTn id="36" dur="2000" fill="hold"/>
                                        <p:tgtEl>
                                          <p:spTgt spid="2"/>
                                        </p:tgtEl>
                                        <p:attrNameLst>
                                          <p:attrName>r</p:attrName>
                                        </p:attrNameLst>
                                      </p:cBhvr>
                                    </p:animRot>
                                  </p:childTnLst>
                                </p:cTn>
                              </p:par>
                              <p:par>
                                <p:cTn id="37" presetID="8" presetClass="emph" presetSubtype="0" fill="hold" nodeType="withEffect">
                                  <p:stCondLst>
                                    <p:cond delay="0"/>
                                  </p:stCondLst>
                                  <p:childTnLst>
                                    <p:animRot by="21600000">
                                      <p:cBhvr>
                                        <p:cTn id="38" dur="1500" fill="hold"/>
                                        <p:tgtEl>
                                          <p:spTgt spid="4"/>
                                        </p:tgtEl>
                                        <p:attrNameLst>
                                          <p:attrName>r</p:attrName>
                                        </p:attrNameLst>
                                      </p:cBhvr>
                                    </p:animRot>
                                  </p:childTnLst>
                                </p:cTn>
                              </p:par>
                              <p:par>
                                <p:cTn id="39" presetID="8" presetClass="emph" presetSubtype="0" fill="hold" nodeType="withEffect">
                                  <p:stCondLst>
                                    <p:cond delay="0"/>
                                  </p:stCondLst>
                                  <p:childTnLst>
                                    <p:animRot by="21600000">
                                      <p:cBhvr>
                                        <p:cTn id="40" dur="1000" fill="hold"/>
                                        <p:tgtEl>
                                          <p:spTgt spid="3"/>
                                        </p:tgtEl>
                                        <p:attrNameLst>
                                          <p:attrName>r</p:attrName>
                                        </p:attrNameLst>
                                      </p:cBhvr>
                                    </p:animRot>
                                  </p:childTnLst>
                                </p:cTn>
                              </p:par>
                              <p:par>
                                <p:cTn id="41" presetID="8" presetClass="emph" presetSubtype="0" fill="hold" nodeType="withEffect">
                                  <p:stCondLst>
                                    <p:cond delay="0"/>
                                  </p:stCondLst>
                                  <p:childTnLst>
                                    <p:animRot by="21600000">
                                      <p:cBhvr>
                                        <p:cTn id="42" dur="1500" fill="hold"/>
                                        <p:tgtEl>
                                          <p:spTgt spid="5"/>
                                        </p:tgtEl>
                                        <p:attrNameLst>
                                          <p:attrName>r</p:attrName>
                                        </p:attrNameLst>
                                      </p:cBhvr>
                                    </p:animRot>
                                  </p:childTnLst>
                                </p:cTn>
                              </p:par>
                              <p:par>
                                <p:cTn id="43" presetID="42" presetClass="entr" presetSubtype="0" fill="hold" grpId="0" nodeType="withEffect">
                                  <p:stCondLst>
                                    <p:cond delay="600"/>
                                  </p:stCondLst>
                                  <p:childTnLst>
                                    <p:set>
                                      <p:cBhvr>
                                        <p:cTn id="44" dur="1" fill="hold">
                                          <p:stCondLst>
                                            <p:cond delay="0"/>
                                          </p:stCondLst>
                                        </p:cTn>
                                        <p:tgtEl>
                                          <p:spTgt spid="63"/>
                                        </p:tgtEl>
                                        <p:attrNameLst>
                                          <p:attrName>style.visibility</p:attrName>
                                        </p:attrNameLst>
                                      </p:cBhvr>
                                      <p:to>
                                        <p:strVal val="visible"/>
                                      </p:to>
                                    </p:set>
                                    <p:animEffect transition="in" filter="fade">
                                      <p:cBhvr>
                                        <p:cTn id="45" dur="500"/>
                                        <p:tgtEl>
                                          <p:spTgt spid="63"/>
                                        </p:tgtEl>
                                      </p:cBhvr>
                                    </p:animEffect>
                                    <p:anim calcmode="lin" valueType="num">
                                      <p:cBhvr>
                                        <p:cTn id="46" dur="500" fill="hold"/>
                                        <p:tgtEl>
                                          <p:spTgt spid="63"/>
                                        </p:tgtEl>
                                        <p:attrNameLst>
                                          <p:attrName>ppt_x</p:attrName>
                                        </p:attrNameLst>
                                      </p:cBhvr>
                                      <p:tavLst>
                                        <p:tav tm="0">
                                          <p:val>
                                            <p:strVal val="#ppt_x"/>
                                          </p:val>
                                        </p:tav>
                                        <p:tav tm="100000">
                                          <p:val>
                                            <p:strVal val="#ppt_x"/>
                                          </p:val>
                                        </p:tav>
                                      </p:tavLst>
                                    </p:anim>
                                    <p:anim calcmode="lin" valueType="num">
                                      <p:cBhvr>
                                        <p:cTn id="47" dur="500" fill="hold"/>
                                        <p:tgtEl>
                                          <p:spTgt spid="63"/>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110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500"/>
                                        <p:tgtEl>
                                          <p:spTgt spid="64"/>
                                        </p:tgtEl>
                                      </p:cBhvr>
                                    </p:animEffect>
                                    <p:anim calcmode="lin" valueType="num">
                                      <p:cBhvr>
                                        <p:cTn id="51" dur="500" fill="hold"/>
                                        <p:tgtEl>
                                          <p:spTgt spid="64"/>
                                        </p:tgtEl>
                                        <p:attrNameLst>
                                          <p:attrName>ppt_x</p:attrName>
                                        </p:attrNameLst>
                                      </p:cBhvr>
                                      <p:tavLst>
                                        <p:tav tm="0">
                                          <p:val>
                                            <p:strVal val="#ppt_x"/>
                                          </p:val>
                                        </p:tav>
                                        <p:tav tm="100000">
                                          <p:val>
                                            <p:strVal val="#ppt_x"/>
                                          </p:val>
                                        </p:tav>
                                      </p:tavLst>
                                    </p:anim>
                                    <p:anim calcmode="lin" valueType="num">
                                      <p:cBhvr>
                                        <p:cTn id="52" dur="500" fill="hold"/>
                                        <p:tgtEl>
                                          <p:spTgt spid="64"/>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1300"/>
                                  </p:stCondLst>
                                  <p:childTnLst>
                                    <p:set>
                                      <p:cBhvr>
                                        <p:cTn id="54" dur="1" fill="hold">
                                          <p:stCondLst>
                                            <p:cond delay="0"/>
                                          </p:stCondLst>
                                        </p:cTn>
                                        <p:tgtEl>
                                          <p:spTgt spid="65"/>
                                        </p:tgtEl>
                                        <p:attrNameLst>
                                          <p:attrName>style.visibility</p:attrName>
                                        </p:attrNameLst>
                                      </p:cBhvr>
                                      <p:to>
                                        <p:strVal val="visible"/>
                                      </p:to>
                                    </p:set>
                                    <p:animEffect transition="in" filter="fade">
                                      <p:cBhvr>
                                        <p:cTn id="55" dur="500"/>
                                        <p:tgtEl>
                                          <p:spTgt spid="65"/>
                                        </p:tgtEl>
                                      </p:cBhvr>
                                    </p:animEffect>
                                    <p:anim calcmode="lin" valueType="num">
                                      <p:cBhvr>
                                        <p:cTn id="56" dur="500" fill="hold"/>
                                        <p:tgtEl>
                                          <p:spTgt spid="65"/>
                                        </p:tgtEl>
                                        <p:attrNameLst>
                                          <p:attrName>ppt_x</p:attrName>
                                        </p:attrNameLst>
                                      </p:cBhvr>
                                      <p:tavLst>
                                        <p:tav tm="0">
                                          <p:val>
                                            <p:strVal val="#ppt_x"/>
                                          </p:val>
                                        </p:tav>
                                        <p:tav tm="100000">
                                          <p:val>
                                            <p:strVal val="#ppt_x"/>
                                          </p:val>
                                        </p:tav>
                                      </p:tavLst>
                                    </p:anim>
                                    <p:anim calcmode="lin" valueType="num">
                                      <p:cBhvr>
                                        <p:cTn id="57" dur="500" fill="hold"/>
                                        <p:tgtEl>
                                          <p:spTgt spid="65"/>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1600"/>
                                  </p:stCondLst>
                                  <p:childTnLst>
                                    <p:set>
                                      <p:cBhvr>
                                        <p:cTn id="59" dur="1" fill="hold">
                                          <p:stCondLst>
                                            <p:cond delay="0"/>
                                          </p:stCondLst>
                                        </p:cTn>
                                        <p:tgtEl>
                                          <p:spTgt spid="69"/>
                                        </p:tgtEl>
                                        <p:attrNameLst>
                                          <p:attrName>style.visibility</p:attrName>
                                        </p:attrNameLst>
                                      </p:cBhvr>
                                      <p:to>
                                        <p:strVal val="visible"/>
                                      </p:to>
                                    </p:set>
                                    <p:animEffect transition="in" filter="fade">
                                      <p:cBhvr>
                                        <p:cTn id="60" dur="500"/>
                                        <p:tgtEl>
                                          <p:spTgt spid="69"/>
                                        </p:tgtEl>
                                      </p:cBhvr>
                                    </p:animEffect>
                                    <p:anim calcmode="lin" valueType="num">
                                      <p:cBhvr>
                                        <p:cTn id="61" dur="500" fill="hold"/>
                                        <p:tgtEl>
                                          <p:spTgt spid="69"/>
                                        </p:tgtEl>
                                        <p:attrNameLst>
                                          <p:attrName>ppt_x</p:attrName>
                                        </p:attrNameLst>
                                      </p:cBhvr>
                                      <p:tavLst>
                                        <p:tav tm="0">
                                          <p:val>
                                            <p:strVal val="#ppt_x"/>
                                          </p:val>
                                        </p:tav>
                                        <p:tav tm="100000">
                                          <p:val>
                                            <p:strVal val="#ppt_x"/>
                                          </p:val>
                                        </p:tav>
                                      </p:tavLst>
                                    </p:anim>
                                    <p:anim calcmode="lin" valueType="num">
                                      <p:cBhvr>
                                        <p:cTn id="62" dur="500" fill="hold"/>
                                        <p:tgtEl>
                                          <p:spTgt spid="6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p:bldP spid="65" grpId="0"/>
      <p:bldP spid="69" grpId="0"/>
      <p:bldP spid="27" grpId="0" bldLvl="0"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AutoShape 10"/>
          <p:cNvSpPr>
            <a:spLocks noChangeArrowheads="1"/>
          </p:cNvSpPr>
          <p:nvPr/>
        </p:nvSpPr>
        <p:spPr bwMode="auto">
          <a:xfrm rot="-5400000">
            <a:off x="4098227" y="-1106277"/>
            <a:ext cx="1450213" cy="8060054"/>
          </a:xfrm>
          <a:prstGeom prst="downArrow">
            <a:avLst>
              <a:gd name="adj1" fmla="val 49065"/>
              <a:gd name="adj2" fmla="val 44849"/>
            </a:avLst>
          </a:prstGeom>
          <a:solidFill>
            <a:srgbClr val="A27802"/>
          </a:solidFill>
          <a:ln>
            <a:noFill/>
          </a:ln>
        </p:spPr>
        <p:txBody>
          <a:bodyPr vert="eaVert" lIns="95579" tIns="47789" rIns="95579" bIns="47789"/>
          <a:lstStyle/>
          <a:p>
            <a:endParaRPr lang="zh-CN" altLang="en-US" sz="2075">
              <a:solidFill>
                <a:schemeClr val="bg1"/>
              </a:solidFill>
              <a:latin typeface="微软雅黑" panose="020B0503020204020204" pitchFamily="34" charset="-122"/>
              <a:ea typeface="微软雅黑" panose="020B0503020204020204" pitchFamily="34" charset="-122"/>
            </a:endParaRPr>
          </a:p>
        </p:txBody>
      </p:sp>
      <p:grpSp>
        <p:nvGrpSpPr>
          <p:cNvPr id="2" name="组合 59"/>
          <p:cNvGrpSpPr/>
          <p:nvPr/>
        </p:nvGrpSpPr>
        <p:grpSpPr bwMode="auto">
          <a:xfrm>
            <a:off x="2718563" y="2162583"/>
            <a:ext cx="1787291" cy="1596019"/>
            <a:chOff x="1214414" y="2786058"/>
            <a:chExt cx="1935848" cy="1751017"/>
          </a:xfrm>
        </p:grpSpPr>
        <p:grpSp>
          <p:nvGrpSpPr>
            <p:cNvPr id="18459" name="Group 6"/>
            <p:cNvGrpSpPr/>
            <p:nvPr/>
          </p:nvGrpSpPr>
          <p:grpSpPr bwMode="auto">
            <a:xfrm>
              <a:off x="1295400" y="2786058"/>
              <a:ext cx="1753450" cy="1751017"/>
              <a:chOff x="1823" y="2371"/>
              <a:chExt cx="1801" cy="1801"/>
            </a:xfrm>
          </p:grpSpPr>
          <p:sp>
            <p:nvSpPr>
              <p:cNvPr id="18461" name="Oval 7"/>
              <p:cNvSpPr>
                <a:spLocks noChangeArrowheads="1"/>
              </p:cNvSpPr>
              <p:nvPr/>
            </p:nvSpPr>
            <p:spPr bwMode="auto">
              <a:xfrm>
                <a:off x="1823" y="2371"/>
                <a:ext cx="1801" cy="1801"/>
              </a:xfrm>
              <a:prstGeom prst="ellipse">
                <a:avLst/>
              </a:prstGeom>
              <a:solidFill>
                <a:srgbClr val="D8D8D8">
                  <a:alpha val="47842"/>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075">
                  <a:solidFill>
                    <a:schemeClr val="bg1"/>
                  </a:solidFill>
                  <a:latin typeface="微软雅黑" panose="020B0503020204020204" pitchFamily="34" charset="-122"/>
                  <a:ea typeface="微软雅黑" panose="020B0503020204020204" pitchFamily="34" charset="-122"/>
                </a:endParaRPr>
              </a:p>
            </p:txBody>
          </p:sp>
          <p:sp>
            <p:nvSpPr>
              <p:cNvPr id="18462" name="Oval 8"/>
              <p:cNvSpPr>
                <a:spLocks noChangeArrowheads="1"/>
              </p:cNvSpPr>
              <p:nvPr/>
            </p:nvSpPr>
            <p:spPr bwMode="auto">
              <a:xfrm>
                <a:off x="1945" y="2493"/>
                <a:ext cx="1556" cy="1556"/>
              </a:xfrm>
              <a:prstGeom prst="ellipse">
                <a:avLst/>
              </a:prstGeom>
              <a:solidFill>
                <a:schemeClr val="accent2">
                  <a:lumMod val="75000"/>
                </a:schemeClr>
              </a:solidFill>
              <a:ln w="38100">
                <a:solidFill>
                  <a:srgbClr val="FFFFFF"/>
                </a:solidFill>
                <a:round/>
              </a:ln>
            </p:spPr>
            <p:txBody>
              <a:bodyPr/>
              <a:lstStyle/>
              <a:p>
                <a:endParaRPr lang="zh-CN" altLang="en-US" sz="2075">
                  <a:solidFill>
                    <a:schemeClr val="bg1"/>
                  </a:solidFill>
                  <a:latin typeface="微软雅黑" panose="020B0503020204020204" pitchFamily="34" charset="-122"/>
                  <a:ea typeface="微软雅黑" panose="020B0503020204020204" pitchFamily="34" charset="-122"/>
                </a:endParaRPr>
              </a:p>
            </p:txBody>
          </p:sp>
        </p:grpSp>
        <p:sp>
          <p:nvSpPr>
            <p:cNvPr id="18460" name="Text Box 9"/>
            <p:cNvSpPr txBox="1">
              <a:spLocks noChangeArrowheads="1"/>
            </p:cNvSpPr>
            <p:nvPr/>
          </p:nvSpPr>
          <p:spPr bwMode="auto">
            <a:xfrm>
              <a:off x="1214414" y="3413118"/>
              <a:ext cx="1935848" cy="620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pPr algn="ctr"/>
              <a:r>
                <a:rPr lang="zh-CN" altLang="en-US" sz="2075" b="1">
                  <a:solidFill>
                    <a:schemeClr val="bg1"/>
                  </a:solidFill>
                  <a:latin typeface="微软雅黑" panose="020B0503020204020204" pitchFamily="34" charset="-122"/>
                </a:rPr>
                <a:t>写入文本</a:t>
              </a:r>
              <a:endParaRPr lang="zh-CN" altLang="en-US" sz="2075" b="1">
                <a:solidFill>
                  <a:schemeClr val="bg1"/>
                </a:solidFill>
                <a:latin typeface="微软雅黑" panose="020B0503020204020204" pitchFamily="34" charset="-122"/>
              </a:endParaRPr>
            </a:p>
          </p:txBody>
        </p:sp>
      </p:grpSp>
      <p:grpSp>
        <p:nvGrpSpPr>
          <p:cNvPr id="4" name="组合 64"/>
          <p:cNvGrpSpPr/>
          <p:nvPr/>
        </p:nvGrpSpPr>
        <p:grpSpPr bwMode="auto">
          <a:xfrm>
            <a:off x="4505854" y="2162583"/>
            <a:ext cx="1787291" cy="1596019"/>
            <a:chOff x="1214414" y="2786058"/>
            <a:chExt cx="1935848" cy="1751017"/>
          </a:xfrm>
        </p:grpSpPr>
        <p:grpSp>
          <p:nvGrpSpPr>
            <p:cNvPr id="18455" name="Group 6"/>
            <p:cNvGrpSpPr/>
            <p:nvPr/>
          </p:nvGrpSpPr>
          <p:grpSpPr bwMode="auto">
            <a:xfrm>
              <a:off x="1295400" y="2786058"/>
              <a:ext cx="1753450" cy="1751017"/>
              <a:chOff x="1823" y="2371"/>
              <a:chExt cx="1801" cy="1801"/>
            </a:xfrm>
          </p:grpSpPr>
          <p:sp>
            <p:nvSpPr>
              <p:cNvPr id="18457" name="Oval 7"/>
              <p:cNvSpPr>
                <a:spLocks noChangeArrowheads="1"/>
              </p:cNvSpPr>
              <p:nvPr/>
            </p:nvSpPr>
            <p:spPr bwMode="auto">
              <a:xfrm>
                <a:off x="1823" y="2371"/>
                <a:ext cx="1801" cy="1801"/>
              </a:xfrm>
              <a:prstGeom prst="ellipse">
                <a:avLst/>
              </a:prstGeom>
              <a:solidFill>
                <a:srgbClr val="D8D8D8">
                  <a:alpha val="47842"/>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075">
                  <a:solidFill>
                    <a:schemeClr val="bg1"/>
                  </a:solidFill>
                  <a:latin typeface="微软雅黑" panose="020B0503020204020204" pitchFamily="34" charset="-122"/>
                  <a:ea typeface="微软雅黑" panose="020B0503020204020204" pitchFamily="34" charset="-122"/>
                </a:endParaRPr>
              </a:p>
            </p:txBody>
          </p:sp>
          <p:sp>
            <p:nvSpPr>
              <p:cNvPr id="69" name="Oval 8"/>
              <p:cNvSpPr>
                <a:spLocks noChangeArrowheads="1"/>
              </p:cNvSpPr>
              <p:nvPr/>
            </p:nvSpPr>
            <p:spPr bwMode="auto">
              <a:xfrm>
                <a:off x="1946" y="2493"/>
                <a:ext cx="1556" cy="1555"/>
              </a:xfrm>
              <a:prstGeom prst="ellipse">
                <a:avLst/>
              </a:prstGeom>
              <a:solidFill>
                <a:srgbClr val="D9AA27"/>
              </a:solidFill>
              <a:ln w="38100">
                <a:solidFill>
                  <a:srgbClr val="FFFFFF"/>
                </a:solidFill>
                <a:round/>
              </a:ln>
            </p:spPr>
            <p:txBody>
              <a:bodyPr/>
              <a:lstStyle/>
              <a:p>
                <a:pPr defTabSz="955675" fontAlgn="auto">
                  <a:spcBef>
                    <a:spcPts val="0"/>
                  </a:spcBef>
                  <a:spcAft>
                    <a:spcPts val="0"/>
                  </a:spcAft>
                  <a:defRPr/>
                </a:pPr>
                <a:endParaRPr lang="zh-CN" altLang="en-US" sz="2075">
                  <a:solidFill>
                    <a:schemeClr val="bg1"/>
                  </a:solidFill>
                  <a:latin typeface="微软雅黑" panose="020B0503020204020204" pitchFamily="34" charset="-122"/>
                  <a:ea typeface="微软雅黑" panose="020B0503020204020204" pitchFamily="34" charset="-122"/>
                </a:endParaRPr>
              </a:p>
            </p:txBody>
          </p:sp>
        </p:grpSp>
        <p:sp>
          <p:nvSpPr>
            <p:cNvPr id="18456" name="Text Box 9"/>
            <p:cNvSpPr txBox="1">
              <a:spLocks noChangeArrowheads="1"/>
            </p:cNvSpPr>
            <p:nvPr/>
          </p:nvSpPr>
          <p:spPr bwMode="auto">
            <a:xfrm>
              <a:off x="1214414" y="3394068"/>
              <a:ext cx="1935848" cy="620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pPr algn="ctr"/>
              <a:r>
                <a:rPr lang="zh-CN" altLang="en-US" sz="2075" b="1">
                  <a:solidFill>
                    <a:schemeClr val="bg1"/>
                  </a:solidFill>
                  <a:latin typeface="微软雅黑" panose="020B0503020204020204" pitchFamily="34" charset="-122"/>
                </a:rPr>
                <a:t>写入文本</a:t>
              </a:r>
              <a:endParaRPr lang="zh-CN" altLang="en-US" sz="2075" b="1">
                <a:solidFill>
                  <a:schemeClr val="bg1"/>
                </a:solidFill>
                <a:latin typeface="微软雅黑" panose="020B0503020204020204" pitchFamily="34" charset="-122"/>
              </a:endParaRPr>
            </a:p>
          </p:txBody>
        </p:sp>
      </p:grpSp>
      <p:grpSp>
        <p:nvGrpSpPr>
          <p:cNvPr id="6" name="组合 69"/>
          <p:cNvGrpSpPr/>
          <p:nvPr/>
        </p:nvGrpSpPr>
        <p:grpSpPr bwMode="auto">
          <a:xfrm>
            <a:off x="6310391" y="2162583"/>
            <a:ext cx="1787291" cy="1596019"/>
            <a:chOff x="1214414" y="2786058"/>
            <a:chExt cx="1935848" cy="1751017"/>
          </a:xfrm>
        </p:grpSpPr>
        <p:grpSp>
          <p:nvGrpSpPr>
            <p:cNvPr id="18451" name="Group 6"/>
            <p:cNvGrpSpPr/>
            <p:nvPr/>
          </p:nvGrpSpPr>
          <p:grpSpPr bwMode="auto">
            <a:xfrm>
              <a:off x="1295400" y="2786058"/>
              <a:ext cx="1753450" cy="1751017"/>
              <a:chOff x="1823" y="2371"/>
              <a:chExt cx="1801" cy="1801"/>
            </a:xfrm>
          </p:grpSpPr>
          <p:sp>
            <p:nvSpPr>
              <p:cNvPr id="18453" name="Oval 7"/>
              <p:cNvSpPr>
                <a:spLocks noChangeArrowheads="1"/>
              </p:cNvSpPr>
              <p:nvPr/>
            </p:nvSpPr>
            <p:spPr bwMode="auto">
              <a:xfrm>
                <a:off x="1823" y="2371"/>
                <a:ext cx="1801" cy="1801"/>
              </a:xfrm>
              <a:prstGeom prst="ellipse">
                <a:avLst/>
              </a:prstGeom>
              <a:solidFill>
                <a:srgbClr val="D8D8D8">
                  <a:alpha val="47842"/>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075">
                  <a:solidFill>
                    <a:schemeClr val="bg1"/>
                  </a:solidFill>
                  <a:latin typeface="微软雅黑" panose="020B0503020204020204" pitchFamily="34" charset="-122"/>
                  <a:ea typeface="微软雅黑" panose="020B0503020204020204" pitchFamily="34" charset="-122"/>
                </a:endParaRPr>
              </a:p>
            </p:txBody>
          </p:sp>
          <p:sp>
            <p:nvSpPr>
              <p:cNvPr id="74" name="Oval 8"/>
              <p:cNvSpPr>
                <a:spLocks noChangeArrowheads="1"/>
              </p:cNvSpPr>
              <p:nvPr/>
            </p:nvSpPr>
            <p:spPr bwMode="auto">
              <a:xfrm>
                <a:off x="1946" y="2493"/>
                <a:ext cx="1556" cy="1555"/>
              </a:xfrm>
              <a:prstGeom prst="ellipse">
                <a:avLst/>
              </a:prstGeom>
              <a:solidFill>
                <a:schemeClr val="accent2">
                  <a:lumMod val="75000"/>
                </a:schemeClr>
              </a:solidFill>
              <a:ln w="38100">
                <a:solidFill>
                  <a:srgbClr val="FFFFFF"/>
                </a:solidFill>
                <a:round/>
              </a:ln>
            </p:spPr>
            <p:txBody>
              <a:bodyPr/>
              <a:lstStyle/>
              <a:p>
                <a:pPr defTabSz="955675" fontAlgn="auto">
                  <a:spcBef>
                    <a:spcPts val="0"/>
                  </a:spcBef>
                  <a:spcAft>
                    <a:spcPts val="0"/>
                  </a:spcAft>
                  <a:defRPr/>
                </a:pPr>
                <a:endParaRPr lang="zh-CN" altLang="en-US" sz="2075">
                  <a:solidFill>
                    <a:schemeClr val="bg1"/>
                  </a:solidFill>
                  <a:latin typeface="微软雅黑" panose="020B0503020204020204" pitchFamily="34" charset="-122"/>
                  <a:ea typeface="微软雅黑" panose="020B0503020204020204" pitchFamily="34" charset="-122"/>
                </a:endParaRPr>
              </a:p>
            </p:txBody>
          </p:sp>
        </p:grpSp>
        <p:sp>
          <p:nvSpPr>
            <p:cNvPr id="18452" name="Text Box 9"/>
            <p:cNvSpPr txBox="1">
              <a:spLocks noChangeArrowheads="1"/>
            </p:cNvSpPr>
            <p:nvPr/>
          </p:nvSpPr>
          <p:spPr bwMode="auto">
            <a:xfrm>
              <a:off x="1214414" y="3394068"/>
              <a:ext cx="1935848" cy="620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pPr algn="ctr"/>
              <a:r>
                <a:rPr lang="zh-CN" altLang="en-US" sz="2075" b="1">
                  <a:solidFill>
                    <a:schemeClr val="bg1"/>
                  </a:solidFill>
                  <a:latin typeface="微软雅黑" panose="020B0503020204020204" pitchFamily="34" charset="-122"/>
                </a:rPr>
                <a:t>写入文本</a:t>
              </a:r>
              <a:endParaRPr lang="zh-CN" altLang="en-US" sz="2075" b="1">
                <a:solidFill>
                  <a:schemeClr val="bg1"/>
                </a:solidFill>
                <a:latin typeface="微软雅黑" panose="020B0503020204020204" pitchFamily="34" charset="-122"/>
              </a:endParaRPr>
            </a:p>
          </p:txBody>
        </p:sp>
      </p:grpSp>
      <p:grpSp>
        <p:nvGrpSpPr>
          <p:cNvPr id="8" name="组合 40"/>
          <p:cNvGrpSpPr/>
          <p:nvPr/>
        </p:nvGrpSpPr>
        <p:grpSpPr bwMode="auto">
          <a:xfrm>
            <a:off x="972035" y="2162583"/>
            <a:ext cx="1787291" cy="1596019"/>
            <a:chOff x="1214414" y="2786058"/>
            <a:chExt cx="1935848" cy="1751017"/>
          </a:xfrm>
        </p:grpSpPr>
        <p:grpSp>
          <p:nvGrpSpPr>
            <p:cNvPr id="18447" name="Group 6"/>
            <p:cNvGrpSpPr/>
            <p:nvPr/>
          </p:nvGrpSpPr>
          <p:grpSpPr bwMode="auto">
            <a:xfrm>
              <a:off x="1295400" y="2786058"/>
              <a:ext cx="1753450" cy="1751017"/>
              <a:chOff x="1823" y="2371"/>
              <a:chExt cx="1801" cy="1801"/>
            </a:xfrm>
          </p:grpSpPr>
          <p:sp>
            <p:nvSpPr>
              <p:cNvPr id="18449" name="Oval 7"/>
              <p:cNvSpPr>
                <a:spLocks noChangeArrowheads="1"/>
              </p:cNvSpPr>
              <p:nvPr/>
            </p:nvSpPr>
            <p:spPr bwMode="auto">
              <a:xfrm>
                <a:off x="1823" y="2371"/>
                <a:ext cx="1801" cy="1801"/>
              </a:xfrm>
              <a:prstGeom prst="ellipse">
                <a:avLst/>
              </a:prstGeom>
              <a:solidFill>
                <a:srgbClr val="D8D8D8">
                  <a:alpha val="47842"/>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075">
                  <a:solidFill>
                    <a:schemeClr val="bg1"/>
                  </a:solidFill>
                  <a:latin typeface="微软雅黑" panose="020B0503020204020204" pitchFamily="34" charset="-122"/>
                  <a:ea typeface="微软雅黑" panose="020B0503020204020204" pitchFamily="34" charset="-122"/>
                </a:endParaRPr>
              </a:p>
            </p:txBody>
          </p:sp>
          <p:sp>
            <p:nvSpPr>
              <p:cNvPr id="18450" name="Oval 8"/>
              <p:cNvSpPr>
                <a:spLocks noChangeArrowheads="1"/>
              </p:cNvSpPr>
              <p:nvPr/>
            </p:nvSpPr>
            <p:spPr bwMode="auto">
              <a:xfrm>
                <a:off x="1946" y="2493"/>
                <a:ext cx="1556" cy="1556"/>
              </a:xfrm>
              <a:prstGeom prst="ellipse">
                <a:avLst/>
              </a:prstGeom>
              <a:solidFill>
                <a:srgbClr val="D9AA27"/>
              </a:solidFill>
              <a:ln w="38100">
                <a:solidFill>
                  <a:srgbClr val="FFFFFF"/>
                </a:solidFill>
                <a:round/>
              </a:ln>
            </p:spPr>
            <p:txBody>
              <a:bodyPr/>
              <a:lstStyle/>
              <a:p>
                <a:endParaRPr lang="zh-CN" altLang="en-US" sz="2075">
                  <a:solidFill>
                    <a:schemeClr val="bg1"/>
                  </a:solidFill>
                  <a:latin typeface="微软雅黑" panose="020B0503020204020204" pitchFamily="34" charset="-122"/>
                  <a:ea typeface="微软雅黑" panose="020B0503020204020204" pitchFamily="34" charset="-122"/>
                </a:endParaRPr>
              </a:p>
            </p:txBody>
          </p:sp>
        </p:grpSp>
        <p:sp>
          <p:nvSpPr>
            <p:cNvPr id="18448" name="Text Box 9"/>
            <p:cNvSpPr txBox="1">
              <a:spLocks noChangeArrowheads="1"/>
            </p:cNvSpPr>
            <p:nvPr/>
          </p:nvSpPr>
          <p:spPr bwMode="auto">
            <a:xfrm>
              <a:off x="1214414" y="3394068"/>
              <a:ext cx="1935848" cy="620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pPr algn="ctr"/>
              <a:r>
                <a:rPr lang="zh-CN" altLang="en-US" sz="2075" b="1">
                  <a:solidFill>
                    <a:schemeClr val="bg1"/>
                  </a:solidFill>
                  <a:latin typeface="微软雅黑" panose="020B0503020204020204" pitchFamily="34" charset="-122"/>
                </a:rPr>
                <a:t>写入文本</a:t>
              </a:r>
              <a:endParaRPr lang="zh-CN" altLang="en-US" sz="2075" b="1">
                <a:solidFill>
                  <a:schemeClr val="bg1"/>
                </a:solidFill>
                <a:latin typeface="微软雅黑" panose="020B0503020204020204" pitchFamily="34" charset="-122"/>
              </a:endParaRPr>
            </a:p>
          </p:txBody>
        </p:sp>
      </p:grpSp>
      <p:sp>
        <p:nvSpPr>
          <p:cNvPr id="80" name="矩形标注 79"/>
          <p:cNvSpPr/>
          <p:nvPr/>
        </p:nvSpPr>
        <p:spPr>
          <a:xfrm>
            <a:off x="3068183" y="4047077"/>
            <a:ext cx="1550553" cy="47034"/>
          </a:xfrm>
          <a:prstGeom prst="wedgeRectCallout">
            <a:avLst>
              <a:gd name="adj1" fmla="val -17526"/>
              <a:gd name="adj2" fmla="val -509465"/>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5579" tIns="47789" rIns="95579" bIns="47789" anchor="ctr"/>
          <a:lstStyle/>
          <a:p>
            <a:pPr algn="ctr" defTabSz="955675" fontAlgn="auto">
              <a:spcBef>
                <a:spcPts val="0"/>
              </a:spcBef>
              <a:spcAft>
                <a:spcPts val="0"/>
              </a:spcAft>
              <a:defRPr/>
            </a:pPr>
            <a:endParaRPr lang="zh-CN" altLang="en-US" sz="1875">
              <a:solidFill>
                <a:schemeClr val="tx1">
                  <a:lumMod val="85000"/>
                  <a:lumOff val="15000"/>
                </a:schemeClr>
              </a:solidFill>
            </a:endParaRPr>
          </a:p>
        </p:txBody>
      </p:sp>
      <p:sp>
        <p:nvSpPr>
          <p:cNvPr id="81" name="矩形标注 80"/>
          <p:cNvSpPr/>
          <p:nvPr/>
        </p:nvSpPr>
        <p:spPr>
          <a:xfrm>
            <a:off x="1291866" y="1801989"/>
            <a:ext cx="1663435" cy="67416"/>
          </a:xfrm>
          <a:prstGeom prst="wedgeRectCallout">
            <a:avLst>
              <a:gd name="adj1" fmla="val -23398"/>
              <a:gd name="adj2" fmla="val 403291"/>
            </a:avLst>
          </a:prstGeom>
          <a:solidFill>
            <a:srgbClr val="D9AA27"/>
          </a:solidFill>
          <a:ln>
            <a:noFill/>
          </a:ln>
        </p:spPr>
        <p:style>
          <a:lnRef idx="2">
            <a:schemeClr val="accent1">
              <a:shade val="50000"/>
            </a:schemeClr>
          </a:lnRef>
          <a:fillRef idx="1">
            <a:schemeClr val="accent1"/>
          </a:fillRef>
          <a:effectRef idx="0">
            <a:schemeClr val="accent1"/>
          </a:effectRef>
          <a:fontRef idx="minor">
            <a:schemeClr val="lt1"/>
          </a:fontRef>
        </p:style>
        <p:txBody>
          <a:bodyPr lIns="95579" tIns="47789" rIns="95579" bIns="47789" anchor="ctr"/>
          <a:lstStyle/>
          <a:p>
            <a:pPr algn="ctr" defTabSz="955675" fontAlgn="auto">
              <a:spcBef>
                <a:spcPts val="0"/>
              </a:spcBef>
              <a:spcAft>
                <a:spcPts val="0"/>
              </a:spcAft>
              <a:defRPr/>
            </a:pPr>
            <a:endParaRPr lang="zh-CN" altLang="en-US" sz="1875">
              <a:solidFill>
                <a:schemeClr val="tx1">
                  <a:lumMod val="85000"/>
                  <a:lumOff val="15000"/>
                </a:schemeClr>
              </a:solidFill>
            </a:endParaRPr>
          </a:p>
        </p:txBody>
      </p:sp>
      <p:sp>
        <p:nvSpPr>
          <p:cNvPr id="82" name="Rectangle 28"/>
          <p:cNvSpPr>
            <a:spLocks noChangeArrowheads="1"/>
          </p:cNvSpPr>
          <p:nvPr/>
        </p:nvSpPr>
        <p:spPr bwMode="auto">
          <a:xfrm>
            <a:off x="3046234" y="4086272"/>
            <a:ext cx="1548985" cy="570679"/>
          </a:xfrm>
          <a:prstGeom prst="rect">
            <a:avLst/>
          </a:prstGeom>
          <a:noFill/>
          <a:ln>
            <a:noFill/>
          </a:ln>
        </p:spPr>
        <p:txBody>
          <a:bodyPr lIns="95579" tIns="47789" rIns="95579" bIns="47789">
            <a:spAutoFit/>
          </a:bodyPr>
          <a:lstStyle/>
          <a:p>
            <a:pPr defTabSz="955675" fontAlgn="auto">
              <a:lnSpc>
                <a:spcPct val="120000"/>
              </a:lnSpc>
              <a:spcBef>
                <a:spcPts val="0"/>
              </a:spcBef>
              <a:spcAft>
                <a:spcPts val="0"/>
              </a:spcAft>
              <a:defRPr/>
            </a:pPr>
            <a:r>
              <a:rPr lang="zh-CN" altLang="en-US" sz="1285" dirty="0">
                <a:solidFill>
                  <a:schemeClr val="tx1">
                    <a:lumMod val="85000"/>
                    <a:lumOff val="15000"/>
                  </a:schemeClr>
                </a:solidFill>
                <a:latin typeface="微软雅黑" panose="020B0503020204020204" pitchFamily="34" charset="-122"/>
                <a:ea typeface="微软雅黑" panose="020B0503020204020204" pitchFamily="34" charset="-122"/>
              </a:rPr>
              <a:t>单击此处添加文字</a:t>
            </a:r>
            <a:endParaRPr lang="zh-CN" altLang="en-US" sz="1285" dirty="0">
              <a:solidFill>
                <a:schemeClr val="tx1">
                  <a:lumMod val="85000"/>
                  <a:lumOff val="15000"/>
                </a:schemeClr>
              </a:solidFill>
              <a:latin typeface="微软雅黑" panose="020B0503020204020204" pitchFamily="34" charset="-122"/>
              <a:ea typeface="微软雅黑" panose="020B0503020204020204" pitchFamily="34" charset="-122"/>
            </a:endParaRPr>
          </a:p>
          <a:p>
            <a:pPr defTabSz="955675" fontAlgn="auto">
              <a:lnSpc>
                <a:spcPct val="120000"/>
              </a:lnSpc>
              <a:spcBef>
                <a:spcPts val="0"/>
              </a:spcBef>
              <a:spcAft>
                <a:spcPts val="0"/>
              </a:spcAft>
              <a:defRPr/>
            </a:pPr>
            <a:r>
              <a:rPr lang="zh-CN" altLang="en-US" sz="1285" dirty="0">
                <a:solidFill>
                  <a:schemeClr val="tx1">
                    <a:lumMod val="85000"/>
                    <a:lumOff val="15000"/>
                  </a:schemeClr>
                </a:solidFill>
                <a:latin typeface="微软雅黑" panose="020B0503020204020204" pitchFamily="34" charset="-122"/>
                <a:ea typeface="微软雅黑" panose="020B0503020204020204" pitchFamily="34" charset="-122"/>
              </a:rPr>
              <a:t>单击此处添加文字</a:t>
            </a:r>
            <a:endParaRPr lang="zh-CN" altLang="en-US" sz="1285"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83" name="Rectangle 28"/>
          <p:cNvSpPr>
            <a:spLocks noChangeArrowheads="1"/>
          </p:cNvSpPr>
          <p:nvPr/>
        </p:nvSpPr>
        <p:spPr bwMode="auto">
          <a:xfrm>
            <a:off x="1362418" y="1239150"/>
            <a:ext cx="1548985" cy="572246"/>
          </a:xfrm>
          <a:prstGeom prst="rect">
            <a:avLst/>
          </a:prstGeom>
          <a:noFill/>
          <a:ln>
            <a:noFill/>
          </a:ln>
        </p:spPr>
        <p:txBody>
          <a:bodyPr lIns="95579" tIns="47789" rIns="95579" bIns="47789">
            <a:spAutoFit/>
          </a:bodyPr>
          <a:lstStyle/>
          <a:p>
            <a:pPr defTabSz="955675" fontAlgn="auto">
              <a:lnSpc>
                <a:spcPct val="120000"/>
              </a:lnSpc>
              <a:spcBef>
                <a:spcPts val="0"/>
              </a:spcBef>
              <a:spcAft>
                <a:spcPts val="0"/>
              </a:spcAft>
              <a:defRPr/>
            </a:pPr>
            <a:r>
              <a:rPr lang="zh-CN" altLang="en-US" sz="1285" dirty="0">
                <a:solidFill>
                  <a:schemeClr val="tx1">
                    <a:lumMod val="85000"/>
                    <a:lumOff val="15000"/>
                  </a:schemeClr>
                </a:solidFill>
                <a:latin typeface="微软雅黑" panose="020B0503020204020204" pitchFamily="34" charset="-122"/>
                <a:ea typeface="微软雅黑" panose="020B0503020204020204" pitchFamily="34" charset="-122"/>
              </a:rPr>
              <a:t>单击此处添加文字</a:t>
            </a:r>
            <a:endParaRPr lang="zh-CN" altLang="en-US" sz="1285" dirty="0">
              <a:solidFill>
                <a:schemeClr val="tx1">
                  <a:lumMod val="85000"/>
                  <a:lumOff val="15000"/>
                </a:schemeClr>
              </a:solidFill>
              <a:latin typeface="微软雅黑" panose="020B0503020204020204" pitchFamily="34" charset="-122"/>
              <a:ea typeface="微软雅黑" panose="020B0503020204020204" pitchFamily="34" charset="-122"/>
            </a:endParaRPr>
          </a:p>
          <a:p>
            <a:pPr defTabSz="955675" fontAlgn="auto">
              <a:lnSpc>
                <a:spcPct val="120000"/>
              </a:lnSpc>
              <a:spcBef>
                <a:spcPts val="0"/>
              </a:spcBef>
              <a:spcAft>
                <a:spcPts val="0"/>
              </a:spcAft>
              <a:defRPr/>
            </a:pPr>
            <a:r>
              <a:rPr lang="zh-CN" altLang="en-US" sz="1285" dirty="0">
                <a:solidFill>
                  <a:schemeClr val="tx1">
                    <a:lumMod val="85000"/>
                    <a:lumOff val="15000"/>
                  </a:schemeClr>
                </a:solidFill>
                <a:latin typeface="微软雅黑" panose="020B0503020204020204" pitchFamily="34" charset="-122"/>
                <a:ea typeface="微软雅黑" panose="020B0503020204020204" pitchFamily="34" charset="-122"/>
              </a:rPr>
              <a:t>单击此处添加文字</a:t>
            </a:r>
            <a:endParaRPr lang="zh-CN" altLang="en-US" sz="1285"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84" name="矩形标注 83"/>
          <p:cNvSpPr/>
          <p:nvPr/>
        </p:nvSpPr>
        <p:spPr>
          <a:xfrm>
            <a:off x="4769245" y="1801989"/>
            <a:ext cx="1665002" cy="67416"/>
          </a:xfrm>
          <a:prstGeom prst="wedgeRectCallout">
            <a:avLst>
              <a:gd name="adj1" fmla="val -23398"/>
              <a:gd name="adj2" fmla="val 403291"/>
            </a:avLst>
          </a:prstGeom>
          <a:solidFill>
            <a:srgbClr val="D9AA27"/>
          </a:solidFill>
          <a:ln>
            <a:noFill/>
          </a:ln>
        </p:spPr>
        <p:style>
          <a:lnRef idx="2">
            <a:schemeClr val="accent1">
              <a:shade val="50000"/>
            </a:schemeClr>
          </a:lnRef>
          <a:fillRef idx="1">
            <a:schemeClr val="accent1"/>
          </a:fillRef>
          <a:effectRef idx="0">
            <a:schemeClr val="accent1"/>
          </a:effectRef>
          <a:fontRef idx="minor">
            <a:schemeClr val="lt1"/>
          </a:fontRef>
        </p:style>
        <p:txBody>
          <a:bodyPr lIns="95579" tIns="47789" rIns="95579" bIns="47789" anchor="ctr"/>
          <a:lstStyle/>
          <a:p>
            <a:pPr algn="ctr" defTabSz="955675" fontAlgn="auto">
              <a:spcBef>
                <a:spcPts val="0"/>
              </a:spcBef>
              <a:spcAft>
                <a:spcPts val="0"/>
              </a:spcAft>
              <a:defRPr/>
            </a:pPr>
            <a:endParaRPr lang="zh-CN" altLang="en-US" sz="1875">
              <a:solidFill>
                <a:schemeClr val="tx1">
                  <a:lumMod val="85000"/>
                  <a:lumOff val="15000"/>
                </a:schemeClr>
              </a:solidFill>
            </a:endParaRPr>
          </a:p>
        </p:txBody>
      </p:sp>
      <p:sp>
        <p:nvSpPr>
          <p:cNvPr id="85" name="Rectangle 28"/>
          <p:cNvSpPr>
            <a:spLocks noChangeArrowheads="1"/>
          </p:cNvSpPr>
          <p:nvPr/>
        </p:nvSpPr>
        <p:spPr bwMode="auto">
          <a:xfrm>
            <a:off x="4839796" y="1239150"/>
            <a:ext cx="1548985" cy="572246"/>
          </a:xfrm>
          <a:prstGeom prst="rect">
            <a:avLst/>
          </a:prstGeom>
          <a:noFill/>
          <a:ln>
            <a:noFill/>
          </a:ln>
        </p:spPr>
        <p:txBody>
          <a:bodyPr lIns="95579" tIns="47789" rIns="95579" bIns="47789">
            <a:spAutoFit/>
          </a:bodyPr>
          <a:lstStyle/>
          <a:p>
            <a:pPr defTabSz="955675" fontAlgn="auto">
              <a:lnSpc>
                <a:spcPct val="120000"/>
              </a:lnSpc>
              <a:spcBef>
                <a:spcPts val="0"/>
              </a:spcBef>
              <a:spcAft>
                <a:spcPts val="0"/>
              </a:spcAft>
              <a:defRPr/>
            </a:pPr>
            <a:r>
              <a:rPr lang="zh-CN" altLang="en-US" sz="1285" dirty="0">
                <a:solidFill>
                  <a:schemeClr val="tx1">
                    <a:lumMod val="85000"/>
                    <a:lumOff val="15000"/>
                  </a:schemeClr>
                </a:solidFill>
                <a:latin typeface="微软雅黑" panose="020B0503020204020204" pitchFamily="34" charset="-122"/>
                <a:ea typeface="微软雅黑" panose="020B0503020204020204" pitchFamily="34" charset="-122"/>
              </a:rPr>
              <a:t>单击此处添加文字</a:t>
            </a:r>
            <a:endParaRPr lang="zh-CN" altLang="en-US" sz="1285" dirty="0">
              <a:solidFill>
                <a:schemeClr val="tx1">
                  <a:lumMod val="85000"/>
                  <a:lumOff val="15000"/>
                </a:schemeClr>
              </a:solidFill>
              <a:latin typeface="微软雅黑" panose="020B0503020204020204" pitchFamily="34" charset="-122"/>
              <a:ea typeface="微软雅黑" panose="020B0503020204020204" pitchFamily="34" charset="-122"/>
            </a:endParaRPr>
          </a:p>
          <a:p>
            <a:pPr defTabSz="955675" fontAlgn="auto">
              <a:lnSpc>
                <a:spcPct val="120000"/>
              </a:lnSpc>
              <a:spcBef>
                <a:spcPts val="0"/>
              </a:spcBef>
              <a:spcAft>
                <a:spcPts val="0"/>
              </a:spcAft>
              <a:defRPr/>
            </a:pPr>
            <a:r>
              <a:rPr lang="zh-CN" altLang="en-US" sz="1285" dirty="0">
                <a:solidFill>
                  <a:schemeClr val="tx1">
                    <a:lumMod val="85000"/>
                    <a:lumOff val="15000"/>
                  </a:schemeClr>
                </a:solidFill>
                <a:latin typeface="微软雅黑" panose="020B0503020204020204" pitchFamily="34" charset="-122"/>
                <a:ea typeface="微软雅黑" panose="020B0503020204020204" pitchFamily="34" charset="-122"/>
              </a:rPr>
              <a:t>单击此处添加文字</a:t>
            </a:r>
            <a:endParaRPr lang="zh-CN" altLang="en-US" sz="1285"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86" name="矩形标注 85"/>
          <p:cNvSpPr/>
          <p:nvPr/>
        </p:nvSpPr>
        <p:spPr>
          <a:xfrm>
            <a:off x="6696070" y="4047077"/>
            <a:ext cx="1552121" cy="47034"/>
          </a:xfrm>
          <a:prstGeom prst="wedgeRectCallout">
            <a:avLst>
              <a:gd name="adj1" fmla="val -17526"/>
              <a:gd name="adj2" fmla="val -509465"/>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5579" tIns="47789" rIns="95579" bIns="47789" anchor="ctr"/>
          <a:lstStyle/>
          <a:p>
            <a:pPr algn="ctr" defTabSz="955675" fontAlgn="auto">
              <a:spcBef>
                <a:spcPts val="0"/>
              </a:spcBef>
              <a:spcAft>
                <a:spcPts val="0"/>
              </a:spcAft>
              <a:defRPr/>
            </a:pPr>
            <a:endParaRPr lang="zh-CN" altLang="en-US" sz="1875">
              <a:solidFill>
                <a:schemeClr val="tx1">
                  <a:lumMod val="85000"/>
                  <a:lumOff val="15000"/>
                </a:schemeClr>
              </a:solidFill>
            </a:endParaRPr>
          </a:p>
        </p:txBody>
      </p:sp>
      <p:sp>
        <p:nvSpPr>
          <p:cNvPr id="87" name="Rectangle 28"/>
          <p:cNvSpPr>
            <a:spLocks noChangeArrowheads="1"/>
          </p:cNvSpPr>
          <p:nvPr/>
        </p:nvSpPr>
        <p:spPr bwMode="auto">
          <a:xfrm>
            <a:off x="6675688" y="4086272"/>
            <a:ext cx="1548985" cy="570679"/>
          </a:xfrm>
          <a:prstGeom prst="rect">
            <a:avLst/>
          </a:prstGeom>
          <a:noFill/>
          <a:ln>
            <a:noFill/>
          </a:ln>
        </p:spPr>
        <p:txBody>
          <a:bodyPr lIns="95579" tIns="47789" rIns="95579" bIns="47789">
            <a:spAutoFit/>
          </a:bodyPr>
          <a:lstStyle/>
          <a:p>
            <a:pPr defTabSz="955675" fontAlgn="auto">
              <a:lnSpc>
                <a:spcPct val="120000"/>
              </a:lnSpc>
              <a:spcBef>
                <a:spcPts val="0"/>
              </a:spcBef>
              <a:spcAft>
                <a:spcPts val="0"/>
              </a:spcAft>
              <a:defRPr/>
            </a:pPr>
            <a:r>
              <a:rPr lang="zh-CN" altLang="en-US" sz="1285" dirty="0">
                <a:solidFill>
                  <a:schemeClr val="tx1">
                    <a:lumMod val="85000"/>
                    <a:lumOff val="15000"/>
                  </a:schemeClr>
                </a:solidFill>
                <a:latin typeface="微软雅黑" panose="020B0503020204020204" pitchFamily="34" charset="-122"/>
                <a:ea typeface="微软雅黑" panose="020B0503020204020204" pitchFamily="34" charset="-122"/>
              </a:rPr>
              <a:t>单击此处添加文字</a:t>
            </a:r>
            <a:endParaRPr lang="zh-CN" altLang="en-US" sz="1285" dirty="0">
              <a:solidFill>
                <a:schemeClr val="tx1">
                  <a:lumMod val="85000"/>
                  <a:lumOff val="15000"/>
                </a:schemeClr>
              </a:solidFill>
              <a:latin typeface="微软雅黑" panose="020B0503020204020204" pitchFamily="34" charset="-122"/>
              <a:ea typeface="微软雅黑" panose="020B0503020204020204" pitchFamily="34" charset="-122"/>
            </a:endParaRPr>
          </a:p>
          <a:p>
            <a:pPr defTabSz="955675" fontAlgn="auto">
              <a:lnSpc>
                <a:spcPct val="120000"/>
              </a:lnSpc>
              <a:spcBef>
                <a:spcPts val="0"/>
              </a:spcBef>
              <a:spcAft>
                <a:spcPts val="0"/>
              </a:spcAft>
              <a:defRPr/>
            </a:pPr>
            <a:r>
              <a:rPr lang="zh-CN" altLang="en-US" sz="1285" dirty="0">
                <a:solidFill>
                  <a:schemeClr val="tx1">
                    <a:lumMod val="85000"/>
                    <a:lumOff val="15000"/>
                  </a:schemeClr>
                </a:solidFill>
                <a:latin typeface="微软雅黑" panose="020B0503020204020204" pitchFamily="34" charset="-122"/>
                <a:ea typeface="微软雅黑" panose="020B0503020204020204" pitchFamily="34" charset="-122"/>
              </a:rPr>
              <a:t>单击此处添加文字</a:t>
            </a:r>
            <a:endParaRPr lang="zh-CN" altLang="en-US" sz="1285"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47" name="文本框 6"/>
          <p:cNvSpPr>
            <a:spLocks noChangeArrowheads="1"/>
          </p:cNvSpPr>
          <p:nvPr/>
        </p:nvSpPr>
        <p:spPr bwMode="auto">
          <a:xfrm>
            <a:off x="633155" y="346259"/>
            <a:ext cx="3254750" cy="311546"/>
          </a:xfrm>
          <a:prstGeom prst="rect">
            <a:avLst/>
          </a:prstGeom>
          <a:noFill/>
          <a:ln>
            <a:noFill/>
          </a:ln>
        </p:spPr>
        <p:txBody>
          <a:bodyPr lIns="67720" tIns="33860" rIns="67720" bIns="33860">
            <a:spAutoFit/>
          </a:bodyPr>
          <a:lstStyle/>
          <a:p>
            <a:pPr defTabSz="955675" fontAlgn="auto">
              <a:spcBef>
                <a:spcPts val="0"/>
              </a:spcBef>
              <a:spcAft>
                <a:spcPts val="0"/>
              </a:spcAft>
              <a:defRPr/>
            </a:pPr>
            <a:r>
              <a:rPr lang="zh-CN" altLang="en-US" sz="1580" b="1" dirty="0">
                <a:latin typeface="微软雅黑" panose="020B0503020204020204" pitchFamily="34" charset="-122"/>
                <a:ea typeface="微软雅黑" panose="020B0503020204020204" pitchFamily="34" charset="-122"/>
                <a:sym typeface="微软雅黑" panose="020B0503020204020204" pitchFamily="34" charset="-122"/>
              </a:rPr>
              <a:t>在此输入您的标题内容</a:t>
            </a:r>
            <a:endParaRPr lang="zh-CN" altLang="en-US" sz="1580" b="1" dirty="0">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48" name="组合 47"/>
          <p:cNvGrpSpPr/>
          <p:nvPr/>
        </p:nvGrpSpPr>
        <p:grpSpPr>
          <a:xfrm>
            <a:off x="348216" y="713241"/>
            <a:ext cx="9252985" cy="67009"/>
            <a:chOff x="288133" y="483063"/>
            <a:chExt cx="8772740" cy="64666"/>
          </a:xfrm>
        </p:grpSpPr>
        <p:sp>
          <p:nvSpPr>
            <p:cNvPr id="49" name="任意多边形 48"/>
            <p:cNvSpPr/>
            <p:nvPr/>
          </p:nvSpPr>
          <p:spPr>
            <a:xfrm>
              <a:off x="288133" y="483063"/>
              <a:ext cx="904874" cy="64666"/>
            </a:xfrm>
            <a:custGeom>
              <a:avLst/>
              <a:gdLst>
                <a:gd name="connsiteX0" fmla="*/ 0 w 740569"/>
                <a:gd name="connsiteY0" fmla="*/ 28575 h 47625"/>
                <a:gd name="connsiteX1" fmla="*/ 95250 w 740569"/>
                <a:gd name="connsiteY1" fmla="*/ 0 h 47625"/>
                <a:gd name="connsiteX2" fmla="*/ 152400 w 740569"/>
                <a:gd name="connsiteY2" fmla="*/ 40481 h 47625"/>
                <a:gd name="connsiteX3" fmla="*/ 238125 w 740569"/>
                <a:gd name="connsiteY3" fmla="*/ 4762 h 47625"/>
                <a:gd name="connsiteX4" fmla="*/ 285750 w 740569"/>
                <a:gd name="connsiteY4" fmla="*/ 47625 h 47625"/>
                <a:gd name="connsiteX5" fmla="*/ 431007 w 740569"/>
                <a:gd name="connsiteY5" fmla="*/ 19050 h 47625"/>
                <a:gd name="connsiteX6" fmla="*/ 733425 w 740569"/>
                <a:gd name="connsiteY6" fmla="*/ 19050 h 47625"/>
                <a:gd name="connsiteX7" fmla="*/ 740569 w 740569"/>
                <a:gd name="connsiteY7" fmla="*/ 19050 h 47625"/>
                <a:gd name="connsiteX0-1" fmla="*/ 0 w 740569"/>
                <a:gd name="connsiteY0-2" fmla="*/ 28706 h 47756"/>
                <a:gd name="connsiteX1-3" fmla="*/ 95250 w 740569"/>
                <a:gd name="connsiteY1-4" fmla="*/ 131 h 47756"/>
                <a:gd name="connsiteX2-5" fmla="*/ 152400 w 740569"/>
                <a:gd name="connsiteY2-6" fmla="*/ 40612 h 47756"/>
                <a:gd name="connsiteX3-7" fmla="*/ 238125 w 740569"/>
                <a:gd name="connsiteY3-8" fmla="*/ 4893 h 47756"/>
                <a:gd name="connsiteX4-9" fmla="*/ 285750 w 740569"/>
                <a:gd name="connsiteY4-10" fmla="*/ 47756 h 47756"/>
                <a:gd name="connsiteX5-11" fmla="*/ 431007 w 740569"/>
                <a:gd name="connsiteY5-12" fmla="*/ 19181 h 47756"/>
                <a:gd name="connsiteX6-13" fmla="*/ 733425 w 740569"/>
                <a:gd name="connsiteY6-14" fmla="*/ 19181 h 47756"/>
                <a:gd name="connsiteX7-15" fmla="*/ 740569 w 740569"/>
                <a:gd name="connsiteY7-16" fmla="*/ 19181 h 47756"/>
                <a:gd name="connsiteX0-17" fmla="*/ 0 w 740569"/>
                <a:gd name="connsiteY0-18" fmla="*/ 29111 h 48161"/>
                <a:gd name="connsiteX1-19" fmla="*/ 95250 w 740569"/>
                <a:gd name="connsiteY1-20" fmla="*/ 536 h 48161"/>
                <a:gd name="connsiteX2-21" fmla="*/ 152400 w 740569"/>
                <a:gd name="connsiteY2-22" fmla="*/ 41017 h 48161"/>
                <a:gd name="connsiteX3-23" fmla="*/ 238125 w 740569"/>
                <a:gd name="connsiteY3-24" fmla="*/ 5298 h 48161"/>
                <a:gd name="connsiteX4-25" fmla="*/ 285750 w 740569"/>
                <a:gd name="connsiteY4-26" fmla="*/ 48161 h 48161"/>
                <a:gd name="connsiteX5-27" fmla="*/ 431007 w 740569"/>
                <a:gd name="connsiteY5-28" fmla="*/ 19586 h 48161"/>
                <a:gd name="connsiteX6-29" fmla="*/ 733425 w 740569"/>
                <a:gd name="connsiteY6-30" fmla="*/ 19586 h 48161"/>
                <a:gd name="connsiteX7-31" fmla="*/ 740569 w 740569"/>
                <a:gd name="connsiteY7-32" fmla="*/ 19586 h 48161"/>
                <a:gd name="connsiteX0-33" fmla="*/ 0 w 740569"/>
                <a:gd name="connsiteY0-34" fmla="*/ 45574 h 64624"/>
                <a:gd name="connsiteX1-35" fmla="*/ 111919 w 740569"/>
                <a:gd name="connsiteY1-36" fmla="*/ 330 h 64624"/>
                <a:gd name="connsiteX2-37" fmla="*/ 152400 w 740569"/>
                <a:gd name="connsiteY2-38" fmla="*/ 57480 h 64624"/>
                <a:gd name="connsiteX3-39" fmla="*/ 238125 w 740569"/>
                <a:gd name="connsiteY3-40" fmla="*/ 21761 h 64624"/>
                <a:gd name="connsiteX4-41" fmla="*/ 285750 w 740569"/>
                <a:gd name="connsiteY4-42" fmla="*/ 64624 h 64624"/>
                <a:gd name="connsiteX5-43" fmla="*/ 431007 w 740569"/>
                <a:gd name="connsiteY5-44" fmla="*/ 36049 h 64624"/>
                <a:gd name="connsiteX6-45" fmla="*/ 733425 w 740569"/>
                <a:gd name="connsiteY6-46" fmla="*/ 36049 h 64624"/>
                <a:gd name="connsiteX7-47" fmla="*/ 740569 w 740569"/>
                <a:gd name="connsiteY7-48" fmla="*/ 36049 h 64624"/>
                <a:gd name="connsiteX0-49" fmla="*/ 0 w 740569"/>
                <a:gd name="connsiteY0-50" fmla="*/ 45574 h 64624"/>
                <a:gd name="connsiteX1-51" fmla="*/ 111919 w 740569"/>
                <a:gd name="connsiteY1-52" fmla="*/ 330 h 64624"/>
                <a:gd name="connsiteX2-53" fmla="*/ 152400 w 740569"/>
                <a:gd name="connsiteY2-54" fmla="*/ 57480 h 64624"/>
                <a:gd name="connsiteX3-55" fmla="*/ 238125 w 740569"/>
                <a:gd name="connsiteY3-56" fmla="*/ 21761 h 64624"/>
                <a:gd name="connsiteX4-57" fmla="*/ 285750 w 740569"/>
                <a:gd name="connsiteY4-58" fmla="*/ 64624 h 64624"/>
                <a:gd name="connsiteX5-59" fmla="*/ 431007 w 740569"/>
                <a:gd name="connsiteY5-60" fmla="*/ 36049 h 64624"/>
                <a:gd name="connsiteX6-61" fmla="*/ 733425 w 740569"/>
                <a:gd name="connsiteY6-62" fmla="*/ 36049 h 64624"/>
                <a:gd name="connsiteX7-63" fmla="*/ 740569 w 740569"/>
                <a:gd name="connsiteY7-64" fmla="*/ 36049 h 64624"/>
                <a:gd name="connsiteX0-65" fmla="*/ 0 w 740569"/>
                <a:gd name="connsiteY0-66" fmla="*/ 45574 h 64624"/>
                <a:gd name="connsiteX1-67" fmla="*/ 111919 w 740569"/>
                <a:gd name="connsiteY1-68" fmla="*/ 330 h 64624"/>
                <a:gd name="connsiteX2-69" fmla="*/ 152400 w 740569"/>
                <a:gd name="connsiteY2-70" fmla="*/ 57480 h 64624"/>
                <a:gd name="connsiteX3-71" fmla="*/ 238125 w 740569"/>
                <a:gd name="connsiteY3-72" fmla="*/ 21761 h 64624"/>
                <a:gd name="connsiteX4-73" fmla="*/ 285750 w 740569"/>
                <a:gd name="connsiteY4-74" fmla="*/ 64624 h 64624"/>
                <a:gd name="connsiteX5-75" fmla="*/ 431007 w 740569"/>
                <a:gd name="connsiteY5-76" fmla="*/ 36049 h 64624"/>
                <a:gd name="connsiteX6-77" fmla="*/ 733425 w 740569"/>
                <a:gd name="connsiteY6-78" fmla="*/ 36049 h 64624"/>
                <a:gd name="connsiteX7-79" fmla="*/ 740569 w 740569"/>
                <a:gd name="connsiteY7-80" fmla="*/ 36049 h 64624"/>
                <a:gd name="connsiteX0-81" fmla="*/ 0 w 740569"/>
                <a:gd name="connsiteY0-82" fmla="*/ 45574 h 64624"/>
                <a:gd name="connsiteX1-83" fmla="*/ 111919 w 740569"/>
                <a:gd name="connsiteY1-84" fmla="*/ 330 h 64624"/>
                <a:gd name="connsiteX2-85" fmla="*/ 152400 w 740569"/>
                <a:gd name="connsiteY2-86" fmla="*/ 57480 h 64624"/>
                <a:gd name="connsiteX3-87" fmla="*/ 238125 w 740569"/>
                <a:gd name="connsiteY3-88" fmla="*/ 21761 h 64624"/>
                <a:gd name="connsiteX4-89" fmla="*/ 285750 w 740569"/>
                <a:gd name="connsiteY4-90" fmla="*/ 64624 h 64624"/>
                <a:gd name="connsiteX5-91" fmla="*/ 431007 w 740569"/>
                <a:gd name="connsiteY5-92" fmla="*/ 36049 h 64624"/>
                <a:gd name="connsiteX6-93" fmla="*/ 733425 w 740569"/>
                <a:gd name="connsiteY6-94" fmla="*/ 36049 h 64624"/>
                <a:gd name="connsiteX7-95" fmla="*/ 740569 w 740569"/>
                <a:gd name="connsiteY7-96" fmla="*/ 36049 h 64624"/>
                <a:gd name="connsiteX0-97" fmla="*/ 0 w 740569"/>
                <a:gd name="connsiteY0-98" fmla="*/ 45574 h 67811"/>
                <a:gd name="connsiteX1-99" fmla="*/ 111919 w 740569"/>
                <a:gd name="connsiteY1-100" fmla="*/ 330 h 67811"/>
                <a:gd name="connsiteX2-101" fmla="*/ 152400 w 740569"/>
                <a:gd name="connsiteY2-102" fmla="*/ 57480 h 67811"/>
                <a:gd name="connsiteX3-103" fmla="*/ 238125 w 740569"/>
                <a:gd name="connsiteY3-104" fmla="*/ 21761 h 67811"/>
                <a:gd name="connsiteX4-105" fmla="*/ 285750 w 740569"/>
                <a:gd name="connsiteY4-106" fmla="*/ 64624 h 67811"/>
                <a:gd name="connsiteX5-107" fmla="*/ 431007 w 740569"/>
                <a:gd name="connsiteY5-108" fmla="*/ 36049 h 67811"/>
                <a:gd name="connsiteX6-109" fmla="*/ 733425 w 740569"/>
                <a:gd name="connsiteY6-110" fmla="*/ 36049 h 67811"/>
                <a:gd name="connsiteX7-111" fmla="*/ 740569 w 740569"/>
                <a:gd name="connsiteY7-112" fmla="*/ 36049 h 67811"/>
                <a:gd name="connsiteX0-113" fmla="*/ 0 w 740569"/>
                <a:gd name="connsiteY0-114" fmla="*/ 45574 h 64754"/>
                <a:gd name="connsiteX1-115" fmla="*/ 111919 w 740569"/>
                <a:gd name="connsiteY1-116" fmla="*/ 330 h 64754"/>
                <a:gd name="connsiteX2-117" fmla="*/ 152400 w 740569"/>
                <a:gd name="connsiteY2-118" fmla="*/ 57480 h 64754"/>
                <a:gd name="connsiteX3-119" fmla="*/ 238125 w 740569"/>
                <a:gd name="connsiteY3-120" fmla="*/ 21761 h 64754"/>
                <a:gd name="connsiteX4-121" fmla="*/ 285750 w 740569"/>
                <a:gd name="connsiteY4-122" fmla="*/ 64624 h 64754"/>
                <a:gd name="connsiteX5-123" fmla="*/ 431007 w 740569"/>
                <a:gd name="connsiteY5-124" fmla="*/ 36049 h 64754"/>
                <a:gd name="connsiteX6-125" fmla="*/ 733425 w 740569"/>
                <a:gd name="connsiteY6-126" fmla="*/ 36049 h 64754"/>
                <a:gd name="connsiteX7-127" fmla="*/ 740569 w 740569"/>
                <a:gd name="connsiteY7-128" fmla="*/ 36049 h 64754"/>
                <a:gd name="connsiteX0-129" fmla="*/ 0 w 740569"/>
                <a:gd name="connsiteY0-130" fmla="*/ 45574 h 64776"/>
                <a:gd name="connsiteX1-131" fmla="*/ 111919 w 740569"/>
                <a:gd name="connsiteY1-132" fmla="*/ 330 h 64776"/>
                <a:gd name="connsiteX2-133" fmla="*/ 152400 w 740569"/>
                <a:gd name="connsiteY2-134" fmla="*/ 57480 h 64776"/>
                <a:gd name="connsiteX3-135" fmla="*/ 238125 w 740569"/>
                <a:gd name="connsiteY3-136" fmla="*/ 21761 h 64776"/>
                <a:gd name="connsiteX4-137" fmla="*/ 311944 w 740569"/>
                <a:gd name="connsiteY4-138" fmla="*/ 64624 h 64776"/>
                <a:gd name="connsiteX5-139" fmla="*/ 431007 w 740569"/>
                <a:gd name="connsiteY5-140" fmla="*/ 36049 h 64776"/>
                <a:gd name="connsiteX6-141" fmla="*/ 733425 w 740569"/>
                <a:gd name="connsiteY6-142" fmla="*/ 36049 h 64776"/>
                <a:gd name="connsiteX7-143" fmla="*/ 740569 w 740569"/>
                <a:gd name="connsiteY7-144" fmla="*/ 36049 h 64776"/>
                <a:gd name="connsiteX0-145" fmla="*/ 0 w 758294"/>
                <a:gd name="connsiteY0-146" fmla="*/ 45574 h 64666"/>
                <a:gd name="connsiteX1-147" fmla="*/ 111919 w 758294"/>
                <a:gd name="connsiteY1-148" fmla="*/ 330 h 64666"/>
                <a:gd name="connsiteX2-149" fmla="*/ 152400 w 758294"/>
                <a:gd name="connsiteY2-150" fmla="*/ 57480 h 64666"/>
                <a:gd name="connsiteX3-151" fmla="*/ 238125 w 758294"/>
                <a:gd name="connsiteY3-152" fmla="*/ 21761 h 64666"/>
                <a:gd name="connsiteX4-153" fmla="*/ 311944 w 758294"/>
                <a:gd name="connsiteY4-154" fmla="*/ 64624 h 64666"/>
                <a:gd name="connsiteX5-155" fmla="*/ 423864 w 758294"/>
                <a:gd name="connsiteY5-156" fmla="*/ 12236 h 64666"/>
                <a:gd name="connsiteX6-157" fmla="*/ 733425 w 758294"/>
                <a:gd name="connsiteY6-158" fmla="*/ 36049 h 64666"/>
                <a:gd name="connsiteX7-159" fmla="*/ 740569 w 758294"/>
                <a:gd name="connsiteY7-160" fmla="*/ 36049 h 64666"/>
                <a:gd name="connsiteX0-161" fmla="*/ 0 w 950119"/>
                <a:gd name="connsiteY0-162" fmla="*/ 45574 h 64666"/>
                <a:gd name="connsiteX1-163" fmla="*/ 111919 w 950119"/>
                <a:gd name="connsiteY1-164" fmla="*/ 330 h 64666"/>
                <a:gd name="connsiteX2-165" fmla="*/ 152400 w 950119"/>
                <a:gd name="connsiteY2-166" fmla="*/ 57480 h 64666"/>
                <a:gd name="connsiteX3-167" fmla="*/ 238125 w 950119"/>
                <a:gd name="connsiteY3-168" fmla="*/ 21761 h 64666"/>
                <a:gd name="connsiteX4-169" fmla="*/ 311944 w 950119"/>
                <a:gd name="connsiteY4-170" fmla="*/ 64624 h 64666"/>
                <a:gd name="connsiteX5-171" fmla="*/ 423864 w 950119"/>
                <a:gd name="connsiteY5-172" fmla="*/ 12236 h 64666"/>
                <a:gd name="connsiteX6-173" fmla="*/ 733425 w 950119"/>
                <a:gd name="connsiteY6-174" fmla="*/ 36049 h 64666"/>
                <a:gd name="connsiteX7-175" fmla="*/ 950119 w 950119"/>
                <a:gd name="connsiteY7-176" fmla="*/ 36049 h 64666"/>
                <a:gd name="connsiteX0-177" fmla="*/ 0 w 950119"/>
                <a:gd name="connsiteY0-178" fmla="*/ 45574 h 64666"/>
                <a:gd name="connsiteX1-179" fmla="*/ 111919 w 950119"/>
                <a:gd name="connsiteY1-180" fmla="*/ 330 h 64666"/>
                <a:gd name="connsiteX2-181" fmla="*/ 152400 w 950119"/>
                <a:gd name="connsiteY2-182" fmla="*/ 57480 h 64666"/>
                <a:gd name="connsiteX3-183" fmla="*/ 238125 w 950119"/>
                <a:gd name="connsiteY3-184" fmla="*/ 21761 h 64666"/>
                <a:gd name="connsiteX4-185" fmla="*/ 311944 w 950119"/>
                <a:gd name="connsiteY4-186" fmla="*/ 64624 h 64666"/>
                <a:gd name="connsiteX5-187" fmla="*/ 423864 w 950119"/>
                <a:gd name="connsiteY5-188" fmla="*/ 12236 h 64666"/>
                <a:gd name="connsiteX6-189" fmla="*/ 738187 w 950119"/>
                <a:gd name="connsiteY6-190" fmla="*/ 14618 h 64666"/>
                <a:gd name="connsiteX7-191" fmla="*/ 950119 w 950119"/>
                <a:gd name="connsiteY7-192" fmla="*/ 36049 h 64666"/>
                <a:gd name="connsiteX0-193" fmla="*/ 0 w 985838"/>
                <a:gd name="connsiteY0-194" fmla="*/ 45574 h 64666"/>
                <a:gd name="connsiteX1-195" fmla="*/ 111919 w 985838"/>
                <a:gd name="connsiteY1-196" fmla="*/ 330 h 64666"/>
                <a:gd name="connsiteX2-197" fmla="*/ 152400 w 985838"/>
                <a:gd name="connsiteY2-198" fmla="*/ 57480 h 64666"/>
                <a:gd name="connsiteX3-199" fmla="*/ 238125 w 985838"/>
                <a:gd name="connsiteY3-200" fmla="*/ 21761 h 64666"/>
                <a:gd name="connsiteX4-201" fmla="*/ 311944 w 985838"/>
                <a:gd name="connsiteY4-202" fmla="*/ 64624 h 64666"/>
                <a:gd name="connsiteX5-203" fmla="*/ 423864 w 985838"/>
                <a:gd name="connsiteY5-204" fmla="*/ 12236 h 64666"/>
                <a:gd name="connsiteX6-205" fmla="*/ 738187 w 985838"/>
                <a:gd name="connsiteY6-206" fmla="*/ 14618 h 64666"/>
                <a:gd name="connsiteX7-207" fmla="*/ 985838 w 985838"/>
                <a:gd name="connsiteY7-208" fmla="*/ 16999 h 64666"/>
                <a:gd name="connsiteX0-209" fmla="*/ 0 w 964406"/>
                <a:gd name="connsiteY0-210" fmla="*/ 45574 h 64666"/>
                <a:gd name="connsiteX1-211" fmla="*/ 111919 w 964406"/>
                <a:gd name="connsiteY1-212" fmla="*/ 330 h 64666"/>
                <a:gd name="connsiteX2-213" fmla="*/ 152400 w 964406"/>
                <a:gd name="connsiteY2-214" fmla="*/ 57480 h 64666"/>
                <a:gd name="connsiteX3-215" fmla="*/ 238125 w 964406"/>
                <a:gd name="connsiteY3-216" fmla="*/ 21761 h 64666"/>
                <a:gd name="connsiteX4-217" fmla="*/ 311944 w 964406"/>
                <a:gd name="connsiteY4-218" fmla="*/ 64624 h 64666"/>
                <a:gd name="connsiteX5-219" fmla="*/ 423864 w 964406"/>
                <a:gd name="connsiteY5-220" fmla="*/ 12236 h 64666"/>
                <a:gd name="connsiteX6-221" fmla="*/ 738187 w 964406"/>
                <a:gd name="connsiteY6-222" fmla="*/ 14618 h 64666"/>
                <a:gd name="connsiteX7-223" fmla="*/ 964406 w 964406"/>
                <a:gd name="connsiteY7-224" fmla="*/ 7474 h 64666"/>
                <a:gd name="connsiteX0-225" fmla="*/ 0 w 962024"/>
                <a:gd name="connsiteY0-226" fmla="*/ 45574 h 64666"/>
                <a:gd name="connsiteX1-227" fmla="*/ 111919 w 962024"/>
                <a:gd name="connsiteY1-228" fmla="*/ 330 h 64666"/>
                <a:gd name="connsiteX2-229" fmla="*/ 152400 w 962024"/>
                <a:gd name="connsiteY2-230" fmla="*/ 57480 h 64666"/>
                <a:gd name="connsiteX3-231" fmla="*/ 238125 w 962024"/>
                <a:gd name="connsiteY3-232" fmla="*/ 21761 h 64666"/>
                <a:gd name="connsiteX4-233" fmla="*/ 311944 w 962024"/>
                <a:gd name="connsiteY4-234" fmla="*/ 64624 h 64666"/>
                <a:gd name="connsiteX5-235" fmla="*/ 423864 w 962024"/>
                <a:gd name="connsiteY5-236" fmla="*/ 12236 h 64666"/>
                <a:gd name="connsiteX6-237" fmla="*/ 738187 w 962024"/>
                <a:gd name="connsiteY6-238" fmla="*/ 14618 h 64666"/>
                <a:gd name="connsiteX7-239" fmla="*/ 962024 w 962024"/>
                <a:gd name="connsiteY7-240" fmla="*/ 14618 h 64666"/>
                <a:gd name="connsiteX0-241" fmla="*/ 0 w 845343"/>
                <a:gd name="connsiteY0-242" fmla="*/ 45574 h 64666"/>
                <a:gd name="connsiteX1-243" fmla="*/ 111919 w 845343"/>
                <a:gd name="connsiteY1-244" fmla="*/ 330 h 64666"/>
                <a:gd name="connsiteX2-245" fmla="*/ 152400 w 845343"/>
                <a:gd name="connsiteY2-246" fmla="*/ 57480 h 64666"/>
                <a:gd name="connsiteX3-247" fmla="*/ 238125 w 845343"/>
                <a:gd name="connsiteY3-248" fmla="*/ 21761 h 64666"/>
                <a:gd name="connsiteX4-249" fmla="*/ 311944 w 845343"/>
                <a:gd name="connsiteY4-250" fmla="*/ 64624 h 64666"/>
                <a:gd name="connsiteX5-251" fmla="*/ 423864 w 845343"/>
                <a:gd name="connsiteY5-252" fmla="*/ 12236 h 64666"/>
                <a:gd name="connsiteX6-253" fmla="*/ 738187 w 845343"/>
                <a:gd name="connsiteY6-254" fmla="*/ 14618 h 64666"/>
                <a:gd name="connsiteX7-255" fmla="*/ 845343 w 845343"/>
                <a:gd name="connsiteY7-256" fmla="*/ 14618 h 64666"/>
                <a:gd name="connsiteX0-257" fmla="*/ 0 w 904874"/>
                <a:gd name="connsiteY0-258" fmla="*/ 45574 h 64666"/>
                <a:gd name="connsiteX1-259" fmla="*/ 111919 w 904874"/>
                <a:gd name="connsiteY1-260" fmla="*/ 330 h 64666"/>
                <a:gd name="connsiteX2-261" fmla="*/ 152400 w 904874"/>
                <a:gd name="connsiteY2-262" fmla="*/ 57480 h 64666"/>
                <a:gd name="connsiteX3-263" fmla="*/ 238125 w 904874"/>
                <a:gd name="connsiteY3-264" fmla="*/ 21761 h 64666"/>
                <a:gd name="connsiteX4-265" fmla="*/ 311944 w 904874"/>
                <a:gd name="connsiteY4-266" fmla="*/ 64624 h 64666"/>
                <a:gd name="connsiteX5-267" fmla="*/ 423864 w 904874"/>
                <a:gd name="connsiteY5-268" fmla="*/ 12236 h 64666"/>
                <a:gd name="connsiteX6-269" fmla="*/ 738187 w 904874"/>
                <a:gd name="connsiteY6-270" fmla="*/ 14618 h 64666"/>
                <a:gd name="connsiteX7-271" fmla="*/ 904874 w 904874"/>
                <a:gd name="connsiteY7-272" fmla="*/ 14618 h 64666"/>
                <a:gd name="connsiteX0-273" fmla="*/ 0 w 904874"/>
                <a:gd name="connsiteY0-274" fmla="*/ 45574 h 64666"/>
                <a:gd name="connsiteX1-275" fmla="*/ 111919 w 904874"/>
                <a:gd name="connsiteY1-276" fmla="*/ 330 h 64666"/>
                <a:gd name="connsiteX2-277" fmla="*/ 152400 w 904874"/>
                <a:gd name="connsiteY2-278" fmla="*/ 57480 h 64666"/>
                <a:gd name="connsiteX3-279" fmla="*/ 238125 w 904874"/>
                <a:gd name="connsiteY3-280" fmla="*/ 21761 h 64666"/>
                <a:gd name="connsiteX4-281" fmla="*/ 311944 w 904874"/>
                <a:gd name="connsiteY4-282" fmla="*/ 64624 h 64666"/>
                <a:gd name="connsiteX5-283" fmla="*/ 423864 w 904874"/>
                <a:gd name="connsiteY5-284" fmla="*/ 12236 h 64666"/>
                <a:gd name="connsiteX6-285" fmla="*/ 740569 w 904874"/>
                <a:gd name="connsiteY6-286" fmla="*/ 14618 h 64666"/>
                <a:gd name="connsiteX7-287" fmla="*/ 904874 w 904874"/>
                <a:gd name="connsiteY7-288" fmla="*/ 14618 h 64666"/>
                <a:gd name="connsiteX0-289" fmla="*/ 0 w 904874"/>
                <a:gd name="connsiteY0-290" fmla="*/ 45574 h 64666"/>
                <a:gd name="connsiteX1-291" fmla="*/ 111919 w 904874"/>
                <a:gd name="connsiteY1-292" fmla="*/ 330 h 64666"/>
                <a:gd name="connsiteX2-293" fmla="*/ 152400 w 904874"/>
                <a:gd name="connsiteY2-294" fmla="*/ 57480 h 64666"/>
                <a:gd name="connsiteX3-295" fmla="*/ 238125 w 904874"/>
                <a:gd name="connsiteY3-296" fmla="*/ 21761 h 64666"/>
                <a:gd name="connsiteX4-297" fmla="*/ 311944 w 904874"/>
                <a:gd name="connsiteY4-298" fmla="*/ 64624 h 64666"/>
                <a:gd name="connsiteX5-299" fmla="*/ 423864 w 904874"/>
                <a:gd name="connsiteY5-300" fmla="*/ 12236 h 64666"/>
                <a:gd name="connsiteX6-301" fmla="*/ 740569 w 904874"/>
                <a:gd name="connsiteY6-302" fmla="*/ 14618 h 64666"/>
                <a:gd name="connsiteX7-303" fmla="*/ 904874 w 904874"/>
                <a:gd name="connsiteY7-304" fmla="*/ 14618 h 64666"/>
                <a:gd name="connsiteX0-305" fmla="*/ 0 w 904874"/>
                <a:gd name="connsiteY0-306" fmla="*/ 45574 h 64666"/>
                <a:gd name="connsiteX1-307" fmla="*/ 111919 w 904874"/>
                <a:gd name="connsiteY1-308" fmla="*/ 330 h 64666"/>
                <a:gd name="connsiteX2-309" fmla="*/ 152400 w 904874"/>
                <a:gd name="connsiteY2-310" fmla="*/ 57480 h 64666"/>
                <a:gd name="connsiteX3-311" fmla="*/ 238125 w 904874"/>
                <a:gd name="connsiteY3-312" fmla="*/ 21761 h 64666"/>
                <a:gd name="connsiteX4-313" fmla="*/ 311944 w 904874"/>
                <a:gd name="connsiteY4-314" fmla="*/ 64624 h 64666"/>
                <a:gd name="connsiteX5-315" fmla="*/ 423864 w 904874"/>
                <a:gd name="connsiteY5-316" fmla="*/ 12236 h 64666"/>
                <a:gd name="connsiteX6-317" fmla="*/ 904874 w 904874"/>
                <a:gd name="connsiteY6-318" fmla="*/ 14618 h 6466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904874" h="64666">
                  <a:moveTo>
                    <a:pt x="0" y="45574"/>
                  </a:moveTo>
                  <a:cubicBezTo>
                    <a:pt x="31750" y="36049"/>
                    <a:pt x="67469" y="-4035"/>
                    <a:pt x="111919" y="330"/>
                  </a:cubicBezTo>
                  <a:cubicBezTo>
                    <a:pt x="156369" y="4695"/>
                    <a:pt x="114300" y="47955"/>
                    <a:pt x="152400" y="57480"/>
                  </a:cubicBezTo>
                  <a:cubicBezTo>
                    <a:pt x="190500" y="67005"/>
                    <a:pt x="211534" y="20570"/>
                    <a:pt x="238125" y="21761"/>
                  </a:cubicBezTo>
                  <a:cubicBezTo>
                    <a:pt x="264716" y="22952"/>
                    <a:pt x="280988" y="66211"/>
                    <a:pt x="311944" y="64624"/>
                  </a:cubicBezTo>
                  <a:cubicBezTo>
                    <a:pt x="342900" y="63037"/>
                    <a:pt x="325042" y="20570"/>
                    <a:pt x="423864" y="12236"/>
                  </a:cubicBezTo>
                  <a:cubicBezTo>
                    <a:pt x="522686" y="3902"/>
                    <a:pt x="804664" y="14122"/>
                    <a:pt x="904874" y="14618"/>
                  </a:cubicBezTo>
                </a:path>
              </a:pathLst>
            </a:custGeom>
            <a:noFill/>
            <a:ln w="12700">
              <a:solidFill>
                <a:srgbClr val="D9AA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75"/>
            </a:p>
          </p:txBody>
        </p:sp>
        <p:cxnSp>
          <p:nvCxnSpPr>
            <p:cNvPr id="50" name="直接连接符 49"/>
            <p:cNvCxnSpPr>
              <a:stCxn id="49" idx="6"/>
            </p:cNvCxnSpPr>
            <p:nvPr/>
          </p:nvCxnSpPr>
          <p:spPr>
            <a:xfrm>
              <a:off x="1193007" y="497681"/>
              <a:ext cx="7867866" cy="4366"/>
            </a:xfrm>
            <a:prstGeom prst="line">
              <a:avLst/>
            </a:prstGeom>
            <a:noFill/>
            <a:ln w="12700">
              <a:solidFill>
                <a:srgbClr val="D9AA27"/>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51" name="组合 50"/>
          <p:cNvGrpSpPr/>
          <p:nvPr/>
        </p:nvGrpSpPr>
        <p:grpSpPr>
          <a:xfrm>
            <a:off x="0" y="320298"/>
            <a:ext cx="633155" cy="349397"/>
            <a:chOff x="0" y="252065"/>
            <a:chExt cx="641111" cy="392113"/>
          </a:xfrm>
        </p:grpSpPr>
        <p:sp>
          <p:nvSpPr>
            <p:cNvPr id="52" name="矩形 59"/>
            <p:cNvSpPr>
              <a:spLocks noChangeArrowheads="1"/>
            </p:cNvSpPr>
            <p:nvPr/>
          </p:nvSpPr>
          <p:spPr bwMode="auto">
            <a:xfrm>
              <a:off x="0" y="252065"/>
              <a:ext cx="227013" cy="392112"/>
            </a:xfrm>
            <a:prstGeom prst="rect">
              <a:avLst/>
            </a:prstGeom>
            <a:solidFill>
              <a:schemeClr val="accent2">
                <a:lumMod val="75000"/>
              </a:schemeClr>
            </a:solidFill>
            <a:ln>
              <a:noFill/>
            </a:ln>
          </p:spPr>
          <p:txBody>
            <a:bodyPr anchor="ctr"/>
            <a:lstStyle>
              <a:lvl1pPr>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defTabSz="955675" fontAlgn="auto">
                <a:lnSpc>
                  <a:spcPct val="100000"/>
                </a:lnSpc>
                <a:spcBef>
                  <a:spcPct val="0"/>
                </a:spcBef>
                <a:spcAft>
                  <a:spcPts val="0"/>
                </a:spcAft>
                <a:buNone/>
                <a:defRPr/>
              </a:pPr>
              <a:endParaRPr lang="zh-CN" altLang="en-US" sz="1385">
                <a:solidFill>
                  <a:srgbClr val="FFFFFF"/>
                </a:solidFill>
              </a:endParaRPr>
            </a:p>
          </p:txBody>
        </p:sp>
        <p:sp>
          <p:nvSpPr>
            <p:cNvPr id="53" name="矩形 60"/>
            <p:cNvSpPr>
              <a:spLocks noChangeArrowheads="1"/>
            </p:cNvSpPr>
            <p:nvPr/>
          </p:nvSpPr>
          <p:spPr bwMode="auto">
            <a:xfrm>
              <a:off x="227013" y="252065"/>
              <a:ext cx="114300" cy="392112"/>
            </a:xfrm>
            <a:prstGeom prst="rect">
              <a:avLst/>
            </a:prstGeom>
            <a:solidFill>
              <a:srgbClr val="E1C209"/>
            </a:solidFill>
            <a:ln>
              <a:noFill/>
            </a:ln>
          </p:spPr>
          <p:txBody>
            <a:bodyPr anchor="ctr"/>
            <a:lstStyle>
              <a:lvl1pPr>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defTabSz="955675" fontAlgn="auto">
                <a:lnSpc>
                  <a:spcPct val="100000"/>
                </a:lnSpc>
                <a:spcBef>
                  <a:spcPct val="0"/>
                </a:spcBef>
                <a:spcAft>
                  <a:spcPts val="0"/>
                </a:spcAft>
                <a:buNone/>
                <a:defRPr/>
              </a:pPr>
              <a:endParaRPr lang="zh-CN" altLang="en-US" sz="1385">
                <a:solidFill>
                  <a:srgbClr val="FFFFFF"/>
                </a:solidFill>
              </a:endParaRPr>
            </a:p>
          </p:txBody>
        </p:sp>
        <p:sp>
          <p:nvSpPr>
            <p:cNvPr id="54" name="五边形 53"/>
            <p:cNvSpPr/>
            <p:nvPr userDrawn="1"/>
          </p:nvSpPr>
          <p:spPr>
            <a:xfrm>
              <a:off x="338378" y="254692"/>
              <a:ext cx="302733" cy="389486"/>
            </a:xfrm>
            <a:prstGeom prst="homePlate">
              <a:avLst/>
            </a:prstGeom>
            <a:solidFill>
              <a:srgbClr val="D9AA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75"/>
            </a:p>
          </p:txBody>
        </p:sp>
      </p:grpSp>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8"/>
                                        </p:tgtEl>
                                        <p:attrNameLst>
                                          <p:attrName>style.visibility</p:attrName>
                                        </p:attrNameLst>
                                      </p:cBhvr>
                                      <p:to>
                                        <p:strVal val="visible"/>
                                      </p:to>
                                    </p:set>
                                    <p:animEffect transition="in" filter="wipe(down)">
                                      <p:cBhvr>
                                        <p:cTn id="12" dur="500"/>
                                        <p:tgtEl>
                                          <p:spTgt spid="48"/>
                                        </p:tgtEl>
                                      </p:cBhvr>
                                    </p:animEffect>
                                  </p:childTnLst>
                                </p:cTn>
                              </p:par>
                            </p:childTnLst>
                          </p:cTn>
                        </p:par>
                        <p:par>
                          <p:cTn id="13" fill="hold">
                            <p:stCondLst>
                              <p:cond delay="500"/>
                            </p:stCondLst>
                            <p:childTnLst>
                              <p:par>
                                <p:cTn id="14" presetID="41" presetClass="entr" presetSubtype="0" fill="hold" grpId="0" nodeType="afterEffect">
                                  <p:stCondLst>
                                    <p:cond delay="0"/>
                                  </p:stCondLst>
                                  <p:iterate type="lt">
                                    <p:tmPct val="10000"/>
                                  </p:iterate>
                                  <p:childTnLst>
                                    <p:set>
                                      <p:cBhvr>
                                        <p:cTn id="15" dur="1" fill="hold">
                                          <p:stCondLst>
                                            <p:cond delay="0"/>
                                          </p:stCondLst>
                                        </p:cTn>
                                        <p:tgtEl>
                                          <p:spTgt spid="47"/>
                                        </p:tgtEl>
                                        <p:attrNameLst>
                                          <p:attrName>style.visibility</p:attrName>
                                        </p:attrNameLst>
                                      </p:cBhvr>
                                      <p:to>
                                        <p:strVal val="visible"/>
                                      </p:to>
                                    </p:set>
                                    <p:anim calcmode="lin" valueType="num">
                                      <p:cBhvr>
                                        <p:cTn id="16" dur="500" fill="hold"/>
                                        <p:tgtEl>
                                          <p:spTgt spid="47"/>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47"/>
                                        </p:tgtEl>
                                        <p:attrNameLst>
                                          <p:attrName>ppt_y</p:attrName>
                                        </p:attrNameLst>
                                      </p:cBhvr>
                                      <p:tavLst>
                                        <p:tav tm="0">
                                          <p:val>
                                            <p:strVal val="#ppt_y"/>
                                          </p:val>
                                        </p:tav>
                                        <p:tav tm="100000">
                                          <p:val>
                                            <p:strVal val="#ppt_y"/>
                                          </p:val>
                                        </p:tav>
                                      </p:tavLst>
                                    </p:anim>
                                    <p:anim calcmode="lin" valueType="num">
                                      <p:cBhvr>
                                        <p:cTn id="18" dur="500" fill="hold"/>
                                        <p:tgtEl>
                                          <p:spTgt spid="47"/>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47"/>
                                        </p:tgtEl>
                                        <p:attrNameLst>
                                          <p:attrName>ppt_w</p:attrName>
                                        </p:attrNameLst>
                                      </p:cBhvr>
                                      <p:tavLst>
                                        <p:tav tm="0">
                                          <p:val>
                                            <p:strVal val="#ppt_w/10"/>
                                          </p:val>
                                        </p:tav>
                                        <p:tav tm="50000">
                                          <p:val>
                                            <p:strVal val="#ppt_w+.01"/>
                                          </p:val>
                                        </p:tav>
                                        <p:tav tm="100000">
                                          <p:val>
                                            <p:strVal val="#ppt_w"/>
                                          </p:val>
                                        </p:tav>
                                      </p:tavLst>
                                    </p:anim>
                                    <p:animEffect>
                                      <p:cBhvr>
                                        <p:cTn id="20" dur="500" tmFilter="0,0; .5, 1; 1, 1"/>
                                        <p:tgtEl>
                                          <p:spTgt spid="47"/>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59"/>
                                        </p:tgtEl>
                                        <p:attrNameLst>
                                          <p:attrName>style.visibility</p:attrName>
                                        </p:attrNameLst>
                                      </p:cBhvr>
                                      <p:to>
                                        <p:strVal val="visible"/>
                                      </p:to>
                                    </p:set>
                                    <p:animEffect transition="in" filter="wipe(left)">
                                      <p:cBhvr>
                                        <p:cTn id="23" dur="500"/>
                                        <p:tgtEl>
                                          <p:spTgt spid="59"/>
                                        </p:tgtEl>
                                      </p:cBhvr>
                                    </p:animEffect>
                                  </p:childTnLst>
                                </p:cTn>
                              </p:par>
                            </p:childTnLst>
                          </p:cTn>
                        </p:par>
                        <p:par>
                          <p:cTn id="24" fill="hold">
                            <p:stCondLst>
                              <p:cond delay="1450"/>
                            </p:stCondLst>
                            <p:childTnLst>
                              <p:par>
                                <p:cTn id="25" presetID="15" presetClass="entr" presetSubtype="0" fill="hold"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 calcmode="lin" valueType="num">
                                      <p:cBhvr>
                                        <p:cTn id="29"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30" dur="1000" fill="hold"/>
                                        <p:tgtEl>
                                          <p:spTgt spid="8"/>
                                        </p:tgtEl>
                                        <p:attrNameLst>
                                          <p:attrName>ppt_y</p:attrName>
                                        </p:attrNameLst>
                                      </p:cBhvr>
                                      <p:tavLst>
                                        <p:tav tm="0" fmla="#ppt_y+(sin(-2*pi*(1-$))*-#ppt_x+cos(-2*pi*(1-$))*(1-#ppt_y))*(1-$)">
                                          <p:val>
                                            <p:fltVal val="0"/>
                                          </p:val>
                                        </p:tav>
                                        <p:tav tm="100000">
                                          <p:val>
                                            <p:fltVal val="1"/>
                                          </p:val>
                                        </p:tav>
                                      </p:tavLst>
                                    </p:anim>
                                  </p:childTnLst>
                                </p:cTn>
                              </p:par>
                              <p:par>
                                <p:cTn id="31" presetID="15" presetClass="entr" presetSubtype="0" fill="hold" nodeType="withEffect">
                                  <p:stCondLst>
                                    <p:cond delay="250"/>
                                  </p:stCondLst>
                                  <p:childTnLst>
                                    <p:set>
                                      <p:cBhvr>
                                        <p:cTn id="32" dur="1" fill="hold">
                                          <p:stCondLst>
                                            <p:cond delay="0"/>
                                          </p:stCondLst>
                                        </p:cTn>
                                        <p:tgtEl>
                                          <p:spTgt spid="2"/>
                                        </p:tgtEl>
                                        <p:attrNameLst>
                                          <p:attrName>style.visibility</p:attrName>
                                        </p:attrNameLst>
                                      </p:cBhvr>
                                      <p:to>
                                        <p:strVal val="visible"/>
                                      </p:to>
                                    </p:set>
                                    <p:anim calcmode="lin" valueType="num">
                                      <p:cBhvr>
                                        <p:cTn id="33" dur="1000" fill="hold"/>
                                        <p:tgtEl>
                                          <p:spTgt spid="2"/>
                                        </p:tgtEl>
                                        <p:attrNameLst>
                                          <p:attrName>ppt_w</p:attrName>
                                        </p:attrNameLst>
                                      </p:cBhvr>
                                      <p:tavLst>
                                        <p:tav tm="0">
                                          <p:val>
                                            <p:fltVal val="0"/>
                                          </p:val>
                                        </p:tav>
                                        <p:tav tm="100000">
                                          <p:val>
                                            <p:strVal val="#ppt_w"/>
                                          </p:val>
                                        </p:tav>
                                      </p:tavLst>
                                    </p:anim>
                                    <p:anim calcmode="lin" valueType="num">
                                      <p:cBhvr>
                                        <p:cTn id="34" dur="1000" fill="hold"/>
                                        <p:tgtEl>
                                          <p:spTgt spid="2"/>
                                        </p:tgtEl>
                                        <p:attrNameLst>
                                          <p:attrName>ppt_h</p:attrName>
                                        </p:attrNameLst>
                                      </p:cBhvr>
                                      <p:tavLst>
                                        <p:tav tm="0">
                                          <p:val>
                                            <p:fltVal val="0"/>
                                          </p:val>
                                        </p:tav>
                                        <p:tav tm="100000">
                                          <p:val>
                                            <p:strVal val="#ppt_h"/>
                                          </p:val>
                                        </p:tav>
                                      </p:tavLst>
                                    </p:anim>
                                    <p:anim calcmode="lin" valueType="num">
                                      <p:cBhvr>
                                        <p:cTn id="35"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36" dur="1000" fill="hold"/>
                                        <p:tgtEl>
                                          <p:spTgt spid="2"/>
                                        </p:tgtEl>
                                        <p:attrNameLst>
                                          <p:attrName>ppt_y</p:attrName>
                                        </p:attrNameLst>
                                      </p:cBhvr>
                                      <p:tavLst>
                                        <p:tav tm="0" fmla="#ppt_y+(sin(-2*pi*(1-$))*-#ppt_x+cos(-2*pi*(1-$))*(1-#ppt_y))*(1-$)">
                                          <p:val>
                                            <p:fltVal val="0"/>
                                          </p:val>
                                        </p:tav>
                                        <p:tav tm="100000">
                                          <p:val>
                                            <p:fltVal val="1"/>
                                          </p:val>
                                        </p:tav>
                                      </p:tavLst>
                                    </p:anim>
                                  </p:childTnLst>
                                </p:cTn>
                              </p:par>
                              <p:par>
                                <p:cTn id="37" presetID="15" presetClass="entr" presetSubtype="0" fill="hold" nodeType="withEffect">
                                  <p:stCondLst>
                                    <p:cond delay="500"/>
                                  </p:stCondLst>
                                  <p:childTnLst>
                                    <p:set>
                                      <p:cBhvr>
                                        <p:cTn id="38" dur="1" fill="hold">
                                          <p:stCondLst>
                                            <p:cond delay="0"/>
                                          </p:stCondLst>
                                        </p:cTn>
                                        <p:tgtEl>
                                          <p:spTgt spid="4"/>
                                        </p:tgtEl>
                                        <p:attrNameLst>
                                          <p:attrName>style.visibility</p:attrName>
                                        </p:attrNameLst>
                                      </p:cBhvr>
                                      <p:to>
                                        <p:strVal val="visible"/>
                                      </p:to>
                                    </p:set>
                                    <p:anim calcmode="lin" valueType="num">
                                      <p:cBhvr>
                                        <p:cTn id="39" dur="1000" fill="hold"/>
                                        <p:tgtEl>
                                          <p:spTgt spid="4"/>
                                        </p:tgtEl>
                                        <p:attrNameLst>
                                          <p:attrName>ppt_w</p:attrName>
                                        </p:attrNameLst>
                                      </p:cBhvr>
                                      <p:tavLst>
                                        <p:tav tm="0">
                                          <p:val>
                                            <p:fltVal val="0"/>
                                          </p:val>
                                        </p:tav>
                                        <p:tav tm="100000">
                                          <p:val>
                                            <p:strVal val="#ppt_w"/>
                                          </p:val>
                                        </p:tav>
                                      </p:tavLst>
                                    </p:anim>
                                    <p:anim calcmode="lin" valueType="num">
                                      <p:cBhvr>
                                        <p:cTn id="40" dur="1000" fill="hold"/>
                                        <p:tgtEl>
                                          <p:spTgt spid="4"/>
                                        </p:tgtEl>
                                        <p:attrNameLst>
                                          <p:attrName>ppt_h</p:attrName>
                                        </p:attrNameLst>
                                      </p:cBhvr>
                                      <p:tavLst>
                                        <p:tav tm="0">
                                          <p:val>
                                            <p:fltVal val="0"/>
                                          </p:val>
                                        </p:tav>
                                        <p:tav tm="100000">
                                          <p:val>
                                            <p:strVal val="#ppt_h"/>
                                          </p:val>
                                        </p:tav>
                                      </p:tavLst>
                                    </p:anim>
                                    <p:anim calcmode="lin" valueType="num">
                                      <p:cBhvr>
                                        <p:cTn id="41"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4"/>
                                        </p:tgtEl>
                                        <p:attrNameLst>
                                          <p:attrName>ppt_y</p:attrName>
                                        </p:attrNameLst>
                                      </p:cBhvr>
                                      <p:tavLst>
                                        <p:tav tm="0" fmla="#ppt_y+(sin(-2*pi*(1-$))*-#ppt_x+cos(-2*pi*(1-$))*(1-#ppt_y))*(1-$)">
                                          <p:val>
                                            <p:fltVal val="0"/>
                                          </p:val>
                                        </p:tav>
                                        <p:tav tm="100000">
                                          <p:val>
                                            <p:fltVal val="1"/>
                                          </p:val>
                                        </p:tav>
                                      </p:tavLst>
                                    </p:anim>
                                  </p:childTnLst>
                                </p:cTn>
                              </p:par>
                              <p:par>
                                <p:cTn id="43" presetID="15" presetClass="entr" presetSubtype="0" fill="hold" nodeType="withEffect">
                                  <p:stCondLst>
                                    <p:cond delay="750"/>
                                  </p:stCondLst>
                                  <p:childTnLst>
                                    <p:set>
                                      <p:cBhvr>
                                        <p:cTn id="44" dur="1" fill="hold">
                                          <p:stCondLst>
                                            <p:cond delay="0"/>
                                          </p:stCondLst>
                                        </p:cTn>
                                        <p:tgtEl>
                                          <p:spTgt spid="6"/>
                                        </p:tgtEl>
                                        <p:attrNameLst>
                                          <p:attrName>style.visibility</p:attrName>
                                        </p:attrNameLst>
                                      </p:cBhvr>
                                      <p:to>
                                        <p:strVal val="visible"/>
                                      </p:to>
                                    </p:set>
                                    <p:anim calcmode="lin" valueType="num">
                                      <p:cBhvr>
                                        <p:cTn id="45" dur="1000" fill="hold"/>
                                        <p:tgtEl>
                                          <p:spTgt spid="6"/>
                                        </p:tgtEl>
                                        <p:attrNameLst>
                                          <p:attrName>ppt_w</p:attrName>
                                        </p:attrNameLst>
                                      </p:cBhvr>
                                      <p:tavLst>
                                        <p:tav tm="0">
                                          <p:val>
                                            <p:fltVal val="0"/>
                                          </p:val>
                                        </p:tav>
                                        <p:tav tm="100000">
                                          <p:val>
                                            <p:strVal val="#ppt_w"/>
                                          </p:val>
                                        </p:tav>
                                      </p:tavLst>
                                    </p:anim>
                                    <p:anim calcmode="lin" valueType="num">
                                      <p:cBhvr>
                                        <p:cTn id="46" dur="1000" fill="hold"/>
                                        <p:tgtEl>
                                          <p:spTgt spid="6"/>
                                        </p:tgtEl>
                                        <p:attrNameLst>
                                          <p:attrName>ppt_h</p:attrName>
                                        </p:attrNameLst>
                                      </p:cBhvr>
                                      <p:tavLst>
                                        <p:tav tm="0">
                                          <p:val>
                                            <p:fltVal val="0"/>
                                          </p:val>
                                        </p:tav>
                                        <p:tav tm="100000">
                                          <p:val>
                                            <p:strVal val="#ppt_h"/>
                                          </p:val>
                                        </p:tav>
                                      </p:tavLst>
                                    </p:anim>
                                    <p:anim calcmode="lin" valueType="num">
                                      <p:cBhvr>
                                        <p:cTn id="47"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48"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49" fill="hold">
                            <p:stCondLst>
                              <p:cond delay="2450"/>
                            </p:stCondLst>
                            <p:childTnLst>
                              <p:par>
                                <p:cTn id="50" presetID="2" presetClass="entr" presetSubtype="1" fill="hold" grpId="0" nodeType="afterEffect">
                                  <p:stCondLst>
                                    <p:cond delay="0"/>
                                  </p:stCondLst>
                                  <p:childTnLst>
                                    <p:set>
                                      <p:cBhvr>
                                        <p:cTn id="51" dur="1" fill="hold">
                                          <p:stCondLst>
                                            <p:cond delay="0"/>
                                          </p:stCondLst>
                                        </p:cTn>
                                        <p:tgtEl>
                                          <p:spTgt spid="81"/>
                                        </p:tgtEl>
                                        <p:attrNameLst>
                                          <p:attrName>style.visibility</p:attrName>
                                        </p:attrNameLst>
                                      </p:cBhvr>
                                      <p:to>
                                        <p:strVal val="visible"/>
                                      </p:to>
                                    </p:set>
                                    <p:anim calcmode="lin" valueType="num">
                                      <p:cBhvr additive="base">
                                        <p:cTn id="52" dur="500" fill="hold"/>
                                        <p:tgtEl>
                                          <p:spTgt spid="81"/>
                                        </p:tgtEl>
                                        <p:attrNameLst>
                                          <p:attrName>ppt_x</p:attrName>
                                        </p:attrNameLst>
                                      </p:cBhvr>
                                      <p:tavLst>
                                        <p:tav tm="0">
                                          <p:val>
                                            <p:strVal val="#ppt_x"/>
                                          </p:val>
                                        </p:tav>
                                        <p:tav tm="100000">
                                          <p:val>
                                            <p:strVal val="#ppt_x"/>
                                          </p:val>
                                        </p:tav>
                                      </p:tavLst>
                                    </p:anim>
                                    <p:anim calcmode="lin" valueType="num">
                                      <p:cBhvr additive="base">
                                        <p:cTn id="53" dur="500" fill="hold"/>
                                        <p:tgtEl>
                                          <p:spTgt spid="81"/>
                                        </p:tgtEl>
                                        <p:attrNameLst>
                                          <p:attrName>ppt_y</p:attrName>
                                        </p:attrNameLst>
                                      </p:cBhvr>
                                      <p:tavLst>
                                        <p:tav tm="0">
                                          <p:val>
                                            <p:strVal val="0-#ppt_h/2"/>
                                          </p:val>
                                        </p:tav>
                                        <p:tav tm="100000">
                                          <p:val>
                                            <p:strVal val="#ppt_y"/>
                                          </p:val>
                                        </p:tav>
                                      </p:tavLst>
                                    </p:anim>
                                  </p:childTnLst>
                                </p:cTn>
                              </p:par>
                            </p:childTnLst>
                          </p:cTn>
                        </p:par>
                        <p:par>
                          <p:cTn id="54" fill="hold">
                            <p:stCondLst>
                              <p:cond delay="2950"/>
                            </p:stCondLst>
                            <p:childTnLst>
                              <p:par>
                                <p:cTn id="55" presetID="32" presetClass="emph" presetSubtype="0" fill="hold" grpId="1" nodeType="afterEffect">
                                  <p:stCondLst>
                                    <p:cond delay="0"/>
                                  </p:stCondLst>
                                  <p:childTnLst>
                                    <p:animRot by="120000">
                                      <p:cBhvr>
                                        <p:cTn id="56" dur="50" fill="hold">
                                          <p:stCondLst>
                                            <p:cond delay="0"/>
                                          </p:stCondLst>
                                        </p:cTn>
                                        <p:tgtEl>
                                          <p:spTgt spid="81"/>
                                        </p:tgtEl>
                                        <p:attrNameLst>
                                          <p:attrName>r</p:attrName>
                                        </p:attrNameLst>
                                      </p:cBhvr>
                                    </p:animRot>
                                    <p:animRot by="-240000">
                                      <p:cBhvr>
                                        <p:cTn id="57" dur="100" fill="hold">
                                          <p:stCondLst>
                                            <p:cond delay="100"/>
                                          </p:stCondLst>
                                        </p:cTn>
                                        <p:tgtEl>
                                          <p:spTgt spid="81"/>
                                        </p:tgtEl>
                                        <p:attrNameLst>
                                          <p:attrName>r</p:attrName>
                                        </p:attrNameLst>
                                      </p:cBhvr>
                                    </p:animRot>
                                    <p:animRot by="240000">
                                      <p:cBhvr>
                                        <p:cTn id="58" dur="100" fill="hold">
                                          <p:stCondLst>
                                            <p:cond delay="200"/>
                                          </p:stCondLst>
                                        </p:cTn>
                                        <p:tgtEl>
                                          <p:spTgt spid="81"/>
                                        </p:tgtEl>
                                        <p:attrNameLst>
                                          <p:attrName>r</p:attrName>
                                        </p:attrNameLst>
                                      </p:cBhvr>
                                    </p:animRot>
                                    <p:animRot by="-240000">
                                      <p:cBhvr>
                                        <p:cTn id="59" dur="100" fill="hold">
                                          <p:stCondLst>
                                            <p:cond delay="300"/>
                                          </p:stCondLst>
                                        </p:cTn>
                                        <p:tgtEl>
                                          <p:spTgt spid="81"/>
                                        </p:tgtEl>
                                        <p:attrNameLst>
                                          <p:attrName>r</p:attrName>
                                        </p:attrNameLst>
                                      </p:cBhvr>
                                    </p:animRot>
                                    <p:animRot by="120000">
                                      <p:cBhvr>
                                        <p:cTn id="60" dur="100" fill="hold">
                                          <p:stCondLst>
                                            <p:cond delay="400"/>
                                          </p:stCondLst>
                                        </p:cTn>
                                        <p:tgtEl>
                                          <p:spTgt spid="81"/>
                                        </p:tgtEl>
                                        <p:attrNameLst>
                                          <p:attrName>r</p:attrName>
                                        </p:attrNameLst>
                                      </p:cBhvr>
                                    </p:animRot>
                                  </p:childTnLst>
                                </p:cTn>
                              </p:par>
                            </p:childTnLst>
                          </p:cTn>
                        </p:par>
                        <p:par>
                          <p:cTn id="61" fill="hold">
                            <p:stCondLst>
                              <p:cond delay="3450"/>
                            </p:stCondLst>
                            <p:childTnLst>
                              <p:par>
                                <p:cTn id="62" presetID="18" presetClass="entr" presetSubtype="9" fill="hold" grpId="0" nodeType="afterEffect">
                                  <p:stCondLst>
                                    <p:cond delay="0"/>
                                  </p:stCondLst>
                                  <p:childTnLst>
                                    <p:set>
                                      <p:cBhvr>
                                        <p:cTn id="63" dur="1" fill="hold">
                                          <p:stCondLst>
                                            <p:cond delay="0"/>
                                          </p:stCondLst>
                                        </p:cTn>
                                        <p:tgtEl>
                                          <p:spTgt spid="83"/>
                                        </p:tgtEl>
                                        <p:attrNameLst>
                                          <p:attrName>style.visibility</p:attrName>
                                        </p:attrNameLst>
                                      </p:cBhvr>
                                      <p:to>
                                        <p:strVal val="visible"/>
                                      </p:to>
                                    </p:set>
                                    <p:animEffect transition="in" filter="strips(upLeft)">
                                      <p:cBhvr>
                                        <p:cTn id="64" dur="500"/>
                                        <p:tgtEl>
                                          <p:spTgt spid="83"/>
                                        </p:tgtEl>
                                      </p:cBhvr>
                                    </p:animEffect>
                                  </p:childTnLst>
                                </p:cTn>
                              </p:par>
                            </p:childTnLst>
                          </p:cTn>
                        </p:par>
                        <p:par>
                          <p:cTn id="65" fill="hold">
                            <p:stCondLst>
                              <p:cond delay="3950"/>
                            </p:stCondLst>
                            <p:childTnLst>
                              <p:par>
                                <p:cTn id="66" presetID="2" presetClass="entr" presetSubtype="4" fill="hold" grpId="0" nodeType="afterEffect">
                                  <p:stCondLst>
                                    <p:cond delay="0"/>
                                  </p:stCondLst>
                                  <p:childTnLst>
                                    <p:set>
                                      <p:cBhvr>
                                        <p:cTn id="67" dur="1" fill="hold">
                                          <p:stCondLst>
                                            <p:cond delay="0"/>
                                          </p:stCondLst>
                                        </p:cTn>
                                        <p:tgtEl>
                                          <p:spTgt spid="80"/>
                                        </p:tgtEl>
                                        <p:attrNameLst>
                                          <p:attrName>style.visibility</p:attrName>
                                        </p:attrNameLst>
                                      </p:cBhvr>
                                      <p:to>
                                        <p:strVal val="visible"/>
                                      </p:to>
                                    </p:set>
                                    <p:anim calcmode="lin" valueType="num">
                                      <p:cBhvr additive="base">
                                        <p:cTn id="68" dur="500" fill="hold"/>
                                        <p:tgtEl>
                                          <p:spTgt spid="80"/>
                                        </p:tgtEl>
                                        <p:attrNameLst>
                                          <p:attrName>ppt_x</p:attrName>
                                        </p:attrNameLst>
                                      </p:cBhvr>
                                      <p:tavLst>
                                        <p:tav tm="0">
                                          <p:val>
                                            <p:strVal val="#ppt_x"/>
                                          </p:val>
                                        </p:tav>
                                        <p:tav tm="100000">
                                          <p:val>
                                            <p:strVal val="#ppt_x"/>
                                          </p:val>
                                        </p:tav>
                                      </p:tavLst>
                                    </p:anim>
                                    <p:anim calcmode="lin" valueType="num">
                                      <p:cBhvr additive="base">
                                        <p:cTn id="69" dur="500" fill="hold"/>
                                        <p:tgtEl>
                                          <p:spTgt spid="80"/>
                                        </p:tgtEl>
                                        <p:attrNameLst>
                                          <p:attrName>ppt_y</p:attrName>
                                        </p:attrNameLst>
                                      </p:cBhvr>
                                      <p:tavLst>
                                        <p:tav tm="0">
                                          <p:val>
                                            <p:strVal val="1+#ppt_h/2"/>
                                          </p:val>
                                        </p:tav>
                                        <p:tav tm="100000">
                                          <p:val>
                                            <p:strVal val="#ppt_y"/>
                                          </p:val>
                                        </p:tav>
                                      </p:tavLst>
                                    </p:anim>
                                  </p:childTnLst>
                                </p:cTn>
                              </p:par>
                            </p:childTnLst>
                          </p:cTn>
                        </p:par>
                        <p:par>
                          <p:cTn id="70" fill="hold">
                            <p:stCondLst>
                              <p:cond delay="4450"/>
                            </p:stCondLst>
                            <p:childTnLst>
                              <p:par>
                                <p:cTn id="71" presetID="32" presetClass="emph" presetSubtype="0" fill="hold" grpId="1" nodeType="afterEffect">
                                  <p:stCondLst>
                                    <p:cond delay="0"/>
                                  </p:stCondLst>
                                  <p:childTnLst>
                                    <p:animRot by="120000">
                                      <p:cBhvr>
                                        <p:cTn id="72" dur="50" fill="hold">
                                          <p:stCondLst>
                                            <p:cond delay="0"/>
                                          </p:stCondLst>
                                        </p:cTn>
                                        <p:tgtEl>
                                          <p:spTgt spid="80"/>
                                        </p:tgtEl>
                                        <p:attrNameLst>
                                          <p:attrName>r</p:attrName>
                                        </p:attrNameLst>
                                      </p:cBhvr>
                                    </p:animRot>
                                    <p:animRot by="-240000">
                                      <p:cBhvr>
                                        <p:cTn id="73" dur="100" fill="hold">
                                          <p:stCondLst>
                                            <p:cond delay="100"/>
                                          </p:stCondLst>
                                        </p:cTn>
                                        <p:tgtEl>
                                          <p:spTgt spid="80"/>
                                        </p:tgtEl>
                                        <p:attrNameLst>
                                          <p:attrName>r</p:attrName>
                                        </p:attrNameLst>
                                      </p:cBhvr>
                                    </p:animRot>
                                    <p:animRot by="240000">
                                      <p:cBhvr>
                                        <p:cTn id="74" dur="100" fill="hold">
                                          <p:stCondLst>
                                            <p:cond delay="200"/>
                                          </p:stCondLst>
                                        </p:cTn>
                                        <p:tgtEl>
                                          <p:spTgt spid="80"/>
                                        </p:tgtEl>
                                        <p:attrNameLst>
                                          <p:attrName>r</p:attrName>
                                        </p:attrNameLst>
                                      </p:cBhvr>
                                    </p:animRot>
                                    <p:animRot by="-240000">
                                      <p:cBhvr>
                                        <p:cTn id="75" dur="100" fill="hold">
                                          <p:stCondLst>
                                            <p:cond delay="300"/>
                                          </p:stCondLst>
                                        </p:cTn>
                                        <p:tgtEl>
                                          <p:spTgt spid="80"/>
                                        </p:tgtEl>
                                        <p:attrNameLst>
                                          <p:attrName>r</p:attrName>
                                        </p:attrNameLst>
                                      </p:cBhvr>
                                    </p:animRot>
                                    <p:animRot by="120000">
                                      <p:cBhvr>
                                        <p:cTn id="76" dur="100" fill="hold">
                                          <p:stCondLst>
                                            <p:cond delay="400"/>
                                          </p:stCondLst>
                                        </p:cTn>
                                        <p:tgtEl>
                                          <p:spTgt spid="80"/>
                                        </p:tgtEl>
                                        <p:attrNameLst>
                                          <p:attrName>r</p:attrName>
                                        </p:attrNameLst>
                                      </p:cBhvr>
                                    </p:animRot>
                                  </p:childTnLst>
                                </p:cTn>
                              </p:par>
                            </p:childTnLst>
                          </p:cTn>
                        </p:par>
                        <p:par>
                          <p:cTn id="77" fill="hold">
                            <p:stCondLst>
                              <p:cond delay="4950"/>
                            </p:stCondLst>
                            <p:childTnLst>
                              <p:par>
                                <p:cTn id="78" presetID="18" presetClass="entr" presetSubtype="9" fill="hold" grpId="0" nodeType="afterEffect">
                                  <p:stCondLst>
                                    <p:cond delay="0"/>
                                  </p:stCondLst>
                                  <p:childTnLst>
                                    <p:set>
                                      <p:cBhvr>
                                        <p:cTn id="79" dur="1" fill="hold">
                                          <p:stCondLst>
                                            <p:cond delay="0"/>
                                          </p:stCondLst>
                                        </p:cTn>
                                        <p:tgtEl>
                                          <p:spTgt spid="82"/>
                                        </p:tgtEl>
                                        <p:attrNameLst>
                                          <p:attrName>style.visibility</p:attrName>
                                        </p:attrNameLst>
                                      </p:cBhvr>
                                      <p:to>
                                        <p:strVal val="visible"/>
                                      </p:to>
                                    </p:set>
                                    <p:animEffect transition="in" filter="strips(upLeft)">
                                      <p:cBhvr>
                                        <p:cTn id="80" dur="500"/>
                                        <p:tgtEl>
                                          <p:spTgt spid="82"/>
                                        </p:tgtEl>
                                      </p:cBhvr>
                                    </p:animEffect>
                                  </p:childTnLst>
                                </p:cTn>
                              </p:par>
                            </p:childTnLst>
                          </p:cTn>
                        </p:par>
                        <p:par>
                          <p:cTn id="81" fill="hold">
                            <p:stCondLst>
                              <p:cond delay="5450"/>
                            </p:stCondLst>
                            <p:childTnLst>
                              <p:par>
                                <p:cTn id="82" presetID="2" presetClass="entr" presetSubtype="1" fill="hold" grpId="0" nodeType="afterEffect">
                                  <p:stCondLst>
                                    <p:cond delay="0"/>
                                  </p:stCondLst>
                                  <p:childTnLst>
                                    <p:set>
                                      <p:cBhvr>
                                        <p:cTn id="83" dur="1" fill="hold">
                                          <p:stCondLst>
                                            <p:cond delay="0"/>
                                          </p:stCondLst>
                                        </p:cTn>
                                        <p:tgtEl>
                                          <p:spTgt spid="84"/>
                                        </p:tgtEl>
                                        <p:attrNameLst>
                                          <p:attrName>style.visibility</p:attrName>
                                        </p:attrNameLst>
                                      </p:cBhvr>
                                      <p:to>
                                        <p:strVal val="visible"/>
                                      </p:to>
                                    </p:set>
                                    <p:anim calcmode="lin" valueType="num">
                                      <p:cBhvr additive="base">
                                        <p:cTn id="84" dur="500" fill="hold"/>
                                        <p:tgtEl>
                                          <p:spTgt spid="84"/>
                                        </p:tgtEl>
                                        <p:attrNameLst>
                                          <p:attrName>ppt_x</p:attrName>
                                        </p:attrNameLst>
                                      </p:cBhvr>
                                      <p:tavLst>
                                        <p:tav tm="0">
                                          <p:val>
                                            <p:strVal val="#ppt_x"/>
                                          </p:val>
                                        </p:tav>
                                        <p:tav tm="100000">
                                          <p:val>
                                            <p:strVal val="#ppt_x"/>
                                          </p:val>
                                        </p:tav>
                                      </p:tavLst>
                                    </p:anim>
                                    <p:anim calcmode="lin" valueType="num">
                                      <p:cBhvr additive="base">
                                        <p:cTn id="85" dur="500" fill="hold"/>
                                        <p:tgtEl>
                                          <p:spTgt spid="84"/>
                                        </p:tgtEl>
                                        <p:attrNameLst>
                                          <p:attrName>ppt_y</p:attrName>
                                        </p:attrNameLst>
                                      </p:cBhvr>
                                      <p:tavLst>
                                        <p:tav tm="0">
                                          <p:val>
                                            <p:strVal val="0-#ppt_h/2"/>
                                          </p:val>
                                        </p:tav>
                                        <p:tav tm="100000">
                                          <p:val>
                                            <p:strVal val="#ppt_y"/>
                                          </p:val>
                                        </p:tav>
                                      </p:tavLst>
                                    </p:anim>
                                  </p:childTnLst>
                                </p:cTn>
                              </p:par>
                            </p:childTnLst>
                          </p:cTn>
                        </p:par>
                        <p:par>
                          <p:cTn id="86" fill="hold">
                            <p:stCondLst>
                              <p:cond delay="5950"/>
                            </p:stCondLst>
                            <p:childTnLst>
                              <p:par>
                                <p:cTn id="87" presetID="32" presetClass="emph" presetSubtype="0" fill="hold" grpId="1" nodeType="afterEffect">
                                  <p:stCondLst>
                                    <p:cond delay="0"/>
                                  </p:stCondLst>
                                  <p:childTnLst>
                                    <p:animRot by="120000">
                                      <p:cBhvr>
                                        <p:cTn id="88" dur="50" fill="hold">
                                          <p:stCondLst>
                                            <p:cond delay="0"/>
                                          </p:stCondLst>
                                        </p:cTn>
                                        <p:tgtEl>
                                          <p:spTgt spid="84"/>
                                        </p:tgtEl>
                                        <p:attrNameLst>
                                          <p:attrName>r</p:attrName>
                                        </p:attrNameLst>
                                      </p:cBhvr>
                                    </p:animRot>
                                    <p:animRot by="-240000">
                                      <p:cBhvr>
                                        <p:cTn id="89" dur="100" fill="hold">
                                          <p:stCondLst>
                                            <p:cond delay="100"/>
                                          </p:stCondLst>
                                        </p:cTn>
                                        <p:tgtEl>
                                          <p:spTgt spid="84"/>
                                        </p:tgtEl>
                                        <p:attrNameLst>
                                          <p:attrName>r</p:attrName>
                                        </p:attrNameLst>
                                      </p:cBhvr>
                                    </p:animRot>
                                    <p:animRot by="240000">
                                      <p:cBhvr>
                                        <p:cTn id="90" dur="100" fill="hold">
                                          <p:stCondLst>
                                            <p:cond delay="200"/>
                                          </p:stCondLst>
                                        </p:cTn>
                                        <p:tgtEl>
                                          <p:spTgt spid="84"/>
                                        </p:tgtEl>
                                        <p:attrNameLst>
                                          <p:attrName>r</p:attrName>
                                        </p:attrNameLst>
                                      </p:cBhvr>
                                    </p:animRot>
                                    <p:animRot by="-240000">
                                      <p:cBhvr>
                                        <p:cTn id="91" dur="100" fill="hold">
                                          <p:stCondLst>
                                            <p:cond delay="300"/>
                                          </p:stCondLst>
                                        </p:cTn>
                                        <p:tgtEl>
                                          <p:spTgt spid="84"/>
                                        </p:tgtEl>
                                        <p:attrNameLst>
                                          <p:attrName>r</p:attrName>
                                        </p:attrNameLst>
                                      </p:cBhvr>
                                    </p:animRot>
                                    <p:animRot by="120000">
                                      <p:cBhvr>
                                        <p:cTn id="92" dur="100" fill="hold">
                                          <p:stCondLst>
                                            <p:cond delay="400"/>
                                          </p:stCondLst>
                                        </p:cTn>
                                        <p:tgtEl>
                                          <p:spTgt spid="84"/>
                                        </p:tgtEl>
                                        <p:attrNameLst>
                                          <p:attrName>r</p:attrName>
                                        </p:attrNameLst>
                                      </p:cBhvr>
                                    </p:animRot>
                                  </p:childTnLst>
                                </p:cTn>
                              </p:par>
                            </p:childTnLst>
                          </p:cTn>
                        </p:par>
                        <p:par>
                          <p:cTn id="93" fill="hold">
                            <p:stCondLst>
                              <p:cond delay="6450"/>
                            </p:stCondLst>
                            <p:childTnLst>
                              <p:par>
                                <p:cTn id="94" presetID="18" presetClass="entr" presetSubtype="9" fill="hold" grpId="0" nodeType="afterEffect">
                                  <p:stCondLst>
                                    <p:cond delay="0"/>
                                  </p:stCondLst>
                                  <p:childTnLst>
                                    <p:set>
                                      <p:cBhvr>
                                        <p:cTn id="95" dur="1" fill="hold">
                                          <p:stCondLst>
                                            <p:cond delay="0"/>
                                          </p:stCondLst>
                                        </p:cTn>
                                        <p:tgtEl>
                                          <p:spTgt spid="85"/>
                                        </p:tgtEl>
                                        <p:attrNameLst>
                                          <p:attrName>style.visibility</p:attrName>
                                        </p:attrNameLst>
                                      </p:cBhvr>
                                      <p:to>
                                        <p:strVal val="visible"/>
                                      </p:to>
                                    </p:set>
                                    <p:animEffect transition="in" filter="strips(upLeft)">
                                      <p:cBhvr>
                                        <p:cTn id="96" dur="500"/>
                                        <p:tgtEl>
                                          <p:spTgt spid="85"/>
                                        </p:tgtEl>
                                      </p:cBhvr>
                                    </p:animEffect>
                                  </p:childTnLst>
                                </p:cTn>
                              </p:par>
                            </p:childTnLst>
                          </p:cTn>
                        </p:par>
                        <p:par>
                          <p:cTn id="97" fill="hold">
                            <p:stCondLst>
                              <p:cond delay="6950"/>
                            </p:stCondLst>
                            <p:childTnLst>
                              <p:par>
                                <p:cTn id="98" presetID="2" presetClass="entr" presetSubtype="4" fill="hold" grpId="0" nodeType="afterEffect">
                                  <p:stCondLst>
                                    <p:cond delay="0"/>
                                  </p:stCondLst>
                                  <p:childTnLst>
                                    <p:set>
                                      <p:cBhvr>
                                        <p:cTn id="99" dur="1" fill="hold">
                                          <p:stCondLst>
                                            <p:cond delay="0"/>
                                          </p:stCondLst>
                                        </p:cTn>
                                        <p:tgtEl>
                                          <p:spTgt spid="86"/>
                                        </p:tgtEl>
                                        <p:attrNameLst>
                                          <p:attrName>style.visibility</p:attrName>
                                        </p:attrNameLst>
                                      </p:cBhvr>
                                      <p:to>
                                        <p:strVal val="visible"/>
                                      </p:to>
                                    </p:set>
                                    <p:anim calcmode="lin" valueType="num">
                                      <p:cBhvr additive="base">
                                        <p:cTn id="100" dur="500" fill="hold"/>
                                        <p:tgtEl>
                                          <p:spTgt spid="86"/>
                                        </p:tgtEl>
                                        <p:attrNameLst>
                                          <p:attrName>ppt_x</p:attrName>
                                        </p:attrNameLst>
                                      </p:cBhvr>
                                      <p:tavLst>
                                        <p:tav tm="0">
                                          <p:val>
                                            <p:strVal val="#ppt_x"/>
                                          </p:val>
                                        </p:tav>
                                        <p:tav tm="100000">
                                          <p:val>
                                            <p:strVal val="#ppt_x"/>
                                          </p:val>
                                        </p:tav>
                                      </p:tavLst>
                                    </p:anim>
                                    <p:anim calcmode="lin" valueType="num">
                                      <p:cBhvr additive="base">
                                        <p:cTn id="101" dur="500" fill="hold"/>
                                        <p:tgtEl>
                                          <p:spTgt spid="86"/>
                                        </p:tgtEl>
                                        <p:attrNameLst>
                                          <p:attrName>ppt_y</p:attrName>
                                        </p:attrNameLst>
                                      </p:cBhvr>
                                      <p:tavLst>
                                        <p:tav tm="0">
                                          <p:val>
                                            <p:strVal val="1+#ppt_h/2"/>
                                          </p:val>
                                        </p:tav>
                                        <p:tav tm="100000">
                                          <p:val>
                                            <p:strVal val="#ppt_y"/>
                                          </p:val>
                                        </p:tav>
                                      </p:tavLst>
                                    </p:anim>
                                  </p:childTnLst>
                                </p:cTn>
                              </p:par>
                            </p:childTnLst>
                          </p:cTn>
                        </p:par>
                        <p:par>
                          <p:cTn id="102" fill="hold">
                            <p:stCondLst>
                              <p:cond delay="7450"/>
                            </p:stCondLst>
                            <p:childTnLst>
                              <p:par>
                                <p:cTn id="103" presetID="32" presetClass="emph" presetSubtype="0" fill="hold" grpId="1" nodeType="afterEffect">
                                  <p:stCondLst>
                                    <p:cond delay="0"/>
                                  </p:stCondLst>
                                  <p:childTnLst>
                                    <p:animRot by="120000">
                                      <p:cBhvr>
                                        <p:cTn id="104" dur="50" fill="hold">
                                          <p:stCondLst>
                                            <p:cond delay="0"/>
                                          </p:stCondLst>
                                        </p:cTn>
                                        <p:tgtEl>
                                          <p:spTgt spid="86"/>
                                        </p:tgtEl>
                                        <p:attrNameLst>
                                          <p:attrName>r</p:attrName>
                                        </p:attrNameLst>
                                      </p:cBhvr>
                                    </p:animRot>
                                    <p:animRot by="-240000">
                                      <p:cBhvr>
                                        <p:cTn id="105" dur="100" fill="hold">
                                          <p:stCondLst>
                                            <p:cond delay="100"/>
                                          </p:stCondLst>
                                        </p:cTn>
                                        <p:tgtEl>
                                          <p:spTgt spid="86"/>
                                        </p:tgtEl>
                                        <p:attrNameLst>
                                          <p:attrName>r</p:attrName>
                                        </p:attrNameLst>
                                      </p:cBhvr>
                                    </p:animRot>
                                    <p:animRot by="240000">
                                      <p:cBhvr>
                                        <p:cTn id="106" dur="100" fill="hold">
                                          <p:stCondLst>
                                            <p:cond delay="200"/>
                                          </p:stCondLst>
                                        </p:cTn>
                                        <p:tgtEl>
                                          <p:spTgt spid="86"/>
                                        </p:tgtEl>
                                        <p:attrNameLst>
                                          <p:attrName>r</p:attrName>
                                        </p:attrNameLst>
                                      </p:cBhvr>
                                    </p:animRot>
                                    <p:animRot by="-240000">
                                      <p:cBhvr>
                                        <p:cTn id="107" dur="100" fill="hold">
                                          <p:stCondLst>
                                            <p:cond delay="300"/>
                                          </p:stCondLst>
                                        </p:cTn>
                                        <p:tgtEl>
                                          <p:spTgt spid="86"/>
                                        </p:tgtEl>
                                        <p:attrNameLst>
                                          <p:attrName>r</p:attrName>
                                        </p:attrNameLst>
                                      </p:cBhvr>
                                    </p:animRot>
                                    <p:animRot by="120000">
                                      <p:cBhvr>
                                        <p:cTn id="108" dur="100" fill="hold">
                                          <p:stCondLst>
                                            <p:cond delay="400"/>
                                          </p:stCondLst>
                                        </p:cTn>
                                        <p:tgtEl>
                                          <p:spTgt spid="86"/>
                                        </p:tgtEl>
                                        <p:attrNameLst>
                                          <p:attrName>r</p:attrName>
                                        </p:attrNameLst>
                                      </p:cBhvr>
                                    </p:animRot>
                                  </p:childTnLst>
                                </p:cTn>
                              </p:par>
                            </p:childTnLst>
                          </p:cTn>
                        </p:par>
                        <p:par>
                          <p:cTn id="109" fill="hold">
                            <p:stCondLst>
                              <p:cond delay="7950"/>
                            </p:stCondLst>
                            <p:childTnLst>
                              <p:par>
                                <p:cTn id="110" presetID="18" presetClass="entr" presetSubtype="9" fill="hold" grpId="0" nodeType="afterEffect">
                                  <p:stCondLst>
                                    <p:cond delay="0"/>
                                  </p:stCondLst>
                                  <p:childTnLst>
                                    <p:set>
                                      <p:cBhvr>
                                        <p:cTn id="111" dur="1" fill="hold">
                                          <p:stCondLst>
                                            <p:cond delay="0"/>
                                          </p:stCondLst>
                                        </p:cTn>
                                        <p:tgtEl>
                                          <p:spTgt spid="87"/>
                                        </p:tgtEl>
                                        <p:attrNameLst>
                                          <p:attrName>style.visibility</p:attrName>
                                        </p:attrNameLst>
                                      </p:cBhvr>
                                      <p:to>
                                        <p:strVal val="visible"/>
                                      </p:to>
                                    </p:set>
                                    <p:animEffect transition="in" filter="strips(upLeft)">
                                      <p:cBhvr>
                                        <p:cTn id="112"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80" grpId="0" animBg="1"/>
      <p:bldP spid="80" grpId="1" animBg="1"/>
      <p:bldP spid="81" grpId="0" animBg="1"/>
      <p:bldP spid="81" grpId="1" animBg="1"/>
      <p:bldP spid="82" grpId="0"/>
      <p:bldP spid="83" grpId="0"/>
      <p:bldP spid="84" grpId="0" animBg="1"/>
      <p:bldP spid="84" grpId="1" animBg="1"/>
      <p:bldP spid="85" grpId="0"/>
      <p:bldP spid="86" grpId="0" animBg="1"/>
      <p:bldP spid="86" grpId="1" animBg="1"/>
      <p:bldP spid="87" grpId="0"/>
      <p:bldP spid="47" grpId="0" bldLvl="0"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9" name="矩形 1"/>
          <p:cNvSpPr>
            <a:spLocks noChangeArrowheads="1"/>
          </p:cNvSpPr>
          <p:nvPr/>
        </p:nvSpPr>
        <p:spPr bwMode="auto">
          <a:xfrm>
            <a:off x="2653302" y="922478"/>
            <a:ext cx="4278772" cy="835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4678" tIns="52339" rIns="104678" bIns="52339">
            <a:spAutoFit/>
          </a:bodyPr>
          <a:lstStyle/>
          <a:p>
            <a:pPr algn="ctr">
              <a:lnSpc>
                <a:spcPct val="150000"/>
              </a:lnSpc>
            </a:pPr>
            <a:r>
              <a:rPr lang="zh-CN" altLang="en-US" sz="3160" b="1" dirty="0">
                <a:solidFill>
                  <a:schemeClr val="accent2">
                    <a:lumMod val="75000"/>
                  </a:schemeClr>
                </a:solidFill>
                <a:latin typeface="微软雅黑" panose="020B0503020204020204" pitchFamily="34" charset="-122"/>
                <a:ea typeface="微软雅黑" panose="020B0503020204020204" pitchFamily="34" charset="-122"/>
              </a:rPr>
              <a:t>消费人群百分比情况</a:t>
            </a:r>
            <a:endParaRPr lang="zh-CN" altLang="zh-CN" sz="3160" b="1" dirty="0">
              <a:solidFill>
                <a:schemeClr val="accent2">
                  <a:lumMod val="75000"/>
                </a:schemeClr>
              </a:solidFill>
              <a:latin typeface="微软雅黑" panose="020B0503020204020204" pitchFamily="34" charset="-122"/>
              <a:ea typeface="微软雅黑" panose="020B0503020204020204" pitchFamily="34" charset="-122"/>
            </a:endParaRPr>
          </a:p>
        </p:txBody>
      </p:sp>
      <p:sp>
        <p:nvSpPr>
          <p:cNvPr id="153" name="文本框 6"/>
          <p:cNvSpPr>
            <a:spLocks noChangeArrowheads="1"/>
          </p:cNvSpPr>
          <p:nvPr/>
        </p:nvSpPr>
        <p:spPr bwMode="auto">
          <a:xfrm>
            <a:off x="633155" y="346259"/>
            <a:ext cx="3254750" cy="311546"/>
          </a:xfrm>
          <a:prstGeom prst="rect">
            <a:avLst/>
          </a:prstGeom>
          <a:noFill/>
          <a:ln>
            <a:noFill/>
          </a:ln>
        </p:spPr>
        <p:txBody>
          <a:bodyPr lIns="67720" tIns="33860" rIns="67720" bIns="33860">
            <a:spAutoFit/>
          </a:bodyPr>
          <a:lstStyle/>
          <a:p>
            <a:pPr defTabSz="955675" fontAlgn="auto">
              <a:spcBef>
                <a:spcPts val="0"/>
              </a:spcBef>
              <a:spcAft>
                <a:spcPts val="0"/>
              </a:spcAft>
              <a:defRPr/>
            </a:pPr>
            <a:r>
              <a:rPr lang="zh-CN" altLang="en-US" sz="1580" b="1" dirty="0">
                <a:latin typeface="微软雅黑" panose="020B0503020204020204" pitchFamily="34" charset="-122"/>
                <a:ea typeface="微软雅黑" panose="020B0503020204020204" pitchFamily="34" charset="-122"/>
                <a:sym typeface="微软雅黑" panose="020B0503020204020204" pitchFamily="34" charset="-122"/>
              </a:rPr>
              <a:t>在此输入您的标题内容</a:t>
            </a:r>
            <a:endParaRPr lang="zh-CN" altLang="en-US" sz="1580" b="1" dirty="0">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154" name="组合 153"/>
          <p:cNvGrpSpPr/>
          <p:nvPr/>
        </p:nvGrpSpPr>
        <p:grpSpPr>
          <a:xfrm>
            <a:off x="348216" y="713241"/>
            <a:ext cx="9252985" cy="67009"/>
            <a:chOff x="288133" y="483063"/>
            <a:chExt cx="8772740" cy="64666"/>
          </a:xfrm>
        </p:grpSpPr>
        <p:sp>
          <p:nvSpPr>
            <p:cNvPr id="155" name="任意多边形 154"/>
            <p:cNvSpPr/>
            <p:nvPr/>
          </p:nvSpPr>
          <p:spPr>
            <a:xfrm>
              <a:off x="288133" y="483063"/>
              <a:ext cx="904874" cy="64666"/>
            </a:xfrm>
            <a:custGeom>
              <a:avLst/>
              <a:gdLst>
                <a:gd name="connsiteX0" fmla="*/ 0 w 740569"/>
                <a:gd name="connsiteY0" fmla="*/ 28575 h 47625"/>
                <a:gd name="connsiteX1" fmla="*/ 95250 w 740569"/>
                <a:gd name="connsiteY1" fmla="*/ 0 h 47625"/>
                <a:gd name="connsiteX2" fmla="*/ 152400 w 740569"/>
                <a:gd name="connsiteY2" fmla="*/ 40481 h 47625"/>
                <a:gd name="connsiteX3" fmla="*/ 238125 w 740569"/>
                <a:gd name="connsiteY3" fmla="*/ 4762 h 47625"/>
                <a:gd name="connsiteX4" fmla="*/ 285750 w 740569"/>
                <a:gd name="connsiteY4" fmla="*/ 47625 h 47625"/>
                <a:gd name="connsiteX5" fmla="*/ 431007 w 740569"/>
                <a:gd name="connsiteY5" fmla="*/ 19050 h 47625"/>
                <a:gd name="connsiteX6" fmla="*/ 733425 w 740569"/>
                <a:gd name="connsiteY6" fmla="*/ 19050 h 47625"/>
                <a:gd name="connsiteX7" fmla="*/ 740569 w 740569"/>
                <a:gd name="connsiteY7" fmla="*/ 19050 h 47625"/>
                <a:gd name="connsiteX0-1" fmla="*/ 0 w 740569"/>
                <a:gd name="connsiteY0-2" fmla="*/ 28706 h 47756"/>
                <a:gd name="connsiteX1-3" fmla="*/ 95250 w 740569"/>
                <a:gd name="connsiteY1-4" fmla="*/ 131 h 47756"/>
                <a:gd name="connsiteX2-5" fmla="*/ 152400 w 740569"/>
                <a:gd name="connsiteY2-6" fmla="*/ 40612 h 47756"/>
                <a:gd name="connsiteX3-7" fmla="*/ 238125 w 740569"/>
                <a:gd name="connsiteY3-8" fmla="*/ 4893 h 47756"/>
                <a:gd name="connsiteX4-9" fmla="*/ 285750 w 740569"/>
                <a:gd name="connsiteY4-10" fmla="*/ 47756 h 47756"/>
                <a:gd name="connsiteX5-11" fmla="*/ 431007 w 740569"/>
                <a:gd name="connsiteY5-12" fmla="*/ 19181 h 47756"/>
                <a:gd name="connsiteX6-13" fmla="*/ 733425 w 740569"/>
                <a:gd name="connsiteY6-14" fmla="*/ 19181 h 47756"/>
                <a:gd name="connsiteX7-15" fmla="*/ 740569 w 740569"/>
                <a:gd name="connsiteY7-16" fmla="*/ 19181 h 47756"/>
                <a:gd name="connsiteX0-17" fmla="*/ 0 w 740569"/>
                <a:gd name="connsiteY0-18" fmla="*/ 29111 h 48161"/>
                <a:gd name="connsiteX1-19" fmla="*/ 95250 w 740569"/>
                <a:gd name="connsiteY1-20" fmla="*/ 536 h 48161"/>
                <a:gd name="connsiteX2-21" fmla="*/ 152400 w 740569"/>
                <a:gd name="connsiteY2-22" fmla="*/ 41017 h 48161"/>
                <a:gd name="connsiteX3-23" fmla="*/ 238125 w 740569"/>
                <a:gd name="connsiteY3-24" fmla="*/ 5298 h 48161"/>
                <a:gd name="connsiteX4-25" fmla="*/ 285750 w 740569"/>
                <a:gd name="connsiteY4-26" fmla="*/ 48161 h 48161"/>
                <a:gd name="connsiteX5-27" fmla="*/ 431007 w 740569"/>
                <a:gd name="connsiteY5-28" fmla="*/ 19586 h 48161"/>
                <a:gd name="connsiteX6-29" fmla="*/ 733425 w 740569"/>
                <a:gd name="connsiteY6-30" fmla="*/ 19586 h 48161"/>
                <a:gd name="connsiteX7-31" fmla="*/ 740569 w 740569"/>
                <a:gd name="connsiteY7-32" fmla="*/ 19586 h 48161"/>
                <a:gd name="connsiteX0-33" fmla="*/ 0 w 740569"/>
                <a:gd name="connsiteY0-34" fmla="*/ 45574 h 64624"/>
                <a:gd name="connsiteX1-35" fmla="*/ 111919 w 740569"/>
                <a:gd name="connsiteY1-36" fmla="*/ 330 h 64624"/>
                <a:gd name="connsiteX2-37" fmla="*/ 152400 w 740569"/>
                <a:gd name="connsiteY2-38" fmla="*/ 57480 h 64624"/>
                <a:gd name="connsiteX3-39" fmla="*/ 238125 w 740569"/>
                <a:gd name="connsiteY3-40" fmla="*/ 21761 h 64624"/>
                <a:gd name="connsiteX4-41" fmla="*/ 285750 w 740569"/>
                <a:gd name="connsiteY4-42" fmla="*/ 64624 h 64624"/>
                <a:gd name="connsiteX5-43" fmla="*/ 431007 w 740569"/>
                <a:gd name="connsiteY5-44" fmla="*/ 36049 h 64624"/>
                <a:gd name="connsiteX6-45" fmla="*/ 733425 w 740569"/>
                <a:gd name="connsiteY6-46" fmla="*/ 36049 h 64624"/>
                <a:gd name="connsiteX7-47" fmla="*/ 740569 w 740569"/>
                <a:gd name="connsiteY7-48" fmla="*/ 36049 h 64624"/>
                <a:gd name="connsiteX0-49" fmla="*/ 0 w 740569"/>
                <a:gd name="connsiteY0-50" fmla="*/ 45574 h 64624"/>
                <a:gd name="connsiteX1-51" fmla="*/ 111919 w 740569"/>
                <a:gd name="connsiteY1-52" fmla="*/ 330 h 64624"/>
                <a:gd name="connsiteX2-53" fmla="*/ 152400 w 740569"/>
                <a:gd name="connsiteY2-54" fmla="*/ 57480 h 64624"/>
                <a:gd name="connsiteX3-55" fmla="*/ 238125 w 740569"/>
                <a:gd name="connsiteY3-56" fmla="*/ 21761 h 64624"/>
                <a:gd name="connsiteX4-57" fmla="*/ 285750 w 740569"/>
                <a:gd name="connsiteY4-58" fmla="*/ 64624 h 64624"/>
                <a:gd name="connsiteX5-59" fmla="*/ 431007 w 740569"/>
                <a:gd name="connsiteY5-60" fmla="*/ 36049 h 64624"/>
                <a:gd name="connsiteX6-61" fmla="*/ 733425 w 740569"/>
                <a:gd name="connsiteY6-62" fmla="*/ 36049 h 64624"/>
                <a:gd name="connsiteX7-63" fmla="*/ 740569 w 740569"/>
                <a:gd name="connsiteY7-64" fmla="*/ 36049 h 64624"/>
                <a:gd name="connsiteX0-65" fmla="*/ 0 w 740569"/>
                <a:gd name="connsiteY0-66" fmla="*/ 45574 h 64624"/>
                <a:gd name="connsiteX1-67" fmla="*/ 111919 w 740569"/>
                <a:gd name="connsiteY1-68" fmla="*/ 330 h 64624"/>
                <a:gd name="connsiteX2-69" fmla="*/ 152400 w 740569"/>
                <a:gd name="connsiteY2-70" fmla="*/ 57480 h 64624"/>
                <a:gd name="connsiteX3-71" fmla="*/ 238125 w 740569"/>
                <a:gd name="connsiteY3-72" fmla="*/ 21761 h 64624"/>
                <a:gd name="connsiteX4-73" fmla="*/ 285750 w 740569"/>
                <a:gd name="connsiteY4-74" fmla="*/ 64624 h 64624"/>
                <a:gd name="connsiteX5-75" fmla="*/ 431007 w 740569"/>
                <a:gd name="connsiteY5-76" fmla="*/ 36049 h 64624"/>
                <a:gd name="connsiteX6-77" fmla="*/ 733425 w 740569"/>
                <a:gd name="connsiteY6-78" fmla="*/ 36049 h 64624"/>
                <a:gd name="connsiteX7-79" fmla="*/ 740569 w 740569"/>
                <a:gd name="connsiteY7-80" fmla="*/ 36049 h 64624"/>
                <a:gd name="connsiteX0-81" fmla="*/ 0 w 740569"/>
                <a:gd name="connsiteY0-82" fmla="*/ 45574 h 64624"/>
                <a:gd name="connsiteX1-83" fmla="*/ 111919 w 740569"/>
                <a:gd name="connsiteY1-84" fmla="*/ 330 h 64624"/>
                <a:gd name="connsiteX2-85" fmla="*/ 152400 w 740569"/>
                <a:gd name="connsiteY2-86" fmla="*/ 57480 h 64624"/>
                <a:gd name="connsiteX3-87" fmla="*/ 238125 w 740569"/>
                <a:gd name="connsiteY3-88" fmla="*/ 21761 h 64624"/>
                <a:gd name="connsiteX4-89" fmla="*/ 285750 w 740569"/>
                <a:gd name="connsiteY4-90" fmla="*/ 64624 h 64624"/>
                <a:gd name="connsiteX5-91" fmla="*/ 431007 w 740569"/>
                <a:gd name="connsiteY5-92" fmla="*/ 36049 h 64624"/>
                <a:gd name="connsiteX6-93" fmla="*/ 733425 w 740569"/>
                <a:gd name="connsiteY6-94" fmla="*/ 36049 h 64624"/>
                <a:gd name="connsiteX7-95" fmla="*/ 740569 w 740569"/>
                <a:gd name="connsiteY7-96" fmla="*/ 36049 h 64624"/>
                <a:gd name="connsiteX0-97" fmla="*/ 0 w 740569"/>
                <a:gd name="connsiteY0-98" fmla="*/ 45574 h 67811"/>
                <a:gd name="connsiteX1-99" fmla="*/ 111919 w 740569"/>
                <a:gd name="connsiteY1-100" fmla="*/ 330 h 67811"/>
                <a:gd name="connsiteX2-101" fmla="*/ 152400 w 740569"/>
                <a:gd name="connsiteY2-102" fmla="*/ 57480 h 67811"/>
                <a:gd name="connsiteX3-103" fmla="*/ 238125 w 740569"/>
                <a:gd name="connsiteY3-104" fmla="*/ 21761 h 67811"/>
                <a:gd name="connsiteX4-105" fmla="*/ 285750 w 740569"/>
                <a:gd name="connsiteY4-106" fmla="*/ 64624 h 67811"/>
                <a:gd name="connsiteX5-107" fmla="*/ 431007 w 740569"/>
                <a:gd name="connsiteY5-108" fmla="*/ 36049 h 67811"/>
                <a:gd name="connsiteX6-109" fmla="*/ 733425 w 740569"/>
                <a:gd name="connsiteY6-110" fmla="*/ 36049 h 67811"/>
                <a:gd name="connsiteX7-111" fmla="*/ 740569 w 740569"/>
                <a:gd name="connsiteY7-112" fmla="*/ 36049 h 67811"/>
                <a:gd name="connsiteX0-113" fmla="*/ 0 w 740569"/>
                <a:gd name="connsiteY0-114" fmla="*/ 45574 h 64754"/>
                <a:gd name="connsiteX1-115" fmla="*/ 111919 w 740569"/>
                <a:gd name="connsiteY1-116" fmla="*/ 330 h 64754"/>
                <a:gd name="connsiteX2-117" fmla="*/ 152400 w 740569"/>
                <a:gd name="connsiteY2-118" fmla="*/ 57480 h 64754"/>
                <a:gd name="connsiteX3-119" fmla="*/ 238125 w 740569"/>
                <a:gd name="connsiteY3-120" fmla="*/ 21761 h 64754"/>
                <a:gd name="connsiteX4-121" fmla="*/ 285750 w 740569"/>
                <a:gd name="connsiteY4-122" fmla="*/ 64624 h 64754"/>
                <a:gd name="connsiteX5-123" fmla="*/ 431007 w 740569"/>
                <a:gd name="connsiteY5-124" fmla="*/ 36049 h 64754"/>
                <a:gd name="connsiteX6-125" fmla="*/ 733425 w 740569"/>
                <a:gd name="connsiteY6-126" fmla="*/ 36049 h 64754"/>
                <a:gd name="connsiteX7-127" fmla="*/ 740569 w 740569"/>
                <a:gd name="connsiteY7-128" fmla="*/ 36049 h 64754"/>
                <a:gd name="connsiteX0-129" fmla="*/ 0 w 740569"/>
                <a:gd name="connsiteY0-130" fmla="*/ 45574 h 64776"/>
                <a:gd name="connsiteX1-131" fmla="*/ 111919 w 740569"/>
                <a:gd name="connsiteY1-132" fmla="*/ 330 h 64776"/>
                <a:gd name="connsiteX2-133" fmla="*/ 152400 w 740569"/>
                <a:gd name="connsiteY2-134" fmla="*/ 57480 h 64776"/>
                <a:gd name="connsiteX3-135" fmla="*/ 238125 w 740569"/>
                <a:gd name="connsiteY3-136" fmla="*/ 21761 h 64776"/>
                <a:gd name="connsiteX4-137" fmla="*/ 311944 w 740569"/>
                <a:gd name="connsiteY4-138" fmla="*/ 64624 h 64776"/>
                <a:gd name="connsiteX5-139" fmla="*/ 431007 w 740569"/>
                <a:gd name="connsiteY5-140" fmla="*/ 36049 h 64776"/>
                <a:gd name="connsiteX6-141" fmla="*/ 733425 w 740569"/>
                <a:gd name="connsiteY6-142" fmla="*/ 36049 h 64776"/>
                <a:gd name="connsiteX7-143" fmla="*/ 740569 w 740569"/>
                <a:gd name="connsiteY7-144" fmla="*/ 36049 h 64776"/>
                <a:gd name="connsiteX0-145" fmla="*/ 0 w 758294"/>
                <a:gd name="connsiteY0-146" fmla="*/ 45574 h 64666"/>
                <a:gd name="connsiteX1-147" fmla="*/ 111919 w 758294"/>
                <a:gd name="connsiteY1-148" fmla="*/ 330 h 64666"/>
                <a:gd name="connsiteX2-149" fmla="*/ 152400 w 758294"/>
                <a:gd name="connsiteY2-150" fmla="*/ 57480 h 64666"/>
                <a:gd name="connsiteX3-151" fmla="*/ 238125 w 758294"/>
                <a:gd name="connsiteY3-152" fmla="*/ 21761 h 64666"/>
                <a:gd name="connsiteX4-153" fmla="*/ 311944 w 758294"/>
                <a:gd name="connsiteY4-154" fmla="*/ 64624 h 64666"/>
                <a:gd name="connsiteX5-155" fmla="*/ 423864 w 758294"/>
                <a:gd name="connsiteY5-156" fmla="*/ 12236 h 64666"/>
                <a:gd name="connsiteX6-157" fmla="*/ 733425 w 758294"/>
                <a:gd name="connsiteY6-158" fmla="*/ 36049 h 64666"/>
                <a:gd name="connsiteX7-159" fmla="*/ 740569 w 758294"/>
                <a:gd name="connsiteY7-160" fmla="*/ 36049 h 64666"/>
                <a:gd name="connsiteX0-161" fmla="*/ 0 w 950119"/>
                <a:gd name="connsiteY0-162" fmla="*/ 45574 h 64666"/>
                <a:gd name="connsiteX1-163" fmla="*/ 111919 w 950119"/>
                <a:gd name="connsiteY1-164" fmla="*/ 330 h 64666"/>
                <a:gd name="connsiteX2-165" fmla="*/ 152400 w 950119"/>
                <a:gd name="connsiteY2-166" fmla="*/ 57480 h 64666"/>
                <a:gd name="connsiteX3-167" fmla="*/ 238125 w 950119"/>
                <a:gd name="connsiteY3-168" fmla="*/ 21761 h 64666"/>
                <a:gd name="connsiteX4-169" fmla="*/ 311944 w 950119"/>
                <a:gd name="connsiteY4-170" fmla="*/ 64624 h 64666"/>
                <a:gd name="connsiteX5-171" fmla="*/ 423864 w 950119"/>
                <a:gd name="connsiteY5-172" fmla="*/ 12236 h 64666"/>
                <a:gd name="connsiteX6-173" fmla="*/ 733425 w 950119"/>
                <a:gd name="connsiteY6-174" fmla="*/ 36049 h 64666"/>
                <a:gd name="connsiteX7-175" fmla="*/ 950119 w 950119"/>
                <a:gd name="connsiteY7-176" fmla="*/ 36049 h 64666"/>
                <a:gd name="connsiteX0-177" fmla="*/ 0 w 950119"/>
                <a:gd name="connsiteY0-178" fmla="*/ 45574 h 64666"/>
                <a:gd name="connsiteX1-179" fmla="*/ 111919 w 950119"/>
                <a:gd name="connsiteY1-180" fmla="*/ 330 h 64666"/>
                <a:gd name="connsiteX2-181" fmla="*/ 152400 w 950119"/>
                <a:gd name="connsiteY2-182" fmla="*/ 57480 h 64666"/>
                <a:gd name="connsiteX3-183" fmla="*/ 238125 w 950119"/>
                <a:gd name="connsiteY3-184" fmla="*/ 21761 h 64666"/>
                <a:gd name="connsiteX4-185" fmla="*/ 311944 w 950119"/>
                <a:gd name="connsiteY4-186" fmla="*/ 64624 h 64666"/>
                <a:gd name="connsiteX5-187" fmla="*/ 423864 w 950119"/>
                <a:gd name="connsiteY5-188" fmla="*/ 12236 h 64666"/>
                <a:gd name="connsiteX6-189" fmla="*/ 738187 w 950119"/>
                <a:gd name="connsiteY6-190" fmla="*/ 14618 h 64666"/>
                <a:gd name="connsiteX7-191" fmla="*/ 950119 w 950119"/>
                <a:gd name="connsiteY7-192" fmla="*/ 36049 h 64666"/>
                <a:gd name="connsiteX0-193" fmla="*/ 0 w 985838"/>
                <a:gd name="connsiteY0-194" fmla="*/ 45574 h 64666"/>
                <a:gd name="connsiteX1-195" fmla="*/ 111919 w 985838"/>
                <a:gd name="connsiteY1-196" fmla="*/ 330 h 64666"/>
                <a:gd name="connsiteX2-197" fmla="*/ 152400 w 985838"/>
                <a:gd name="connsiteY2-198" fmla="*/ 57480 h 64666"/>
                <a:gd name="connsiteX3-199" fmla="*/ 238125 w 985838"/>
                <a:gd name="connsiteY3-200" fmla="*/ 21761 h 64666"/>
                <a:gd name="connsiteX4-201" fmla="*/ 311944 w 985838"/>
                <a:gd name="connsiteY4-202" fmla="*/ 64624 h 64666"/>
                <a:gd name="connsiteX5-203" fmla="*/ 423864 w 985838"/>
                <a:gd name="connsiteY5-204" fmla="*/ 12236 h 64666"/>
                <a:gd name="connsiteX6-205" fmla="*/ 738187 w 985838"/>
                <a:gd name="connsiteY6-206" fmla="*/ 14618 h 64666"/>
                <a:gd name="connsiteX7-207" fmla="*/ 985838 w 985838"/>
                <a:gd name="connsiteY7-208" fmla="*/ 16999 h 64666"/>
                <a:gd name="connsiteX0-209" fmla="*/ 0 w 964406"/>
                <a:gd name="connsiteY0-210" fmla="*/ 45574 h 64666"/>
                <a:gd name="connsiteX1-211" fmla="*/ 111919 w 964406"/>
                <a:gd name="connsiteY1-212" fmla="*/ 330 h 64666"/>
                <a:gd name="connsiteX2-213" fmla="*/ 152400 w 964406"/>
                <a:gd name="connsiteY2-214" fmla="*/ 57480 h 64666"/>
                <a:gd name="connsiteX3-215" fmla="*/ 238125 w 964406"/>
                <a:gd name="connsiteY3-216" fmla="*/ 21761 h 64666"/>
                <a:gd name="connsiteX4-217" fmla="*/ 311944 w 964406"/>
                <a:gd name="connsiteY4-218" fmla="*/ 64624 h 64666"/>
                <a:gd name="connsiteX5-219" fmla="*/ 423864 w 964406"/>
                <a:gd name="connsiteY5-220" fmla="*/ 12236 h 64666"/>
                <a:gd name="connsiteX6-221" fmla="*/ 738187 w 964406"/>
                <a:gd name="connsiteY6-222" fmla="*/ 14618 h 64666"/>
                <a:gd name="connsiteX7-223" fmla="*/ 964406 w 964406"/>
                <a:gd name="connsiteY7-224" fmla="*/ 7474 h 64666"/>
                <a:gd name="connsiteX0-225" fmla="*/ 0 w 962024"/>
                <a:gd name="connsiteY0-226" fmla="*/ 45574 h 64666"/>
                <a:gd name="connsiteX1-227" fmla="*/ 111919 w 962024"/>
                <a:gd name="connsiteY1-228" fmla="*/ 330 h 64666"/>
                <a:gd name="connsiteX2-229" fmla="*/ 152400 w 962024"/>
                <a:gd name="connsiteY2-230" fmla="*/ 57480 h 64666"/>
                <a:gd name="connsiteX3-231" fmla="*/ 238125 w 962024"/>
                <a:gd name="connsiteY3-232" fmla="*/ 21761 h 64666"/>
                <a:gd name="connsiteX4-233" fmla="*/ 311944 w 962024"/>
                <a:gd name="connsiteY4-234" fmla="*/ 64624 h 64666"/>
                <a:gd name="connsiteX5-235" fmla="*/ 423864 w 962024"/>
                <a:gd name="connsiteY5-236" fmla="*/ 12236 h 64666"/>
                <a:gd name="connsiteX6-237" fmla="*/ 738187 w 962024"/>
                <a:gd name="connsiteY6-238" fmla="*/ 14618 h 64666"/>
                <a:gd name="connsiteX7-239" fmla="*/ 962024 w 962024"/>
                <a:gd name="connsiteY7-240" fmla="*/ 14618 h 64666"/>
                <a:gd name="connsiteX0-241" fmla="*/ 0 w 845343"/>
                <a:gd name="connsiteY0-242" fmla="*/ 45574 h 64666"/>
                <a:gd name="connsiteX1-243" fmla="*/ 111919 w 845343"/>
                <a:gd name="connsiteY1-244" fmla="*/ 330 h 64666"/>
                <a:gd name="connsiteX2-245" fmla="*/ 152400 w 845343"/>
                <a:gd name="connsiteY2-246" fmla="*/ 57480 h 64666"/>
                <a:gd name="connsiteX3-247" fmla="*/ 238125 w 845343"/>
                <a:gd name="connsiteY3-248" fmla="*/ 21761 h 64666"/>
                <a:gd name="connsiteX4-249" fmla="*/ 311944 w 845343"/>
                <a:gd name="connsiteY4-250" fmla="*/ 64624 h 64666"/>
                <a:gd name="connsiteX5-251" fmla="*/ 423864 w 845343"/>
                <a:gd name="connsiteY5-252" fmla="*/ 12236 h 64666"/>
                <a:gd name="connsiteX6-253" fmla="*/ 738187 w 845343"/>
                <a:gd name="connsiteY6-254" fmla="*/ 14618 h 64666"/>
                <a:gd name="connsiteX7-255" fmla="*/ 845343 w 845343"/>
                <a:gd name="connsiteY7-256" fmla="*/ 14618 h 64666"/>
                <a:gd name="connsiteX0-257" fmla="*/ 0 w 904874"/>
                <a:gd name="connsiteY0-258" fmla="*/ 45574 h 64666"/>
                <a:gd name="connsiteX1-259" fmla="*/ 111919 w 904874"/>
                <a:gd name="connsiteY1-260" fmla="*/ 330 h 64666"/>
                <a:gd name="connsiteX2-261" fmla="*/ 152400 w 904874"/>
                <a:gd name="connsiteY2-262" fmla="*/ 57480 h 64666"/>
                <a:gd name="connsiteX3-263" fmla="*/ 238125 w 904874"/>
                <a:gd name="connsiteY3-264" fmla="*/ 21761 h 64666"/>
                <a:gd name="connsiteX4-265" fmla="*/ 311944 w 904874"/>
                <a:gd name="connsiteY4-266" fmla="*/ 64624 h 64666"/>
                <a:gd name="connsiteX5-267" fmla="*/ 423864 w 904874"/>
                <a:gd name="connsiteY5-268" fmla="*/ 12236 h 64666"/>
                <a:gd name="connsiteX6-269" fmla="*/ 738187 w 904874"/>
                <a:gd name="connsiteY6-270" fmla="*/ 14618 h 64666"/>
                <a:gd name="connsiteX7-271" fmla="*/ 904874 w 904874"/>
                <a:gd name="connsiteY7-272" fmla="*/ 14618 h 64666"/>
                <a:gd name="connsiteX0-273" fmla="*/ 0 w 904874"/>
                <a:gd name="connsiteY0-274" fmla="*/ 45574 h 64666"/>
                <a:gd name="connsiteX1-275" fmla="*/ 111919 w 904874"/>
                <a:gd name="connsiteY1-276" fmla="*/ 330 h 64666"/>
                <a:gd name="connsiteX2-277" fmla="*/ 152400 w 904874"/>
                <a:gd name="connsiteY2-278" fmla="*/ 57480 h 64666"/>
                <a:gd name="connsiteX3-279" fmla="*/ 238125 w 904874"/>
                <a:gd name="connsiteY3-280" fmla="*/ 21761 h 64666"/>
                <a:gd name="connsiteX4-281" fmla="*/ 311944 w 904874"/>
                <a:gd name="connsiteY4-282" fmla="*/ 64624 h 64666"/>
                <a:gd name="connsiteX5-283" fmla="*/ 423864 w 904874"/>
                <a:gd name="connsiteY5-284" fmla="*/ 12236 h 64666"/>
                <a:gd name="connsiteX6-285" fmla="*/ 740569 w 904874"/>
                <a:gd name="connsiteY6-286" fmla="*/ 14618 h 64666"/>
                <a:gd name="connsiteX7-287" fmla="*/ 904874 w 904874"/>
                <a:gd name="connsiteY7-288" fmla="*/ 14618 h 64666"/>
                <a:gd name="connsiteX0-289" fmla="*/ 0 w 904874"/>
                <a:gd name="connsiteY0-290" fmla="*/ 45574 h 64666"/>
                <a:gd name="connsiteX1-291" fmla="*/ 111919 w 904874"/>
                <a:gd name="connsiteY1-292" fmla="*/ 330 h 64666"/>
                <a:gd name="connsiteX2-293" fmla="*/ 152400 w 904874"/>
                <a:gd name="connsiteY2-294" fmla="*/ 57480 h 64666"/>
                <a:gd name="connsiteX3-295" fmla="*/ 238125 w 904874"/>
                <a:gd name="connsiteY3-296" fmla="*/ 21761 h 64666"/>
                <a:gd name="connsiteX4-297" fmla="*/ 311944 w 904874"/>
                <a:gd name="connsiteY4-298" fmla="*/ 64624 h 64666"/>
                <a:gd name="connsiteX5-299" fmla="*/ 423864 w 904874"/>
                <a:gd name="connsiteY5-300" fmla="*/ 12236 h 64666"/>
                <a:gd name="connsiteX6-301" fmla="*/ 740569 w 904874"/>
                <a:gd name="connsiteY6-302" fmla="*/ 14618 h 64666"/>
                <a:gd name="connsiteX7-303" fmla="*/ 904874 w 904874"/>
                <a:gd name="connsiteY7-304" fmla="*/ 14618 h 64666"/>
                <a:gd name="connsiteX0-305" fmla="*/ 0 w 904874"/>
                <a:gd name="connsiteY0-306" fmla="*/ 45574 h 64666"/>
                <a:gd name="connsiteX1-307" fmla="*/ 111919 w 904874"/>
                <a:gd name="connsiteY1-308" fmla="*/ 330 h 64666"/>
                <a:gd name="connsiteX2-309" fmla="*/ 152400 w 904874"/>
                <a:gd name="connsiteY2-310" fmla="*/ 57480 h 64666"/>
                <a:gd name="connsiteX3-311" fmla="*/ 238125 w 904874"/>
                <a:gd name="connsiteY3-312" fmla="*/ 21761 h 64666"/>
                <a:gd name="connsiteX4-313" fmla="*/ 311944 w 904874"/>
                <a:gd name="connsiteY4-314" fmla="*/ 64624 h 64666"/>
                <a:gd name="connsiteX5-315" fmla="*/ 423864 w 904874"/>
                <a:gd name="connsiteY5-316" fmla="*/ 12236 h 64666"/>
                <a:gd name="connsiteX6-317" fmla="*/ 904874 w 904874"/>
                <a:gd name="connsiteY6-318" fmla="*/ 14618 h 6466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904874" h="64666">
                  <a:moveTo>
                    <a:pt x="0" y="45574"/>
                  </a:moveTo>
                  <a:cubicBezTo>
                    <a:pt x="31750" y="36049"/>
                    <a:pt x="67469" y="-4035"/>
                    <a:pt x="111919" y="330"/>
                  </a:cubicBezTo>
                  <a:cubicBezTo>
                    <a:pt x="156369" y="4695"/>
                    <a:pt x="114300" y="47955"/>
                    <a:pt x="152400" y="57480"/>
                  </a:cubicBezTo>
                  <a:cubicBezTo>
                    <a:pt x="190500" y="67005"/>
                    <a:pt x="211534" y="20570"/>
                    <a:pt x="238125" y="21761"/>
                  </a:cubicBezTo>
                  <a:cubicBezTo>
                    <a:pt x="264716" y="22952"/>
                    <a:pt x="280988" y="66211"/>
                    <a:pt x="311944" y="64624"/>
                  </a:cubicBezTo>
                  <a:cubicBezTo>
                    <a:pt x="342900" y="63037"/>
                    <a:pt x="325042" y="20570"/>
                    <a:pt x="423864" y="12236"/>
                  </a:cubicBezTo>
                  <a:cubicBezTo>
                    <a:pt x="522686" y="3902"/>
                    <a:pt x="804664" y="14122"/>
                    <a:pt x="904874" y="14618"/>
                  </a:cubicBezTo>
                </a:path>
              </a:pathLst>
            </a:custGeom>
            <a:noFill/>
            <a:ln w="12700">
              <a:solidFill>
                <a:srgbClr val="D9AA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75"/>
            </a:p>
          </p:txBody>
        </p:sp>
        <p:cxnSp>
          <p:nvCxnSpPr>
            <p:cNvPr id="156" name="直接连接符 155"/>
            <p:cNvCxnSpPr>
              <a:stCxn id="155" idx="6"/>
            </p:cNvCxnSpPr>
            <p:nvPr/>
          </p:nvCxnSpPr>
          <p:spPr>
            <a:xfrm>
              <a:off x="1193007" y="497681"/>
              <a:ext cx="7867866" cy="4366"/>
            </a:xfrm>
            <a:prstGeom prst="line">
              <a:avLst/>
            </a:prstGeom>
            <a:noFill/>
            <a:ln w="12700">
              <a:solidFill>
                <a:srgbClr val="D9AA27"/>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157" name="组合 156"/>
          <p:cNvGrpSpPr/>
          <p:nvPr/>
        </p:nvGrpSpPr>
        <p:grpSpPr>
          <a:xfrm>
            <a:off x="0" y="320298"/>
            <a:ext cx="633155" cy="349397"/>
            <a:chOff x="0" y="252065"/>
            <a:chExt cx="641111" cy="392113"/>
          </a:xfrm>
        </p:grpSpPr>
        <p:sp>
          <p:nvSpPr>
            <p:cNvPr id="158" name="矩形 59"/>
            <p:cNvSpPr>
              <a:spLocks noChangeArrowheads="1"/>
            </p:cNvSpPr>
            <p:nvPr/>
          </p:nvSpPr>
          <p:spPr bwMode="auto">
            <a:xfrm>
              <a:off x="0" y="252065"/>
              <a:ext cx="227013" cy="392112"/>
            </a:xfrm>
            <a:prstGeom prst="rect">
              <a:avLst/>
            </a:prstGeom>
            <a:solidFill>
              <a:schemeClr val="accent2">
                <a:lumMod val="75000"/>
              </a:schemeClr>
            </a:solidFill>
            <a:ln>
              <a:noFill/>
            </a:ln>
          </p:spPr>
          <p:txBody>
            <a:bodyPr anchor="ctr"/>
            <a:lstStyle>
              <a:lvl1pPr>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defTabSz="955675" fontAlgn="auto">
                <a:lnSpc>
                  <a:spcPct val="100000"/>
                </a:lnSpc>
                <a:spcBef>
                  <a:spcPct val="0"/>
                </a:spcBef>
                <a:spcAft>
                  <a:spcPts val="0"/>
                </a:spcAft>
                <a:buNone/>
                <a:defRPr/>
              </a:pPr>
              <a:endParaRPr lang="zh-CN" altLang="en-US" sz="1385">
                <a:solidFill>
                  <a:srgbClr val="FFFFFF"/>
                </a:solidFill>
              </a:endParaRPr>
            </a:p>
          </p:txBody>
        </p:sp>
        <p:sp>
          <p:nvSpPr>
            <p:cNvPr id="159" name="矩形 60"/>
            <p:cNvSpPr>
              <a:spLocks noChangeArrowheads="1"/>
            </p:cNvSpPr>
            <p:nvPr/>
          </p:nvSpPr>
          <p:spPr bwMode="auto">
            <a:xfrm>
              <a:off x="227013" y="252065"/>
              <a:ext cx="114300" cy="392112"/>
            </a:xfrm>
            <a:prstGeom prst="rect">
              <a:avLst/>
            </a:prstGeom>
            <a:solidFill>
              <a:srgbClr val="E1C209"/>
            </a:solidFill>
            <a:ln>
              <a:noFill/>
            </a:ln>
          </p:spPr>
          <p:txBody>
            <a:bodyPr anchor="ctr"/>
            <a:lstStyle>
              <a:lvl1pPr>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defTabSz="955675" fontAlgn="auto">
                <a:lnSpc>
                  <a:spcPct val="100000"/>
                </a:lnSpc>
                <a:spcBef>
                  <a:spcPct val="0"/>
                </a:spcBef>
                <a:spcAft>
                  <a:spcPts val="0"/>
                </a:spcAft>
                <a:buNone/>
                <a:defRPr/>
              </a:pPr>
              <a:endParaRPr lang="zh-CN" altLang="en-US" sz="1385">
                <a:solidFill>
                  <a:srgbClr val="FFFFFF"/>
                </a:solidFill>
              </a:endParaRPr>
            </a:p>
          </p:txBody>
        </p:sp>
        <p:sp>
          <p:nvSpPr>
            <p:cNvPr id="160" name="五边形 159"/>
            <p:cNvSpPr/>
            <p:nvPr userDrawn="1"/>
          </p:nvSpPr>
          <p:spPr>
            <a:xfrm>
              <a:off x="338378" y="254692"/>
              <a:ext cx="302733" cy="389486"/>
            </a:xfrm>
            <a:prstGeom prst="homePlate">
              <a:avLst/>
            </a:prstGeom>
            <a:solidFill>
              <a:srgbClr val="D9AA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75"/>
            </a:p>
          </p:txBody>
        </p:sp>
      </p:grpSp>
      <p:sp>
        <p:nvSpPr>
          <p:cNvPr id="297" name="Freeform 6"/>
          <p:cNvSpPr/>
          <p:nvPr/>
        </p:nvSpPr>
        <p:spPr bwMode="auto">
          <a:xfrm flipH="1">
            <a:off x="6720688" y="4000018"/>
            <a:ext cx="636936" cy="199471"/>
          </a:xfrm>
          <a:custGeom>
            <a:avLst/>
            <a:gdLst/>
            <a:ahLst/>
            <a:cxnLst>
              <a:cxn ang="0">
                <a:pos x="201" y="47"/>
              </a:cxn>
              <a:cxn ang="0">
                <a:pos x="201" y="0"/>
              </a:cxn>
              <a:cxn ang="0">
                <a:pos x="0" y="97"/>
              </a:cxn>
              <a:cxn ang="0">
                <a:pos x="201" y="201"/>
              </a:cxn>
              <a:cxn ang="0">
                <a:pos x="201" y="146"/>
              </a:cxn>
              <a:cxn ang="0">
                <a:pos x="430" y="146"/>
              </a:cxn>
              <a:cxn ang="0">
                <a:pos x="430" y="47"/>
              </a:cxn>
              <a:cxn ang="0">
                <a:pos x="201" y="47"/>
              </a:cxn>
            </a:cxnLst>
            <a:rect l="0" t="0" r="r" b="b"/>
            <a:pathLst>
              <a:path w="430" h="201">
                <a:moveTo>
                  <a:pt x="201" y="47"/>
                </a:moveTo>
                <a:lnTo>
                  <a:pt x="201" y="0"/>
                </a:lnTo>
                <a:lnTo>
                  <a:pt x="0" y="97"/>
                </a:lnTo>
                <a:lnTo>
                  <a:pt x="201" y="201"/>
                </a:lnTo>
                <a:lnTo>
                  <a:pt x="201" y="146"/>
                </a:lnTo>
                <a:lnTo>
                  <a:pt x="430" y="146"/>
                </a:lnTo>
                <a:lnTo>
                  <a:pt x="430" y="47"/>
                </a:lnTo>
                <a:lnTo>
                  <a:pt x="201" y="47"/>
                </a:lnTo>
                <a:close/>
              </a:path>
            </a:pathLst>
          </a:custGeom>
          <a:solidFill>
            <a:schemeClr val="accent2">
              <a:lumMod val="60000"/>
              <a:lumOff val="40000"/>
            </a:schemeClr>
          </a:solidFill>
          <a:ln w="9525">
            <a:noFill/>
            <a:round/>
          </a:ln>
        </p:spPr>
        <p:txBody>
          <a:bodyPr vert="horz" wrap="square" lIns="104678" tIns="52339" rIns="104678" bIns="52339" numCol="1" anchor="t" anchorCtr="0" compatLnSpc="1"/>
          <a:lstStyle/>
          <a:p>
            <a:pPr defTabSz="902970" fontAlgn="auto">
              <a:spcBef>
                <a:spcPts val="0"/>
              </a:spcBef>
              <a:spcAft>
                <a:spcPts val="0"/>
              </a:spcAft>
              <a:defRPr/>
            </a:pPr>
            <a:endParaRPr lang="zh-CN" altLang="en-US" sz="1780" kern="0">
              <a:solidFill>
                <a:sysClr val="windowText" lastClr="000000">
                  <a:lumMod val="65000"/>
                  <a:lumOff val="35000"/>
                </a:sysClr>
              </a:solidFill>
            </a:endParaRPr>
          </a:p>
        </p:txBody>
      </p:sp>
      <p:grpSp>
        <p:nvGrpSpPr>
          <p:cNvPr id="298" name="组合 297"/>
          <p:cNvGrpSpPr/>
          <p:nvPr/>
        </p:nvGrpSpPr>
        <p:grpSpPr>
          <a:xfrm>
            <a:off x="4199593" y="2856189"/>
            <a:ext cx="1951066" cy="806715"/>
            <a:chOff x="4252365" y="2858148"/>
            <a:chExt cx="1975583" cy="816852"/>
          </a:xfrm>
          <a:solidFill>
            <a:schemeClr val="accent2">
              <a:lumMod val="60000"/>
              <a:lumOff val="40000"/>
            </a:schemeClr>
          </a:solidFill>
        </p:grpSpPr>
        <p:sp>
          <p:nvSpPr>
            <p:cNvPr id="299" name="Oval 28"/>
            <p:cNvSpPr>
              <a:spLocks noChangeArrowheads="1"/>
            </p:cNvSpPr>
            <p:nvPr/>
          </p:nvSpPr>
          <p:spPr bwMode="auto">
            <a:xfrm>
              <a:off x="4360047" y="2858148"/>
              <a:ext cx="157385" cy="137452"/>
            </a:xfrm>
            <a:prstGeom prst="ellipse">
              <a:avLst/>
            </a:prstGeom>
            <a:grpFill/>
            <a:ln w="9525">
              <a:noFill/>
              <a:round/>
            </a:ln>
          </p:spPr>
          <p:txBody>
            <a:bodyPr vert="horz" wrap="square" lIns="104678" tIns="52339" rIns="104678" bIns="52339" numCol="1" anchor="t" anchorCtr="0" compatLnSpc="1"/>
            <a:lstStyle/>
            <a:p>
              <a:pPr defTabSz="902970" fontAlgn="auto">
                <a:spcBef>
                  <a:spcPts val="0"/>
                </a:spcBef>
                <a:spcAft>
                  <a:spcPts val="0"/>
                </a:spcAft>
                <a:defRPr/>
              </a:pPr>
              <a:endParaRPr lang="zh-CN" altLang="en-US" sz="1780" kern="0">
                <a:solidFill>
                  <a:sysClr val="windowText" lastClr="000000"/>
                </a:solidFill>
              </a:endParaRPr>
            </a:p>
          </p:txBody>
        </p:sp>
        <p:pic>
          <p:nvPicPr>
            <p:cNvPr id="300" name="Picture 29"/>
            <p:cNvPicPr>
              <a:picLocks noChangeAspect="1" noChangeArrowheads="1"/>
            </p:cNvPicPr>
            <p:nvPr/>
          </p:nvPicPr>
          <p:blipFill>
            <a:blip r:embed="rId1" cstate="print"/>
            <a:srcRect/>
            <a:stretch>
              <a:fillRect/>
            </a:stretch>
          </p:blipFill>
          <p:spPr bwMode="auto">
            <a:xfrm>
              <a:off x="4509148" y="2964180"/>
              <a:ext cx="86974" cy="82472"/>
            </a:xfrm>
            <a:prstGeom prst="rect">
              <a:avLst/>
            </a:prstGeom>
            <a:grpFill/>
            <a:ln w="9525">
              <a:noFill/>
              <a:miter lim="800000"/>
              <a:headEnd/>
              <a:tailEnd/>
            </a:ln>
          </p:spPr>
        </p:pic>
        <p:sp>
          <p:nvSpPr>
            <p:cNvPr id="433" name="Freeform 30"/>
            <p:cNvSpPr/>
            <p:nvPr/>
          </p:nvSpPr>
          <p:spPr bwMode="auto">
            <a:xfrm>
              <a:off x="4252365" y="3015236"/>
              <a:ext cx="372751" cy="659764"/>
            </a:xfrm>
            <a:custGeom>
              <a:avLst/>
              <a:gdLst/>
              <a:ahLst/>
              <a:cxnLst>
                <a:cxn ang="0">
                  <a:pos x="38" y="2"/>
                </a:cxn>
                <a:cxn ang="0">
                  <a:pos x="34" y="0"/>
                </a:cxn>
                <a:cxn ang="0">
                  <a:pos x="32" y="0"/>
                </a:cxn>
                <a:cxn ang="0">
                  <a:pos x="31" y="0"/>
                </a:cxn>
                <a:cxn ang="0">
                  <a:pos x="31" y="0"/>
                </a:cxn>
                <a:cxn ang="0">
                  <a:pos x="29" y="0"/>
                </a:cxn>
                <a:cxn ang="0">
                  <a:pos x="8" y="0"/>
                </a:cxn>
                <a:cxn ang="0">
                  <a:pos x="8" y="0"/>
                </a:cxn>
                <a:cxn ang="0">
                  <a:pos x="8" y="0"/>
                </a:cxn>
                <a:cxn ang="0">
                  <a:pos x="5" y="0"/>
                </a:cxn>
                <a:cxn ang="0">
                  <a:pos x="0" y="5"/>
                </a:cxn>
                <a:cxn ang="0">
                  <a:pos x="0" y="5"/>
                </a:cxn>
                <a:cxn ang="0">
                  <a:pos x="0" y="5"/>
                </a:cxn>
                <a:cxn ang="0">
                  <a:pos x="0" y="29"/>
                </a:cxn>
                <a:cxn ang="0">
                  <a:pos x="4" y="32"/>
                </a:cxn>
                <a:cxn ang="0">
                  <a:pos x="7" y="29"/>
                </a:cxn>
                <a:cxn ang="0">
                  <a:pos x="7" y="7"/>
                </a:cxn>
                <a:cxn ang="0">
                  <a:pos x="8" y="7"/>
                </a:cxn>
                <a:cxn ang="0">
                  <a:pos x="8" y="32"/>
                </a:cxn>
                <a:cxn ang="0">
                  <a:pos x="5" y="50"/>
                </a:cxn>
                <a:cxn ang="0">
                  <a:pos x="8" y="50"/>
                </a:cxn>
                <a:cxn ang="0">
                  <a:pos x="8" y="67"/>
                </a:cxn>
                <a:cxn ang="0">
                  <a:pos x="12" y="71"/>
                </a:cxn>
                <a:cxn ang="0">
                  <a:pos x="17" y="67"/>
                </a:cxn>
                <a:cxn ang="0">
                  <a:pos x="17" y="50"/>
                </a:cxn>
                <a:cxn ang="0">
                  <a:pos x="22" y="50"/>
                </a:cxn>
                <a:cxn ang="0">
                  <a:pos x="22" y="67"/>
                </a:cxn>
                <a:cxn ang="0">
                  <a:pos x="26" y="71"/>
                </a:cxn>
                <a:cxn ang="0">
                  <a:pos x="31" y="67"/>
                </a:cxn>
                <a:cxn ang="0">
                  <a:pos x="31" y="50"/>
                </a:cxn>
                <a:cxn ang="0">
                  <a:pos x="33" y="50"/>
                </a:cxn>
                <a:cxn ang="0">
                  <a:pos x="31" y="32"/>
                </a:cxn>
                <a:cxn ang="0">
                  <a:pos x="31" y="7"/>
                </a:cxn>
                <a:cxn ang="0">
                  <a:pos x="31" y="7"/>
                </a:cxn>
                <a:cxn ang="0">
                  <a:pos x="31" y="29"/>
                </a:cxn>
                <a:cxn ang="0">
                  <a:pos x="35" y="32"/>
                </a:cxn>
                <a:cxn ang="0">
                  <a:pos x="38" y="29"/>
                </a:cxn>
                <a:cxn ang="0">
                  <a:pos x="38" y="5"/>
                </a:cxn>
                <a:cxn ang="0">
                  <a:pos x="38" y="2"/>
                </a:cxn>
              </a:cxnLst>
              <a:rect l="0" t="0" r="r" b="b"/>
              <a:pathLst>
                <a:path w="38" h="71">
                  <a:moveTo>
                    <a:pt x="38" y="2"/>
                  </a:moveTo>
                  <a:cubicBezTo>
                    <a:pt x="37" y="1"/>
                    <a:pt x="35" y="0"/>
                    <a:pt x="34" y="0"/>
                  </a:cubicBezTo>
                  <a:cubicBezTo>
                    <a:pt x="33" y="0"/>
                    <a:pt x="32" y="0"/>
                    <a:pt x="32" y="0"/>
                  </a:cubicBezTo>
                  <a:cubicBezTo>
                    <a:pt x="31" y="0"/>
                    <a:pt x="31" y="0"/>
                    <a:pt x="31" y="0"/>
                  </a:cubicBezTo>
                  <a:cubicBezTo>
                    <a:pt x="31" y="0"/>
                    <a:pt x="31" y="0"/>
                    <a:pt x="31" y="0"/>
                  </a:cubicBezTo>
                  <a:cubicBezTo>
                    <a:pt x="29" y="0"/>
                    <a:pt x="29" y="0"/>
                    <a:pt x="29" y="0"/>
                  </a:cubicBezTo>
                  <a:cubicBezTo>
                    <a:pt x="8" y="0"/>
                    <a:pt x="8" y="0"/>
                    <a:pt x="8" y="0"/>
                  </a:cubicBezTo>
                  <a:cubicBezTo>
                    <a:pt x="8" y="0"/>
                    <a:pt x="8" y="0"/>
                    <a:pt x="8" y="0"/>
                  </a:cubicBezTo>
                  <a:cubicBezTo>
                    <a:pt x="8" y="0"/>
                    <a:pt x="8" y="0"/>
                    <a:pt x="8" y="0"/>
                  </a:cubicBezTo>
                  <a:cubicBezTo>
                    <a:pt x="7" y="0"/>
                    <a:pt x="6" y="0"/>
                    <a:pt x="5" y="0"/>
                  </a:cubicBezTo>
                  <a:cubicBezTo>
                    <a:pt x="3" y="0"/>
                    <a:pt x="0" y="2"/>
                    <a:pt x="0" y="5"/>
                  </a:cubicBezTo>
                  <a:cubicBezTo>
                    <a:pt x="0" y="5"/>
                    <a:pt x="0" y="5"/>
                    <a:pt x="0" y="5"/>
                  </a:cubicBezTo>
                  <a:cubicBezTo>
                    <a:pt x="0" y="5"/>
                    <a:pt x="0" y="5"/>
                    <a:pt x="0" y="5"/>
                  </a:cubicBezTo>
                  <a:cubicBezTo>
                    <a:pt x="0" y="29"/>
                    <a:pt x="0" y="29"/>
                    <a:pt x="0" y="29"/>
                  </a:cubicBezTo>
                  <a:cubicBezTo>
                    <a:pt x="0" y="31"/>
                    <a:pt x="2" y="32"/>
                    <a:pt x="4" y="32"/>
                  </a:cubicBezTo>
                  <a:cubicBezTo>
                    <a:pt x="6" y="32"/>
                    <a:pt x="7" y="31"/>
                    <a:pt x="7" y="29"/>
                  </a:cubicBezTo>
                  <a:cubicBezTo>
                    <a:pt x="7" y="7"/>
                    <a:pt x="7" y="7"/>
                    <a:pt x="7" y="7"/>
                  </a:cubicBezTo>
                  <a:cubicBezTo>
                    <a:pt x="8" y="7"/>
                    <a:pt x="8" y="7"/>
                    <a:pt x="8" y="7"/>
                  </a:cubicBezTo>
                  <a:cubicBezTo>
                    <a:pt x="8" y="32"/>
                    <a:pt x="8" y="32"/>
                    <a:pt x="8" y="32"/>
                  </a:cubicBezTo>
                  <a:cubicBezTo>
                    <a:pt x="5" y="50"/>
                    <a:pt x="5" y="50"/>
                    <a:pt x="5" y="50"/>
                  </a:cubicBezTo>
                  <a:cubicBezTo>
                    <a:pt x="8" y="50"/>
                    <a:pt x="8" y="50"/>
                    <a:pt x="8" y="50"/>
                  </a:cubicBezTo>
                  <a:cubicBezTo>
                    <a:pt x="8" y="67"/>
                    <a:pt x="8" y="67"/>
                    <a:pt x="8" y="67"/>
                  </a:cubicBezTo>
                  <a:cubicBezTo>
                    <a:pt x="8" y="69"/>
                    <a:pt x="10" y="71"/>
                    <a:pt x="12" y="71"/>
                  </a:cubicBezTo>
                  <a:cubicBezTo>
                    <a:pt x="15" y="71"/>
                    <a:pt x="17" y="69"/>
                    <a:pt x="17" y="67"/>
                  </a:cubicBezTo>
                  <a:cubicBezTo>
                    <a:pt x="17" y="50"/>
                    <a:pt x="17" y="50"/>
                    <a:pt x="17" y="50"/>
                  </a:cubicBezTo>
                  <a:cubicBezTo>
                    <a:pt x="22" y="50"/>
                    <a:pt x="22" y="50"/>
                    <a:pt x="22" y="50"/>
                  </a:cubicBezTo>
                  <a:cubicBezTo>
                    <a:pt x="22" y="67"/>
                    <a:pt x="22" y="67"/>
                    <a:pt x="22" y="67"/>
                  </a:cubicBezTo>
                  <a:cubicBezTo>
                    <a:pt x="22" y="69"/>
                    <a:pt x="24" y="71"/>
                    <a:pt x="26" y="71"/>
                  </a:cubicBezTo>
                  <a:cubicBezTo>
                    <a:pt x="29" y="71"/>
                    <a:pt x="31" y="69"/>
                    <a:pt x="31" y="67"/>
                  </a:cubicBezTo>
                  <a:cubicBezTo>
                    <a:pt x="31" y="50"/>
                    <a:pt x="31" y="50"/>
                    <a:pt x="31" y="50"/>
                  </a:cubicBezTo>
                  <a:cubicBezTo>
                    <a:pt x="33" y="50"/>
                    <a:pt x="33" y="50"/>
                    <a:pt x="33" y="50"/>
                  </a:cubicBezTo>
                  <a:cubicBezTo>
                    <a:pt x="31" y="32"/>
                    <a:pt x="31" y="32"/>
                    <a:pt x="31" y="32"/>
                  </a:cubicBezTo>
                  <a:cubicBezTo>
                    <a:pt x="31" y="7"/>
                    <a:pt x="31" y="7"/>
                    <a:pt x="31" y="7"/>
                  </a:cubicBezTo>
                  <a:cubicBezTo>
                    <a:pt x="31" y="7"/>
                    <a:pt x="31" y="7"/>
                    <a:pt x="31" y="7"/>
                  </a:cubicBezTo>
                  <a:cubicBezTo>
                    <a:pt x="31" y="29"/>
                    <a:pt x="31" y="29"/>
                    <a:pt x="31" y="29"/>
                  </a:cubicBezTo>
                  <a:cubicBezTo>
                    <a:pt x="31" y="31"/>
                    <a:pt x="33" y="32"/>
                    <a:pt x="35" y="32"/>
                  </a:cubicBezTo>
                  <a:cubicBezTo>
                    <a:pt x="37" y="32"/>
                    <a:pt x="38" y="31"/>
                    <a:pt x="38" y="29"/>
                  </a:cubicBezTo>
                  <a:cubicBezTo>
                    <a:pt x="38" y="5"/>
                    <a:pt x="38" y="5"/>
                    <a:pt x="38" y="5"/>
                  </a:cubicBezTo>
                  <a:cubicBezTo>
                    <a:pt x="38" y="4"/>
                    <a:pt x="38" y="3"/>
                    <a:pt x="38" y="2"/>
                  </a:cubicBezTo>
                  <a:close/>
                </a:path>
              </a:pathLst>
            </a:custGeom>
            <a:grpFill/>
            <a:ln w="9525">
              <a:noFill/>
              <a:round/>
            </a:ln>
          </p:spPr>
          <p:txBody>
            <a:bodyPr vert="horz" wrap="square" lIns="104678" tIns="52339" rIns="104678" bIns="52339" numCol="1" anchor="t" anchorCtr="0" compatLnSpc="1"/>
            <a:lstStyle/>
            <a:p>
              <a:pPr defTabSz="902970" fontAlgn="auto">
                <a:spcBef>
                  <a:spcPts val="0"/>
                </a:spcBef>
                <a:spcAft>
                  <a:spcPts val="0"/>
                </a:spcAft>
                <a:defRPr/>
              </a:pPr>
              <a:endParaRPr lang="zh-CN" altLang="en-US" sz="1780" kern="0">
                <a:solidFill>
                  <a:sysClr val="windowText" lastClr="000000"/>
                </a:solidFill>
              </a:endParaRPr>
            </a:p>
          </p:txBody>
        </p:sp>
        <p:sp>
          <p:nvSpPr>
            <p:cNvPr id="434" name="Oval 31"/>
            <p:cNvSpPr>
              <a:spLocks noChangeArrowheads="1"/>
            </p:cNvSpPr>
            <p:nvPr/>
          </p:nvSpPr>
          <p:spPr bwMode="auto">
            <a:xfrm>
              <a:off x="4898466" y="2858148"/>
              <a:ext cx="157385" cy="137452"/>
            </a:xfrm>
            <a:prstGeom prst="ellipse">
              <a:avLst/>
            </a:prstGeom>
            <a:grpFill/>
            <a:ln w="9525">
              <a:noFill/>
              <a:round/>
            </a:ln>
          </p:spPr>
          <p:txBody>
            <a:bodyPr vert="horz" wrap="square" lIns="104678" tIns="52339" rIns="104678" bIns="52339" numCol="1" anchor="t" anchorCtr="0" compatLnSpc="1"/>
            <a:lstStyle/>
            <a:p>
              <a:pPr defTabSz="902970" fontAlgn="auto">
                <a:spcBef>
                  <a:spcPts val="0"/>
                </a:spcBef>
                <a:spcAft>
                  <a:spcPts val="0"/>
                </a:spcAft>
                <a:defRPr/>
              </a:pPr>
              <a:endParaRPr lang="zh-CN" altLang="en-US" sz="1780" kern="0">
                <a:solidFill>
                  <a:sysClr val="windowText" lastClr="000000"/>
                </a:solidFill>
              </a:endParaRPr>
            </a:p>
          </p:txBody>
        </p:sp>
        <p:pic>
          <p:nvPicPr>
            <p:cNvPr id="435" name="Picture 32"/>
            <p:cNvPicPr>
              <a:picLocks noChangeAspect="1" noChangeArrowheads="1"/>
            </p:cNvPicPr>
            <p:nvPr/>
          </p:nvPicPr>
          <p:blipFill>
            <a:blip r:embed="rId2" cstate="print"/>
            <a:srcRect/>
            <a:stretch>
              <a:fillRect/>
            </a:stretch>
          </p:blipFill>
          <p:spPr bwMode="auto">
            <a:xfrm>
              <a:off x="5043428" y="2964180"/>
              <a:ext cx="86974" cy="82472"/>
            </a:xfrm>
            <a:prstGeom prst="rect">
              <a:avLst/>
            </a:prstGeom>
            <a:grpFill/>
            <a:ln w="9525">
              <a:noFill/>
              <a:miter lim="800000"/>
              <a:headEnd/>
              <a:tailEnd/>
            </a:ln>
          </p:spPr>
        </p:pic>
        <p:sp>
          <p:nvSpPr>
            <p:cNvPr id="436" name="Freeform 33"/>
            <p:cNvSpPr/>
            <p:nvPr/>
          </p:nvSpPr>
          <p:spPr bwMode="auto">
            <a:xfrm>
              <a:off x="4790784" y="3015236"/>
              <a:ext cx="372751" cy="659764"/>
            </a:xfrm>
            <a:custGeom>
              <a:avLst/>
              <a:gdLst/>
              <a:ahLst/>
              <a:cxnLst>
                <a:cxn ang="0">
                  <a:pos x="37" y="2"/>
                </a:cxn>
                <a:cxn ang="0">
                  <a:pos x="33" y="0"/>
                </a:cxn>
                <a:cxn ang="0">
                  <a:pos x="32" y="0"/>
                </a:cxn>
                <a:cxn ang="0">
                  <a:pos x="30" y="0"/>
                </a:cxn>
                <a:cxn ang="0">
                  <a:pos x="30" y="0"/>
                </a:cxn>
                <a:cxn ang="0">
                  <a:pos x="28" y="0"/>
                </a:cxn>
                <a:cxn ang="0">
                  <a:pos x="8" y="0"/>
                </a:cxn>
                <a:cxn ang="0">
                  <a:pos x="7" y="0"/>
                </a:cxn>
                <a:cxn ang="0">
                  <a:pos x="7" y="0"/>
                </a:cxn>
                <a:cxn ang="0">
                  <a:pos x="5" y="0"/>
                </a:cxn>
                <a:cxn ang="0">
                  <a:pos x="0" y="5"/>
                </a:cxn>
                <a:cxn ang="0">
                  <a:pos x="0" y="5"/>
                </a:cxn>
                <a:cxn ang="0">
                  <a:pos x="0" y="5"/>
                </a:cxn>
                <a:cxn ang="0">
                  <a:pos x="0" y="29"/>
                </a:cxn>
                <a:cxn ang="0">
                  <a:pos x="3" y="32"/>
                </a:cxn>
                <a:cxn ang="0">
                  <a:pos x="7" y="29"/>
                </a:cxn>
                <a:cxn ang="0">
                  <a:pos x="7" y="7"/>
                </a:cxn>
                <a:cxn ang="0">
                  <a:pos x="8" y="7"/>
                </a:cxn>
                <a:cxn ang="0">
                  <a:pos x="8" y="32"/>
                </a:cxn>
                <a:cxn ang="0">
                  <a:pos x="4" y="50"/>
                </a:cxn>
                <a:cxn ang="0">
                  <a:pos x="8" y="50"/>
                </a:cxn>
                <a:cxn ang="0">
                  <a:pos x="8" y="67"/>
                </a:cxn>
                <a:cxn ang="0">
                  <a:pos x="12" y="71"/>
                </a:cxn>
                <a:cxn ang="0">
                  <a:pos x="16" y="67"/>
                </a:cxn>
                <a:cxn ang="0">
                  <a:pos x="16" y="50"/>
                </a:cxn>
                <a:cxn ang="0">
                  <a:pos x="21" y="50"/>
                </a:cxn>
                <a:cxn ang="0">
                  <a:pos x="21" y="67"/>
                </a:cxn>
                <a:cxn ang="0">
                  <a:pos x="26" y="71"/>
                </a:cxn>
                <a:cxn ang="0">
                  <a:pos x="30" y="67"/>
                </a:cxn>
                <a:cxn ang="0">
                  <a:pos x="30" y="50"/>
                </a:cxn>
                <a:cxn ang="0">
                  <a:pos x="33" y="50"/>
                </a:cxn>
                <a:cxn ang="0">
                  <a:pos x="30" y="32"/>
                </a:cxn>
                <a:cxn ang="0">
                  <a:pos x="30" y="7"/>
                </a:cxn>
                <a:cxn ang="0">
                  <a:pos x="31" y="7"/>
                </a:cxn>
                <a:cxn ang="0">
                  <a:pos x="31" y="29"/>
                </a:cxn>
                <a:cxn ang="0">
                  <a:pos x="35" y="32"/>
                </a:cxn>
                <a:cxn ang="0">
                  <a:pos x="38" y="29"/>
                </a:cxn>
                <a:cxn ang="0">
                  <a:pos x="38" y="5"/>
                </a:cxn>
                <a:cxn ang="0">
                  <a:pos x="37" y="2"/>
                </a:cxn>
              </a:cxnLst>
              <a:rect l="0" t="0" r="r" b="b"/>
              <a:pathLst>
                <a:path w="38" h="71">
                  <a:moveTo>
                    <a:pt x="37" y="2"/>
                  </a:moveTo>
                  <a:cubicBezTo>
                    <a:pt x="37" y="1"/>
                    <a:pt x="35" y="0"/>
                    <a:pt x="33" y="0"/>
                  </a:cubicBezTo>
                  <a:cubicBezTo>
                    <a:pt x="33" y="0"/>
                    <a:pt x="32" y="0"/>
                    <a:pt x="32" y="0"/>
                  </a:cubicBezTo>
                  <a:cubicBezTo>
                    <a:pt x="30" y="0"/>
                    <a:pt x="30" y="0"/>
                    <a:pt x="30" y="0"/>
                  </a:cubicBezTo>
                  <a:cubicBezTo>
                    <a:pt x="30" y="0"/>
                    <a:pt x="30" y="0"/>
                    <a:pt x="30" y="0"/>
                  </a:cubicBezTo>
                  <a:cubicBezTo>
                    <a:pt x="28" y="0"/>
                    <a:pt x="28" y="0"/>
                    <a:pt x="28" y="0"/>
                  </a:cubicBezTo>
                  <a:cubicBezTo>
                    <a:pt x="8" y="0"/>
                    <a:pt x="8" y="0"/>
                    <a:pt x="8" y="0"/>
                  </a:cubicBezTo>
                  <a:cubicBezTo>
                    <a:pt x="7" y="0"/>
                    <a:pt x="7" y="0"/>
                    <a:pt x="7" y="0"/>
                  </a:cubicBezTo>
                  <a:cubicBezTo>
                    <a:pt x="7" y="0"/>
                    <a:pt x="7" y="0"/>
                    <a:pt x="7" y="0"/>
                  </a:cubicBezTo>
                  <a:cubicBezTo>
                    <a:pt x="7" y="0"/>
                    <a:pt x="6" y="0"/>
                    <a:pt x="5" y="0"/>
                  </a:cubicBezTo>
                  <a:cubicBezTo>
                    <a:pt x="2" y="0"/>
                    <a:pt x="0" y="2"/>
                    <a:pt x="0" y="5"/>
                  </a:cubicBezTo>
                  <a:cubicBezTo>
                    <a:pt x="0" y="5"/>
                    <a:pt x="0" y="5"/>
                    <a:pt x="0" y="5"/>
                  </a:cubicBezTo>
                  <a:cubicBezTo>
                    <a:pt x="0" y="5"/>
                    <a:pt x="0" y="5"/>
                    <a:pt x="0" y="5"/>
                  </a:cubicBezTo>
                  <a:cubicBezTo>
                    <a:pt x="0" y="29"/>
                    <a:pt x="0" y="29"/>
                    <a:pt x="0" y="29"/>
                  </a:cubicBezTo>
                  <a:cubicBezTo>
                    <a:pt x="0" y="31"/>
                    <a:pt x="1" y="32"/>
                    <a:pt x="3" y="32"/>
                  </a:cubicBezTo>
                  <a:cubicBezTo>
                    <a:pt x="5" y="32"/>
                    <a:pt x="7" y="31"/>
                    <a:pt x="7" y="29"/>
                  </a:cubicBezTo>
                  <a:cubicBezTo>
                    <a:pt x="7" y="7"/>
                    <a:pt x="7" y="7"/>
                    <a:pt x="7" y="7"/>
                  </a:cubicBezTo>
                  <a:cubicBezTo>
                    <a:pt x="8" y="7"/>
                    <a:pt x="8" y="7"/>
                    <a:pt x="8" y="7"/>
                  </a:cubicBezTo>
                  <a:cubicBezTo>
                    <a:pt x="8" y="32"/>
                    <a:pt x="8" y="32"/>
                    <a:pt x="8" y="32"/>
                  </a:cubicBezTo>
                  <a:cubicBezTo>
                    <a:pt x="4" y="50"/>
                    <a:pt x="4" y="50"/>
                    <a:pt x="4" y="50"/>
                  </a:cubicBezTo>
                  <a:cubicBezTo>
                    <a:pt x="8" y="50"/>
                    <a:pt x="8" y="50"/>
                    <a:pt x="8" y="50"/>
                  </a:cubicBezTo>
                  <a:cubicBezTo>
                    <a:pt x="8" y="67"/>
                    <a:pt x="8" y="67"/>
                    <a:pt x="8" y="67"/>
                  </a:cubicBezTo>
                  <a:cubicBezTo>
                    <a:pt x="8" y="69"/>
                    <a:pt x="10" y="71"/>
                    <a:pt x="12" y="71"/>
                  </a:cubicBezTo>
                  <a:cubicBezTo>
                    <a:pt x="14" y="71"/>
                    <a:pt x="16" y="69"/>
                    <a:pt x="16" y="67"/>
                  </a:cubicBezTo>
                  <a:cubicBezTo>
                    <a:pt x="16" y="50"/>
                    <a:pt x="16" y="50"/>
                    <a:pt x="16" y="50"/>
                  </a:cubicBezTo>
                  <a:cubicBezTo>
                    <a:pt x="21" y="50"/>
                    <a:pt x="21" y="50"/>
                    <a:pt x="21" y="50"/>
                  </a:cubicBezTo>
                  <a:cubicBezTo>
                    <a:pt x="21" y="67"/>
                    <a:pt x="21" y="67"/>
                    <a:pt x="21" y="67"/>
                  </a:cubicBezTo>
                  <a:cubicBezTo>
                    <a:pt x="21" y="69"/>
                    <a:pt x="23" y="71"/>
                    <a:pt x="26" y="71"/>
                  </a:cubicBezTo>
                  <a:cubicBezTo>
                    <a:pt x="28" y="71"/>
                    <a:pt x="30" y="69"/>
                    <a:pt x="30" y="67"/>
                  </a:cubicBezTo>
                  <a:cubicBezTo>
                    <a:pt x="30" y="50"/>
                    <a:pt x="30" y="50"/>
                    <a:pt x="30" y="50"/>
                  </a:cubicBezTo>
                  <a:cubicBezTo>
                    <a:pt x="33" y="50"/>
                    <a:pt x="33" y="50"/>
                    <a:pt x="33" y="50"/>
                  </a:cubicBezTo>
                  <a:cubicBezTo>
                    <a:pt x="30" y="32"/>
                    <a:pt x="30" y="32"/>
                    <a:pt x="30" y="32"/>
                  </a:cubicBezTo>
                  <a:cubicBezTo>
                    <a:pt x="30" y="7"/>
                    <a:pt x="30" y="7"/>
                    <a:pt x="30" y="7"/>
                  </a:cubicBezTo>
                  <a:cubicBezTo>
                    <a:pt x="31" y="7"/>
                    <a:pt x="31" y="7"/>
                    <a:pt x="31" y="7"/>
                  </a:cubicBezTo>
                  <a:cubicBezTo>
                    <a:pt x="31" y="29"/>
                    <a:pt x="31" y="29"/>
                    <a:pt x="31" y="29"/>
                  </a:cubicBezTo>
                  <a:cubicBezTo>
                    <a:pt x="31" y="31"/>
                    <a:pt x="33" y="32"/>
                    <a:pt x="35" y="32"/>
                  </a:cubicBezTo>
                  <a:cubicBezTo>
                    <a:pt x="37" y="32"/>
                    <a:pt x="38" y="31"/>
                    <a:pt x="38" y="29"/>
                  </a:cubicBezTo>
                  <a:cubicBezTo>
                    <a:pt x="38" y="5"/>
                    <a:pt x="38" y="5"/>
                    <a:pt x="38" y="5"/>
                  </a:cubicBezTo>
                  <a:cubicBezTo>
                    <a:pt x="38" y="4"/>
                    <a:pt x="38" y="3"/>
                    <a:pt x="37" y="2"/>
                  </a:cubicBezTo>
                  <a:close/>
                </a:path>
              </a:pathLst>
            </a:custGeom>
            <a:grpFill/>
            <a:ln w="9525">
              <a:noFill/>
              <a:round/>
            </a:ln>
          </p:spPr>
          <p:txBody>
            <a:bodyPr vert="horz" wrap="square" lIns="104678" tIns="52339" rIns="104678" bIns="52339" numCol="1" anchor="t" anchorCtr="0" compatLnSpc="1"/>
            <a:lstStyle/>
            <a:p>
              <a:pPr defTabSz="902970" fontAlgn="auto">
                <a:spcBef>
                  <a:spcPts val="0"/>
                </a:spcBef>
                <a:spcAft>
                  <a:spcPts val="0"/>
                </a:spcAft>
                <a:defRPr/>
              </a:pPr>
              <a:endParaRPr lang="zh-CN" altLang="en-US" sz="1780" kern="0">
                <a:solidFill>
                  <a:sysClr val="windowText" lastClr="000000"/>
                </a:solidFill>
              </a:endParaRPr>
            </a:p>
          </p:txBody>
        </p:sp>
        <p:sp>
          <p:nvSpPr>
            <p:cNvPr id="437" name="Oval 34"/>
            <p:cNvSpPr>
              <a:spLocks noChangeArrowheads="1"/>
            </p:cNvSpPr>
            <p:nvPr/>
          </p:nvSpPr>
          <p:spPr bwMode="auto">
            <a:xfrm>
              <a:off x="5428603" y="2858148"/>
              <a:ext cx="153242" cy="137452"/>
            </a:xfrm>
            <a:prstGeom prst="ellipse">
              <a:avLst/>
            </a:prstGeom>
            <a:grpFill/>
            <a:ln w="9525">
              <a:noFill/>
              <a:round/>
            </a:ln>
          </p:spPr>
          <p:txBody>
            <a:bodyPr vert="horz" wrap="square" lIns="104678" tIns="52339" rIns="104678" bIns="52339" numCol="1" anchor="t" anchorCtr="0" compatLnSpc="1"/>
            <a:lstStyle/>
            <a:p>
              <a:pPr defTabSz="902970" fontAlgn="auto">
                <a:spcBef>
                  <a:spcPts val="0"/>
                </a:spcBef>
                <a:spcAft>
                  <a:spcPts val="0"/>
                </a:spcAft>
                <a:defRPr/>
              </a:pPr>
              <a:endParaRPr lang="zh-CN" altLang="en-US" sz="1780" kern="0">
                <a:solidFill>
                  <a:sysClr val="windowText" lastClr="000000"/>
                </a:solidFill>
              </a:endParaRPr>
            </a:p>
          </p:txBody>
        </p:sp>
        <p:pic>
          <p:nvPicPr>
            <p:cNvPr id="438" name="Picture 35"/>
            <p:cNvPicPr>
              <a:picLocks noChangeAspect="1" noChangeArrowheads="1"/>
            </p:cNvPicPr>
            <p:nvPr/>
          </p:nvPicPr>
          <p:blipFill>
            <a:blip r:embed="rId3" cstate="print"/>
            <a:srcRect/>
            <a:stretch>
              <a:fillRect/>
            </a:stretch>
          </p:blipFill>
          <p:spPr bwMode="auto">
            <a:xfrm>
              <a:off x="5569420" y="2964180"/>
              <a:ext cx="91118" cy="82472"/>
            </a:xfrm>
            <a:prstGeom prst="rect">
              <a:avLst/>
            </a:prstGeom>
            <a:grpFill/>
            <a:ln w="9525">
              <a:noFill/>
              <a:miter lim="800000"/>
              <a:headEnd/>
              <a:tailEnd/>
            </a:ln>
          </p:spPr>
        </p:pic>
        <p:sp>
          <p:nvSpPr>
            <p:cNvPr id="439" name="Freeform 36"/>
            <p:cNvSpPr/>
            <p:nvPr/>
          </p:nvSpPr>
          <p:spPr bwMode="auto">
            <a:xfrm>
              <a:off x="5320921" y="3015236"/>
              <a:ext cx="368610" cy="659764"/>
            </a:xfrm>
            <a:custGeom>
              <a:avLst/>
              <a:gdLst/>
              <a:ahLst/>
              <a:cxnLst>
                <a:cxn ang="0">
                  <a:pos x="37" y="2"/>
                </a:cxn>
                <a:cxn ang="0">
                  <a:pos x="33" y="0"/>
                </a:cxn>
                <a:cxn ang="0">
                  <a:pos x="31" y="0"/>
                </a:cxn>
                <a:cxn ang="0">
                  <a:pos x="30" y="0"/>
                </a:cxn>
                <a:cxn ang="0">
                  <a:pos x="30" y="0"/>
                </a:cxn>
                <a:cxn ang="0">
                  <a:pos x="28" y="0"/>
                </a:cxn>
                <a:cxn ang="0">
                  <a:pos x="8" y="0"/>
                </a:cxn>
                <a:cxn ang="0">
                  <a:pos x="7" y="0"/>
                </a:cxn>
                <a:cxn ang="0">
                  <a:pos x="7" y="0"/>
                </a:cxn>
                <a:cxn ang="0">
                  <a:pos x="4" y="0"/>
                </a:cxn>
                <a:cxn ang="0">
                  <a:pos x="0" y="5"/>
                </a:cxn>
                <a:cxn ang="0">
                  <a:pos x="0" y="5"/>
                </a:cxn>
                <a:cxn ang="0">
                  <a:pos x="0" y="5"/>
                </a:cxn>
                <a:cxn ang="0">
                  <a:pos x="0" y="29"/>
                </a:cxn>
                <a:cxn ang="0">
                  <a:pos x="3" y="32"/>
                </a:cxn>
                <a:cxn ang="0">
                  <a:pos x="7" y="29"/>
                </a:cxn>
                <a:cxn ang="0">
                  <a:pos x="7" y="7"/>
                </a:cxn>
                <a:cxn ang="0">
                  <a:pos x="8" y="7"/>
                </a:cxn>
                <a:cxn ang="0">
                  <a:pos x="8" y="32"/>
                </a:cxn>
                <a:cxn ang="0">
                  <a:pos x="4" y="50"/>
                </a:cxn>
                <a:cxn ang="0">
                  <a:pos x="8" y="50"/>
                </a:cxn>
                <a:cxn ang="0">
                  <a:pos x="8" y="67"/>
                </a:cxn>
                <a:cxn ang="0">
                  <a:pos x="12" y="71"/>
                </a:cxn>
                <a:cxn ang="0">
                  <a:pos x="16" y="67"/>
                </a:cxn>
                <a:cxn ang="0">
                  <a:pos x="16" y="50"/>
                </a:cxn>
                <a:cxn ang="0">
                  <a:pos x="21" y="50"/>
                </a:cxn>
                <a:cxn ang="0">
                  <a:pos x="21" y="67"/>
                </a:cxn>
                <a:cxn ang="0">
                  <a:pos x="26" y="71"/>
                </a:cxn>
                <a:cxn ang="0">
                  <a:pos x="30" y="67"/>
                </a:cxn>
                <a:cxn ang="0">
                  <a:pos x="30" y="50"/>
                </a:cxn>
                <a:cxn ang="0">
                  <a:pos x="33" y="50"/>
                </a:cxn>
                <a:cxn ang="0">
                  <a:pos x="30" y="32"/>
                </a:cxn>
                <a:cxn ang="0">
                  <a:pos x="30" y="7"/>
                </a:cxn>
                <a:cxn ang="0">
                  <a:pos x="31" y="7"/>
                </a:cxn>
                <a:cxn ang="0">
                  <a:pos x="31" y="29"/>
                </a:cxn>
                <a:cxn ang="0">
                  <a:pos x="34" y="32"/>
                </a:cxn>
                <a:cxn ang="0">
                  <a:pos x="38" y="29"/>
                </a:cxn>
                <a:cxn ang="0">
                  <a:pos x="38" y="5"/>
                </a:cxn>
                <a:cxn ang="0">
                  <a:pos x="37" y="2"/>
                </a:cxn>
              </a:cxnLst>
              <a:rect l="0" t="0" r="r" b="b"/>
              <a:pathLst>
                <a:path w="38" h="71">
                  <a:moveTo>
                    <a:pt x="37" y="2"/>
                  </a:moveTo>
                  <a:cubicBezTo>
                    <a:pt x="36" y="1"/>
                    <a:pt x="35" y="0"/>
                    <a:pt x="33" y="0"/>
                  </a:cubicBezTo>
                  <a:cubicBezTo>
                    <a:pt x="33" y="0"/>
                    <a:pt x="32" y="0"/>
                    <a:pt x="31" y="0"/>
                  </a:cubicBezTo>
                  <a:cubicBezTo>
                    <a:pt x="30" y="0"/>
                    <a:pt x="30" y="0"/>
                    <a:pt x="30" y="0"/>
                  </a:cubicBezTo>
                  <a:cubicBezTo>
                    <a:pt x="30" y="0"/>
                    <a:pt x="30" y="0"/>
                    <a:pt x="30" y="0"/>
                  </a:cubicBezTo>
                  <a:cubicBezTo>
                    <a:pt x="28" y="0"/>
                    <a:pt x="28" y="0"/>
                    <a:pt x="28" y="0"/>
                  </a:cubicBezTo>
                  <a:cubicBezTo>
                    <a:pt x="8" y="0"/>
                    <a:pt x="8" y="0"/>
                    <a:pt x="8" y="0"/>
                  </a:cubicBezTo>
                  <a:cubicBezTo>
                    <a:pt x="7" y="0"/>
                    <a:pt x="7" y="0"/>
                    <a:pt x="7" y="0"/>
                  </a:cubicBezTo>
                  <a:cubicBezTo>
                    <a:pt x="7" y="0"/>
                    <a:pt x="7" y="0"/>
                    <a:pt x="7" y="0"/>
                  </a:cubicBezTo>
                  <a:cubicBezTo>
                    <a:pt x="7" y="0"/>
                    <a:pt x="6" y="0"/>
                    <a:pt x="4" y="0"/>
                  </a:cubicBezTo>
                  <a:cubicBezTo>
                    <a:pt x="2" y="0"/>
                    <a:pt x="0" y="2"/>
                    <a:pt x="0" y="5"/>
                  </a:cubicBezTo>
                  <a:cubicBezTo>
                    <a:pt x="0" y="5"/>
                    <a:pt x="0" y="5"/>
                    <a:pt x="0" y="5"/>
                  </a:cubicBezTo>
                  <a:cubicBezTo>
                    <a:pt x="0" y="5"/>
                    <a:pt x="0" y="5"/>
                    <a:pt x="0" y="5"/>
                  </a:cubicBezTo>
                  <a:cubicBezTo>
                    <a:pt x="0" y="29"/>
                    <a:pt x="0" y="29"/>
                    <a:pt x="0" y="29"/>
                  </a:cubicBezTo>
                  <a:cubicBezTo>
                    <a:pt x="0" y="31"/>
                    <a:pt x="1" y="32"/>
                    <a:pt x="3" y="32"/>
                  </a:cubicBezTo>
                  <a:cubicBezTo>
                    <a:pt x="5" y="32"/>
                    <a:pt x="7" y="31"/>
                    <a:pt x="7" y="29"/>
                  </a:cubicBezTo>
                  <a:cubicBezTo>
                    <a:pt x="7" y="7"/>
                    <a:pt x="7" y="7"/>
                    <a:pt x="7" y="7"/>
                  </a:cubicBezTo>
                  <a:cubicBezTo>
                    <a:pt x="8" y="7"/>
                    <a:pt x="8" y="7"/>
                    <a:pt x="8" y="7"/>
                  </a:cubicBezTo>
                  <a:cubicBezTo>
                    <a:pt x="8" y="32"/>
                    <a:pt x="8" y="32"/>
                    <a:pt x="8" y="32"/>
                  </a:cubicBezTo>
                  <a:cubicBezTo>
                    <a:pt x="4" y="50"/>
                    <a:pt x="4" y="50"/>
                    <a:pt x="4" y="50"/>
                  </a:cubicBezTo>
                  <a:cubicBezTo>
                    <a:pt x="8" y="50"/>
                    <a:pt x="8" y="50"/>
                    <a:pt x="8" y="50"/>
                  </a:cubicBezTo>
                  <a:cubicBezTo>
                    <a:pt x="8" y="67"/>
                    <a:pt x="8" y="67"/>
                    <a:pt x="8" y="67"/>
                  </a:cubicBezTo>
                  <a:cubicBezTo>
                    <a:pt x="8" y="69"/>
                    <a:pt x="9" y="71"/>
                    <a:pt x="12" y="71"/>
                  </a:cubicBezTo>
                  <a:cubicBezTo>
                    <a:pt x="14" y="71"/>
                    <a:pt x="16" y="69"/>
                    <a:pt x="16" y="67"/>
                  </a:cubicBezTo>
                  <a:cubicBezTo>
                    <a:pt x="16" y="50"/>
                    <a:pt x="16" y="50"/>
                    <a:pt x="16" y="50"/>
                  </a:cubicBezTo>
                  <a:cubicBezTo>
                    <a:pt x="21" y="50"/>
                    <a:pt x="21" y="50"/>
                    <a:pt x="21" y="50"/>
                  </a:cubicBezTo>
                  <a:cubicBezTo>
                    <a:pt x="21" y="67"/>
                    <a:pt x="21" y="67"/>
                    <a:pt x="21" y="67"/>
                  </a:cubicBezTo>
                  <a:cubicBezTo>
                    <a:pt x="21" y="69"/>
                    <a:pt x="23" y="71"/>
                    <a:pt x="26" y="71"/>
                  </a:cubicBezTo>
                  <a:cubicBezTo>
                    <a:pt x="28" y="71"/>
                    <a:pt x="30" y="69"/>
                    <a:pt x="30" y="67"/>
                  </a:cubicBezTo>
                  <a:cubicBezTo>
                    <a:pt x="30" y="50"/>
                    <a:pt x="30" y="50"/>
                    <a:pt x="30" y="50"/>
                  </a:cubicBezTo>
                  <a:cubicBezTo>
                    <a:pt x="33" y="50"/>
                    <a:pt x="33" y="50"/>
                    <a:pt x="33" y="50"/>
                  </a:cubicBezTo>
                  <a:cubicBezTo>
                    <a:pt x="30" y="32"/>
                    <a:pt x="30" y="32"/>
                    <a:pt x="30" y="32"/>
                  </a:cubicBezTo>
                  <a:cubicBezTo>
                    <a:pt x="30" y="7"/>
                    <a:pt x="30" y="7"/>
                    <a:pt x="30" y="7"/>
                  </a:cubicBezTo>
                  <a:cubicBezTo>
                    <a:pt x="31" y="7"/>
                    <a:pt x="31" y="7"/>
                    <a:pt x="31" y="7"/>
                  </a:cubicBezTo>
                  <a:cubicBezTo>
                    <a:pt x="31" y="29"/>
                    <a:pt x="31" y="29"/>
                    <a:pt x="31" y="29"/>
                  </a:cubicBezTo>
                  <a:cubicBezTo>
                    <a:pt x="31" y="31"/>
                    <a:pt x="32" y="32"/>
                    <a:pt x="34" y="32"/>
                  </a:cubicBezTo>
                  <a:cubicBezTo>
                    <a:pt x="36" y="32"/>
                    <a:pt x="38" y="31"/>
                    <a:pt x="38" y="29"/>
                  </a:cubicBezTo>
                  <a:cubicBezTo>
                    <a:pt x="38" y="5"/>
                    <a:pt x="38" y="5"/>
                    <a:pt x="38" y="5"/>
                  </a:cubicBezTo>
                  <a:cubicBezTo>
                    <a:pt x="38" y="4"/>
                    <a:pt x="38" y="3"/>
                    <a:pt x="37" y="2"/>
                  </a:cubicBezTo>
                  <a:close/>
                </a:path>
              </a:pathLst>
            </a:custGeom>
            <a:grpFill/>
            <a:ln w="9525">
              <a:noFill/>
              <a:round/>
            </a:ln>
          </p:spPr>
          <p:txBody>
            <a:bodyPr vert="horz" wrap="square" lIns="104678" tIns="52339" rIns="104678" bIns="52339" numCol="1" anchor="t" anchorCtr="0" compatLnSpc="1"/>
            <a:lstStyle/>
            <a:p>
              <a:pPr defTabSz="902970" fontAlgn="auto">
                <a:spcBef>
                  <a:spcPts val="0"/>
                </a:spcBef>
                <a:spcAft>
                  <a:spcPts val="0"/>
                </a:spcAft>
                <a:defRPr/>
              </a:pPr>
              <a:endParaRPr lang="zh-CN" altLang="en-US" sz="1780" kern="0">
                <a:solidFill>
                  <a:sysClr val="windowText" lastClr="000000"/>
                </a:solidFill>
              </a:endParaRPr>
            </a:p>
          </p:txBody>
        </p:sp>
        <p:sp>
          <p:nvSpPr>
            <p:cNvPr id="440" name="Oval 37"/>
            <p:cNvSpPr>
              <a:spLocks noChangeArrowheads="1"/>
            </p:cNvSpPr>
            <p:nvPr/>
          </p:nvSpPr>
          <p:spPr bwMode="auto">
            <a:xfrm>
              <a:off x="5967022" y="2858148"/>
              <a:ext cx="144958" cy="137452"/>
            </a:xfrm>
            <a:prstGeom prst="ellipse">
              <a:avLst/>
            </a:prstGeom>
            <a:grpFill/>
            <a:ln w="9525">
              <a:noFill/>
              <a:round/>
            </a:ln>
          </p:spPr>
          <p:txBody>
            <a:bodyPr vert="horz" wrap="square" lIns="104678" tIns="52339" rIns="104678" bIns="52339" numCol="1" anchor="t" anchorCtr="0" compatLnSpc="1"/>
            <a:lstStyle/>
            <a:p>
              <a:pPr defTabSz="902970" fontAlgn="auto">
                <a:spcBef>
                  <a:spcPts val="0"/>
                </a:spcBef>
                <a:spcAft>
                  <a:spcPts val="0"/>
                </a:spcAft>
                <a:defRPr/>
              </a:pPr>
              <a:endParaRPr lang="zh-CN" altLang="en-US" sz="1780" kern="0">
                <a:solidFill>
                  <a:sysClr val="windowText" lastClr="000000"/>
                </a:solidFill>
              </a:endParaRPr>
            </a:p>
          </p:txBody>
        </p:sp>
        <p:pic>
          <p:nvPicPr>
            <p:cNvPr id="441" name="Picture 38"/>
            <p:cNvPicPr>
              <a:picLocks noChangeAspect="1" noChangeArrowheads="1"/>
            </p:cNvPicPr>
            <p:nvPr/>
          </p:nvPicPr>
          <p:blipFill>
            <a:blip r:embed="rId4" cstate="print"/>
            <a:srcRect/>
            <a:stretch>
              <a:fillRect/>
            </a:stretch>
          </p:blipFill>
          <p:spPr bwMode="auto">
            <a:xfrm>
              <a:off x="6103700" y="2964180"/>
              <a:ext cx="91118" cy="82472"/>
            </a:xfrm>
            <a:prstGeom prst="rect">
              <a:avLst/>
            </a:prstGeom>
            <a:grpFill/>
            <a:ln w="9525">
              <a:noFill/>
              <a:miter lim="800000"/>
              <a:headEnd/>
              <a:tailEnd/>
            </a:ln>
          </p:spPr>
        </p:pic>
        <p:sp>
          <p:nvSpPr>
            <p:cNvPr id="442" name="Freeform 39"/>
            <p:cNvSpPr/>
            <p:nvPr/>
          </p:nvSpPr>
          <p:spPr bwMode="auto">
            <a:xfrm>
              <a:off x="5846913" y="3015236"/>
              <a:ext cx="381035" cy="659764"/>
            </a:xfrm>
            <a:custGeom>
              <a:avLst/>
              <a:gdLst/>
              <a:ahLst/>
              <a:cxnLst>
                <a:cxn ang="0">
                  <a:pos x="38" y="2"/>
                </a:cxn>
                <a:cxn ang="0">
                  <a:pos x="34" y="0"/>
                </a:cxn>
                <a:cxn ang="0">
                  <a:pos x="32" y="0"/>
                </a:cxn>
                <a:cxn ang="0">
                  <a:pos x="31" y="0"/>
                </a:cxn>
                <a:cxn ang="0">
                  <a:pos x="31" y="0"/>
                </a:cxn>
                <a:cxn ang="0">
                  <a:pos x="29" y="0"/>
                </a:cxn>
                <a:cxn ang="0">
                  <a:pos x="8" y="0"/>
                </a:cxn>
                <a:cxn ang="0">
                  <a:pos x="8" y="0"/>
                </a:cxn>
                <a:cxn ang="0">
                  <a:pos x="8" y="0"/>
                </a:cxn>
                <a:cxn ang="0">
                  <a:pos x="5" y="0"/>
                </a:cxn>
                <a:cxn ang="0">
                  <a:pos x="0" y="5"/>
                </a:cxn>
                <a:cxn ang="0">
                  <a:pos x="0" y="5"/>
                </a:cxn>
                <a:cxn ang="0">
                  <a:pos x="0" y="5"/>
                </a:cxn>
                <a:cxn ang="0">
                  <a:pos x="0" y="29"/>
                </a:cxn>
                <a:cxn ang="0">
                  <a:pos x="4" y="32"/>
                </a:cxn>
                <a:cxn ang="0">
                  <a:pos x="7" y="29"/>
                </a:cxn>
                <a:cxn ang="0">
                  <a:pos x="7" y="7"/>
                </a:cxn>
                <a:cxn ang="0">
                  <a:pos x="8" y="7"/>
                </a:cxn>
                <a:cxn ang="0">
                  <a:pos x="8" y="32"/>
                </a:cxn>
                <a:cxn ang="0">
                  <a:pos x="5" y="50"/>
                </a:cxn>
                <a:cxn ang="0">
                  <a:pos x="8" y="50"/>
                </a:cxn>
                <a:cxn ang="0">
                  <a:pos x="8" y="67"/>
                </a:cxn>
                <a:cxn ang="0">
                  <a:pos x="13" y="71"/>
                </a:cxn>
                <a:cxn ang="0">
                  <a:pos x="17" y="67"/>
                </a:cxn>
                <a:cxn ang="0">
                  <a:pos x="17" y="50"/>
                </a:cxn>
                <a:cxn ang="0">
                  <a:pos x="22" y="50"/>
                </a:cxn>
                <a:cxn ang="0">
                  <a:pos x="22" y="67"/>
                </a:cxn>
                <a:cxn ang="0">
                  <a:pos x="26" y="71"/>
                </a:cxn>
                <a:cxn ang="0">
                  <a:pos x="31" y="67"/>
                </a:cxn>
                <a:cxn ang="0">
                  <a:pos x="31" y="50"/>
                </a:cxn>
                <a:cxn ang="0">
                  <a:pos x="34" y="50"/>
                </a:cxn>
                <a:cxn ang="0">
                  <a:pos x="31" y="32"/>
                </a:cxn>
                <a:cxn ang="0">
                  <a:pos x="31" y="7"/>
                </a:cxn>
                <a:cxn ang="0">
                  <a:pos x="32" y="7"/>
                </a:cxn>
                <a:cxn ang="0">
                  <a:pos x="32" y="29"/>
                </a:cxn>
                <a:cxn ang="0">
                  <a:pos x="35" y="32"/>
                </a:cxn>
                <a:cxn ang="0">
                  <a:pos x="39" y="29"/>
                </a:cxn>
                <a:cxn ang="0">
                  <a:pos x="39" y="5"/>
                </a:cxn>
                <a:cxn ang="0">
                  <a:pos x="38" y="2"/>
                </a:cxn>
              </a:cxnLst>
              <a:rect l="0" t="0" r="r" b="b"/>
              <a:pathLst>
                <a:path w="39" h="71">
                  <a:moveTo>
                    <a:pt x="38" y="2"/>
                  </a:moveTo>
                  <a:cubicBezTo>
                    <a:pt x="37" y="1"/>
                    <a:pt x="35" y="0"/>
                    <a:pt x="34" y="0"/>
                  </a:cubicBezTo>
                  <a:cubicBezTo>
                    <a:pt x="33" y="0"/>
                    <a:pt x="33" y="0"/>
                    <a:pt x="32" y="0"/>
                  </a:cubicBezTo>
                  <a:cubicBezTo>
                    <a:pt x="31" y="0"/>
                    <a:pt x="31" y="0"/>
                    <a:pt x="31" y="0"/>
                  </a:cubicBezTo>
                  <a:cubicBezTo>
                    <a:pt x="31" y="0"/>
                    <a:pt x="31" y="0"/>
                    <a:pt x="31" y="0"/>
                  </a:cubicBezTo>
                  <a:cubicBezTo>
                    <a:pt x="29" y="0"/>
                    <a:pt x="29" y="0"/>
                    <a:pt x="29" y="0"/>
                  </a:cubicBezTo>
                  <a:cubicBezTo>
                    <a:pt x="8" y="0"/>
                    <a:pt x="8" y="0"/>
                    <a:pt x="8" y="0"/>
                  </a:cubicBezTo>
                  <a:cubicBezTo>
                    <a:pt x="8" y="0"/>
                    <a:pt x="8" y="0"/>
                    <a:pt x="8" y="0"/>
                  </a:cubicBezTo>
                  <a:cubicBezTo>
                    <a:pt x="8" y="0"/>
                    <a:pt x="8" y="0"/>
                    <a:pt x="8" y="0"/>
                  </a:cubicBezTo>
                  <a:cubicBezTo>
                    <a:pt x="7" y="0"/>
                    <a:pt x="6" y="0"/>
                    <a:pt x="5" y="0"/>
                  </a:cubicBezTo>
                  <a:cubicBezTo>
                    <a:pt x="3" y="0"/>
                    <a:pt x="0" y="2"/>
                    <a:pt x="0" y="5"/>
                  </a:cubicBezTo>
                  <a:cubicBezTo>
                    <a:pt x="0" y="5"/>
                    <a:pt x="0" y="5"/>
                    <a:pt x="0" y="5"/>
                  </a:cubicBezTo>
                  <a:cubicBezTo>
                    <a:pt x="0" y="5"/>
                    <a:pt x="0" y="5"/>
                    <a:pt x="0" y="5"/>
                  </a:cubicBezTo>
                  <a:cubicBezTo>
                    <a:pt x="0" y="29"/>
                    <a:pt x="0" y="29"/>
                    <a:pt x="0" y="29"/>
                  </a:cubicBezTo>
                  <a:cubicBezTo>
                    <a:pt x="0" y="31"/>
                    <a:pt x="2" y="32"/>
                    <a:pt x="4" y="32"/>
                  </a:cubicBezTo>
                  <a:cubicBezTo>
                    <a:pt x="6" y="32"/>
                    <a:pt x="7" y="31"/>
                    <a:pt x="7" y="29"/>
                  </a:cubicBezTo>
                  <a:cubicBezTo>
                    <a:pt x="7" y="7"/>
                    <a:pt x="7" y="7"/>
                    <a:pt x="7" y="7"/>
                  </a:cubicBezTo>
                  <a:cubicBezTo>
                    <a:pt x="8" y="7"/>
                    <a:pt x="8" y="7"/>
                    <a:pt x="8" y="7"/>
                  </a:cubicBezTo>
                  <a:cubicBezTo>
                    <a:pt x="8" y="32"/>
                    <a:pt x="8" y="32"/>
                    <a:pt x="8" y="32"/>
                  </a:cubicBezTo>
                  <a:cubicBezTo>
                    <a:pt x="5" y="50"/>
                    <a:pt x="5" y="50"/>
                    <a:pt x="5" y="50"/>
                  </a:cubicBezTo>
                  <a:cubicBezTo>
                    <a:pt x="8" y="50"/>
                    <a:pt x="8" y="50"/>
                    <a:pt x="8" y="50"/>
                  </a:cubicBezTo>
                  <a:cubicBezTo>
                    <a:pt x="8" y="67"/>
                    <a:pt x="8" y="67"/>
                    <a:pt x="8" y="67"/>
                  </a:cubicBezTo>
                  <a:cubicBezTo>
                    <a:pt x="8" y="69"/>
                    <a:pt x="10" y="71"/>
                    <a:pt x="13" y="71"/>
                  </a:cubicBezTo>
                  <a:cubicBezTo>
                    <a:pt x="15" y="71"/>
                    <a:pt x="17" y="69"/>
                    <a:pt x="17" y="67"/>
                  </a:cubicBezTo>
                  <a:cubicBezTo>
                    <a:pt x="17" y="50"/>
                    <a:pt x="17" y="50"/>
                    <a:pt x="17" y="50"/>
                  </a:cubicBezTo>
                  <a:cubicBezTo>
                    <a:pt x="22" y="50"/>
                    <a:pt x="22" y="50"/>
                    <a:pt x="22" y="50"/>
                  </a:cubicBezTo>
                  <a:cubicBezTo>
                    <a:pt x="22" y="67"/>
                    <a:pt x="22" y="67"/>
                    <a:pt x="22" y="67"/>
                  </a:cubicBezTo>
                  <a:cubicBezTo>
                    <a:pt x="22" y="69"/>
                    <a:pt x="24" y="71"/>
                    <a:pt x="26" y="71"/>
                  </a:cubicBezTo>
                  <a:cubicBezTo>
                    <a:pt x="29" y="71"/>
                    <a:pt x="31" y="69"/>
                    <a:pt x="31" y="67"/>
                  </a:cubicBezTo>
                  <a:cubicBezTo>
                    <a:pt x="31" y="50"/>
                    <a:pt x="31" y="50"/>
                    <a:pt x="31" y="50"/>
                  </a:cubicBezTo>
                  <a:cubicBezTo>
                    <a:pt x="34" y="50"/>
                    <a:pt x="34" y="50"/>
                    <a:pt x="34" y="50"/>
                  </a:cubicBezTo>
                  <a:cubicBezTo>
                    <a:pt x="31" y="32"/>
                    <a:pt x="31" y="32"/>
                    <a:pt x="31" y="32"/>
                  </a:cubicBezTo>
                  <a:cubicBezTo>
                    <a:pt x="31" y="7"/>
                    <a:pt x="31" y="7"/>
                    <a:pt x="31" y="7"/>
                  </a:cubicBezTo>
                  <a:cubicBezTo>
                    <a:pt x="32" y="7"/>
                    <a:pt x="32" y="7"/>
                    <a:pt x="32" y="7"/>
                  </a:cubicBezTo>
                  <a:cubicBezTo>
                    <a:pt x="32" y="29"/>
                    <a:pt x="32" y="29"/>
                    <a:pt x="32" y="29"/>
                  </a:cubicBezTo>
                  <a:cubicBezTo>
                    <a:pt x="32" y="31"/>
                    <a:pt x="33" y="32"/>
                    <a:pt x="35" y="32"/>
                  </a:cubicBezTo>
                  <a:cubicBezTo>
                    <a:pt x="37" y="32"/>
                    <a:pt x="39" y="31"/>
                    <a:pt x="39" y="29"/>
                  </a:cubicBezTo>
                  <a:cubicBezTo>
                    <a:pt x="39" y="5"/>
                    <a:pt x="39" y="5"/>
                    <a:pt x="39" y="5"/>
                  </a:cubicBezTo>
                  <a:cubicBezTo>
                    <a:pt x="39" y="4"/>
                    <a:pt x="38" y="3"/>
                    <a:pt x="38" y="2"/>
                  </a:cubicBezTo>
                  <a:close/>
                </a:path>
              </a:pathLst>
            </a:custGeom>
            <a:grpFill/>
            <a:ln w="9525">
              <a:noFill/>
              <a:round/>
            </a:ln>
          </p:spPr>
          <p:txBody>
            <a:bodyPr vert="horz" wrap="square" lIns="104678" tIns="52339" rIns="104678" bIns="52339" numCol="1" anchor="t" anchorCtr="0" compatLnSpc="1"/>
            <a:lstStyle/>
            <a:p>
              <a:pPr defTabSz="902970" fontAlgn="auto">
                <a:spcBef>
                  <a:spcPts val="0"/>
                </a:spcBef>
                <a:spcAft>
                  <a:spcPts val="0"/>
                </a:spcAft>
                <a:defRPr/>
              </a:pPr>
              <a:endParaRPr lang="zh-CN" altLang="en-US" sz="1780" kern="0">
                <a:solidFill>
                  <a:sysClr val="windowText" lastClr="000000"/>
                </a:solidFill>
              </a:endParaRPr>
            </a:p>
          </p:txBody>
        </p:sp>
      </p:grpSp>
      <p:grpSp>
        <p:nvGrpSpPr>
          <p:cNvPr id="443" name="组合 442"/>
          <p:cNvGrpSpPr/>
          <p:nvPr/>
        </p:nvGrpSpPr>
        <p:grpSpPr>
          <a:xfrm>
            <a:off x="964176" y="3717202"/>
            <a:ext cx="2638234" cy="705875"/>
            <a:chOff x="976292" y="3729980"/>
            <a:chExt cx="2671386" cy="714745"/>
          </a:xfrm>
          <a:solidFill>
            <a:srgbClr val="A27802"/>
          </a:solidFill>
        </p:grpSpPr>
        <p:sp>
          <p:nvSpPr>
            <p:cNvPr id="444" name="Freeform 70"/>
            <p:cNvSpPr/>
            <p:nvPr/>
          </p:nvSpPr>
          <p:spPr bwMode="auto">
            <a:xfrm>
              <a:off x="1328331" y="3839941"/>
              <a:ext cx="4140" cy="3928"/>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noFill/>
              <a:round/>
            </a:ln>
          </p:spPr>
          <p:txBody>
            <a:bodyPr vert="horz" wrap="square" lIns="104678" tIns="52339" rIns="104678" bIns="52339" numCol="1" anchor="t" anchorCtr="0" compatLnSpc="1"/>
            <a:lstStyle/>
            <a:p>
              <a:pPr defTabSz="902970" fontAlgn="auto">
                <a:spcBef>
                  <a:spcPts val="0"/>
                </a:spcBef>
                <a:spcAft>
                  <a:spcPts val="0"/>
                </a:spcAft>
                <a:defRPr/>
              </a:pPr>
              <a:endParaRPr lang="zh-CN" altLang="en-US" sz="1780" kern="0">
                <a:solidFill>
                  <a:sysClr val="windowText" lastClr="000000"/>
                </a:solidFill>
              </a:endParaRPr>
            </a:p>
          </p:txBody>
        </p:sp>
        <p:sp>
          <p:nvSpPr>
            <p:cNvPr id="445" name="Oval 71"/>
            <p:cNvSpPr>
              <a:spLocks noChangeArrowheads="1"/>
            </p:cNvSpPr>
            <p:nvPr/>
          </p:nvSpPr>
          <p:spPr bwMode="auto">
            <a:xfrm>
              <a:off x="1141957" y="3729980"/>
              <a:ext cx="144958" cy="137452"/>
            </a:xfrm>
            <a:prstGeom prst="ellipse">
              <a:avLst/>
            </a:prstGeom>
            <a:grpFill/>
            <a:ln w="9525">
              <a:noFill/>
              <a:round/>
            </a:ln>
          </p:spPr>
          <p:txBody>
            <a:bodyPr vert="horz" wrap="square" lIns="104678" tIns="52339" rIns="104678" bIns="52339" numCol="1" anchor="t" anchorCtr="0" compatLnSpc="1"/>
            <a:lstStyle/>
            <a:p>
              <a:pPr defTabSz="902970" fontAlgn="auto">
                <a:spcBef>
                  <a:spcPts val="0"/>
                </a:spcBef>
                <a:spcAft>
                  <a:spcPts val="0"/>
                </a:spcAft>
                <a:defRPr/>
              </a:pPr>
              <a:endParaRPr lang="zh-CN" altLang="en-US" sz="1780" kern="0">
                <a:solidFill>
                  <a:sysClr val="windowText" lastClr="000000"/>
                </a:solidFill>
              </a:endParaRPr>
            </a:p>
          </p:txBody>
        </p:sp>
        <p:sp>
          <p:nvSpPr>
            <p:cNvPr id="446" name="Freeform 72"/>
            <p:cNvSpPr/>
            <p:nvPr/>
          </p:nvSpPr>
          <p:spPr bwMode="auto">
            <a:xfrm>
              <a:off x="1320049" y="3839941"/>
              <a:ext cx="16567" cy="3928"/>
            </a:xfrm>
            <a:custGeom>
              <a:avLst/>
              <a:gdLst/>
              <a:ahLst/>
              <a:cxnLst>
                <a:cxn ang="0">
                  <a:pos x="1" y="0"/>
                </a:cxn>
                <a:cxn ang="0">
                  <a:pos x="1" y="0"/>
                </a:cxn>
                <a:cxn ang="0">
                  <a:pos x="1" y="0"/>
                </a:cxn>
                <a:cxn ang="0">
                  <a:pos x="2" y="0"/>
                </a:cxn>
                <a:cxn ang="0">
                  <a:pos x="0" y="0"/>
                </a:cxn>
                <a:cxn ang="0">
                  <a:pos x="1" y="0"/>
                </a:cxn>
              </a:cxnLst>
              <a:rect l="0" t="0" r="r" b="b"/>
              <a:pathLst>
                <a:path w="2">
                  <a:moveTo>
                    <a:pt x="1" y="0"/>
                  </a:moveTo>
                  <a:cubicBezTo>
                    <a:pt x="1" y="0"/>
                    <a:pt x="1" y="0"/>
                    <a:pt x="1" y="0"/>
                  </a:cubicBezTo>
                  <a:cubicBezTo>
                    <a:pt x="1" y="0"/>
                    <a:pt x="1" y="0"/>
                    <a:pt x="1" y="0"/>
                  </a:cubicBezTo>
                  <a:cubicBezTo>
                    <a:pt x="2" y="0"/>
                    <a:pt x="2" y="0"/>
                    <a:pt x="2" y="0"/>
                  </a:cubicBezTo>
                  <a:cubicBezTo>
                    <a:pt x="1" y="0"/>
                    <a:pt x="1" y="0"/>
                    <a:pt x="0" y="0"/>
                  </a:cubicBezTo>
                  <a:cubicBezTo>
                    <a:pt x="1" y="0"/>
                    <a:pt x="1" y="0"/>
                    <a:pt x="1" y="0"/>
                  </a:cubicBezTo>
                  <a:close/>
                </a:path>
              </a:pathLst>
            </a:custGeom>
            <a:grpFill/>
            <a:ln w="9525">
              <a:noFill/>
              <a:round/>
            </a:ln>
          </p:spPr>
          <p:txBody>
            <a:bodyPr vert="horz" wrap="square" lIns="104678" tIns="52339" rIns="104678" bIns="52339" numCol="1" anchor="t" anchorCtr="0" compatLnSpc="1"/>
            <a:lstStyle/>
            <a:p>
              <a:pPr defTabSz="902970" fontAlgn="auto">
                <a:spcBef>
                  <a:spcPts val="0"/>
                </a:spcBef>
                <a:spcAft>
                  <a:spcPts val="0"/>
                </a:spcAft>
                <a:defRPr/>
              </a:pPr>
              <a:endParaRPr lang="zh-CN" altLang="en-US" sz="1780" kern="0">
                <a:solidFill>
                  <a:sysClr val="windowText" lastClr="000000"/>
                </a:solidFill>
              </a:endParaRPr>
            </a:p>
          </p:txBody>
        </p:sp>
        <p:sp>
          <p:nvSpPr>
            <p:cNvPr id="447" name="Freeform 73"/>
            <p:cNvSpPr/>
            <p:nvPr/>
          </p:nvSpPr>
          <p:spPr bwMode="auto">
            <a:xfrm>
              <a:off x="976292" y="3832086"/>
              <a:ext cx="538419" cy="612639"/>
            </a:xfrm>
            <a:custGeom>
              <a:avLst/>
              <a:gdLst/>
              <a:ahLst/>
              <a:cxnLst>
                <a:cxn ang="0">
                  <a:pos x="48" y="16"/>
                </a:cxn>
                <a:cxn ang="0">
                  <a:pos x="47" y="15"/>
                </a:cxn>
                <a:cxn ang="0">
                  <a:pos x="36" y="1"/>
                </a:cxn>
                <a:cxn ang="0">
                  <a:pos x="36" y="1"/>
                </a:cxn>
                <a:cxn ang="0">
                  <a:pos x="36" y="1"/>
                </a:cxn>
                <a:cxn ang="0">
                  <a:pos x="33" y="1"/>
                </a:cxn>
                <a:cxn ang="0">
                  <a:pos x="16" y="1"/>
                </a:cxn>
                <a:cxn ang="0">
                  <a:pos x="13" y="1"/>
                </a:cxn>
                <a:cxn ang="0">
                  <a:pos x="1" y="15"/>
                </a:cxn>
                <a:cxn ang="0">
                  <a:pos x="2" y="20"/>
                </a:cxn>
                <a:cxn ang="0">
                  <a:pos x="12" y="27"/>
                </a:cxn>
                <a:cxn ang="0">
                  <a:pos x="9" y="16"/>
                </a:cxn>
                <a:cxn ang="0">
                  <a:pos x="13" y="19"/>
                </a:cxn>
                <a:cxn ang="0">
                  <a:pos x="13" y="33"/>
                </a:cxn>
                <a:cxn ang="0">
                  <a:pos x="7" y="46"/>
                </a:cxn>
                <a:cxn ang="0">
                  <a:pos x="7" y="50"/>
                </a:cxn>
                <a:cxn ang="0">
                  <a:pos x="18" y="65"/>
                </a:cxn>
                <a:cxn ang="0">
                  <a:pos x="16" y="48"/>
                </a:cxn>
                <a:cxn ang="0">
                  <a:pos x="21" y="37"/>
                </a:cxn>
                <a:cxn ang="0">
                  <a:pos x="33" y="48"/>
                </a:cxn>
                <a:cxn ang="0">
                  <a:pos x="31" y="64"/>
                </a:cxn>
                <a:cxn ang="0">
                  <a:pos x="42" y="49"/>
                </a:cxn>
                <a:cxn ang="0">
                  <a:pos x="42" y="46"/>
                </a:cxn>
                <a:cxn ang="0">
                  <a:pos x="36" y="10"/>
                </a:cxn>
                <a:cxn ang="0">
                  <a:pos x="42" y="19"/>
                </a:cxn>
                <a:cxn ang="0">
                  <a:pos x="48" y="32"/>
                </a:cxn>
                <a:cxn ang="0">
                  <a:pos x="49" y="65"/>
                </a:cxn>
                <a:cxn ang="0">
                  <a:pos x="50" y="32"/>
                </a:cxn>
                <a:cxn ang="0">
                  <a:pos x="52" y="29"/>
                </a:cxn>
                <a:cxn ang="0">
                  <a:pos x="53" y="31"/>
                </a:cxn>
                <a:cxn ang="0">
                  <a:pos x="55" y="31"/>
                </a:cxn>
                <a:cxn ang="0">
                  <a:pos x="55" y="31"/>
                </a:cxn>
                <a:cxn ang="0">
                  <a:pos x="52" y="27"/>
                </a:cxn>
              </a:cxnLst>
              <a:rect l="0" t="0" r="r" b="b"/>
              <a:pathLst>
                <a:path w="55" h="66">
                  <a:moveTo>
                    <a:pt x="52" y="27"/>
                  </a:moveTo>
                  <a:cubicBezTo>
                    <a:pt x="48" y="16"/>
                    <a:pt x="48" y="16"/>
                    <a:pt x="48" y="16"/>
                  </a:cubicBezTo>
                  <a:cubicBezTo>
                    <a:pt x="48" y="16"/>
                    <a:pt x="48" y="15"/>
                    <a:pt x="47" y="15"/>
                  </a:cubicBezTo>
                  <a:cubicBezTo>
                    <a:pt x="47" y="15"/>
                    <a:pt x="47" y="15"/>
                    <a:pt x="47" y="15"/>
                  </a:cubicBezTo>
                  <a:cubicBezTo>
                    <a:pt x="39" y="2"/>
                    <a:pt x="39" y="2"/>
                    <a:pt x="39" y="2"/>
                  </a:cubicBezTo>
                  <a:cubicBezTo>
                    <a:pt x="38" y="1"/>
                    <a:pt x="37" y="1"/>
                    <a:pt x="36" y="1"/>
                  </a:cubicBezTo>
                  <a:cubicBezTo>
                    <a:pt x="36" y="1"/>
                    <a:pt x="36" y="1"/>
                    <a:pt x="36" y="1"/>
                  </a:cubicBezTo>
                  <a:cubicBezTo>
                    <a:pt x="36" y="1"/>
                    <a:pt x="36" y="1"/>
                    <a:pt x="36" y="1"/>
                  </a:cubicBezTo>
                  <a:cubicBezTo>
                    <a:pt x="36" y="1"/>
                    <a:pt x="36" y="1"/>
                    <a:pt x="36" y="1"/>
                  </a:cubicBezTo>
                  <a:cubicBezTo>
                    <a:pt x="36" y="1"/>
                    <a:pt x="36" y="1"/>
                    <a:pt x="36" y="1"/>
                  </a:cubicBezTo>
                  <a:cubicBezTo>
                    <a:pt x="35" y="1"/>
                    <a:pt x="35" y="1"/>
                    <a:pt x="35" y="1"/>
                  </a:cubicBezTo>
                  <a:cubicBezTo>
                    <a:pt x="33" y="1"/>
                    <a:pt x="33" y="1"/>
                    <a:pt x="33" y="1"/>
                  </a:cubicBezTo>
                  <a:cubicBezTo>
                    <a:pt x="32" y="4"/>
                    <a:pt x="28" y="6"/>
                    <a:pt x="25" y="6"/>
                  </a:cubicBezTo>
                  <a:cubicBezTo>
                    <a:pt x="21" y="6"/>
                    <a:pt x="17" y="4"/>
                    <a:pt x="16" y="1"/>
                  </a:cubicBezTo>
                  <a:cubicBezTo>
                    <a:pt x="13" y="1"/>
                    <a:pt x="13" y="1"/>
                    <a:pt x="13" y="1"/>
                  </a:cubicBezTo>
                  <a:cubicBezTo>
                    <a:pt x="13" y="1"/>
                    <a:pt x="13" y="1"/>
                    <a:pt x="13" y="1"/>
                  </a:cubicBezTo>
                  <a:cubicBezTo>
                    <a:pt x="12" y="0"/>
                    <a:pt x="11" y="1"/>
                    <a:pt x="10" y="2"/>
                  </a:cubicBezTo>
                  <a:cubicBezTo>
                    <a:pt x="1" y="15"/>
                    <a:pt x="1" y="15"/>
                    <a:pt x="1" y="15"/>
                  </a:cubicBezTo>
                  <a:cubicBezTo>
                    <a:pt x="0" y="16"/>
                    <a:pt x="0" y="18"/>
                    <a:pt x="2" y="19"/>
                  </a:cubicBezTo>
                  <a:cubicBezTo>
                    <a:pt x="2" y="20"/>
                    <a:pt x="2" y="20"/>
                    <a:pt x="2" y="20"/>
                  </a:cubicBezTo>
                  <a:cubicBezTo>
                    <a:pt x="11" y="27"/>
                    <a:pt x="11" y="27"/>
                    <a:pt x="11" y="27"/>
                  </a:cubicBezTo>
                  <a:cubicBezTo>
                    <a:pt x="11" y="27"/>
                    <a:pt x="11" y="27"/>
                    <a:pt x="12" y="27"/>
                  </a:cubicBezTo>
                  <a:cubicBezTo>
                    <a:pt x="12" y="18"/>
                    <a:pt x="12" y="18"/>
                    <a:pt x="12" y="18"/>
                  </a:cubicBezTo>
                  <a:cubicBezTo>
                    <a:pt x="9" y="16"/>
                    <a:pt x="9" y="16"/>
                    <a:pt x="9" y="16"/>
                  </a:cubicBezTo>
                  <a:cubicBezTo>
                    <a:pt x="13" y="9"/>
                    <a:pt x="13" y="9"/>
                    <a:pt x="13" y="9"/>
                  </a:cubicBezTo>
                  <a:cubicBezTo>
                    <a:pt x="13" y="19"/>
                    <a:pt x="13" y="19"/>
                    <a:pt x="13" y="19"/>
                  </a:cubicBezTo>
                  <a:cubicBezTo>
                    <a:pt x="13" y="27"/>
                    <a:pt x="13" y="27"/>
                    <a:pt x="13" y="27"/>
                  </a:cubicBezTo>
                  <a:cubicBezTo>
                    <a:pt x="13" y="33"/>
                    <a:pt x="13" y="33"/>
                    <a:pt x="13" y="33"/>
                  </a:cubicBezTo>
                  <a:cubicBezTo>
                    <a:pt x="13" y="33"/>
                    <a:pt x="13" y="33"/>
                    <a:pt x="13" y="33"/>
                  </a:cubicBezTo>
                  <a:cubicBezTo>
                    <a:pt x="7" y="46"/>
                    <a:pt x="7" y="46"/>
                    <a:pt x="7" y="46"/>
                  </a:cubicBezTo>
                  <a:cubicBezTo>
                    <a:pt x="7" y="47"/>
                    <a:pt x="7" y="48"/>
                    <a:pt x="7" y="48"/>
                  </a:cubicBezTo>
                  <a:cubicBezTo>
                    <a:pt x="7" y="49"/>
                    <a:pt x="7" y="49"/>
                    <a:pt x="7" y="50"/>
                  </a:cubicBezTo>
                  <a:cubicBezTo>
                    <a:pt x="12" y="62"/>
                    <a:pt x="12" y="62"/>
                    <a:pt x="12" y="62"/>
                  </a:cubicBezTo>
                  <a:cubicBezTo>
                    <a:pt x="13" y="65"/>
                    <a:pt x="15" y="66"/>
                    <a:pt x="18" y="65"/>
                  </a:cubicBezTo>
                  <a:cubicBezTo>
                    <a:pt x="20" y="64"/>
                    <a:pt x="21" y="62"/>
                    <a:pt x="20" y="59"/>
                  </a:cubicBezTo>
                  <a:cubicBezTo>
                    <a:pt x="16" y="48"/>
                    <a:pt x="16" y="48"/>
                    <a:pt x="16" y="48"/>
                  </a:cubicBezTo>
                  <a:cubicBezTo>
                    <a:pt x="21" y="37"/>
                    <a:pt x="21" y="37"/>
                    <a:pt x="21" y="37"/>
                  </a:cubicBezTo>
                  <a:cubicBezTo>
                    <a:pt x="21" y="37"/>
                    <a:pt x="21" y="37"/>
                    <a:pt x="21" y="37"/>
                  </a:cubicBezTo>
                  <a:cubicBezTo>
                    <a:pt x="28" y="37"/>
                    <a:pt x="28" y="37"/>
                    <a:pt x="28" y="37"/>
                  </a:cubicBezTo>
                  <a:cubicBezTo>
                    <a:pt x="33" y="48"/>
                    <a:pt x="33" y="48"/>
                    <a:pt x="33" y="48"/>
                  </a:cubicBezTo>
                  <a:cubicBezTo>
                    <a:pt x="29" y="59"/>
                    <a:pt x="29" y="59"/>
                    <a:pt x="29" y="59"/>
                  </a:cubicBezTo>
                  <a:cubicBezTo>
                    <a:pt x="28" y="61"/>
                    <a:pt x="29" y="63"/>
                    <a:pt x="31" y="64"/>
                  </a:cubicBezTo>
                  <a:cubicBezTo>
                    <a:pt x="34" y="65"/>
                    <a:pt x="36" y="64"/>
                    <a:pt x="37" y="62"/>
                  </a:cubicBezTo>
                  <a:cubicBezTo>
                    <a:pt x="42" y="49"/>
                    <a:pt x="42" y="49"/>
                    <a:pt x="42" y="49"/>
                  </a:cubicBezTo>
                  <a:cubicBezTo>
                    <a:pt x="42" y="49"/>
                    <a:pt x="42" y="48"/>
                    <a:pt x="42" y="47"/>
                  </a:cubicBezTo>
                  <a:cubicBezTo>
                    <a:pt x="42" y="47"/>
                    <a:pt x="42" y="46"/>
                    <a:pt x="42" y="46"/>
                  </a:cubicBezTo>
                  <a:cubicBezTo>
                    <a:pt x="36" y="33"/>
                    <a:pt x="36" y="33"/>
                    <a:pt x="36" y="33"/>
                  </a:cubicBezTo>
                  <a:cubicBezTo>
                    <a:pt x="36" y="10"/>
                    <a:pt x="36" y="10"/>
                    <a:pt x="36" y="10"/>
                  </a:cubicBezTo>
                  <a:cubicBezTo>
                    <a:pt x="42" y="19"/>
                    <a:pt x="42" y="19"/>
                    <a:pt x="42" y="19"/>
                  </a:cubicBezTo>
                  <a:cubicBezTo>
                    <a:pt x="42" y="19"/>
                    <a:pt x="42" y="19"/>
                    <a:pt x="42" y="19"/>
                  </a:cubicBezTo>
                  <a:cubicBezTo>
                    <a:pt x="46" y="30"/>
                    <a:pt x="46" y="30"/>
                    <a:pt x="46" y="30"/>
                  </a:cubicBezTo>
                  <a:cubicBezTo>
                    <a:pt x="46" y="31"/>
                    <a:pt x="47" y="32"/>
                    <a:pt x="48" y="32"/>
                  </a:cubicBezTo>
                  <a:cubicBezTo>
                    <a:pt x="48" y="64"/>
                    <a:pt x="48" y="64"/>
                    <a:pt x="48" y="64"/>
                  </a:cubicBezTo>
                  <a:cubicBezTo>
                    <a:pt x="48" y="64"/>
                    <a:pt x="48" y="65"/>
                    <a:pt x="49" y="65"/>
                  </a:cubicBezTo>
                  <a:cubicBezTo>
                    <a:pt x="49" y="65"/>
                    <a:pt x="50" y="64"/>
                    <a:pt x="50" y="64"/>
                  </a:cubicBezTo>
                  <a:cubicBezTo>
                    <a:pt x="50" y="32"/>
                    <a:pt x="50" y="32"/>
                    <a:pt x="50" y="32"/>
                  </a:cubicBezTo>
                  <a:cubicBezTo>
                    <a:pt x="50" y="32"/>
                    <a:pt x="50" y="32"/>
                    <a:pt x="50" y="32"/>
                  </a:cubicBezTo>
                  <a:cubicBezTo>
                    <a:pt x="51" y="31"/>
                    <a:pt x="52" y="30"/>
                    <a:pt x="52" y="29"/>
                  </a:cubicBezTo>
                  <a:cubicBezTo>
                    <a:pt x="53" y="29"/>
                    <a:pt x="53" y="30"/>
                    <a:pt x="53" y="31"/>
                  </a:cubicBezTo>
                  <a:cubicBezTo>
                    <a:pt x="53" y="31"/>
                    <a:pt x="53" y="31"/>
                    <a:pt x="53" y="31"/>
                  </a:cubicBezTo>
                  <a:cubicBezTo>
                    <a:pt x="53" y="31"/>
                    <a:pt x="54" y="31"/>
                    <a:pt x="54" y="31"/>
                  </a:cubicBezTo>
                  <a:cubicBezTo>
                    <a:pt x="55" y="31"/>
                    <a:pt x="55" y="31"/>
                    <a:pt x="55" y="31"/>
                  </a:cubicBezTo>
                  <a:cubicBezTo>
                    <a:pt x="55" y="31"/>
                    <a:pt x="55" y="31"/>
                    <a:pt x="55" y="31"/>
                  </a:cubicBezTo>
                  <a:cubicBezTo>
                    <a:pt x="55" y="31"/>
                    <a:pt x="55" y="31"/>
                    <a:pt x="55" y="31"/>
                  </a:cubicBezTo>
                  <a:cubicBezTo>
                    <a:pt x="55" y="30"/>
                    <a:pt x="55" y="30"/>
                    <a:pt x="55" y="30"/>
                  </a:cubicBezTo>
                  <a:cubicBezTo>
                    <a:pt x="55" y="29"/>
                    <a:pt x="54" y="27"/>
                    <a:pt x="52" y="27"/>
                  </a:cubicBezTo>
                  <a:close/>
                </a:path>
              </a:pathLst>
            </a:custGeom>
            <a:grpFill/>
            <a:ln w="9525">
              <a:noFill/>
              <a:round/>
            </a:ln>
          </p:spPr>
          <p:txBody>
            <a:bodyPr vert="horz" wrap="square" lIns="104678" tIns="52339" rIns="104678" bIns="52339" numCol="1" anchor="t" anchorCtr="0" compatLnSpc="1"/>
            <a:lstStyle/>
            <a:p>
              <a:pPr defTabSz="902970" fontAlgn="auto">
                <a:spcBef>
                  <a:spcPts val="0"/>
                </a:spcBef>
                <a:spcAft>
                  <a:spcPts val="0"/>
                </a:spcAft>
                <a:defRPr/>
              </a:pPr>
              <a:endParaRPr lang="zh-CN" altLang="en-US" sz="1780" kern="0">
                <a:solidFill>
                  <a:sysClr val="windowText" lastClr="000000"/>
                </a:solidFill>
              </a:endParaRPr>
            </a:p>
          </p:txBody>
        </p:sp>
        <p:sp>
          <p:nvSpPr>
            <p:cNvPr id="448" name="Freeform 75"/>
            <p:cNvSpPr/>
            <p:nvPr/>
          </p:nvSpPr>
          <p:spPr bwMode="auto">
            <a:xfrm>
              <a:off x="1866751" y="3839941"/>
              <a:ext cx="4140" cy="3928"/>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noFill/>
              <a:round/>
            </a:ln>
          </p:spPr>
          <p:txBody>
            <a:bodyPr vert="horz" wrap="square" lIns="104678" tIns="52339" rIns="104678" bIns="52339" numCol="1" anchor="t" anchorCtr="0" compatLnSpc="1"/>
            <a:lstStyle/>
            <a:p>
              <a:pPr defTabSz="902970" fontAlgn="auto">
                <a:spcBef>
                  <a:spcPts val="0"/>
                </a:spcBef>
                <a:spcAft>
                  <a:spcPts val="0"/>
                </a:spcAft>
                <a:defRPr/>
              </a:pPr>
              <a:endParaRPr lang="zh-CN" altLang="en-US" sz="1780" kern="0">
                <a:solidFill>
                  <a:sysClr val="windowText" lastClr="000000"/>
                </a:solidFill>
              </a:endParaRPr>
            </a:p>
          </p:txBody>
        </p:sp>
        <p:sp>
          <p:nvSpPr>
            <p:cNvPr id="449" name="Oval 76"/>
            <p:cNvSpPr>
              <a:spLocks noChangeArrowheads="1"/>
            </p:cNvSpPr>
            <p:nvPr/>
          </p:nvSpPr>
          <p:spPr bwMode="auto">
            <a:xfrm>
              <a:off x="1680376" y="3729980"/>
              <a:ext cx="144958" cy="137452"/>
            </a:xfrm>
            <a:prstGeom prst="ellipse">
              <a:avLst/>
            </a:prstGeom>
            <a:grpFill/>
            <a:ln w="9525">
              <a:noFill/>
              <a:round/>
            </a:ln>
          </p:spPr>
          <p:txBody>
            <a:bodyPr vert="horz" wrap="square" lIns="104678" tIns="52339" rIns="104678" bIns="52339" numCol="1" anchor="t" anchorCtr="0" compatLnSpc="1"/>
            <a:lstStyle/>
            <a:p>
              <a:pPr defTabSz="902970" fontAlgn="auto">
                <a:spcBef>
                  <a:spcPts val="0"/>
                </a:spcBef>
                <a:spcAft>
                  <a:spcPts val="0"/>
                </a:spcAft>
                <a:defRPr/>
              </a:pPr>
              <a:endParaRPr lang="zh-CN" altLang="en-US" sz="1780" kern="0">
                <a:solidFill>
                  <a:sysClr val="windowText" lastClr="000000"/>
                </a:solidFill>
              </a:endParaRPr>
            </a:p>
          </p:txBody>
        </p:sp>
        <p:sp>
          <p:nvSpPr>
            <p:cNvPr id="450" name="Freeform 77"/>
            <p:cNvSpPr/>
            <p:nvPr/>
          </p:nvSpPr>
          <p:spPr bwMode="auto">
            <a:xfrm>
              <a:off x="1854327" y="3839941"/>
              <a:ext cx="20708" cy="3928"/>
            </a:xfrm>
            <a:custGeom>
              <a:avLst/>
              <a:gdLst/>
              <a:ahLst/>
              <a:cxnLst>
                <a:cxn ang="0">
                  <a:pos x="1" y="0"/>
                </a:cxn>
                <a:cxn ang="0">
                  <a:pos x="1" y="0"/>
                </a:cxn>
                <a:cxn ang="0">
                  <a:pos x="1" y="0"/>
                </a:cxn>
                <a:cxn ang="0">
                  <a:pos x="2" y="0"/>
                </a:cxn>
                <a:cxn ang="0">
                  <a:pos x="0" y="0"/>
                </a:cxn>
                <a:cxn ang="0">
                  <a:pos x="1" y="0"/>
                </a:cxn>
              </a:cxnLst>
              <a:rect l="0" t="0" r="r" b="b"/>
              <a:pathLst>
                <a:path w="2">
                  <a:moveTo>
                    <a:pt x="1" y="0"/>
                  </a:moveTo>
                  <a:cubicBezTo>
                    <a:pt x="1" y="0"/>
                    <a:pt x="1" y="0"/>
                    <a:pt x="1" y="0"/>
                  </a:cubicBezTo>
                  <a:cubicBezTo>
                    <a:pt x="1" y="0"/>
                    <a:pt x="1" y="0"/>
                    <a:pt x="1" y="0"/>
                  </a:cubicBezTo>
                  <a:cubicBezTo>
                    <a:pt x="2" y="0"/>
                    <a:pt x="2" y="0"/>
                    <a:pt x="2" y="0"/>
                  </a:cubicBezTo>
                  <a:cubicBezTo>
                    <a:pt x="1" y="0"/>
                    <a:pt x="1" y="0"/>
                    <a:pt x="0" y="0"/>
                  </a:cubicBezTo>
                  <a:cubicBezTo>
                    <a:pt x="1" y="0"/>
                    <a:pt x="1" y="0"/>
                    <a:pt x="1" y="0"/>
                  </a:cubicBezTo>
                  <a:close/>
                </a:path>
              </a:pathLst>
            </a:custGeom>
            <a:grpFill/>
            <a:ln w="9525">
              <a:noFill/>
              <a:round/>
            </a:ln>
          </p:spPr>
          <p:txBody>
            <a:bodyPr vert="horz" wrap="square" lIns="104678" tIns="52339" rIns="104678" bIns="52339" numCol="1" anchor="t" anchorCtr="0" compatLnSpc="1"/>
            <a:lstStyle/>
            <a:p>
              <a:pPr defTabSz="902970" fontAlgn="auto">
                <a:spcBef>
                  <a:spcPts val="0"/>
                </a:spcBef>
                <a:spcAft>
                  <a:spcPts val="0"/>
                </a:spcAft>
                <a:defRPr/>
              </a:pPr>
              <a:endParaRPr lang="zh-CN" altLang="en-US" sz="1780" kern="0">
                <a:solidFill>
                  <a:sysClr val="windowText" lastClr="000000"/>
                </a:solidFill>
              </a:endParaRPr>
            </a:p>
          </p:txBody>
        </p:sp>
        <p:sp>
          <p:nvSpPr>
            <p:cNvPr id="451" name="Freeform 78"/>
            <p:cNvSpPr/>
            <p:nvPr/>
          </p:nvSpPr>
          <p:spPr bwMode="auto">
            <a:xfrm>
              <a:off x="1514711" y="3832086"/>
              <a:ext cx="538419" cy="612639"/>
            </a:xfrm>
            <a:custGeom>
              <a:avLst/>
              <a:gdLst/>
              <a:ahLst/>
              <a:cxnLst>
                <a:cxn ang="0">
                  <a:pos x="48" y="16"/>
                </a:cxn>
                <a:cxn ang="0">
                  <a:pos x="47" y="15"/>
                </a:cxn>
                <a:cxn ang="0">
                  <a:pos x="36" y="1"/>
                </a:cxn>
                <a:cxn ang="0">
                  <a:pos x="36" y="1"/>
                </a:cxn>
                <a:cxn ang="0">
                  <a:pos x="36" y="1"/>
                </a:cxn>
                <a:cxn ang="0">
                  <a:pos x="33" y="1"/>
                </a:cxn>
                <a:cxn ang="0">
                  <a:pos x="16" y="1"/>
                </a:cxn>
                <a:cxn ang="0">
                  <a:pos x="13" y="1"/>
                </a:cxn>
                <a:cxn ang="0">
                  <a:pos x="1" y="15"/>
                </a:cxn>
                <a:cxn ang="0">
                  <a:pos x="2" y="20"/>
                </a:cxn>
                <a:cxn ang="0">
                  <a:pos x="11" y="27"/>
                </a:cxn>
                <a:cxn ang="0">
                  <a:pos x="9" y="16"/>
                </a:cxn>
                <a:cxn ang="0">
                  <a:pos x="13" y="19"/>
                </a:cxn>
                <a:cxn ang="0">
                  <a:pos x="13" y="33"/>
                </a:cxn>
                <a:cxn ang="0">
                  <a:pos x="7" y="46"/>
                </a:cxn>
                <a:cxn ang="0">
                  <a:pos x="7" y="50"/>
                </a:cxn>
                <a:cxn ang="0">
                  <a:pos x="18" y="65"/>
                </a:cxn>
                <a:cxn ang="0">
                  <a:pos x="16" y="48"/>
                </a:cxn>
                <a:cxn ang="0">
                  <a:pos x="21" y="37"/>
                </a:cxn>
                <a:cxn ang="0">
                  <a:pos x="33" y="48"/>
                </a:cxn>
                <a:cxn ang="0">
                  <a:pos x="31" y="64"/>
                </a:cxn>
                <a:cxn ang="0">
                  <a:pos x="42" y="49"/>
                </a:cxn>
                <a:cxn ang="0">
                  <a:pos x="41" y="46"/>
                </a:cxn>
                <a:cxn ang="0">
                  <a:pos x="36" y="10"/>
                </a:cxn>
                <a:cxn ang="0">
                  <a:pos x="42" y="19"/>
                </a:cxn>
                <a:cxn ang="0">
                  <a:pos x="48" y="32"/>
                </a:cxn>
                <a:cxn ang="0">
                  <a:pos x="49" y="65"/>
                </a:cxn>
                <a:cxn ang="0">
                  <a:pos x="50" y="32"/>
                </a:cxn>
                <a:cxn ang="0">
                  <a:pos x="52" y="29"/>
                </a:cxn>
                <a:cxn ang="0">
                  <a:pos x="53" y="31"/>
                </a:cxn>
                <a:cxn ang="0">
                  <a:pos x="55" y="31"/>
                </a:cxn>
                <a:cxn ang="0">
                  <a:pos x="55" y="31"/>
                </a:cxn>
                <a:cxn ang="0">
                  <a:pos x="52" y="27"/>
                </a:cxn>
              </a:cxnLst>
              <a:rect l="0" t="0" r="r" b="b"/>
              <a:pathLst>
                <a:path w="55" h="66">
                  <a:moveTo>
                    <a:pt x="52" y="27"/>
                  </a:moveTo>
                  <a:cubicBezTo>
                    <a:pt x="48" y="16"/>
                    <a:pt x="48" y="16"/>
                    <a:pt x="48" y="16"/>
                  </a:cubicBezTo>
                  <a:cubicBezTo>
                    <a:pt x="48" y="16"/>
                    <a:pt x="48" y="15"/>
                    <a:pt x="47" y="15"/>
                  </a:cubicBezTo>
                  <a:cubicBezTo>
                    <a:pt x="47" y="15"/>
                    <a:pt x="47" y="15"/>
                    <a:pt x="47" y="15"/>
                  </a:cubicBezTo>
                  <a:cubicBezTo>
                    <a:pt x="39" y="2"/>
                    <a:pt x="39" y="2"/>
                    <a:pt x="39" y="2"/>
                  </a:cubicBezTo>
                  <a:cubicBezTo>
                    <a:pt x="38" y="1"/>
                    <a:pt x="37" y="1"/>
                    <a:pt x="36" y="1"/>
                  </a:cubicBezTo>
                  <a:cubicBezTo>
                    <a:pt x="36" y="1"/>
                    <a:pt x="36" y="1"/>
                    <a:pt x="36" y="1"/>
                  </a:cubicBezTo>
                  <a:cubicBezTo>
                    <a:pt x="36" y="1"/>
                    <a:pt x="36" y="1"/>
                    <a:pt x="36" y="1"/>
                  </a:cubicBezTo>
                  <a:cubicBezTo>
                    <a:pt x="36" y="1"/>
                    <a:pt x="36" y="1"/>
                    <a:pt x="36" y="1"/>
                  </a:cubicBezTo>
                  <a:cubicBezTo>
                    <a:pt x="36" y="1"/>
                    <a:pt x="36" y="1"/>
                    <a:pt x="36" y="1"/>
                  </a:cubicBezTo>
                  <a:cubicBezTo>
                    <a:pt x="35" y="1"/>
                    <a:pt x="35" y="1"/>
                    <a:pt x="35" y="1"/>
                  </a:cubicBezTo>
                  <a:cubicBezTo>
                    <a:pt x="33" y="1"/>
                    <a:pt x="33" y="1"/>
                    <a:pt x="33" y="1"/>
                  </a:cubicBezTo>
                  <a:cubicBezTo>
                    <a:pt x="31" y="4"/>
                    <a:pt x="28" y="6"/>
                    <a:pt x="24" y="6"/>
                  </a:cubicBezTo>
                  <a:cubicBezTo>
                    <a:pt x="21" y="6"/>
                    <a:pt x="17" y="4"/>
                    <a:pt x="16" y="1"/>
                  </a:cubicBezTo>
                  <a:cubicBezTo>
                    <a:pt x="13" y="1"/>
                    <a:pt x="13" y="1"/>
                    <a:pt x="13" y="1"/>
                  </a:cubicBezTo>
                  <a:cubicBezTo>
                    <a:pt x="13" y="1"/>
                    <a:pt x="13" y="1"/>
                    <a:pt x="13" y="1"/>
                  </a:cubicBezTo>
                  <a:cubicBezTo>
                    <a:pt x="12" y="0"/>
                    <a:pt x="10" y="1"/>
                    <a:pt x="10" y="2"/>
                  </a:cubicBezTo>
                  <a:cubicBezTo>
                    <a:pt x="1" y="15"/>
                    <a:pt x="1" y="15"/>
                    <a:pt x="1" y="15"/>
                  </a:cubicBezTo>
                  <a:cubicBezTo>
                    <a:pt x="0" y="16"/>
                    <a:pt x="0" y="18"/>
                    <a:pt x="2" y="19"/>
                  </a:cubicBezTo>
                  <a:cubicBezTo>
                    <a:pt x="2" y="20"/>
                    <a:pt x="2" y="20"/>
                    <a:pt x="2" y="20"/>
                  </a:cubicBezTo>
                  <a:cubicBezTo>
                    <a:pt x="11" y="27"/>
                    <a:pt x="11" y="27"/>
                    <a:pt x="11" y="27"/>
                  </a:cubicBezTo>
                  <a:cubicBezTo>
                    <a:pt x="11" y="27"/>
                    <a:pt x="11" y="27"/>
                    <a:pt x="11" y="27"/>
                  </a:cubicBezTo>
                  <a:cubicBezTo>
                    <a:pt x="11" y="18"/>
                    <a:pt x="11" y="18"/>
                    <a:pt x="11" y="18"/>
                  </a:cubicBezTo>
                  <a:cubicBezTo>
                    <a:pt x="9" y="16"/>
                    <a:pt x="9" y="16"/>
                    <a:pt x="9" y="16"/>
                  </a:cubicBezTo>
                  <a:cubicBezTo>
                    <a:pt x="13" y="9"/>
                    <a:pt x="13" y="9"/>
                    <a:pt x="13" y="9"/>
                  </a:cubicBezTo>
                  <a:cubicBezTo>
                    <a:pt x="13" y="19"/>
                    <a:pt x="13" y="19"/>
                    <a:pt x="13" y="19"/>
                  </a:cubicBezTo>
                  <a:cubicBezTo>
                    <a:pt x="13" y="27"/>
                    <a:pt x="13" y="27"/>
                    <a:pt x="13" y="27"/>
                  </a:cubicBezTo>
                  <a:cubicBezTo>
                    <a:pt x="13" y="33"/>
                    <a:pt x="13" y="33"/>
                    <a:pt x="13" y="33"/>
                  </a:cubicBezTo>
                  <a:cubicBezTo>
                    <a:pt x="13" y="33"/>
                    <a:pt x="13" y="33"/>
                    <a:pt x="13" y="33"/>
                  </a:cubicBezTo>
                  <a:cubicBezTo>
                    <a:pt x="7" y="46"/>
                    <a:pt x="7" y="46"/>
                    <a:pt x="7" y="46"/>
                  </a:cubicBezTo>
                  <a:cubicBezTo>
                    <a:pt x="7" y="47"/>
                    <a:pt x="7" y="48"/>
                    <a:pt x="7" y="48"/>
                  </a:cubicBezTo>
                  <a:cubicBezTo>
                    <a:pt x="7" y="49"/>
                    <a:pt x="7" y="49"/>
                    <a:pt x="7" y="50"/>
                  </a:cubicBezTo>
                  <a:cubicBezTo>
                    <a:pt x="12" y="62"/>
                    <a:pt x="12" y="62"/>
                    <a:pt x="12" y="62"/>
                  </a:cubicBezTo>
                  <a:cubicBezTo>
                    <a:pt x="13" y="65"/>
                    <a:pt x="15" y="66"/>
                    <a:pt x="18" y="65"/>
                  </a:cubicBezTo>
                  <a:cubicBezTo>
                    <a:pt x="20" y="64"/>
                    <a:pt x="21" y="62"/>
                    <a:pt x="20" y="59"/>
                  </a:cubicBezTo>
                  <a:cubicBezTo>
                    <a:pt x="16" y="48"/>
                    <a:pt x="16" y="48"/>
                    <a:pt x="16" y="48"/>
                  </a:cubicBezTo>
                  <a:cubicBezTo>
                    <a:pt x="21" y="37"/>
                    <a:pt x="21" y="37"/>
                    <a:pt x="21" y="37"/>
                  </a:cubicBezTo>
                  <a:cubicBezTo>
                    <a:pt x="21" y="37"/>
                    <a:pt x="21" y="37"/>
                    <a:pt x="21" y="37"/>
                  </a:cubicBezTo>
                  <a:cubicBezTo>
                    <a:pt x="28" y="37"/>
                    <a:pt x="28" y="37"/>
                    <a:pt x="28" y="37"/>
                  </a:cubicBezTo>
                  <a:cubicBezTo>
                    <a:pt x="33" y="48"/>
                    <a:pt x="33" y="48"/>
                    <a:pt x="33" y="48"/>
                  </a:cubicBezTo>
                  <a:cubicBezTo>
                    <a:pt x="29" y="59"/>
                    <a:pt x="29" y="59"/>
                    <a:pt x="29" y="59"/>
                  </a:cubicBezTo>
                  <a:cubicBezTo>
                    <a:pt x="28" y="61"/>
                    <a:pt x="29" y="63"/>
                    <a:pt x="31" y="64"/>
                  </a:cubicBezTo>
                  <a:cubicBezTo>
                    <a:pt x="33" y="65"/>
                    <a:pt x="36" y="64"/>
                    <a:pt x="37" y="62"/>
                  </a:cubicBezTo>
                  <a:cubicBezTo>
                    <a:pt x="42" y="49"/>
                    <a:pt x="42" y="49"/>
                    <a:pt x="42" y="49"/>
                  </a:cubicBezTo>
                  <a:cubicBezTo>
                    <a:pt x="42" y="49"/>
                    <a:pt x="42" y="48"/>
                    <a:pt x="42" y="47"/>
                  </a:cubicBezTo>
                  <a:cubicBezTo>
                    <a:pt x="42" y="47"/>
                    <a:pt x="42" y="46"/>
                    <a:pt x="41" y="46"/>
                  </a:cubicBezTo>
                  <a:cubicBezTo>
                    <a:pt x="36" y="33"/>
                    <a:pt x="36" y="33"/>
                    <a:pt x="36" y="33"/>
                  </a:cubicBezTo>
                  <a:cubicBezTo>
                    <a:pt x="36" y="10"/>
                    <a:pt x="36" y="10"/>
                    <a:pt x="36" y="10"/>
                  </a:cubicBezTo>
                  <a:cubicBezTo>
                    <a:pt x="41" y="19"/>
                    <a:pt x="41" y="19"/>
                    <a:pt x="41" y="19"/>
                  </a:cubicBezTo>
                  <a:cubicBezTo>
                    <a:pt x="41" y="19"/>
                    <a:pt x="42" y="19"/>
                    <a:pt x="42" y="19"/>
                  </a:cubicBezTo>
                  <a:cubicBezTo>
                    <a:pt x="45" y="30"/>
                    <a:pt x="45" y="30"/>
                    <a:pt x="45" y="30"/>
                  </a:cubicBezTo>
                  <a:cubicBezTo>
                    <a:pt x="46" y="31"/>
                    <a:pt x="47" y="32"/>
                    <a:pt x="48" y="32"/>
                  </a:cubicBezTo>
                  <a:cubicBezTo>
                    <a:pt x="48" y="64"/>
                    <a:pt x="48" y="64"/>
                    <a:pt x="48" y="64"/>
                  </a:cubicBezTo>
                  <a:cubicBezTo>
                    <a:pt x="48" y="64"/>
                    <a:pt x="48" y="65"/>
                    <a:pt x="49" y="65"/>
                  </a:cubicBezTo>
                  <a:cubicBezTo>
                    <a:pt x="49" y="65"/>
                    <a:pt x="50" y="64"/>
                    <a:pt x="50" y="64"/>
                  </a:cubicBezTo>
                  <a:cubicBezTo>
                    <a:pt x="50" y="32"/>
                    <a:pt x="50" y="32"/>
                    <a:pt x="50" y="32"/>
                  </a:cubicBezTo>
                  <a:cubicBezTo>
                    <a:pt x="50" y="32"/>
                    <a:pt x="50" y="32"/>
                    <a:pt x="50" y="32"/>
                  </a:cubicBezTo>
                  <a:cubicBezTo>
                    <a:pt x="51" y="31"/>
                    <a:pt x="52" y="30"/>
                    <a:pt x="52" y="29"/>
                  </a:cubicBezTo>
                  <a:cubicBezTo>
                    <a:pt x="53" y="29"/>
                    <a:pt x="53" y="30"/>
                    <a:pt x="53" y="31"/>
                  </a:cubicBezTo>
                  <a:cubicBezTo>
                    <a:pt x="53" y="31"/>
                    <a:pt x="53" y="31"/>
                    <a:pt x="53" y="31"/>
                  </a:cubicBezTo>
                  <a:cubicBezTo>
                    <a:pt x="53" y="31"/>
                    <a:pt x="54" y="31"/>
                    <a:pt x="54" y="31"/>
                  </a:cubicBezTo>
                  <a:cubicBezTo>
                    <a:pt x="55" y="31"/>
                    <a:pt x="55" y="31"/>
                    <a:pt x="55" y="31"/>
                  </a:cubicBezTo>
                  <a:cubicBezTo>
                    <a:pt x="55" y="31"/>
                    <a:pt x="55" y="31"/>
                    <a:pt x="55" y="31"/>
                  </a:cubicBezTo>
                  <a:cubicBezTo>
                    <a:pt x="55" y="31"/>
                    <a:pt x="55" y="31"/>
                    <a:pt x="55" y="31"/>
                  </a:cubicBezTo>
                  <a:cubicBezTo>
                    <a:pt x="55" y="30"/>
                    <a:pt x="55" y="30"/>
                    <a:pt x="55" y="30"/>
                  </a:cubicBezTo>
                  <a:cubicBezTo>
                    <a:pt x="55" y="29"/>
                    <a:pt x="54" y="27"/>
                    <a:pt x="52" y="27"/>
                  </a:cubicBezTo>
                  <a:close/>
                </a:path>
              </a:pathLst>
            </a:custGeom>
            <a:grpFill/>
            <a:ln w="9525">
              <a:noFill/>
              <a:round/>
            </a:ln>
          </p:spPr>
          <p:txBody>
            <a:bodyPr vert="horz" wrap="square" lIns="104678" tIns="52339" rIns="104678" bIns="52339" numCol="1" anchor="t" anchorCtr="0" compatLnSpc="1"/>
            <a:lstStyle/>
            <a:p>
              <a:pPr defTabSz="902970" fontAlgn="auto">
                <a:spcBef>
                  <a:spcPts val="0"/>
                </a:spcBef>
                <a:spcAft>
                  <a:spcPts val="0"/>
                </a:spcAft>
                <a:defRPr/>
              </a:pPr>
              <a:endParaRPr lang="zh-CN" altLang="en-US" sz="1780" kern="0">
                <a:solidFill>
                  <a:sysClr val="windowText" lastClr="000000"/>
                </a:solidFill>
              </a:endParaRPr>
            </a:p>
          </p:txBody>
        </p:sp>
        <p:sp>
          <p:nvSpPr>
            <p:cNvPr id="452" name="Line 79"/>
            <p:cNvSpPr>
              <a:spLocks noChangeShapeType="1"/>
            </p:cNvSpPr>
            <p:nvPr/>
          </p:nvSpPr>
          <p:spPr bwMode="auto">
            <a:xfrm>
              <a:off x="1746643" y="3792814"/>
              <a:ext cx="4140" cy="3928"/>
            </a:xfrm>
            <a:prstGeom prst="line">
              <a:avLst/>
            </a:prstGeom>
            <a:grpFill/>
            <a:ln w="9525">
              <a:noFill/>
              <a:round/>
            </a:ln>
          </p:spPr>
          <p:txBody>
            <a:bodyPr vert="horz" wrap="square" lIns="104678" tIns="52339" rIns="104678" bIns="52339" numCol="1" anchor="t" anchorCtr="0" compatLnSpc="1"/>
            <a:lstStyle/>
            <a:p>
              <a:pPr defTabSz="902970" fontAlgn="auto">
                <a:spcBef>
                  <a:spcPts val="0"/>
                </a:spcBef>
                <a:spcAft>
                  <a:spcPts val="0"/>
                </a:spcAft>
                <a:defRPr/>
              </a:pPr>
              <a:endParaRPr lang="zh-CN" altLang="en-US" sz="1780" kern="0">
                <a:solidFill>
                  <a:sysClr val="windowText" lastClr="000000"/>
                </a:solidFill>
              </a:endParaRPr>
            </a:p>
          </p:txBody>
        </p:sp>
        <p:sp>
          <p:nvSpPr>
            <p:cNvPr id="453" name="Line 80"/>
            <p:cNvSpPr>
              <a:spLocks noChangeShapeType="1"/>
            </p:cNvSpPr>
            <p:nvPr/>
          </p:nvSpPr>
          <p:spPr bwMode="auto">
            <a:xfrm>
              <a:off x="1746643" y="3792814"/>
              <a:ext cx="4140" cy="3928"/>
            </a:xfrm>
            <a:prstGeom prst="line">
              <a:avLst/>
            </a:prstGeom>
            <a:grpFill/>
            <a:ln w="9525">
              <a:noFill/>
              <a:round/>
            </a:ln>
          </p:spPr>
          <p:txBody>
            <a:bodyPr vert="horz" wrap="square" lIns="104678" tIns="52339" rIns="104678" bIns="52339" numCol="1" anchor="t" anchorCtr="0" compatLnSpc="1"/>
            <a:lstStyle/>
            <a:p>
              <a:pPr defTabSz="902970" fontAlgn="auto">
                <a:spcBef>
                  <a:spcPts val="0"/>
                </a:spcBef>
                <a:spcAft>
                  <a:spcPts val="0"/>
                </a:spcAft>
                <a:defRPr/>
              </a:pPr>
              <a:endParaRPr lang="zh-CN" altLang="en-US" sz="1780" kern="0">
                <a:solidFill>
                  <a:sysClr val="windowText" lastClr="000000"/>
                </a:solidFill>
              </a:endParaRPr>
            </a:p>
          </p:txBody>
        </p:sp>
        <p:sp>
          <p:nvSpPr>
            <p:cNvPr id="454" name="Freeform 81"/>
            <p:cNvSpPr/>
            <p:nvPr/>
          </p:nvSpPr>
          <p:spPr bwMode="auto">
            <a:xfrm>
              <a:off x="2392747" y="3839941"/>
              <a:ext cx="4140" cy="3928"/>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noFill/>
              <a:round/>
            </a:ln>
          </p:spPr>
          <p:txBody>
            <a:bodyPr vert="horz" wrap="square" lIns="104678" tIns="52339" rIns="104678" bIns="52339" numCol="1" anchor="t" anchorCtr="0" compatLnSpc="1"/>
            <a:lstStyle/>
            <a:p>
              <a:pPr defTabSz="902970" fontAlgn="auto">
                <a:spcBef>
                  <a:spcPts val="0"/>
                </a:spcBef>
                <a:spcAft>
                  <a:spcPts val="0"/>
                </a:spcAft>
                <a:defRPr/>
              </a:pPr>
              <a:endParaRPr lang="zh-CN" altLang="en-US" sz="1780" kern="0">
                <a:solidFill>
                  <a:sysClr val="windowText" lastClr="000000"/>
                </a:solidFill>
              </a:endParaRPr>
            </a:p>
          </p:txBody>
        </p:sp>
        <p:sp>
          <p:nvSpPr>
            <p:cNvPr id="455" name="Oval 82"/>
            <p:cNvSpPr>
              <a:spLocks noChangeArrowheads="1"/>
            </p:cNvSpPr>
            <p:nvPr/>
          </p:nvSpPr>
          <p:spPr bwMode="auto">
            <a:xfrm>
              <a:off x="2206371" y="3729980"/>
              <a:ext cx="157385" cy="137452"/>
            </a:xfrm>
            <a:prstGeom prst="ellipse">
              <a:avLst/>
            </a:prstGeom>
            <a:grpFill/>
            <a:ln w="9525">
              <a:noFill/>
              <a:round/>
            </a:ln>
          </p:spPr>
          <p:txBody>
            <a:bodyPr vert="horz" wrap="square" lIns="104678" tIns="52339" rIns="104678" bIns="52339" numCol="1" anchor="t" anchorCtr="0" compatLnSpc="1"/>
            <a:lstStyle/>
            <a:p>
              <a:pPr defTabSz="902970" fontAlgn="auto">
                <a:spcBef>
                  <a:spcPts val="0"/>
                </a:spcBef>
                <a:spcAft>
                  <a:spcPts val="0"/>
                </a:spcAft>
                <a:defRPr/>
              </a:pPr>
              <a:endParaRPr lang="zh-CN" altLang="en-US" sz="1780" kern="0">
                <a:solidFill>
                  <a:sysClr val="windowText" lastClr="000000"/>
                </a:solidFill>
              </a:endParaRPr>
            </a:p>
          </p:txBody>
        </p:sp>
        <p:sp>
          <p:nvSpPr>
            <p:cNvPr id="456" name="Freeform 83"/>
            <p:cNvSpPr/>
            <p:nvPr/>
          </p:nvSpPr>
          <p:spPr bwMode="auto">
            <a:xfrm>
              <a:off x="2392746" y="3839941"/>
              <a:ext cx="20708" cy="3928"/>
            </a:xfrm>
            <a:custGeom>
              <a:avLst/>
              <a:gdLst/>
              <a:ahLst/>
              <a:cxnLst>
                <a:cxn ang="0">
                  <a:pos x="0" y="0"/>
                </a:cxn>
                <a:cxn ang="0">
                  <a:pos x="0" y="0"/>
                </a:cxn>
                <a:cxn ang="0">
                  <a:pos x="0" y="0"/>
                </a:cxn>
                <a:cxn ang="0">
                  <a:pos x="2" y="0"/>
                </a:cxn>
                <a:cxn ang="0">
                  <a:pos x="0" y="0"/>
                </a:cxn>
                <a:cxn ang="0">
                  <a:pos x="0" y="0"/>
                </a:cxn>
              </a:cxnLst>
              <a:rect l="0" t="0" r="r" b="b"/>
              <a:pathLst>
                <a:path w="2">
                  <a:moveTo>
                    <a:pt x="0" y="0"/>
                  </a:moveTo>
                  <a:cubicBezTo>
                    <a:pt x="0" y="0"/>
                    <a:pt x="0" y="0"/>
                    <a:pt x="0" y="0"/>
                  </a:cubicBezTo>
                  <a:cubicBezTo>
                    <a:pt x="0" y="0"/>
                    <a:pt x="0" y="0"/>
                    <a:pt x="0" y="0"/>
                  </a:cubicBezTo>
                  <a:cubicBezTo>
                    <a:pt x="2" y="0"/>
                    <a:pt x="2" y="0"/>
                    <a:pt x="2" y="0"/>
                  </a:cubicBezTo>
                  <a:cubicBezTo>
                    <a:pt x="1" y="0"/>
                    <a:pt x="0" y="0"/>
                    <a:pt x="0" y="0"/>
                  </a:cubicBezTo>
                  <a:cubicBezTo>
                    <a:pt x="0" y="0"/>
                    <a:pt x="0" y="0"/>
                    <a:pt x="0" y="0"/>
                  </a:cubicBezTo>
                  <a:close/>
                </a:path>
              </a:pathLst>
            </a:custGeom>
            <a:grpFill/>
            <a:ln w="9525">
              <a:noFill/>
              <a:round/>
            </a:ln>
          </p:spPr>
          <p:txBody>
            <a:bodyPr vert="horz" wrap="square" lIns="104678" tIns="52339" rIns="104678" bIns="52339" numCol="1" anchor="t" anchorCtr="0" compatLnSpc="1"/>
            <a:lstStyle/>
            <a:p>
              <a:pPr defTabSz="902970" fontAlgn="auto">
                <a:spcBef>
                  <a:spcPts val="0"/>
                </a:spcBef>
                <a:spcAft>
                  <a:spcPts val="0"/>
                </a:spcAft>
                <a:defRPr/>
              </a:pPr>
              <a:endParaRPr lang="zh-CN" altLang="en-US" sz="1780" kern="0">
                <a:solidFill>
                  <a:sysClr val="windowText" lastClr="000000"/>
                </a:solidFill>
              </a:endParaRPr>
            </a:p>
          </p:txBody>
        </p:sp>
        <p:sp>
          <p:nvSpPr>
            <p:cNvPr id="457" name="Freeform 84"/>
            <p:cNvSpPr/>
            <p:nvPr/>
          </p:nvSpPr>
          <p:spPr bwMode="auto">
            <a:xfrm>
              <a:off x="2053128" y="3832086"/>
              <a:ext cx="538419" cy="612639"/>
            </a:xfrm>
            <a:custGeom>
              <a:avLst/>
              <a:gdLst/>
              <a:ahLst/>
              <a:cxnLst>
                <a:cxn ang="0">
                  <a:pos x="48" y="16"/>
                </a:cxn>
                <a:cxn ang="0">
                  <a:pos x="47" y="15"/>
                </a:cxn>
                <a:cxn ang="0">
                  <a:pos x="35" y="1"/>
                </a:cxn>
                <a:cxn ang="0">
                  <a:pos x="35" y="1"/>
                </a:cxn>
                <a:cxn ang="0">
                  <a:pos x="35" y="1"/>
                </a:cxn>
                <a:cxn ang="0">
                  <a:pos x="33" y="1"/>
                </a:cxn>
                <a:cxn ang="0">
                  <a:pos x="15" y="1"/>
                </a:cxn>
                <a:cxn ang="0">
                  <a:pos x="13" y="1"/>
                </a:cxn>
                <a:cxn ang="0">
                  <a:pos x="1" y="15"/>
                </a:cxn>
                <a:cxn ang="0">
                  <a:pos x="2" y="20"/>
                </a:cxn>
                <a:cxn ang="0">
                  <a:pos x="11" y="27"/>
                </a:cxn>
                <a:cxn ang="0">
                  <a:pos x="8" y="16"/>
                </a:cxn>
                <a:cxn ang="0">
                  <a:pos x="13" y="19"/>
                </a:cxn>
                <a:cxn ang="0">
                  <a:pos x="13" y="33"/>
                </a:cxn>
                <a:cxn ang="0">
                  <a:pos x="7" y="46"/>
                </a:cxn>
                <a:cxn ang="0">
                  <a:pos x="7" y="50"/>
                </a:cxn>
                <a:cxn ang="0">
                  <a:pos x="17" y="65"/>
                </a:cxn>
                <a:cxn ang="0">
                  <a:pos x="16" y="48"/>
                </a:cxn>
                <a:cxn ang="0">
                  <a:pos x="21" y="37"/>
                </a:cxn>
                <a:cxn ang="0">
                  <a:pos x="32" y="48"/>
                </a:cxn>
                <a:cxn ang="0">
                  <a:pos x="31" y="64"/>
                </a:cxn>
                <a:cxn ang="0">
                  <a:pos x="41" y="49"/>
                </a:cxn>
                <a:cxn ang="0">
                  <a:pos x="41" y="46"/>
                </a:cxn>
                <a:cxn ang="0">
                  <a:pos x="35" y="10"/>
                </a:cxn>
                <a:cxn ang="0">
                  <a:pos x="41" y="19"/>
                </a:cxn>
                <a:cxn ang="0">
                  <a:pos x="48" y="32"/>
                </a:cxn>
                <a:cxn ang="0">
                  <a:pos x="48" y="65"/>
                </a:cxn>
                <a:cxn ang="0">
                  <a:pos x="49" y="32"/>
                </a:cxn>
                <a:cxn ang="0">
                  <a:pos x="52" y="29"/>
                </a:cxn>
                <a:cxn ang="0">
                  <a:pos x="53" y="31"/>
                </a:cxn>
                <a:cxn ang="0">
                  <a:pos x="55" y="31"/>
                </a:cxn>
                <a:cxn ang="0">
                  <a:pos x="55" y="31"/>
                </a:cxn>
                <a:cxn ang="0">
                  <a:pos x="52" y="27"/>
                </a:cxn>
              </a:cxnLst>
              <a:rect l="0" t="0" r="r" b="b"/>
              <a:pathLst>
                <a:path w="55" h="66">
                  <a:moveTo>
                    <a:pt x="52" y="27"/>
                  </a:moveTo>
                  <a:cubicBezTo>
                    <a:pt x="48" y="16"/>
                    <a:pt x="48" y="16"/>
                    <a:pt x="48" y="16"/>
                  </a:cubicBezTo>
                  <a:cubicBezTo>
                    <a:pt x="48" y="16"/>
                    <a:pt x="47" y="15"/>
                    <a:pt x="47" y="15"/>
                  </a:cubicBezTo>
                  <a:cubicBezTo>
                    <a:pt x="47" y="15"/>
                    <a:pt x="47" y="15"/>
                    <a:pt x="47" y="15"/>
                  </a:cubicBezTo>
                  <a:cubicBezTo>
                    <a:pt x="38" y="2"/>
                    <a:pt x="38" y="2"/>
                    <a:pt x="38" y="2"/>
                  </a:cubicBezTo>
                  <a:cubicBezTo>
                    <a:pt x="38" y="1"/>
                    <a:pt x="37" y="1"/>
                    <a:pt x="35" y="1"/>
                  </a:cubicBezTo>
                  <a:cubicBezTo>
                    <a:pt x="35" y="1"/>
                    <a:pt x="35" y="1"/>
                    <a:pt x="35" y="1"/>
                  </a:cubicBezTo>
                  <a:cubicBezTo>
                    <a:pt x="35" y="1"/>
                    <a:pt x="35" y="1"/>
                    <a:pt x="35" y="1"/>
                  </a:cubicBezTo>
                  <a:cubicBezTo>
                    <a:pt x="35" y="1"/>
                    <a:pt x="35" y="1"/>
                    <a:pt x="35" y="1"/>
                  </a:cubicBezTo>
                  <a:cubicBezTo>
                    <a:pt x="35" y="1"/>
                    <a:pt x="35" y="1"/>
                    <a:pt x="35" y="1"/>
                  </a:cubicBezTo>
                  <a:cubicBezTo>
                    <a:pt x="35" y="1"/>
                    <a:pt x="35" y="1"/>
                    <a:pt x="35" y="1"/>
                  </a:cubicBezTo>
                  <a:cubicBezTo>
                    <a:pt x="33" y="1"/>
                    <a:pt x="33" y="1"/>
                    <a:pt x="33" y="1"/>
                  </a:cubicBezTo>
                  <a:cubicBezTo>
                    <a:pt x="31" y="4"/>
                    <a:pt x="28" y="6"/>
                    <a:pt x="24" y="6"/>
                  </a:cubicBezTo>
                  <a:cubicBezTo>
                    <a:pt x="20" y="6"/>
                    <a:pt x="17" y="4"/>
                    <a:pt x="15" y="1"/>
                  </a:cubicBezTo>
                  <a:cubicBezTo>
                    <a:pt x="13" y="1"/>
                    <a:pt x="13" y="1"/>
                    <a:pt x="13" y="1"/>
                  </a:cubicBezTo>
                  <a:cubicBezTo>
                    <a:pt x="13" y="1"/>
                    <a:pt x="13" y="1"/>
                    <a:pt x="13" y="1"/>
                  </a:cubicBezTo>
                  <a:cubicBezTo>
                    <a:pt x="11" y="0"/>
                    <a:pt x="10" y="1"/>
                    <a:pt x="9" y="2"/>
                  </a:cubicBezTo>
                  <a:cubicBezTo>
                    <a:pt x="1" y="15"/>
                    <a:pt x="1" y="15"/>
                    <a:pt x="1" y="15"/>
                  </a:cubicBezTo>
                  <a:cubicBezTo>
                    <a:pt x="0" y="16"/>
                    <a:pt x="0" y="18"/>
                    <a:pt x="2" y="19"/>
                  </a:cubicBezTo>
                  <a:cubicBezTo>
                    <a:pt x="2" y="20"/>
                    <a:pt x="2" y="20"/>
                    <a:pt x="2" y="20"/>
                  </a:cubicBezTo>
                  <a:cubicBezTo>
                    <a:pt x="11" y="27"/>
                    <a:pt x="11" y="27"/>
                    <a:pt x="11" y="27"/>
                  </a:cubicBezTo>
                  <a:cubicBezTo>
                    <a:pt x="11" y="27"/>
                    <a:pt x="11" y="27"/>
                    <a:pt x="11" y="27"/>
                  </a:cubicBezTo>
                  <a:cubicBezTo>
                    <a:pt x="11" y="18"/>
                    <a:pt x="11" y="18"/>
                    <a:pt x="11" y="18"/>
                  </a:cubicBezTo>
                  <a:cubicBezTo>
                    <a:pt x="8" y="16"/>
                    <a:pt x="8" y="16"/>
                    <a:pt x="8" y="16"/>
                  </a:cubicBezTo>
                  <a:cubicBezTo>
                    <a:pt x="13" y="9"/>
                    <a:pt x="13" y="9"/>
                    <a:pt x="13" y="9"/>
                  </a:cubicBezTo>
                  <a:cubicBezTo>
                    <a:pt x="13" y="19"/>
                    <a:pt x="13" y="19"/>
                    <a:pt x="13" y="19"/>
                  </a:cubicBezTo>
                  <a:cubicBezTo>
                    <a:pt x="13" y="27"/>
                    <a:pt x="13" y="27"/>
                    <a:pt x="13" y="27"/>
                  </a:cubicBezTo>
                  <a:cubicBezTo>
                    <a:pt x="13" y="33"/>
                    <a:pt x="13" y="33"/>
                    <a:pt x="13" y="33"/>
                  </a:cubicBezTo>
                  <a:cubicBezTo>
                    <a:pt x="13" y="33"/>
                    <a:pt x="13" y="33"/>
                    <a:pt x="13" y="33"/>
                  </a:cubicBezTo>
                  <a:cubicBezTo>
                    <a:pt x="7" y="46"/>
                    <a:pt x="7" y="46"/>
                    <a:pt x="7" y="46"/>
                  </a:cubicBezTo>
                  <a:cubicBezTo>
                    <a:pt x="7" y="47"/>
                    <a:pt x="7" y="48"/>
                    <a:pt x="7" y="48"/>
                  </a:cubicBezTo>
                  <a:cubicBezTo>
                    <a:pt x="6" y="49"/>
                    <a:pt x="7" y="49"/>
                    <a:pt x="7" y="50"/>
                  </a:cubicBezTo>
                  <a:cubicBezTo>
                    <a:pt x="12" y="62"/>
                    <a:pt x="12" y="62"/>
                    <a:pt x="12" y="62"/>
                  </a:cubicBezTo>
                  <a:cubicBezTo>
                    <a:pt x="12" y="65"/>
                    <a:pt x="15" y="66"/>
                    <a:pt x="17" y="65"/>
                  </a:cubicBezTo>
                  <a:cubicBezTo>
                    <a:pt x="19" y="64"/>
                    <a:pt x="21" y="62"/>
                    <a:pt x="20" y="59"/>
                  </a:cubicBezTo>
                  <a:cubicBezTo>
                    <a:pt x="16" y="48"/>
                    <a:pt x="16" y="48"/>
                    <a:pt x="16" y="48"/>
                  </a:cubicBezTo>
                  <a:cubicBezTo>
                    <a:pt x="21" y="37"/>
                    <a:pt x="21" y="37"/>
                    <a:pt x="21" y="37"/>
                  </a:cubicBezTo>
                  <a:cubicBezTo>
                    <a:pt x="21" y="37"/>
                    <a:pt x="21" y="37"/>
                    <a:pt x="21" y="37"/>
                  </a:cubicBezTo>
                  <a:cubicBezTo>
                    <a:pt x="27" y="37"/>
                    <a:pt x="27" y="37"/>
                    <a:pt x="27" y="37"/>
                  </a:cubicBezTo>
                  <a:cubicBezTo>
                    <a:pt x="32" y="48"/>
                    <a:pt x="32" y="48"/>
                    <a:pt x="32" y="48"/>
                  </a:cubicBezTo>
                  <a:cubicBezTo>
                    <a:pt x="28" y="59"/>
                    <a:pt x="28" y="59"/>
                    <a:pt x="28" y="59"/>
                  </a:cubicBezTo>
                  <a:cubicBezTo>
                    <a:pt x="27" y="61"/>
                    <a:pt x="29" y="63"/>
                    <a:pt x="31" y="64"/>
                  </a:cubicBezTo>
                  <a:cubicBezTo>
                    <a:pt x="33" y="65"/>
                    <a:pt x="36" y="64"/>
                    <a:pt x="37" y="62"/>
                  </a:cubicBezTo>
                  <a:cubicBezTo>
                    <a:pt x="41" y="49"/>
                    <a:pt x="41" y="49"/>
                    <a:pt x="41" y="49"/>
                  </a:cubicBezTo>
                  <a:cubicBezTo>
                    <a:pt x="41" y="49"/>
                    <a:pt x="42" y="48"/>
                    <a:pt x="42" y="47"/>
                  </a:cubicBezTo>
                  <a:cubicBezTo>
                    <a:pt x="42" y="47"/>
                    <a:pt x="41" y="46"/>
                    <a:pt x="41" y="46"/>
                  </a:cubicBezTo>
                  <a:cubicBezTo>
                    <a:pt x="35" y="33"/>
                    <a:pt x="35" y="33"/>
                    <a:pt x="35" y="33"/>
                  </a:cubicBezTo>
                  <a:cubicBezTo>
                    <a:pt x="35" y="10"/>
                    <a:pt x="35" y="10"/>
                    <a:pt x="35" y="10"/>
                  </a:cubicBezTo>
                  <a:cubicBezTo>
                    <a:pt x="41" y="19"/>
                    <a:pt x="41" y="19"/>
                    <a:pt x="41" y="19"/>
                  </a:cubicBezTo>
                  <a:cubicBezTo>
                    <a:pt x="41" y="19"/>
                    <a:pt x="41" y="19"/>
                    <a:pt x="41" y="19"/>
                  </a:cubicBezTo>
                  <a:cubicBezTo>
                    <a:pt x="45" y="30"/>
                    <a:pt x="45" y="30"/>
                    <a:pt x="45" y="30"/>
                  </a:cubicBezTo>
                  <a:cubicBezTo>
                    <a:pt x="45" y="31"/>
                    <a:pt x="46" y="32"/>
                    <a:pt x="48" y="32"/>
                  </a:cubicBezTo>
                  <a:cubicBezTo>
                    <a:pt x="48" y="64"/>
                    <a:pt x="48" y="64"/>
                    <a:pt x="48" y="64"/>
                  </a:cubicBezTo>
                  <a:cubicBezTo>
                    <a:pt x="48" y="64"/>
                    <a:pt x="48" y="65"/>
                    <a:pt x="48" y="65"/>
                  </a:cubicBezTo>
                  <a:cubicBezTo>
                    <a:pt x="49" y="65"/>
                    <a:pt x="49" y="64"/>
                    <a:pt x="49" y="64"/>
                  </a:cubicBezTo>
                  <a:cubicBezTo>
                    <a:pt x="49" y="32"/>
                    <a:pt x="49" y="32"/>
                    <a:pt x="49" y="32"/>
                  </a:cubicBezTo>
                  <a:cubicBezTo>
                    <a:pt x="49" y="32"/>
                    <a:pt x="49" y="32"/>
                    <a:pt x="50" y="32"/>
                  </a:cubicBezTo>
                  <a:cubicBezTo>
                    <a:pt x="51" y="31"/>
                    <a:pt x="52" y="30"/>
                    <a:pt x="52" y="29"/>
                  </a:cubicBezTo>
                  <a:cubicBezTo>
                    <a:pt x="53" y="29"/>
                    <a:pt x="53" y="30"/>
                    <a:pt x="53" y="31"/>
                  </a:cubicBezTo>
                  <a:cubicBezTo>
                    <a:pt x="53" y="31"/>
                    <a:pt x="53" y="31"/>
                    <a:pt x="53" y="31"/>
                  </a:cubicBezTo>
                  <a:cubicBezTo>
                    <a:pt x="53" y="31"/>
                    <a:pt x="53" y="31"/>
                    <a:pt x="54" y="31"/>
                  </a:cubicBezTo>
                  <a:cubicBezTo>
                    <a:pt x="54" y="31"/>
                    <a:pt x="55" y="31"/>
                    <a:pt x="55" y="31"/>
                  </a:cubicBezTo>
                  <a:cubicBezTo>
                    <a:pt x="55" y="31"/>
                    <a:pt x="55" y="31"/>
                    <a:pt x="55" y="31"/>
                  </a:cubicBezTo>
                  <a:cubicBezTo>
                    <a:pt x="55" y="31"/>
                    <a:pt x="55" y="31"/>
                    <a:pt x="55" y="31"/>
                  </a:cubicBezTo>
                  <a:cubicBezTo>
                    <a:pt x="55" y="30"/>
                    <a:pt x="55" y="30"/>
                    <a:pt x="55" y="30"/>
                  </a:cubicBezTo>
                  <a:cubicBezTo>
                    <a:pt x="55" y="29"/>
                    <a:pt x="53" y="27"/>
                    <a:pt x="52" y="27"/>
                  </a:cubicBezTo>
                  <a:close/>
                </a:path>
              </a:pathLst>
            </a:custGeom>
            <a:grpFill/>
            <a:ln w="9525">
              <a:noFill/>
              <a:round/>
            </a:ln>
          </p:spPr>
          <p:txBody>
            <a:bodyPr vert="horz" wrap="square" lIns="104678" tIns="52339" rIns="104678" bIns="52339" numCol="1" anchor="t" anchorCtr="0" compatLnSpc="1"/>
            <a:lstStyle/>
            <a:p>
              <a:pPr defTabSz="902970" fontAlgn="auto">
                <a:spcBef>
                  <a:spcPts val="0"/>
                </a:spcBef>
                <a:spcAft>
                  <a:spcPts val="0"/>
                </a:spcAft>
                <a:defRPr/>
              </a:pPr>
              <a:endParaRPr lang="zh-CN" altLang="en-US" sz="1780" kern="0">
                <a:solidFill>
                  <a:sysClr val="windowText" lastClr="000000"/>
                </a:solidFill>
              </a:endParaRPr>
            </a:p>
          </p:txBody>
        </p:sp>
        <p:sp>
          <p:nvSpPr>
            <p:cNvPr id="458" name="Line 85"/>
            <p:cNvSpPr>
              <a:spLocks noChangeShapeType="1"/>
            </p:cNvSpPr>
            <p:nvPr/>
          </p:nvSpPr>
          <p:spPr bwMode="auto">
            <a:xfrm>
              <a:off x="2285062" y="3792814"/>
              <a:ext cx="4140" cy="3928"/>
            </a:xfrm>
            <a:prstGeom prst="line">
              <a:avLst/>
            </a:prstGeom>
            <a:grpFill/>
            <a:ln w="9525">
              <a:noFill/>
              <a:round/>
            </a:ln>
          </p:spPr>
          <p:txBody>
            <a:bodyPr vert="horz" wrap="square" lIns="104678" tIns="52339" rIns="104678" bIns="52339" numCol="1" anchor="t" anchorCtr="0" compatLnSpc="1"/>
            <a:lstStyle/>
            <a:p>
              <a:pPr defTabSz="902970" fontAlgn="auto">
                <a:spcBef>
                  <a:spcPts val="0"/>
                </a:spcBef>
                <a:spcAft>
                  <a:spcPts val="0"/>
                </a:spcAft>
                <a:defRPr/>
              </a:pPr>
              <a:endParaRPr lang="zh-CN" altLang="en-US" sz="1780" kern="0">
                <a:solidFill>
                  <a:sysClr val="windowText" lastClr="000000"/>
                </a:solidFill>
              </a:endParaRPr>
            </a:p>
          </p:txBody>
        </p:sp>
        <p:sp>
          <p:nvSpPr>
            <p:cNvPr id="459" name="Line 86"/>
            <p:cNvSpPr>
              <a:spLocks noChangeShapeType="1"/>
            </p:cNvSpPr>
            <p:nvPr/>
          </p:nvSpPr>
          <p:spPr bwMode="auto">
            <a:xfrm>
              <a:off x="2285062" y="3792814"/>
              <a:ext cx="4140" cy="3928"/>
            </a:xfrm>
            <a:prstGeom prst="line">
              <a:avLst/>
            </a:prstGeom>
            <a:grpFill/>
            <a:ln w="9525">
              <a:noFill/>
              <a:round/>
            </a:ln>
          </p:spPr>
          <p:txBody>
            <a:bodyPr vert="horz" wrap="square" lIns="104678" tIns="52339" rIns="104678" bIns="52339" numCol="1" anchor="t" anchorCtr="0" compatLnSpc="1"/>
            <a:lstStyle/>
            <a:p>
              <a:pPr defTabSz="902970" fontAlgn="auto">
                <a:spcBef>
                  <a:spcPts val="0"/>
                </a:spcBef>
                <a:spcAft>
                  <a:spcPts val="0"/>
                </a:spcAft>
                <a:defRPr/>
              </a:pPr>
              <a:endParaRPr lang="zh-CN" altLang="en-US" sz="1780" kern="0">
                <a:solidFill>
                  <a:sysClr val="windowText" lastClr="000000"/>
                </a:solidFill>
              </a:endParaRPr>
            </a:p>
          </p:txBody>
        </p:sp>
        <p:sp>
          <p:nvSpPr>
            <p:cNvPr id="460" name="Freeform 87"/>
            <p:cNvSpPr/>
            <p:nvPr/>
          </p:nvSpPr>
          <p:spPr bwMode="auto">
            <a:xfrm>
              <a:off x="2922883" y="3839941"/>
              <a:ext cx="4140" cy="3928"/>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noFill/>
              <a:round/>
            </a:ln>
          </p:spPr>
          <p:txBody>
            <a:bodyPr vert="horz" wrap="square" lIns="104678" tIns="52339" rIns="104678" bIns="52339" numCol="1" anchor="t" anchorCtr="0" compatLnSpc="1"/>
            <a:lstStyle/>
            <a:p>
              <a:pPr defTabSz="902970" fontAlgn="auto">
                <a:spcBef>
                  <a:spcPts val="0"/>
                </a:spcBef>
                <a:spcAft>
                  <a:spcPts val="0"/>
                </a:spcAft>
                <a:defRPr/>
              </a:pPr>
              <a:endParaRPr lang="zh-CN" altLang="en-US" sz="1780" kern="0">
                <a:solidFill>
                  <a:sysClr val="windowText" lastClr="000000"/>
                </a:solidFill>
              </a:endParaRPr>
            </a:p>
          </p:txBody>
        </p:sp>
        <p:sp>
          <p:nvSpPr>
            <p:cNvPr id="461" name="Oval 88"/>
            <p:cNvSpPr>
              <a:spLocks noChangeArrowheads="1"/>
            </p:cNvSpPr>
            <p:nvPr/>
          </p:nvSpPr>
          <p:spPr bwMode="auto">
            <a:xfrm>
              <a:off x="2736507" y="3729980"/>
              <a:ext cx="157385" cy="137452"/>
            </a:xfrm>
            <a:prstGeom prst="ellipse">
              <a:avLst/>
            </a:prstGeom>
            <a:grpFill/>
            <a:ln w="9525">
              <a:noFill/>
              <a:round/>
            </a:ln>
          </p:spPr>
          <p:txBody>
            <a:bodyPr vert="horz" wrap="square" lIns="104678" tIns="52339" rIns="104678" bIns="52339" numCol="1" anchor="t" anchorCtr="0" compatLnSpc="1"/>
            <a:lstStyle/>
            <a:p>
              <a:pPr defTabSz="902970" fontAlgn="auto">
                <a:spcBef>
                  <a:spcPts val="0"/>
                </a:spcBef>
                <a:spcAft>
                  <a:spcPts val="0"/>
                </a:spcAft>
                <a:defRPr/>
              </a:pPr>
              <a:endParaRPr lang="zh-CN" altLang="en-US" sz="1780" kern="0">
                <a:solidFill>
                  <a:sysClr val="windowText" lastClr="000000"/>
                </a:solidFill>
              </a:endParaRPr>
            </a:p>
          </p:txBody>
        </p:sp>
        <p:sp>
          <p:nvSpPr>
            <p:cNvPr id="462" name="Freeform 89"/>
            <p:cNvSpPr/>
            <p:nvPr/>
          </p:nvSpPr>
          <p:spPr bwMode="auto">
            <a:xfrm>
              <a:off x="2922883" y="3839941"/>
              <a:ext cx="8283" cy="3928"/>
            </a:xfrm>
            <a:custGeom>
              <a:avLst/>
              <a:gdLst/>
              <a:ahLst/>
              <a:cxnLst>
                <a:cxn ang="0">
                  <a:pos x="0" y="0"/>
                </a:cxn>
                <a:cxn ang="0">
                  <a:pos x="0" y="0"/>
                </a:cxn>
                <a:cxn ang="0">
                  <a:pos x="0" y="0"/>
                </a:cxn>
                <a:cxn ang="0">
                  <a:pos x="1" y="0"/>
                </a:cxn>
                <a:cxn ang="0">
                  <a:pos x="0" y="0"/>
                </a:cxn>
                <a:cxn ang="0">
                  <a:pos x="0" y="0"/>
                </a:cxn>
              </a:cxnLst>
              <a:rect l="0" t="0" r="r" b="b"/>
              <a:pathLst>
                <a:path w="1">
                  <a:moveTo>
                    <a:pt x="0" y="0"/>
                  </a:moveTo>
                  <a:cubicBezTo>
                    <a:pt x="0" y="0"/>
                    <a:pt x="0" y="0"/>
                    <a:pt x="0" y="0"/>
                  </a:cubicBezTo>
                  <a:cubicBezTo>
                    <a:pt x="0" y="0"/>
                    <a:pt x="0" y="0"/>
                    <a:pt x="0" y="0"/>
                  </a:cubicBezTo>
                  <a:cubicBezTo>
                    <a:pt x="1" y="0"/>
                    <a:pt x="1" y="0"/>
                    <a:pt x="1" y="0"/>
                  </a:cubicBezTo>
                  <a:cubicBezTo>
                    <a:pt x="1" y="0"/>
                    <a:pt x="0" y="0"/>
                    <a:pt x="0" y="0"/>
                  </a:cubicBezTo>
                  <a:cubicBezTo>
                    <a:pt x="0" y="0"/>
                    <a:pt x="0" y="0"/>
                    <a:pt x="0" y="0"/>
                  </a:cubicBezTo>
                  <a:close/>
                </a:path>
              </a:pathLst>
            </a:custGeom>
            <a:grpFill/>
            <a:ln w="9525">
              <a:noFill/>
              <a:round/>
            </a:ln>
          </p:spPr>
          <p:txBody>
            <a:bodyPr vert="horz" wrap="square" lIns="104678" tIns="52339" rIns="104678" bIns="52339" numCol="1" anchor="t" anchorCtr="0" compatLnSpc="1"/>
            <a:lstStyle/>
            <a:p>
              <a:pPr defTabSz="902970" fontAlgn="auto">
                <a:spcBef>
                  <a:spcPts val="0"/>
                </a:spcBef>
                <a:spcAft>
                  <a:spcPts val="0"/>
                </a:spcAft>
                <a:defRPr/>
              </a:pPr>
              <a:endParaRPr lang="zh-CN" altLang="en-US" sz="1780" kern="0">
                <a:solidFill>
                  <a:sysClr val="windowText" lastClr="000000"/>
                </a:solidFill>
              </a:endParaRPr>
            </a:p>
          </p:txBody>
        </p:sp>
        <p:sp>
          <p:nvSpPr>
            <p:cNvPr id="463" name="Freeform 90"/>
            <p:cNvSpPr/>
            <p:nvPr/>
          </p:nvSpPr>
          <p:spPr bwMode="auto">
            <a:xfrm>
              <a:off x="2570839" y="3832086"/>
              <a:ext cx="546702" cy="612639"/>
            </a:xfrm>
            <a:custGeom>
              <a:avLst/>
              <a:gdLst/>
              <a:ahLst/>
              <a:cxnLst>
                <a:cxn ang="0">
                  <a:pos x="49" y="16"/>
                </a:cxn>
                <a:cxn ang="0">
                  <a:pos x="48" y="15"/>
                </a:cxn>
                <a:cxn ang="0">
                  <a:pos x="36" y="1"/>
                </a:cxn>
                <a:cxn ang="0">
                  <a:pos x="36" y="1"/>
                </a:cxn>
                <a:cxn ang="0">
                  <a:pos x="36" y="1"/>
                </a:cxn>
                <a:cxn ang="0">
                  <a:pos x="34" y="1"/>
                </a:cxn>
                <a:cxn ang="0">
                  <a:pos x="16" y="1"/>
                </a:cxn>
                <a:cxn ang="0">
                  <a:pos x="14" y="1"/>
                </a:cxn>
                <a:cxn ang="0">
                  <a:pos x="2" y="15"/>
                </a:cxn>
                <a:cxn ang="0">
                  <a:pos x="3" y="20"/>
                </a:cxn>
                <a:cxn ang="0">
                  <a:pos x="12" y="27"/>
                </a:cxn>
                <a:cxn ang="0">
                  <a:pos x="9" y="16"/>
                </a:cxn>
                <a:cxn ang="0">
                  <a:pos x="14" y="19"/>
                </a:cxn>
                <a:cxn ang="0">
                  <a:pos x="14" y="33"/>
                </a:cxn>
                <a:cxn ang="0">
                  <a:pos x="8" y="46"/>
                </a:cxn>
                <a:cxn ang="0">
                  <a:pos x="8" y="50"/>
                </a:cxn>
                <a:cxn ang="0">
                  <a:pos x="18" y="65"/>
                </a:cxn>
                <a:cxn ang="0">
                  <a:pos x="16" y="48"/>
                </a:cxn>
                <a:cxn ang="0">
                  <a:pos x="22" y="37"/>
                </a:cxn>
                <a:cxn ang="0">
                  <a:pos x="33" y="48"/>
                </a:cxn>
                <a:cxn ang="0">
                  <a:pos x="32" y="64"/>
                </a:cxn>
                <a:cxn ang="0">
                  <a:pos x="42" y="49"/>
                </a:cxn>
                <a:cxn ang="0">
                  <a:pos x="42" y="46"/>
                </a:cxn>
                <a:cxn ang="0">
                  <a:pos x="36" y="10"/>
                </a:cxn>
                <a:cxn ang="0">
                  <a:pos x="42" y="19"/>
                </a:cxn>
                <a:cxn ang="0">
                  <a:pos x="48" y="32"/>
                </a:cxn>
                <a:cxn ang="0">
                  <a:pos x="49" y="65"/>
                </a:cxn>
                <a:cxn ang="0">
                  <a:pos x="50" y="32"/>
                </a:cxn>
                <a:cxn ang="0">
                  <a:pos x="53" y="29"/>
                </a:cxn>
                <a:cxn ang="0">
                  <a:pos x="54" y="31"/>
                </a:cxn>
                <a:cxn ang="0">
                  <a:pos x="55" y="31"/>
                </a:cxn>
                <a:cxn ang="0">
                  <a:pos x="56" y="31"/>
                </a:cxn>
                <a:cxn ang="0">
                  <a:pos x="52" y="27"/>
                </a:cxn>
              </a:cxnLst>
              <a:rect l="0" t="0" r="r" b="b"/>
              <a:pathLst>
                <a:path w="56" h="66">
                  <a:moveTo>
                    <a:pt x="52" y="27"/>
                  </a:moveTo>
                  <a:cubicBezTo>
                    <a:pt x="49" y="16"/>
                    <a:pt x="49" y="16"/>
                    <a:pt x="49" y="16"/>
                  </a:cubicBezTo>
                  <a:cubicBezTo>
                    <a:pt x="48" y="16"/>
                    <a:pt x="48" y="15"/>
                    <a:pt x="48" y="15"/>
                  </a:cubicBezTo>
                  <a:cubicBezTo>
                    <a:pt x="48" y="15"/>
                    <a:pt x="48" y="15"/>
                    <a:pt x="48" y="15"/>
                  </a:cubicBezTo>
                  <a:cubicBezTo>
                    <a:pt x="39" y="2"/>
                    <a:pt x="39" y="2"/>
                    <a:pt x="39" y="2"/>
                  </a:cubicBezTo>
                  <a:cubicBezTo>
                    <a:pt x="38" y="1"/>
                    <a:pt x="37" y="1"/>
                    <a:pt x="36" y="1"/>
                  </a:cubicBezTo>
                  <a:cubicBezTo>
                    <a:pt x="36" y="1"/>
                    <a:pt x="36" y="1"/>
                    <a:pt x="36" y="1"/>
                  </a:cubicBezTo>
                  <a:cubicBezTo>
                    <a:pt x="36" y="1"/>
                    <a:pt x="36" y="1"/>
                    <a:pt x="36" y="1"/>
                  </a:cubicBezTo>
                  <a:cubicBezTo>
                    <a:pt x="36" y="1"/>
                    <a:pt x="36" y="1"/>
                    <a:pt x="36" y="1"/>
                  </a:cubicBezTo>
                  <a:cubicBezTo>
                    <a:pt x="36" y="1"/>
                    <a:pt x="36" y="1"/>
                    <a:pt x="36" y="1"/>
                  </a:cubicBezTo>
                  <a:cubicBezTo>
                    <a:pt x="36" y="1"/>
                    <a:pt x="36" y="1"/>
                    <a:pt x="36" y="1"/>
                  </a:cubicBezTo>
                  <a:cubicBezTo>
                    <a:pt x="34" y="1"/>
                    <a:pt x="34" y="1"/>
                    <a:pt x="34" y="1"/>
                  </a:cubicBezTo>
                  <a:cubicBezTo>
                    <a:pt x="32" y="4"/>
                    <a:pt x="29" y="6"/>
                    <a:pt x="25" y="6"/>
                  </a:cubicBezTo>
                  <a:cubicBezTo>
                    <a:pt x="21" y="6"/>
                    <a:pt x="18" y="4"/>
                    <a:pt x="16" y="1"/>
                  </a:cubicBezTo>
                  <a:cubicBezTo>
                    <a:pt x="14" y="1"/>
                    <a:pt x="14" y="1"/>
                    <a:pt x="14" y="1"/>
                  </a:cubicBezTo>
                  <a:cubicBezTo>
                    <a:pt x="14" y="1"/>
                    <a:pt x="14" y="1"/>
                    <a:pt x="14" y="1"/>
                  </a:cubicBezTo>
                  <a:cubicBezTo>
                    <a:pt x="12" y="0"/>
                    <a:pt x="11" y="1"/>
                    <a:pt x="10" y="2"/>
                  </a:cubicBezTo>
                  <a:cubicBezTo>
                    <a:pt x="2" y="15"/>
                    <a:pt x="2" y="15"/>
                    <a:pt x="2" y="15"/>
                  </a:cubicBezTo>
                  <a:cubicBezTo>
                    <a:pt x="0" y="16"/>
                    <a:pt x="1" y="18"/>
                    <a:pt x="2" y="19"/>
                  </a:cubicBezTo>
                  <a:cubicBezTo>
                    <a:pt x="3" y="20"/>
                    <a:pt x="3" y="20"/>
                    <a:pt x="3" y="20"/>
                  </a:cubicBezTo>
                  <a:cubicBezTo>
                    <a:pt x="12" y="27"/>
                    <a:pt x="12" y="27"/>
                    <a:pt x="12" y="27"/>
                  </a:cubicBezTo>
                  <a:cubicBezTo>
                    <a:pt x="12" y="27"/>
                    <a:pt x="12" y="27"/>
                    <a:pt x="12" y="27"/>
                  </a:cubicBezTo>
                  <a:cubicBezTo>
                    <a:pt x="12" y="18"/>
                    <a:pt x="12" y="18"/>
                    <a:pt x="12" y="18"/>
                  </a:cubicBezTo>
                  <a:cubicBezTo>
                    <a:pt x="9" y="16"/>
                    <a:pt x="9" y="16"/>
                    <a:pt x="9" y="16"/>
                  </a:cubicBezTo>
                  <a:cubicBezTo>
                    <a:pt x="14" y="9"/>
                    <a:pt x="14" y="9"/>
                    <a:pt x="14" y="9"/>
                  </a:cubicBezTo>
                  <a:cubicBezTo>
                    <a:pt x="14" y="19"/>
                    <a:pt x="14" y="19"/>
                    <a:pt x="14" y="19"/>
                  </a:cubicBezTo>
                  <a:cubicBezTo>
                    <a:pt x="14" y="27"/>
                    <a:pt x="14" y="27"/>
                    <a:pt x="14" y="27"/>
                  </a:cubicBezTo>
                  <a:cubicBezTo>
                    <a:pt x="14" y="33"/>
                    <a:pt x="14" y="33"/>
                    <a:pt x="14" y="33"/>
                  </a:cubicBezTo>
                  <a:cubicBezTo>
                    <a:pt x="14" y="33"/>
                    <a:pt x="14" y="33"/>
                    <a:pt x="14" y="33"/>
                  </a:cubicBezTo>
                  <a:cubicBezTo>
                    <a:pt x="8" y="46"/>
                    <a:pt x="8" y="46"/>
                    <a:pt x="8" y="46"/>
                  </a:cubicBezTo>
                  <a:cubicBezTo>
                    <a:pt x="7" y="47"/>
                    <a:pt x="7" y="48"/>
                    <a:pt x="7" y="48"/>
                  </a:cubicBezTo>
                  <a:cubicBezTo>
                    <a:pt x="7" y="49"/>
                    <a:pt x="7" y="49"/>
                    <a:pt x="8" y="50"/>
                  </a:cubicBezTo>
                  <a:cubicBezTo>
                    <a:pt x="12" y="62"/>
                    <a:pt x="12" y="62"/>
                    <a:pt x="12" y="62"/>
                  </a:cubicBezTo>
                  <a:cubicBezTo>
                    <a:pt x="13" y="65"/>
                    <a:pt x="16" y="66"/>
                    <a:pt x="18" y="65"/>
                  </a:cubicBezTo>
                  <a:cubicBezTo>
                    <a:pt x="20" y="64"/>
                    <a:pt x="21" y="62"/>
                    <a:pt x="21" y="59"/>
                  </a:cubicBezTo>
                  <a:cubicBezTo>
                    <a:pt x="16" y="48"/>
                    <a:pt x="16" y="48"/>
                    <a:pt x="16" y="48"/>
                  </a:cubicBezTo>
                  <a:cubicBezTo>
                    <a:pt x="22" y="37"/>
                    <a:pt x="22" y="37"/>
                    <a:pt x="22" y="37"/>
                  </a:cubicBezTo>
                  <a:cubicBezTo>
                    <a:pt x="22" y="37"/>
                    <a:pt x="22" y="37"/>
                    <a:pt x="22" y="37"/>
                  </a:cubicBezTo>
                  <a:cubicBezTo>
                    <a:pt x="28" y="37"/>
                    <a:pt x="28" y="37"/>
                    <a:pt x="28" y="37"/>
                  </a:cubicBezTo>
                  <a:cubicBezTo>
                    <a:pt x="33" y="48"/>
                    <a:pt x="33" y="48"/>
                    <a:pt x="33" y="48"/>
                  </a:cubicBezTo>
                  <a:cubicBezTo>
                    <a:pt x="29" y="59"/>
                    <a:pt x="29" y="59"/>
                    <a:pt x="29" y="59"/>
                  </a:cubicBezTo>
                  <a:cubicBezTo>
                    <a:pt x="28" y="61"/>
                    <a:pt x="29" y="63"/>
                    <a:pt x="32" y="64"/>
                  </a:cubicBezTo>
                  <a:cubicBezTo>
                    <a:pt x="34" y="65"/>
                    <a:pt x="37" y="64"/>
                    <a:pt x="37" y="62"/>
                  </a:cubicBezTo>
                  <a:cubicBezTo>
                    <a:pt x="42" y="49"/>
                    <a:pt x="42" y="49"/>
                    <a:pt x="42" y="49"/>
                  </a:cubicBezTo>
                  <a:cubicBezTo>
                    <a:pt x="42" y="49"/>
                    <a:pt x="42" y="48"/>
                    <a:pt x="42" y="47"/>
                  </a:cubicBezTo>
                  <a:cubicBezTo>
                    <a:pt x="42" y="47"/>
                    <a:pt x="42" y="46"/>
                    <a:pt x="42" y="46"/>
                  </a:cubicBezTo>
                  <a:cubicBezTo>
                    <a:pt x="36" y="33"/>
                    <a:pt x="36" y="33"/>
                    <a:pt x="36" y="33"/>
                  </a:cubicBezTo>
                  <a:cubicBezTo>
                    <a:pt x="36" y="10"/>
                    <a:pt x="36" y="10"/>
                    <a:pt x="36" y="10"/>
                  </a:cubicBezTo>
                  <a:cubicBezTo>
                    <a:pt x="42" y="19"/>
                    <a:pt x="42" y="19"/>
                    <a:pt x="42" y="19"/>
                  </a:cubicBezTo>
                  <a:cubicBezTo>
                    <a:pt x="42" y="19"/>
                    <a:pt x="42" y="19"/>
                    <a:pt x="42" y="19"/>
                  </a:cubicBezTo>
                  <a:cubicBezTo>
                    <a:pt x="46" y="30"/>
                    <a:pt x="46" y="30"/>
                    <a:pt x="46" y="30"/>
                  </a:cubicBezTo>
                  <a:cubicBezTo>
                    <a:pt x="46" y="31"/>
                    <a:pt x="47" y="32"/>
                    <a:pt x="48" y="32"/>
                  </a:cubicBezTo>
                  <a:cubicBezTo>
                    <a:pt x="48" y="64"/>
                    <a:pt x="48" y="64"/>
                    <a:pt x="48" y="64"/>
                  </a:cubicBezTo>
                  <a:cubicBezTo>
                    <a:pt x="48" y="64"/>
                    <a:pt x="49" y="65"/>
                    <a:pt x="49" y="65"/>
                  </a:cubicBezTo>
                  <a:cubicBezTo>
                    <a:pt x="50" y="65"/>
                    <a:pt x="50" y="64"/>
                    <a:pt x="50" y="64"/>
                  </a:cubicBezTo>
                  <a:cubicBezTo>
                    <a:pt x="50" y="32"/>
                    <a:pt x="50" y="32"/>
                    <a:pt x="50" y="32"/>
                  </a:cubicBezTo>
                  <a:cubicBezTo>
                    <a:pt x="50" y="32"/>
                    <a:pt x="50" y="32"/>
                    <a:pt x="50" y="32"/>
                  </a:cubicBezTo>
                  <a:cubicBezTo>
                    <a:pt x="52" y="31"/>
                    <a:pt x="53" y="30"/>
                    <a:pt x="53" y="29"/>
                  </a:cubicBezTo>
                  <a:cubicBezTo>
                    <a:pt x="53" y="29"/>
                    <a:pt x="54" y="30"/>
                    <a:pt x="54" y="31"/>
                  </a:cubicBezTo>
                  <a:cubicBezTo>
                    <a:pt x="54" y="31"/>
                    <a:pt x="54" y="31"/>
                    <a:pt x="54" y="31"/>
                  </a:cubicBezTo>
                  <a:cubicBezTo>
                    <a:pt x="54" y="31"/>
                    <a:pt x="54" y="31"/>
                    <a:pt x="55" y="31"/>
                  </a:cubicBezTo>
                  <a:cubicBezTo>
                    <a:pt x="55" y="31"/>
                    <a:pt x="55" y="31"/>
                    <a:pt x="55" y="31"/>
                  </a:cubicBezTo>
                  <a:cubicBezTo>
                    <a:pt x="55" y="31"/>
                    <a:pt x="55" y="31"/>
                    <a:pt x="55" y="31"/>
                  </a:cubicBezTo>
                  <a:cubicBezTo>
                    <a:pt x="56" y="31"/>
                    <a:pt x="56" y="31"/>
                    <a:pt x="56" y="31"/>
                  </a:cubicBezTo>
                  <a:cubicBezTo>
                    <a:pt x="56" y="30"/>
                    <a:pt x="56" y="30"/>
                    <a:pt x="56" y="30"/>
                  </a:cubicBezTo>
                  <a:cubicBezTo>
                    <a:pt x="56" y="29"/>
                    <a:pt x="54" y="27"/>
                    <a:pt x="52" y="27"/>
                  </a:cubicBezTo>
                  <a:close/>
                </a:path>
              </a:pathLst>
            </a:custGeom>
            <a:grpFill/>
            <a:ln w="9525">
              <a:noFill/>
              <a:round/>
            </a:ln>
          </p:spPr>
          <p:txBody>
            <a:bodyPr vert="horz" wrap="square" lIns="104678" tIns="52339" rIns="104678" bIns="52339" numCol="1" anchor="t" anchorCtr="0" compatLnSpc="1"/>
            <a:lstStyle/>
            <a:p>
              <a:pPr defTabSz="902970" fontAlgn="auto">
                <a:spcBef>
                  <a:spcPts val="0"/>
                </a:spcBef>
                <a:spcAft>
                  <a:spcPts val="0"/>
                </a:spcAft>
                <a:defRPr/>
              </a:pPr>
              <a:endParaRPr lang="zh-CN" altLang="en-US" sz="1780" kern="0">
                <a:solidFill>
                  <a:sysClr val="windowText" lastClr="000000"/>
                </a:solidFill>
              </a:endParaRPr>
            </a:p>
          </p:txBody>
        </p:sp>
        <p:sp>
          <p:nvSpPr>
            <p:cNvPr id="464" name="Line 91"/>
            <p:cNvSpPr>
              <a:spLocks noChangeShapeType="1"/>
            </p:cNvSpPr>
            <p:nvPr/>
          </p:nvSpPr>
          <p:spPr bwMode="auto">
            <a:xfrm>
              <a:off x="2815199" y="3792814"/>
              <a:ext cx="4140" cy="3928"/>
            </a:xfrm>
            <a:prstGeom prst="line">
              <a:avLst/>
            </a:prstGeom>
            <a:grpFill/>
            <a:ln w="9525">
              <a:noFill/>
              <a:round/>
            </a:ln>
          </p:spPr>
          <p:txBody>
            <a:bodyPr vert="horz" wrap="square" lIns="104678" tIns="52339" rIns="104678" bIns="52339" numCol="1" anchor="t" anchorCtr="0" compatLnSpc="1"/>
            <a:lstStyle/>
            <a:p>
              <a:pPr defTabSz="902970" fontAlgn="auto">
                <a:spcBef>
                  <a:spcPts val="0"/>
                </a:spcBef>
                <a:spcAft>
                  <a:spcPts val="0"/>
                </a:spcAft>
                <a:defRPr/>
              </a:pPr>
              <a:endParaRPr lang="zh-CN" altLang="en-US" sz="1780" kern="0">
                <a:solidFill>
                  <a:sysClr val="windowText" lastClr="000000"/>
                </a:solidFill>
              </a:endParaRPr>
            </a:p>
          </p:txBody>
        </p:sp>
        <p:sp>
          <p:nvSpPr>
            <p:cNvPr id="465" name="Line 92"/>
            <p:cNvSpPr>
              <a:spLocks noChangeShapeType="1"/>
            </p:cNvSpPr>
            <p:nvPr/>
          </p:nvSpPr>
          <p:spPr bwMode="auto">
            <a:xfrm>
              <a:off x="2815199" y="3792814"/>
              <a:ext cx="4140" cy="3928"/>
            </a:xfrm>
            <a:prstGeom prst="line">
              <a:avLst/>
            </a:prstGeom>
            <a:grpFill/>
            <a:ln w="9525">
              <a:noFill/>
              <a:round/>
            </a:ln>
          </p:spPr>
          <p:txBody>
            <a:bodyPr vert="horz" wrap="square" lIns="104678" tIns="52339" rIns="104678" bIns="52339" numCol="1" anchor="t" anchorCtr="0" compatLnSpc="1"/>
            <a:lstStyle/>
            <a:p>
              <a:pPr defTabSz="902970" fontAlgn="auto">
                <a:spcBef>
                  <a:spcPts val="0"/>
                </a:spcBef>
                <a:spcAft>
                  <a:spcPts val="0"/>
                </a:spcAft>
                <a:defRPr/>
              </a:pPr>
              <a:endParaRPr lang="zh-CN" altLang="en-US" sz="1780" kern="0">
                <a:solidFill>
                  <a:sysClr val="windowText" lastClr="000000"/>
                </a:solidFill>
              </a:endParaRPr>
            </a:p>
          </p:txBody>
        </p:sp>
        <p:sp>
          <p:nvSpPr>
            <p:cNvPr id="466" name="Freeform 93"/>
            <p:cNvSpPr/>
            <p:nvPr/>
          </p:nvSpPr>
          <p:spPr bwMode="auto">
            <a:xfrm>
              <a:off x="3461303" y="3839941"/>
              <a:ext cx="4140" cy="3928"/>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noFill/>
              <a:round/>
            </a:ln>
          </p:spPr>
          <p:txBody>
            <a:bodyPr vert="horz" wrap="square" lIns="104678" tIns="52339" rIns="104678" bIns="52339" numCol="1" anchor="t" anchorCtr="0" compatLnSpc="1"/>
            <a:lstStyle/>
            <a:p>
              <a:pPr defTabSz="902970" fontAlgn="auto">
                <a:spcBef>
                  <a:spcPts val="0"/>
                </a:spcBef>
                <a:spcAft>
                  <a:spcPts val="0"/>
                </a:spcAft>
                <a:defRPr/>
              </a:pPr>
              <a:endParaRPr lang="zh-CN" altLang="en-US" sz="1780" kern="0">
                <a:solidFill>
                  <a:sysClr val="windowText" lastClr="000000"/>
                </a:solidFill>
              </a:endParaRPr>
            </a:p>
          </p:txBody>
        </p:sp>
        <p:sp>
          <p:nvSpPr>
            <p:cNvPr id="467" name="Oval 94"/>
            <p:cNvSpPr>
              <a:spLocks noChangeArrowheads="1"/>
            </p:cNvSpPr>
            <p:nvPr/>
          </p:nvSpPr>
          <p:spPr bwMode="auto">
            <a:xfrm>
              <a:off x="3274927" y="3729980"/>
              <a:ext cx="144958" cy="137452"/>
            </a:xfrm>
            <a:prstGeom prst="ellipse">
              <a:avLst/>
            </a:prstGeom>
            <a:grpFill/>
            <a:ln w="9525">
              <a:noFill/>
              <a:round/>
            </a:ln>
          </p:spPr>
          <p:txBody>
            <a:bodyPr vert="horz" wrap="square" lIns="104678" tIns="52339" rIns="104678" bIns="52339" numCol="1" anchor="t" anchorCtr="0" compatLnSpc="1"/>
            <a:lstStyle/>
            <a:p>
              <a:pPr defTabSz="902970" fontAlgn="auto">
                <a:spcBef>
                  <a:spcPts val="0"/>
                </a:spcBef>
                <a:spcAft>
                  <a:spcPts val="0"/>
                </a:spcAft>
                <a:defRPr/>
              </a:pPr>
              <a:endParaRPr lang="zh-CN" altLang="en-US" sz="1780" kern="0">
                <a:solidFill>
                  <a:sysClr val="windowText" lastClr="000000"/>
                </a:solidFill>
              </a:endParaRPr>
            </a:p>
          </p:txBody>
        </p:sp>
        <p:sp>
          <p:nvSpPr>
            <p:cNvPr id="468" name="Freeform 95"/>
            <p:cNvSpPr/>
            <p:nvPr/>
          </p:nvSpPr>
          <p:spPr bwMode="auto">
            <a:xfrm>
              <a:off x="3448875" y="3839941"/>
              <a:ext cx="20708" cy="3928"/>
            </a:xfrm>
            <a:custGeom>
              <a:avLst/>
              <a:gdLst/>
              <a:ahLst/>
              <a:cxnLst>
                <a:cxn ang="0">
                  <a:pos x="1" y="0"/>
                </a:cxn>
                <a:cxn ang="0">
                  <a:pos x="1" y="0"/>
                </a:cxn>
                <a:cxn ang="0">
                  <a:pos x="1" y="0"/>
                </a:cxn>
                <a:cxn ang="0">
                  <a:pos x="2" y="0"/>
                </a:cxn>
                <a:cxn ang="0">
                  <a:pos x="0" y="0"/>
                </a:cxn>
                <a:cxn ang="0">
                  <a:pos x="1" y="0"/>
                </a:cxn>
              </a:cxnLst>
              <a:rect l="0" t="0" r="r" b="b"/>
              <a:pathLst>
                <a:path w="2">
                  <a:moveTo>
                    <a:pt x="1" y="0"/>
                  </a:moveTo>
                  <a:cubicBezTo>
                    <a:pt x="1" y="0"/>
                    <a:pt x="1" y="0"/>
                    <a:pt x="1" y="0"/>
                  </a:cubicBezTo>
                  <a:cubicBezTo>
                    <a:pt x="1" y="0"/>
                    <a:pt x="1" y="0"/>
                    <a:pt x="1" y="0"/>
                  </a:cubicBezTo>
                  <a:cubicBezTo>
                    <a:pt x="2" y="0"/>
                    <a:pt x="2" y="0"/>
                    <a:pt x="2" y="0"/>
                  </a:cubicBezTo>
                  <a:cubicBezTo>
                    <a:pt x="1" y="0"/>
                    <a:pt x="1" y="0"/>
                    <a:pt x="0" y="0"/>
                  </a:cubicBezTo>
                  <a:cubicBezTo>
                    <a:pt x="1" y="0"/>
                    <a:pt x="1" y="0"/>
                    <a:pt x="1" y="0"/>
                  </a:cubicBezTo>
                  <a:close/>
                </a:path>
              </a:pathLst>
            </a:custGeom>
            <a:grpFill/>
            <a:ln w="9525">
              <a:noFill/>
              <a:round/>
            </a:ln>
          </p:spPr>
          <p:txBody>
            <a:bodyPr vert="horz" wrap="square" lIns="104678" tIns="52339" rIns="104678" bIns="52339" numCol="1" anchor="t" anchorCtr="0" compatLnSpc="1"/>
            <a:lstStyle/>
            <a:p>
              <a:pPr defTabSz="902970" fontAlgn="auto">
                <a:spcBef>
                  <a:spcPts val="0"/>
                </a:spcBef>
                <a:spcAft>
                  <a:spcPts val="0"/>
                </a:spcAft>
                <a:defRPr/>
              </a:pPr>
              <a:endParaRPr lang="zh-CN" altLang="en-US" sz="1780" kern="0">
                <a:solidFill>
                  <a:sysClr val="windowText" lastClr="000000"/>
                </a:solidFill>
              </a:endParaRPr>
            </a:p>
          </p:txBody>
        </p:sp>
        <p:sp>
          <p:nvSpPr>
            <p:cNvPr id="469" name="Freeform 96"/>
            <p:cNvSpPr/>
            <p:nvPr/>
          </p:nvSpPr>
          <p:spPr bwMode="auto">
            <a:xfrm>
              <a:off x="3109259" y="3832086"/>
              <a:ext cx="538419" cy="612639"/>
            </a:xfrm>
            <a:custGeom>
              <a:avLst/>
              <a:gdLst/>
              <a:ahLst/>
              <a:cxnLst>
                <a:cxn ang="0">
                  <a:pos x="48" y="16"/>
                </a:cxn>
                <a:cxn ang="0">
                  <a:pos x="47" y="15"/>
                </a:cxn>
                <a:cxn ang="0">
                  <a:pos x="36" y="1"/>
                </a:cxn>
                <a:cxn ang="0">
                  <a:pos x="36" y="1"/>
                </a:cxn>
                <a:cxn ang="0">
                  <a:pos x="36" y="1"/>
                </a:cxn>
                <a:cxn ang="0">
                  <a:pos x="33" y="1"/>
                </a:cxn>
                <a:cxn ang="0">
                  <a:pos x="16" y="1"/>
                </a:cxn>
                <a:cxn ang="0">
                  <a:pos x="13" y="1"/>
                </a:cxn>
                <a:cxn ang="0">
                  <a:pos x="1" y="15"/>
                </a:cxn>
                <a:cxn ang="0">
                  <a:pos x="2" y="20"/>
                </a:cxn>
                <a:cxn ang="0">
                  <a:pos x="12" y="27"/>
                </a:cxn>
                <a:cxn ang="0">
                  <a:pos x="9" y="16"/>
                </a:cxn>
                <a:cxn ang="0">
                  <a:pos x="13" y="19"/>
                </a:cxn>
                <a:cxn ang="0">
                  <a:pos x="13" y="33"/>
                </a:cxn>
                <a:cxn ang="0">
                  <a:pos x="7" y="46"/>
                </a:cxn>
                <a:cxn ang="0">
                  <a:pos x="7" y="50"/>
                </a:cxn>
                <a:cxn ang="0">
                  <a:pos x="18" y="65"/>
                </a:cxn>
                <a:cxn ang="0">
                  <a:pos x="16" y="48"/>
                </a:cxn>
                <a:cxn ang="0">
                  <a:pos x="21" y="37"/>
                </a:cxn>
                <a:cxn ang="0">
                  <a:pos x="33" y="48"/>
                </a:cxn>
                <a:cxn ang="0">
                  <a:pos x="31" y="64"/>
                </a:cxn>
                <a:cxn ang="0">
                  <a:pos x="42" y="49"/>
                </a:cxn>
                <a:cxn ang="0">
                  <a:pos x="42" y="46"/>
                </a:cxn>
                <a:cxn ang="0">
                  <a:pos x="36" y="10"/>
                </a:cxn>
                <a:cxn ang="0">
                  <a:pos x="42" y="19"/>
                </a:cxn>
                <a:cxn ang="0">
                  <a:pos x="48" y="32"/>
                </a:cxn>
                <a:cxn ang="0">
                  <a:pos x="49" y="65"/>
                </a:cxn>
                <a:cxn ang="0">
                  <a:pos x="50" y="32"/>
                </a:cxn>
                <a:cxn ang="0">
                  <a:pos x="52" y="29"/>
                </a:cxn>
                <a:cxn ang="0">
                  <a:pos x="53" y="31"/>
                </a:cxn>
                <a:cxn ang="0">
                  <a:pos x="55" y="31"/>
                </a:cxn>
                <a:cxn ang="0">
                  <a:pos x="55" y="31"/>
                </a:cxn>
                <a:cxn ang="0">
                  <a:pos x="52" y="27"/>
                </a:cxn>
              </a:cxnLst>
              <a:rect l="0" t="0" r="r" b="b"/>
              <a:pathLst>
                <a:path w="55" h="66">
                  <a:moveTo>
                    <a:pt x="52" y="27"/>
                  </a:moveTo>
                  <a:cubicBezTo>
                    <a:pt x="48" y="16"/>
                    <a:pt x="48" y="16"/>
                    <a:pt x="48" y="16"/>
                  </a:cubicBezTo>
                  <a:cubicBezTo>
                    <a:pt x="48" y="16"/>
                    <a:pt x="48" y="15"/>
                    <a:pt x="47" y="15"/>
                  </a:cubicBezTo>
                  <a:cubicBezTo>
                    <a:pt x="47" y="15"/>
                    <a:pt x="47" y="15"/>
                    <a:pt x="47" y="15"/>
                  </a:cubicBezTo>
                  <a:cubicBezTo>
                    <a:pt x="39" y="2"/>
                    <a:pt x="39" y="2"/>
                    <a:pt x="39" y="2"/>
                  </a:cubicBezTo>
                  <a:cubicBezTo>
                    <a:pt x="38" y="1"/>
                    <a:pt x="37" y="1"/>
                    <a:pt x="36" y="1"/>
                  </a:cubicBezTo>
                  <a:cubicBezTo>
                    <a:pt x="36" y="1"/>
                    <a:pt x="36" y="1"/>
                    <a:pt x="36" y="1"/>
                  </a:cubicBezTo>
                  <a:cubicBezTo>
                    <a:pt x="36" y="1"/>
                    <a:pt x="36" y="1"/>
                    <a:pt x="36" y="1"/>
                  </a:cubicBezTo>
                  <a:cubicBezTo>
                    <a:pt x="36" y="1"/>
                    <a:pt x="36" y="1"/>
                    <a:pt x="36" y="1"/>
                  </a:cubicBezTo>
                  <a:cubicBezTo>
                    <a:pt x="36" y="1"/>
                    <a:pt x="36" y="1"/>
                    <a:pt x="36" y="1"/>
                  </a:cubicBezTo>
                  <a:cubicBezTo>
                    <a:pt x="35" y="1"/>
                    <a:pt x="35" y="1"/>
                    <a:pt x="35" y="1"/>
                  </a:cubicBezTo>
                  <a:cubicBezTo>
                    <a:pt x="33" y="1"/>
                    <a:pt x="33" y="1"/>
                    <a:pt x="33" y="1"/>
                  </a:cubicBezTo>
                  <a:cubicBezTo>
                    <a:pt x="32" y="4"/>
                    <a:pt x="28" y="6"/>
                    <a:pt x="25" y="6"/>
                  </a:cubicBezTo>
                  <a:cubicBezTo>
                    <a:pt x="21" y="6"/>
                    <a:pt x="17" y="4"/>
                    <a:pt x="16" y="1"/>
                  </a:cubicBezTo>
                  <a:cubicBezTo>
                    <a:pt x="13" y="1"/>
                    <a:pt x="13" y="1"/>
                    <a:pt x="13" y="1"/>
                  </a:cubicBezTo>
                  <a:cubicBezTo>
                    <a:pt x="13" y="1"/>
                    <a:pt x="13" y="1"/>
                    <a:pt x="13" y="1"/>
                  </a:cubicBezTo>
                  <a:cubicBezTo>
                    <a:pt x="12" y="0"/>
                    <a:pt x="11" y="1"/>
                    <a:pt x="10" y="2"/>
                  </a:cubicBezTo>
                  <a:cubicBezTo>
                    <a:pt x="1" y="15"/>
                    <a:pt x="1" y="15"/>
                    <a:pt x="1" y="15"/>
                  </a:cubicBezTo>
                  <a:cubicBezTo>
                    <a:pt x="0" y="16"/>
                    <a:pt x="0" y="18"/>
                    <a:pt x="2" y="19"/>
                  </a:cubicBezTo>
                  <a:cubicBezTo>
                    <a:pt x="2" y="20"/>
                    <a:pt x="2" y="20"/>
                    <a:pt x="2" y="20"/>
                  </a:cubicBezTo>
                  <a:cubicBezTo>
                    <a:pt x="11" y="27"/>
                    <a:pt x="11" y="27"/>
                    <a:pt x="11" y="27"/>
                  </a:cubicBezTo>
                  <a:cubicBezTo>
                    <a:pt x="11" y="27"/>
                    <a:pt x="11" y="27"/>
                    <a:pt x="12" y="27"/>
                  </a:cubicBezTo>
                  <a:cubicBezTo>
                    <a:pt x="12" y="18"/>
                    <a:pt x="12" y="18"/>
                    <a:pt x="12" y="18"/>
                  </a:cubicBezTo>
                  <a:cubicBezTo>
                    <a:pt x="9" y="16"/>
                    <a:pt x="9" y="16"/>
                    <a:pt x="9" y="16"/>
                  </a:cubicBezTo>
                  <a:cubicBezTo>
                    <a:pt x="13" y="9"/>
                    <a:pt x="13" y="9"/>
                    <a:pt x="13" y="9"/>
                  </a:cubicBezTo>
                  <a:cubicBezTo>
                    <a:pt x="13" y="19"/>
                    <a:pt x="13" y="19"/>
                    <a:pt x="13" y="19"/>
                  </a:cubicBezTo>
                  <a:cubicBezTo>
                    <a:pt x="13" y="27"/>
                    <a:pt x="13" y="27"/>
                    <a:pt x="13" y="27"/>
                  </a:cubicBezTo>
                  <a:cubicBezTo>
                    <a:pt x="13" y="33"/>
                    <a:pt x="13" y="33"/>
                    <a:pt x="13" y="33"/>
                  </a:cubicBezTo>
                  <a:cubicBezTo>
                    <a:pt x="13" y="33"/>
                    <a:pt x="13" y="33"/>
                    <a:pt x="13" y="33"/>
                  </a:cubicBezTo>
                  <a:cubicBezTo>
                    <a:pt x="7" y="46"/>
                    <a:pt x="7" y="46"/>
                    <a:pt x="7" y="46"/>
                  </a:cubicBezTo>
                  <a:cubicBezTo>
                    <a:pt x="7" y="47"/>
                    <a:pt x="7" y="48"/>
                    <a:pt x="7" y="48"/>
                  </a:cubicBezTo>
                  <a:cubicBezTo>
                    <a:pt x="7" y="49"/>
                    <a:pt x="7" y="49"/>
                    <a:pt x="7" y="50"/>
                  </a:cubicBezTo>
                  <a:cubicBezTo>
                    <a:pt x="12" y="62"/>
                    <a:pt x="12" y="62"/>
                    <a:pt x="12" y="62"/>
                  </a:cubicBezTo>
                  <a:cubicBezTo>
                    <a:pt x="13" y="65"/>
                    <a:pt x="15" y="66"/>
                    <a:pt x="18" y="65"/>
                  </a:cubicBezTo>
                  <a:cubicBezTo>
                    <a:pt x="20" y="64"/>
                    <a:pt x="21" y="62"/>
                    <a:pt x="20" y="59"/>
                  </a:cubicBezTo>
                  <a:cubicBezTo>
                    <a:pt x="16" y="48"/>
                    <a:pt x="16" y="48"/>
                    <a:pt x="16" y="48"/>
                  </a:cubicBezTo>
                  <a:cubicBezTo>
                    <a:pt x="21" y="37"/>
                    <a:pt x="21" y="37"/>
                    <a:pt x="21" y="37"/>
                  </a:cubicBezTo>
                  <a:cubicBezTo>
                    <a:pt x="21" y="37"/>
                    <a:pt x="21" y="37"/>
                    <a:pt x="21" y="37"/>
                  </a:cubicBezTo>
                  <a:cubicBezTo>
                    <a:pt x="28" y="37"/>
                    <a:pt x="28" y="37"/>
                    <a:pt x="28" y="37"/>
                  </a:cubicBezTo>
                  <a:cubicBezTo>
                    <a:pt x="33" y="48"/>
                    <a:pt x="33" y="48"/>
                    <a:pt x="33" y="48"/>
                  </a:cubicBezTo>
                  <a:cubicBezTo>
                    <a:pt x="29" y="59"/>
                    <a:pt x="29" y="59"/>
                    <a:pt x="29" y="59"/>
                  </a:cubicBezTo>
                  <a:cubicBezTo>
                    <a:pt x="28" y="61"/>
                    <a:pt x="29" y="63"/>
                    <a:pt x="31" y="64"/>
                  </a:cubicBezTo>
                  <a:cubicBezTo>
                    <a:pt x="34" y="65"/>
                    <a:pt x="36" y="64"/>
                    <a:pt x="37" y="62"/>
                  </a:cubicBezTo>
                  <a:cubicBezTo>
                    <a:pt x="42" y="49"/>
                    <a:pt x="42" y="49"/>
                    <a:pt x="42" y="49"/>
                  </a:cubicBezTo>
                  <a:cubicBezTo>
                    <a:pt x="42" y="49"/>
                    <a:pt x="42" y="48"/>
                    <a:pt x="42" y="47"/>
                  </a:cubicBezTo>
                  <a:cubicBezTo>
                    <a:pt x="42" y="47"/>
                    <a:pt x="42" y="46"/>
                    <a:pt x="42" y="46"/>
                  </a:cubicBezTo>
                  <a:cubicBezTo>
                    <a:pt x="36" y="33"/>
                    <a:pt x="36" y="33"/>
                    <a:pt x="36" y="33"/>
                  </a:cubicBezTo>
                  <a:cubicBezTo>
                    <a:pt x="36" y="10"/>
                    <a:pt x="36" y="10"/>
                    <a:pt x="36" y="10"/>
                  </a:cubicBezTo>
                  <a:cubicBezTo>
                    <a:pt x="42" y="19"/>
                    <a:pt x="42" y="19"/>
                    <a:pt x="42" y="19"/>
                  </a:cubicBezTo>
                  <a:cubicBezTo>
                    <a:pt x="42" y="19"/>
                    <a:pt x="42" y="19"/>
                    <a:pt x="42" y="19"/>
                  </a:cubicBezTo>
                  <a:cubicBezTo>
                    <a:pt x="46" y="30"/>
                    <a:pt x="46" y="30"/>
                    <a:pt x="46" y="30"/>
                  </a:cubicBezTo>
                  <a:cubicBezTo>
                    <a:pt x="46" y="31"/>
                    <a:pt x="47" y="32"/>
                    <a:pt x="48" y="32"/>
                  </a:cubicBezTo>
                  <a:cubicBezTo>
                    <a:pt x="48" y="64"/>
                    <a:pt x="48" y="64"/>
                    <a:pt x="48" y="64"/>
                  </a:cubicBezTo>
                  <a:cubicBezTo>
                    <a:pt x="48" y="64"/>
                    <a:pt x="48" y="65"/>
                    <a:pt x="49" y="65"/>
                  </a:cubicBezTo>
                  <a:cubicBezTo>
                    <a:pt x="49" y="65"/>
                    <a:pt x="50" y="64"/>
                    <a:pt x="50" y="64"/>
                  </a:cubicBezTo>
                  <a:cubicBezTo>
                    <a:pt x="50" y="32"/>
                    <a:pt x="50" y="32"/>
                    <a:pt x="50" y="32"/>
                  </a:cubicBezTo>
                  <a:cubicBezTo>
                    <a:pt x="50" y="32"/>
                    <a:pt x="50" y="32"/>
                    <a:pt x="50" y="32"/>
                  </a:cubicBezTo>
                  <a:cubicBezTo>
                    <a:pt x="51" y="31"/>
                    <a:pt x="52" y="30"/>
                    <a:pt x="52" y="29"/>
                  </a:cubicBezTo>
                  <a:cubicBezTo>
                    <a:pt x="53" y="29"/>
                    <a:pt x="53" y="30"/>
                    <a:pt x="53" y="31"/>
                  </a:cubicBezTo>
                  <a:cubicBezTo>
                    <a:pt x="53" y="31"/>
                    <a:pt x="53" y="31"/>
                    <a:pt x="53" y="31"/>
                  </a:cubicBezTo>
                  <a:cubicBezTo>
                    <a:pt x="53" y="31"/>
                    <a:pt x="54" y="31"/>
                    <a:pt x="54" y="31"/>
                  </a:cubicBezTo>
                  <a:cubicBezTo>
                    <a:pt x="55" y="31"/>
                    <a:pt x="55" y="31"/>
                    <a:pt x="55" y="31"/>
                  </a:cubicBezTo>
                  <a:cubicBezTo>
                    <a:pt x="55" y="31"/>
                    <a:pt x="55" y="31"/>
                    <a:pt x="55" y="31"/>
                  </a:cubicBezTo>
                  <a:cubicBezTo>
                    <a:pt x="55" y="31"/>
                    <a:pt x="55" y="31"/>
                    <a:pt x="55" y="31"/>
                  </a:cubicBezTo>
                  <a:cubicBezTo>
                    <a:pt x="55" y="30"/>
                    <a:pt x="55" y="30"/>
                    <a:pt x="55" y="30"/>
                  </a:cubicBezTo>
                  <a:cubicBezTo>
                    <a:pt x="55" y="29"/>
                    <a:pt x="54" y="27"/>
                    <a:pt x="52" y="27"/>
                  </a:cubicBezTo>
                  <a:close/>
                </a:path>
              </a:pathLst>
            </a:custGeom>
            <a:grpFill/>
            <a:ln w="9525">
              <a:noFill/>
              <a:round/>
            </a:ln>
          </p:spPr>
          <p:txBody>
            <a:bodyPr vert="horz" wrap="square" lIns="104678" tIns="52339" rIns="104678" bIns="52339" numCol="1" anchor="t" anchorCtr="0" compatLnSpc="1"/>
            <a:lstStyle/>
            <a:p>
              <a:pPr defTabSz="902970" fontAlgn="auto">
                <a:spcBef>
                  <a:spcPts val="0"/>
                </a:spcBef>
                <a:spcAft>
                  <a:spcPts val="0"/>
                </a:spcAft>
                <a:defRPr/>
              </a:pPr>
              <a:endParaRPr lang="zh-CN" altLang="en-US" sz="1780" kern="0">
                <a:solidFill>
                  <a:sysClr val="windowText" lastClr="000000"/>
                </a:solidFill>
              </a:endParaRPr>
            </a:p>
          </p:txBody>
        </p:sp>
        <p:sp>
          <p:nvSpPr>
            <p:cNvPr id="470" name="Line 97"/>
            <p:cNvSpPr>
              <a:spLocks noChangeShapeType="1"/>
            </p:cNvSpPr>
            <p:nvPr/>
          </p:nvSpPr>
          <p:spPr bwMode="auto">
            <a:xfrm>
              <a:off x="3353619" y="3792814"/>
              <a:ext cx="4140" cy="3928"/>
            </a:xfrm>
            <a:prstGeom prst="line">
              <a:avLst/>
            </a:prstGeom>
            <a:grpFill/>
            <a:ln w="9525">
              <a:noFill/>
              <a:round/>
            </a:ln>
          </p:spPr>
          <p:txBody>
            <a:bodyPr vert="horz" wrap="square" lIns="104678" tIns="52339" rIns="104678" bIns="52339" numCol="1" anchor="t" anchorCtr="0" compatLnSpc="1"/>
            <a:lstStyle/>
            <a:p>
              <a:pPr defTabSz="902970" fontAlgn="auto">
                <a:spcBef>
                  <a:spcPts val="0"/>
                </a:spcBef>
                <a:spcAft>
                  <a:spcPts val="0"/>
                </a:spcAft>
                <a:defRPr/>
              </a:pPr>
              <a:endParaRPr lang="zh-CN" altLang="en-US" sz="1780" kern="0">
                <a:solidFill>
                  <a:sysClr val="windowText" lastClr="000000"/>
                </a:solidFill>
              </a:endParaRPr>
            </a:p>
          </p:txBody>
        </p:sp>
        <p:sp>
          <p:nvSpPr>
            <p:cNvPr id="471" name="Line 98"/>
            <p:cNvSpPr>
              <a:spLocks noChangeShapeType="1"/>
            </p:cNvSpPr>
            <p:nvPr/>
          </p:nvSpPr>
          <p:spPr bwMode="auto">
            <a:xfrm>
              <a:off x="3353619" y="3792814"/>
              <a:ext cx="4140" cy="3928"/>
            </a:xfrm>
            <a:prstGeom prst="line">
              <a:avLst/>
            </a:prstGeom>
            <a:grpFill/>
            <a:ln w="9525">
              <a:noFill/>
              <a:round/>
            </a:ln>
          </p:spPr>
          <p:txBody>
            <a:bodyPr vert="horz" wrap="square" lIns="104678" tIns="52339" rIns="104678" bIns="52339" numCol="1" anchor="t" anchorCtr="0" compatLnSpc="1"/>
            <a:lstStyle/>
            <a:p>
              <a:pPr defTabSz="902970" fontAlgn="auto">
                <a:spcBef>
                  <a:spcPts val="0"/>
                </a:spcBef>
                <a:spcAft>
                  <a:spcPts val="0"/>
                </a:spcAft>
                <a:defRPr/>
              </a:pPr>
              <a:endParaRPr lang="zh-CN" altLang="en-US" sz="1780" kern="0">
                <a:solidFill>
                  <a:sysClr val="windowText" lastClr="000000"/>
                </a:solidFill>
              </a:endParaRPr>
            </a:p>
          </p:txBody>
        </p:sp>
      </p:grpSp>
      <p:grpSp>
        <p:nvGrpSpPr>
          <p:cNvPr id="472" name="组合 471"/>
          <p:cNvGrpSpPr/>
          <p:nvPr/>
        </p:nvGrpSpPr>
        <p:grpSpPr>
          <a:xfrm>
            <a:off x="1050070" y="2856189"/>
            <a:ext cx="2994092" cy="926946"/>
            <a:chOff x="1063265" y="2858148"/>
            <a:chExt cx="3031716" cy="938594"/>
          </a:xfrm>
          <a:solidFill>
            <a:schemeClr val="accent2">
              <a:lumMod val="75000"/>
            </a:schemeClr>
          </a:solidFill>
        </p:grpSpPr>
        <p:sp>
          <p:nvSpPr>
            <p:cNvPr id="473" name="Oval 10"/>
            <p:cNvSpPr>
              <a:spLocks noChangeArrowheads="1"/>
            </p:cNvSpPr>
            <p:nvPr/>
          </p:nvSpPr>
          <p:spPr bwMode="auto">
            <a:xfrm>
              <a:off x="1170950" y="2858148"/>
              <a:ext cx="157385" cy="137452"/>
            </a:xfrm>
            <a:prstGeom prst="ellipse">
              <a:avLst/>
            </a:prstGeom>
            <a:grpFill/>
            <a:ln w="9525">
              <a:noFill/>
              <a:round/>
            </a:ln>
          </p:spPr>
          <p:txBody>
            <a:bodyPr vert="horz" wrap="square" lIns="104678" tIns="52339" rIns="104678" bIns="52339" numCol="1" anchor="t" anchorCtr="0" compatLnSpc="1"/>
            <a:lstStyle/>
            <a:p>
              <a:pPr defTabSz="902970" fontAlgn="auto">
                <a:spcBef>
                  <a:spcPts val="0"/>
                </a:spcBef>
                <a:spcAft>
                  <a:spcPts val="0"/>
                </a:spcAft>
                <a:defRPr/>
              </a:pPr>
              <a:endParaRPr lang="zh-CN" altLang="en-US" sz="1780" kern="0">
                <a:solidFill>
                  <a:sysClr val="windowText" lastClr="000000"/>
                </a:solidFill>
              </a:endParaRPr>
            </a:p>
          </p:txBody>
        </p:sp>
        <p:pic>
          <p:nvPicPr>
            <p:cNvPr id="474" name="Picture 11"/>
            <p:cNvPicPr>
              <a:picLocks noChangeAspect="1" noChangeArrowheads="1"/>
            </p:cNvPicPr>
            <p:nvPr/>
          </p:nvPicPr>
          <p:blipFill>
            <a:blip r:embed="rId3" cstate="print"/>
            <a:srcRect/>
            <a:stretch>
              <a:fillRect/>
            </a:stretch>
          </p:blipFill>
          <p:spPr bwMode="auto">
            <a:xfrm>
              <a:off x="1315908" y="2964180"/>
              <a:ext cx="86974" cy="82472"/>
            </a:xfrm>
            <a:prstGeom prst="rect">
              <a:avLst/>
            </a:prstGeom>
            <a:grpFill/>
            <a:ln w="9525">
              <a:noFill/>
              <a:miter lim="800000"/>
              <a:headEnd/>
              <a:tailEnd/>
            </a:ln>
          </p:spPr>
        </p:pic>
        <p:sp>
          <p:nvSpPr>
            <p:cNvPr id="475" name="Freeform 12"/>
            <p:cNvSpPr/>
            <p:nvPr/>
          </p:nvSpPr>
          <p:spPr bwMode="auto">
            <a:xfrm>
              <a:off x="1063265" y="3015236"/>
              <a:ext cx="372751" cy="659764"/>
            </a:xfrm>
            <a:custGeom>
              <a:avLst/>
              <a:gdLst/>
              <a:ahLst/>
              <a:cxnLst>
                <a:cxn ang="0">
                  <a:pos x="37" y="2"/>
                </a:cxn>
                <a:cxn ang="0">
                  <a:pos x="33" y="0"/>
                </a:cxn>
                <a:cxn ang="0">
                  <a:pos x="31" y="0"/>
                </a:cxn>
                <a:cxn ang="0">
                  <a:pos x="30" y="0"/>
                </a:cxn>
                <a:cxn ang="0">
                  <a:pos x="30" y="0"/>
                </a:cxn>
                <a:cxn ang="0">
                  <a:pos x="28" y="0"/>
                </a:cxn>
                <a:cxn ang="0">
                  <a:pos x="8" y="0"/>
                </a:cxn>
                <a:cxn ang="0">
                  <a:pos x="7" y="0"/>
                </a:cxn>
                <a:cxn ang="0">
                  <a:pos x="7" y="0"/>
                </a:cxn>
                <a:cxn ang="0">
                  <a:pos x="4" y="0"/>
                </a:cxn>
                <a:cxn ang="0">
                  <a:pos x="0" y="5"/>
                </a:cxn>
                <a:cxn ang="0">
                  <a:pos x="0" y="5"/>
                </a:cxn>
                <a:cxn ang="0">
                  <a:pos x="0" y="5"/>
                </a:cxn>
                <a:cxn ang="0">
                  <a:pos x="0" y="29"/>
                </a:cxn>
                <a:cxn ang="0">
                  <a:pos x="3" y="32"/>
                </a:cxn>
                <a:cxn ang="0">
                  <a:pos x="7" y="29"/>
                </a:cxn>
                <a:cxn ang="0">
                  <a:pos x="7" y="7"/>
                </a:cxn>
                <a:cxn ang="0">
                  <a:pos x="8" y="7"/>
                </a:cxn>
                <a:cxn ang="0">
                  <a:pos x="8" y="32"/>
                </a:cxn>
                <a:cxn ang="0">
                  <a:pos x="4" y="50"/>
                </a:cxn>
                <a:cxn ang="0">
                  <a:pos x="8" y="50"/>
                </a:cxn>
                <a:cxn ang="0">
                  <a:pos x="8" y="67"/>
                </a:cxn>
                <a:cxn ang="0">
                  <a:pos x="12" y="71"/>
                </a:cxn>
                <a:cxn ang="0">
                  <a:pos x="16" y="67"/>
                </a:cxn>
                <a:cxn ang="0">
                  <a:pos x="16" y="50"/>
                </a:cxn>
                <a:cxn ang="0">
                  <a:pos x="21" y="50"/>
                </a:cxn>
                <a:cxn ang="0">
                  <a:pos x="21" y="67"/>
                </a:cxn>
                <a:cxn ang="0">
                  <a:pos x="26" y="71"/>
                </a:cxn>
                <a:cxn ang="0">
                  <a:pos x="30" y="67"/>
                </a:cxn>
                <a:cxn ang="0">
                  <a:pos x="30" y="50"/>
                </a:cxn>
                <a:cxn ang="0">
                  <a:pos x="33" y="50"/>
                </a:cxn>
                <a:cxn ang="0">
                  <a:pos x="30" y="32"/>
                </a:cxn>
                <a:cxn ang="0">
                  <a:pos x="30" y="7"/>
                </a:cxn>
                <a:cxn ang="0">
                  <a:pos x="31" y="7"/>
                </a:cxn>
                <a:cxn ang="0">
                  <a:pos x="31" y="29"/>
                </a:cxn>
                <a:cxn ang="0">
                  <a:pos x="35" y="32"/>
                </a:cxn>
                <a:cxn ang="0">
                  <a:pos x="38" y="29"/>
                </a:cxn>
                <a:cxn ang="0">
                  <a:pos x="38" y="5"/>
                </a:cxn>
                <a:cxn ang="0">
                  <a:pos x="37" y="2"/>
                </a:cxn>
              </a:cxnLst>
              <a:rect l="0" t="0" r="r" b="b"/>
              <a:pathLst>
                <a:path w="38" h="71">
                  <a:moveTo>
                    <a:pt x="37" y="2"/>
                  </a:moveTo>
                  <a:cubicBezTo>
                    <a:pt x="36" y="1"/>
                    <a:pt x="35" y="0"/>
                    <a:pt x="33" y="0"/>
                  </a:cubicBezTo>
                  <a:cubicBezTo>
                    <a:pt x="33" y="0"/>
                    <a:pt x="32" y="0"/>
                    <a:pt x="31" y="0"/>
                  </a:cubicBezTo>
                  <a:cubicBezTo>
                    <a:pt x="30" y="0"/>
                    <a:pt x="30" y="0"/>
                    <a:pt x="30" y="0"/>
                  </a:cubicBezTo>
                  <a:cubicBezTo>
                    <a:pt x="30" y="0"/>
                    <a:pt x="30" y="0"/>
                    <a:pt x="30" y="0"/>
                  </a:cubicBezTo>
                  <a:cubicBezTo>
                    <a:pt x="28" y="0"/>
                    <a:pt x="28" y="0"/>
                    <a:pt x="28" y="0"/>
                  </a:cubicBezTo>
                  <a:cubicBezTo>
                    <a:pt x="8" y="0"/>
                    <a:pt x="8" y="0"/>
                    <a:pt x="8" y="0"/>
                  </a:cubicBezTo>
                  <a:cubicBezTo>
                    <a:pt x="7" y="0"/>
                    <a:pt x="7" y="0"/>
                    <a:pt x="7" y="0"/>
                  </a:cubicBezTo>
                  <a:cubicBezTo>
                    <a:pt x="7" y="0"/>
                    <a:pt x="7" y="0"/>
                    <a:pt x="7" y="0"/>
                  </a:cubicBezTo>
                  <a:cubicBezTo>
                    <a:pt x="7" y="0"/>
                    <a:pt x="6" y="0"/>
                    <a:pt x="4" y="0"/>
                  </a:cubicBezTo>
                  <a:cubicBezTo>
                    <a:pt x="2" y="0"/>
                    <a:pt x="0" y="2"/>
                    <a:pt x="0" y="5"/>
                  </a:cubicBezTo>
                  <a:cubicBezTo>
                    <a:pt x="0" y="5"/>
                    <a:pt x="0" y="5"/>
                    <a:pt x="0" y="5"/>
                  </a:cubicBezTo>
                  <a:cubicBezTo>
                    <a:pt x="0" y="5"/>
                    <a:pt x="0" y="5"/>
                    <a:pt x="0" y="5"/>
                  </a:cubicBezTo>
                  <a:cubicBezTo>
                    <a:pt x="0" y="29"/>
                    <a:pt x="0" y="29"/>
                    <a:pt x="0" y="29"/>
                  </a:cubicBezTo>
                  <a:cubicBezTo>
                    <a:pt x="0" y="31"/>
                    <a:pt x="1" y="32"/>
                    <a:pt x="3" y="32"/>
                  </a:cubicBezTo>
                  <a:cubicBezTo>
                    <a:pt x="5" y="32"/>
                    <a:pt x="7" y="31"/>
                    <a:pt x="7" y="29"/>
                  </a:cubicBezTo>
                  <a:cubicBezTo>
                    <a:pt x="7" y="7"/>
                    <a:pt x="7" y="7"/>
                    <a:pt x="7" y="7"/>
                  </a:cubicBezTo>
                  <a:cubicBezTo>
                    <a:pt x="8" y="7"/>
                    <a:pt x="8" y="7"/>
                    <a:pt x="8" y="7"/>
                  </a:cubicBezTo>
                  <a:cubicBezTo>
                    <a:pt x="8" y="32"/>
                    <a:pt x="8" y="32"/>
                    <a:pt x="8" y="32"/>
                  </a:cubicBezTo>
                  <a:cubicBezTo>
                    <a:pt x="4" y="50"/>
                    <a:pt x="4" y="50"/>
                    <a:pt x="4" y="50"/>
                  </a:cubicBezTo>
                  <a:cubicBezTo>
                    <a:pt x="8" y="50"/>
                    <a:pt x="8" y="50"/>
                    <a:pt x="8" y="50"/>
                  </a:cubicBezTo>
                  <a:cubicBezTo>
                    <a:pt x="8" y="67"/>
                    <a:pt x="8" y="67"/>
                    <a:pt x="8" y="67"/>
                  </a:cubicBezTo>
                  <a:cubicBezTo>
                    <a:pt x="8" y="69"/>
                    <a:pt x="10" y="71"/>
                    <a:pt x="12" y="71"/>
                  </a:cubicBezTo>
                  <a:cubicBezTo>
                    <a:pt x="14" y="71"/>
                    <a:pt x="16" y="69"/>
                    <a:pt x="16" y="67"/>
                  </a:cubicBezTo>
                  <a:cubicBezTo>
                    <a:pt x="16" y="50"/>
                    <a:pt x="16" y="50"/>
                    <a:pt x="16" y="50"/>
                  </a:cubicBezTo>
                  <a:cubicBezTo>
                    <a:pt x="21" y="50"/>
                    <a:pt x="21" y="50"/>
                    <a:pt x="21" y="50"/>
                  </a:cubicBezTo>
                  <a:cubicBezTo>
                    <a:pt x="21" y="67"/>
                    <a:pt x="21" y="67"/>
                    <a:pt x="21" y="67"/>
                  </a:cubicBezTo>
                  <a:cubicBezTo>
                    <a:pt x="21" y="69"/>
                    <a:pt x="23" y="71"/>
                    <a:pt x="26" y="71"/>
                  </a:cubicBezTo>
                  <a:cubicBezTo>
                    <a:pt x="28" y="71"/>
                    <a:pt x="30" y="69"/>
                    <a:pt x="30" y="67"/>
                  </a:cubicBezTo>
                  <a:cubicBezTo>
                    <a:pt x="30" y="50"/>
                    <a:pt x="30" y="50"/>
                    <a:pt x="30" y="50"/>
                  </a:cubicBezTo>
                  <a:cubicBezTo>
                    <a:pt x="33" y="50"/>
                    <a:pt x="33" y="50"/>
                    <a:pt x="33" y="50"/>
                  </a:cubicBezTo>
                  <a:cubicBezTo>
                    <a:pt x="30" y="32"/>
                    <a:pt x="30" y="32"/>
                    <a:pt x="30" y="32"/>
                  </a:cubicBezTo>
                  <a:cubicBezTo>
                    <a:pt x="30" y="7"/>
                    <a:pt x="30" y="7"/>
                    <a:pt x="30" y="7"/>
                  </a:cubicBezTo>
                  <a:cubicBezTo>
                    <a:pt x="31" y="7"/>
                    <a:pt x="31" y="7"/>
                    <a:pt x="31" y="7"/>
                  </a:cubicBezTo>
                  <a:cubicBezTo>
                    <a:pt x="31" y="29"/>
                    <a:pt x="31" y="29"/>
                    <a:pt x="31" y="29"/>
                  </a:cubicBezTo>
                  <a:cubicBezTo>
                    <a:pt x="31" y="31"/>
                    <a:pt x="33" y="32"/>
                    <a:pt x="35" y="32"/>
                  </a:cubicBezTo>
                  <a:cubicBezTo>
                    <a:pt x="36" y="32"/>
                    <a:pt x="38" y="31"/>
                    <a:pt x="38" y="29"/>
                  </a:cubicBezTo>
                  <a:cubicBezTo>
                    <a:pt x="38" y="5"/>
                    <a:pt x="38" y="5"/>
                    <a:pt x="38" y="5"/>
                  </a:cubicBezTo>
                  <a:cubicBezTo>
                    <a:pt x="38" y="4"/>
                    <a:pt x="38" y="3"/>
                    <a:pt x="37" y="2"/>
                  </a:cubicBezTo>
                  <a:close/>
                </a:path>
              </a:pathLst>
            </a:custGeom>
            <a:grpFill/>
            <a:ln w="9525">
              <a:noFill/>
              <a:round/>
            </a:ln>
          </p:spPr>
          <p:txBody>
            <a:bodyPr vert="horz" wrap="square" lIns="104678" tIns="52339" rIns="104678" bIns="52339" numCol="1" anchor="t" anchorCtr="0" compatLnSpc="1"/>
            <a:lstStyle/>
            <a:p>
              <a:pPr defTabSz="902970" fontAlgn="auto">
                <a:spcBef>
                  <a:spcPts val="0"/>
                </a:spcBef>
                <a:spcAft>
                  <a:spcPts val="0"/>
                </a:spcAft>
                <a:defRPr/>
              </a:pPr>
              <a:endParaRPr lang="zh-CN" altLang="en-US" sz="1780" kern="0">
                <a:solidFill>
                  <a:sysClr val="windowText" lastClr="000000"/>
                </a:solidFill>
              </a:endParaRPr>
            </a:p>
          </p:txBody>
        </p:sp>
        <p:sp>
          <p:nvSpPr>
            <p:cNvPr id="476" name="Oval 13"/>
            <p:cNvSpPr>
              <a:spLocks noChangeArrowheads="1"/>
            </p:cNvSpPr>
            <p:nvPr/>
          </p:nvSpPr>
          <p:spPr bwMode="auto">
            <a:xfrm>
              <a:off x="1709369" y="2858148"/>
              <a:ext cx="157385" cy="137452"/>
            </a:xfrm>
            <a:prstGeom prst="ellipse">
              <a:avLst/>
            </a:prstGeom>
            <a:grpFill/>
            <a:ln w="9525">
              <a:noFill/>
              <a:round/>
            </a:ln>
          </p:spPr>
          <p:txBody>
            <a:bodyPr vert="horz" wrap="square" lIns="104678" tIns="52339" rIns="104678" bIns="52339" numCol="1" anchor="t" anchorCtr="0" compatLnSpc="1"/>
            <a:lstStyle/>
            <a:p>
              <a:pPr defTabSz="902970" fontAlgn="auto">
                <a:spcBef>
                  <a:spcPts val="0"/>
                </a:spcBef>
                <a:spcAft>
                  <a:spcPts val="0"/>
                </a:spcAft>
                <a:defRPr/>
              </a:pPr>
              <a:endParaRPr lang="zh-CN" altLang="en-US" sz="1780" kern="0">
                <a:solidFill>
                  <a:sysClr val="windowText" lastClr="000000"/>
                </a:solidFill>
              </a:endParaRPr>
            </a:p>
          </p:txBody>
        </p:sp>
        <p:pic>
          <p:nvPicPr>
            <p:cNvPr id="477" name="Picture 14"/>
            <p:cNvPicPr>
              <a:picLocks noChangeAspect="1" noChangeArrowheads="1"/>
            </p:cNvPicPr>
            <p:nvPr/>
          </p:nvPicPr>
          <p:blipFill>
            <a:blip r:embed="rId5" cstate="print"/>
            <a:srcRect/>
            <a:stretch>
              <a:fillRect/>
            </a:stretch>
          </p:blipFill>
          <p:spPr bwMode="auto">
            <a:xfrm>
              <a:off x="1854328" y="2964180"/>
              <a:ext cx="86974" cy="82472"/>
            </a:xfrm>
            <a:prstGeom prst="rect">
              <a:avLst/>
            </a:prstGeom>
            <a:grpFill/>
            <a:ln w="9525">
              <a:noFill/>
              <a:miter lim="800000"/>
              <a:headEnd/>
              <a:tailEnd/>
            </a:ln>
          </p:spPr>
        </p:pic>
        <p:sp>
          <p:nvSpPr>
            <p:cNvPr id="478" name="Freeform 15"/>
            <p:cNvSpPr/>
            <p:nvPr/>
          </p:nvSpPr>
          <p:spPr bwMode="auto">
            <a:xfrm>
              <a:off x="1593401" y="3015236"/>
              <a:ext cx="381035" cy="659764"/>
            </a:xfrm>
            <a:custGeom>
              <a:avLst/>
              <a:gdLst/>
              <a:ahLst/>
              <a:cxnLst>
                <a:cxn ang="0">
                  <a:pos x="38" y="2"/>
                </a:cxn>
                <a:cxn ang="0">
                  <a:pos x="34" y="0"/>
                </a:cxn>
                <a:cxn ang="0">
                  <a:pos x="32" y="0"/>
                </a:cxn>
                <a:cxn ang="0">
                  <a:pos x="31" y="0"/>
                </a:cxn>
                <a:cxn ang="0">
                  <a:pos x="31" y="0"/>
                </a:cxn>
                <a:cxn ang="0">
                  <a:pos x="29" y="0"/>
                </a:cxn>
                <a:cxn ang="0">
                  <a:pos x="8" y="0"/>
                </a:cxn>
                <a:cxn ang="0">
                  <a:pos x="8" y="0"/>
                </a:cxn>
                <a:cxn ang="0">
                  <a:pos x="8" y="0"/>
                </a:cxn>
                <a:cxn ang="0">
                  <a:pos x="5" y="0"/>
                </a:cxn>
                <a:cxn ang="0">
                  <a:pos x="0" y="5"/>
                </a:cxn>
                <a:cxn ang="0">
                  <a:pos x="0" y="5"/>
                </a:cxn>
                <a:cxn ang="0">
                  <a:pos x="0" y="5"/>
                </a:cxn>
                <a:cxn ang="0">
                  <a:pos x="0" y="29"/>
                </a:cxn>
                <a:cxn ang="0">
                  <a:pos x="4" y="32"/>
                </a:cxn>
                <a:cxn ang="0">
                  <a:pos x="8" y="29"/>
                </a:cxn>
                <a:cxn ang="0">
                  <a:pos x="8" y="7"/>
                </a:cxn>
                <a:cxn ang="0">
                  <a:pos x="8" y="7"/>
                </a:cxn>
                <a:cxn ang="0">
                  <a:pos x="8" y="32"/>
                </a:cxn>
                <a:cxn ang="0">
                  <a:pos x="5" y="50"/>
                </a:cxn>
                <a:cxn ang="0">
                  <a:pos x="8" y="50"/>
                </a:cxn>
                <a:cxn ang="0">
                  <a:pos x="8" y="67"/>
                </a:cxn>
                <a:cxn ang="0">
                  <a:pos x="13" y="71"/>
                </a:cxn>
                <a:cxn ang="0">
                  <a:pos x="17" y="67"/>
                </a:cxn>
                <a:cxn ang="0">
                  <a:pos x="17" y="50"/>
                </a:cxn>
                <a:cxn ang="0">
                  <a:pos x="22" y="50"/>
                </a:cxn>
                <a:cxn ang="0">
                  <a:pos x="22" y="67"/>
                </a:cxn>
                <a:cxn ang="0">
                  <a:pos x="27" y="71"/>
                </a:cxn>
                <a:cxn ang="0">
                  <a:pos x="31" y="67"/>
                </a:cxn>
                <a:cxn ang="0">
                  <a:pos x="31" y="50"/>
                </a:cxn>
                <a:cxn ang="0">
                  <a:pos x="34" y="50"/>
                </a:cxn>
                <a:cxn ang="0">
                  <a:pos x="31" y="32"/>
                </a:cxn>
                <a:cxn ang="0">
                  <a:pos x="31" y="7"/>
                </a:cxn>
                <a:cxn ang="0">
                  <a:pos x="32" y="7"/>
                </a:cxn>
                <a:cxn ang="0">
                  <a:pos x="32" y="29"/>
                </a:cxn>
                <a:cxn ang="0">
                  <a:pos x="35" y="32"/>
                </a:cxn>
                <a:cxn ang="0">
                  <a:pos x="39" y="29"/>
                </a:cxn>
                <a:cxn ang="0">
                  <a:pos x="39" y="5"/>
                </a:cxn>
                <a:cxn ang="0">
                  <a:pos x="38" y="2"/>
                </a:cxn>
              </a:cxnLst>
              <a:rect l="0" t="0" r="r" b="b"/>
              <a:pathLst>
                <a:path w="39" h="71">
                  <a:moveTo>
                    <a:pt x="38" y="2"/>
                  </a:moveTo>
                  <a:cubicBezTo>
                    <a:pt x="37" y="1"/>
                    <a:pt x="36" y="0"/>
                    <a:pt x="34" y="0"/>
                  </a:cubicBezTo>
                  <a:cubicBezTo>
                    <a:pt x="33" y="0"/>
                    <a:pt x="33" y="0"/>
                    <a:pt x="32" y="0"/>
                  </a:cubicBezTo>
                  <a:cubicBezTo>
                    <a:pt x="31" y="0"/>
                    <a:pt x="31" y="0"/>
                    <a:pt x="31" y="0"/>
                  </a:cubicBezTo>
                  <a:cubicBezTo>
                    <a:pt x="31" y="0"/>
                    <a:pt x="31" y="0"/>
                    <a:pt x="31" y="0"/>
                  </a:cubicBezTo>
                  <a:cubicBezTo>
                    <a:pt x="29" y="0"/>
                    <a:pt x="29" y="0"/>
                    <a:pt x="29" y="0"/>
                  </a:cubicBezTo>
                  <a:cubicBezTo>
                    <a:pt x="8" y="0"/>
                    <a:pt x="8" y="0"/>
                    <a:pt x="8" y="0"/>
                  </a:cubicBezTo>
                  <a:cubicBezTo>
                    <a:pt x="8" y="0"/>
                    <a:pt x="8" y="0"/>
                    <a:pt x="8" y="0"/>
                  </a:cubicBezTo>
                  <a:cubicBezTo>
                    <a:pt x="8" y="0"/>
                    <a:pt x="8" y="0"/>
                    <a:pt x="8" y="0"/>
                  </a:cubicBezTo>
                  <a:cubicBezTo>
                    <a:pt x="8" y="0"/>
                    <a:pt x="6" y="0"/>
                    <a:pt x="5" y="0"/>
                  </a:cubicBezTo>
                  <a:cubicBezTo>
                    <a:pt x="3" y="0"/>
                    <a:pt x="1" y="2"/>
                    <a:pt x="0" y="5"/>
                  </a:cubicBezTo>
                  <a:cubicBezTo>
                    <a:pt x="0" y="5"/>
                    <a:pt x="0" y="5"/>
                    <a:pt x="0" y="5"/>
                  </a:cubicBezTo>
                  <a:cubicBezTo>
                    <a:pt x="0" y="5"/>
                    <a:pt x="0" y="5"/>
                    <a:pt x="0" y="5"/>
                  </a:cubicBezTo>
                  <a:cubicBezTo>
                    <a:pt x="0" y="29"/>
                    <a:pt x="0" y="29"/>
                    <a:pt x="0" y="29"/>
                  </a:cubicBezTo>
                  <a:cubicBezTo>
                    <a:pt x="0" y="31"/>
                    <a:pt x="2" y="32"/>
                    <a:pt x="4" y="32"/>
                  </a:cubicBezTo>
                  <a:cubicBezTo>
                    <a:pt x="6" y="32"/>
                    <a:pt x="8" y="31"/>
                    <a:pt x="8" y="29"/>
                  </a:cubicBezTo>
                  <a:cubicBezTo>
                    <a:pt x="8" y="7"/>
                    <a:pt x="8" y="7"/>
                    <a:pt x="8" y="7"/>
                  </a:cubicBezTo>
                  <a:cubicBezTo>
                    <a:pt x="8" y="7"/>
                    <a:pt x="8" y="7"/>
                    <a:pt x="8" y="7"/>
                  </a:cubicBezTo>
                  <a:cubicBezTo>
                    <a:pt x="8" y="32"/>
                    <a:pt x="8" y="32"/>
                    <a:pt x="8" y="32"/>
                  </a:cubicBezTo>
                  <a:cubicBezTo>
                    <a:pt x="5" y="50"/>
                    <a:pt x="5" y="50"/>
                    <a:pt x="5" y="50"/>
                  </a:cubicBezTo>
                  <a:cubicBezTo>
                    <a:pt x="8" y="50"/>
                    <a:pt x="8" y="50"/>
                    <a:pt x="8" y="50"/>
                  </a:cubicBezTo>
                  <a:cubicBezTo>
                    <a:pt x="8" y="67"/>
                    <a:pt x="8" y="67"/>
                    <a:pt x="8" y="67"/>
                  </a:cubicBezTo>
                  <a:cubicBezTo>
                    <a:pt x="8" y="69"/>
                    <a:pt x="10" y="71"/>
                    <a:pt x="13" y="71"/>
                  </a:cubicBezTo>
                  <a:cubicBezTo>
                    <a:pt x="15" y="71"/>
                    <a:pt x="17" y="69"/>
                    <a:pt x="17" y="67"/>
                  </a:cubicBezTo>
                  <a:cubicBezTo>
                    <a:pt x="17" y="50"/>
                    <a:pt x="17" y="50"/>
                    <a:pt x="17" y="50"/>
                  </a:cubicBezTo>
                  <a:cubicBezTo>
                    <a:pt x="22" y="50"/>
                    <a:pt x="22" y="50"/>
                    <a:pt x="22" y="50"/>
                  </a:cubicBezTo>
                  <a:cubicBezTo>
                    <a:pt x="22" y="67"/>
                    <a:pt x="22" y="67"/>
                    <a:pt x="22" y="67"/>
                  </a:cubicBezTo>
                  <a:cubicBezTo>
                    <a:pt x="22" y="69"/>
                    <a:pt x="24" y="71"/>
                    <a:pt x="27" y="71"/>
                  </a:cubicBezTo>
                  <a:cubicBezTo>
                    <a:pt x="29" y="71"/>
                    <a:pt x="31" y="69"/>
                    <a:pt x="31" y="67"/>
                  </a:cubicBezTo>
                  <a:cubicBezTo>
                    <a:pt x="31" y="50"/>
                    <a:pt x="31" y="50"/>
                    <a:pt x="31" y="50"/>
                  </a:cubicBezTo>
                  <a:cubicBezTo>
                    <a:pt x="34" y="50"/>
                    <a:pt x="34" y="50"/>
                    <a:pt x="34" y="50"/>
                  </a:cubicBezTo>
                  <a:cubicBezTo>
                    <a:pt x="31" y="32"/>
                    <a:pt x="31" y="32"/>
                    <a:pt x="31" y="32"/>
                  </a:cubicBezTo>
                  <a:cubicBezTo>
                    <a:pt x="31" y="7"/>
                    <a:pt x="31" y="7"/>
                    <a:pt x="31" y="7"/>
                  </a:cubicBezTo>
                  <a:cubicBezTo>
                    <a:pt x="32" y="7"/>
                    <a:pt x="32" y="7"/>
                    <a:pt x="32" y="7"/>
                  </a:cubicBezTo>
                  <a:cubicBezTo>
                    <a:pt x="32" y="29"/>
                    <a:pt x="32" y="29"/>
                    <a:pt x="32" y="29"/>
                  </a:cubicBezTo>
                  <a:cubicBezTo>
                    <a:pt x="32" y="31"/>
                    <a:pt x="33" y="32"/>
                    <a:pt x="35" y="32"/>
                  </a:cubicBezTo>
                  <a:cubicBezTo>
                    <a:pt x="37" y="32"/>
                    <a:pt x="39" y="31"/>
                    <a:pt x="39" y="29"/>
                  </a:cubicBezTo>
                  <a:cubicBezTo>
                    <a:pt x="39" y="5"/>
                    <a:pt x="39" y="5"/>
                    <a:pt x="39" y="5"/>
                  </a:cubicBezTo>
                  <a:cubicBezTo>
                    <a:pt x="39" y="4"/>
                    <a:pt x="39" y="3"/>
                    <a:pt x="38" y="2"/>
                  </a:cubicBezTo>
                  <a:close/>
                </a:path>
              </a:pathLst>
            </a:custGeom>
            <a:grpFill/>
            <a:ln w="9525">
              <a:noFill/>
              <a:round/>
            </a:ln>
          </p:spPr>
          <p:txBody>
            <a:bodyPr vert="horz" wrap="square" lIns="104678" tIns="52339" rIns="104678" bIns="52339" numCol="1" anchor="t" anchorCtr="0" compatLnSpc="1"/>
            <a:lstStyle/>
            <a:p>
              <a:pPr defTabSz="902970" fontAlgn="auto">
                <a:spcBef>
                  <a:spcPts val="0"/>
                </a:spcBef>
                <a:spcAft>
                  <a:spcPts val="0"/>
                </a:spcAft>
                <a:defRPr/>
              </a:pPr>
              <a:endParaRPr lang="zh-CN" altLang="en-US" sz="1780" kern="0">
                <a:solidFill>
                  <a:sysClr val="windowText" lastClr="000000"/>
                </a:solidFill>
              </a:endParaRPr>
            </a:p>
          </p:txBody>
        </p:sp>
        <p:sp>
          <p:nvSpPr>
            <p:cNvPr id="479" name="Oval 16"/>
            <p:cNvSpPr>
              <a:spLocks noChangeArrowheads="1"/>
            </p:cNvSpPr>
            <p:nvPr/>
          </p:nvSpPr>
          <p:spPr bwMode="auto">
            <a:xfrm>
              <a:off x="2247788" y="2858148"/>
              <a:ext cx="144958" cy="137452"/>
            </a:xfrm>
            <a:prstGeom prst="ellipse">
              <a:avLst/>
            </a:prstGeom>
            <a:grpFill/>
            <a:ln w="9525">
              <a:noFill/>
              <a:round/>
            </a:ln>
          </p:spPr>
          <p:txBody>
            <a:bodyPr vert="horz" wrap="square" lIns="104678" tIns="52339" rIns="104678" bIns="52339" numCol="1" anchor="t" anchorCtr="0" compatLnSpc="1"/>
            <a:lstStyle/>
            <a:p>
              <a:pPr defTabSz="902970" fontAlgn="auto">
                <a:spcBef>
                  <a:spcPts val="0"/>
                </a:spcBef>
                <a:spcAft>
                  <a:spcPts val="0"/>
                </a:spcAft>
                <a:defRPr/>
              </a:pPr>
              <a:endParaRPr lang="zh-CN" altLang="en-US" sz="1780" kern="0">
                <a:solidFill>
                  <a:sysClr val="windowText" lastClr="000000"/>
                </a:solidFill>
              </a:endParaRPr>
            </a:p>
          </p:txBody>
        </p:sp>
        <p:pic>
          <p:nvPicPr>
            <p:cNvPr id="480" name="Picture 17"/>
            <p:cNvPicPr>
              <a:picLocks noChangeAspect="1" noChangeArrowheads="1"/>
            </p:cNvPicPr>
            <p:nvPr/>
          </p:nvPicPr>
          <p:blipFill>
            <a:blip r:embed="rId6" cstate="print"/>
            <a:srcRect/>
            <a:stretch>
              <a:fillRect/>
            </a:stretch>
          </p:blipFill>
          <p:spPr bwMode="auto">
            <a:xfrm>
              <a:off x="2388603" y="2964180"/>
              <a:ext cx="86974" cy="82472"/>
            </a:xfrm>
            <a:prstGeom prst="rect">
              <a:avLst/>
            </a:prstGeom>
            <a:grpFill/>
            <a:ln w="9525">
              <a:noFill/>
              <a:miter lim="800000"/>
              <a:headEnd/>
              <a:tailEnd/>
            </a:ln>
          </p:spPr>
        </p:pic>
        <p:sp>
          <p:nvSpPr>
            <p:cNvPr id="481" name="Freeform 18"/>
            <p:cNvSpPr/>
            <p:nvPr/>
          </p:nvSpPr>
          <p:spPr bwMode="auto">
            <a:xfrm>
              <a:off x="2131821" y="3015236"/>
              <a:ext cx="381035" cy="659764"/>
            </a:xfrm>
            <a:custGeom>
              <a:avLst/>
              <a:gdLst/>
              <a:ahLst/>
              <a:cxnLst>
                <a:cxn ang="0">
                  <a:pos x="38" y="2"/>
                </a:cxn>
                <a:cxn ang="0">
                  <a:pos x="34" y="0"/>
                </a:cxn>
                <a:cxn ang="0">
                  <a:pos x="32" y="0"/>
                </a:cxn>
                <a:cxn ang="0">
                  <a:pos x="31" y="0"/>
                </a:cxn>
                <a:cxn ang="0">
                  <a:pos x="31" y="0"/>
                </a:cxn>
                <a:cxn ang="0">
                  <a:pos x="29" y="0"/>
                </a:cxn>
                <a:cxn ang="0">
                  <a:pos x="8" y="0"/>
                </a:cxn>
                <a:cxn ang="0">
                  <a:pos x="8" y="0"/>
                </a:cxn>
                <a:cxn ang="0">
                  <a:pos x="8" y="0"/>
                </a:cxn>
                <a:cxn ang="0">
                  <a:pos x="5" y="0"/>
                </a:cxn>
                <a:cxn ang="0">
                  <a:pos x="0" y="5"/>
                </a:cxn>
                <a:cxn ang="0">
                  <a:pos x="0" y="5"/>
                </a:cxn>
                <a:cxn ang="0">
                  <a:pos x="0" y="5"/>
                </a:cxn>
                <a:cxn ang="0">
                  <a:pos x="0" y="29"/>
                </a:cxn>
                <a:cxn ang="0">
                  <a:pos x="4" y="32"/>
                </a:cxn>
                <a:cxn ang="0">
                  <a:pos x="7" y="29"/>
                </a:cxn>
                <a:cxn ang="0">
                  <a:pos x="7" y="7"/>
                </a:cxn>
                <a:cxn ang="0">
                  <a:pos x="8" y="7"/>
                </a:cxn>
                <a:cxn ang="0">
                  <a:pos x="8" y="32"/>
                </a:cxn>
                <a:cxn ang="0">
                  <a:pos x="5" y="50"/>
                </a:cxn>
                <a:cxn ang="0">
                  <a:pos x="8" y="50"/>
                </a:cxn>
                <a:cxn ang="0">
                  <a:pos x="8" y="67"/>
                </a:cxn>
                <a:cxn ang="0">
                  <a:pos x="13" y="71"/>
                </a:cxn>
                <a:cxn ang="0">
                  <a:pos x="17" y="67"/>
                </a:cxn>
                <a:cxn ang="0">
                  <a:pos x="17" y="50"/>
                </a:cxn>
                <a:cxn ang="0">
                  <a:pos x="22" y="50"/>
                </a:cxn>
                <a:cxn ang="0">
                  <a:pos x="22" y="67"/>
                </a:cxn>
                <a:cxn ang="0">
                  <a:pos x="26" y="71"/>
                </a:cxn>
                <a:cxn ang="0">
                  <a:pos x="31" y="67"/>
                </a:cxn>
                <a:cxn ang="0">
                  <a:pos x="31" y="50"/>
                </a:cxn>
                <a:cxn ang="0">
                  <a:pos x="34" y="50"/>
                </a:cxn>
                <a:cxn ang="0">
                  <a:pos x="31" y="32"/>
                </a:cxn>
                <a:cxn ang="0">
                  <a:pos x="31" y="7"/>
                </a:cxn>
                <a:cxn ang="0">
                  <a:pos x="31" y="7"/>
                </a:cxn>
                <a:cxn ang="0">
                  <a:pos x="31" y="29"/>
                </a:cxn>
                <a:cxn ang="0">
                  <a:pos x="35" y="32"/>
                </a:cxn>
                <a:cxn ang="0">
                  <a:pos x="39" y="29"/>
                </a:cxn>
                <a:cxn ang="0">
                  <a:pos x="39" y="5"/>
                </a:cxn>
                <a:cxn ang="0">
                  <a:pos x="38" y="2"/>
                </a:cxn>
              </a:cxnLst>
              <a:rect l="0" t="0" r="r" b="b"/>
              <a:pathLst>
                <a:path w="39" h="71">
                  <a:moveTo>
                    <a:pt x="38" y="2"/>
                  </a:moveTo>
                  <a:cubicBezTo>
                    <a:pt x="37" y="1"/>
                    <a:pt x="35" y="0"/>
                    <a:pt x="34" y="0"/>
                  </a:cubicBezTo>
                  <a:cubicBezTo>
                    <a:pt x="33" y="0"/>
                    <a:pt x="32" y="0"/>
                    <a:pt x="32" y="0"/>
                  </a:cubicBezTo>
                  <a:cubicBezTo>
                    <a:pt x="31" y="0"/>
                    <a:pt x="31" y="0"/>
                    <a:pt x="31" y="0"/>
                  </a:cubicBezTo>
                  <a:cubicBezTo>
                    <a:pt x="31" y="0"/>
                    <a:pt x="31" y="0"/>
                    <a:pt x="31" y="0"/>
                  </a:cubicBezTo>
                  <a:cubicBezTo>
                    <a:pt x="29" y="0"/>
                    <a:pt x="29" y="0"/>
                    <a:pt x="29" y="0"/>
                  </a:cubicBezTo>
                  <a:cubicBezTo>
                    <a:pt x="8" y="0"/>
                    <a:pt x="8" y="0"/>
                    <a:pt x="8" y="0"/>
                  </a:cubicBezTo>
                  <a:cubicBezTo>
                    <a:pt x="8" y="0"/>
                    <a:pt x="8" y="0"/>
                    <a:pt x="8" y="0"/>
                  </a:cubicBezTo>
                  <a:cubicBezTo>
                    <a:pt x="8" y="0"/>
                    <a:pt x="8" y="0"/>
                    <a:pt x="8" y="0"/>
                  </a:cubicBezTo>
                  <a:cubicBezTo>
                    <a:pt x="7" y="0"/>
                    <a:pt x="6" y="0"/>
                    <a:pt x="5" y="0"/>
                  </a:cubicBezTo>
                  <a:cubicBezTo>
                    <a:pt x="3" y="0"/>
                    <a:pt x="0" y="2"/>
                    <a:pt x="0" y="5"/>
                  </a:cubicBezTo>
                  <a:cubicBezTo>
                    <a:pt x="0" y="5"/>
                    <a:pt x="0" y="5"/>
                    <a:pt x="0" y="5"/>
                  </a:cubicBezTo>
                  <a:cubicBezTo>
                    <a:pt x="0" y="5"/>
                    <a:pt x="0" y="5"/>
                    <a:pt x="0" y="5"/>
                  </a:cubicBezTo>
                  <a:cubicBezTo>
                    <a:pt x="0" y="29"/>
                    <a:pt x="0" y="29"/>
                    <a:pt x="0" y="29"/>
                  </a:cubicBezTo>
                  <a:cubicBezTo>
                    <a:pt x="0" y="31"/>
                    <a:pt x="2" y="32"/>
                    <a:pt x="4" y="32"/>
                  </a:cubicBezTo>
                  <a:cubicBezTo>
                    <a:pt x="6" y="32"/>
                    <a:pt x="7" y="31"/>
                    <a:pt x="7" y="29"/>
                  </a:cubicBezTo>
                  <a:cubicBezTo>
                    <a:pt x="7" y="7"/>
                    <a:pt x="7" y="7"/>
                    <a:pt x="7" y="7"/>
                  </a:cubicBezTo>
                  <a:cubicBezTo>
                    <a:pt x="8" y="7"/>
                    <a:pt x="8" y="7"/>
                    <a:pt x="8" y="7"/>
                  </a:cubicBezTo>
                  <a:cubicBezTo>
                    <a:pt x="8" y="32"/>
                    <a:pt x="8" y="32"/>
                    <a:pt x="8" y="32"/>
                  </a:cubicBezTo>
                  <a:cubicBezTo>
                    <a:pt x="5" y="50"/>
                    <a:pt x="5" y="50"/>
                    <a:pt x="5" y="50"/>
                  </a:cubicBezTo>
                  <a:cubicBezTo>
                    <a:pt x="8" y="50"/>
                    <a:pt x="8" y="50"/>
                    <a:pt x="8" y="50"/>
                  </a:cubicBezTo>
                  <a:cubicBezTo>
                    <a:pt x="8" y="67"/>
                    <a:pt x="8" y="67"/>
                    <a:pt x="8" y="67"/>
                  </a:cubicBezTo>
                  <a:cubicBezTo>
                    <a:pt x="8" y="69"/>
                    <a:pt x="10" y="71"/>
                    <a:pt x="13" y="71"/>
                  </a:cubicBezTo>
                  <a:cubicBezTo>
                    <a:pt x="15" y="71"/>
                    <a:pt x="17" y="69"/>
                    <a:pt x="17" y="67"/>
                  </a:cubicBezTo>
                  <a:cubicBezTo>
                    <a:pt x="17" y="50"/>
                    <a:pt x="17" y="50"/>
                    <a:pt x="17" y="50"/>
                  </a:cubicBezTo>
                  <a:cubicBezTo>
                    <a:pt x="22" y="50"/>
                    <a:pt x="22" y="50"/>
                    <a:pt x="22" y="50"/>
                  </a:cubicBezTo>
                  <a:cubicBezTo>
                    <a:pt x="22" y="67"/>
                    <a:pt x="22" y="67"/>
                    <a:pt x="22" y="67"/>
                  </a:cubicBezTo>
                  <a:cubicBezTo>
                    <a:pt x="22" y="69"/>
                    <a:pt x="24" y="71"/>
                    <a:pt x="26" y="71"/>
                  </a:cubicBezTo>
                  <a:cubicBezTo>
                    <a:pt x="29" y="71"/>
                    <a:pt x="31" y="69"/>
                    <a:pt x="31" y="67"/>
                  </a:cubicBezTo>
                  <a:cubicBezTo>
                    <a:pt x="31" y="50"/>
                    <a:pt x="31" y="50"/>
                    <a:pt x="31" y="50"/>
                  </a:cubicBezTo>
                  <a:cubicBezTo>
                    <a:pt x="34" y="50"/>
                    <a:pt x="34" y="50"/>
                    <a:pt x="34" y="50"/>
                  </a:cubicBezTo>
                  <a:cubicBezTo>
                    <a:pt x="31" y="32"/>
                    <a:pt x="31" y="32"/>
                    <a:pt x="31" y="32"/>
                  </a:cubicBezTo>
                  <a:cubicBezTo>
                    <a:pt x="31" y="7"/>
                    <a:pt x="31" y="7"/>
                    <a:pt x="31" y="7"/>
                  </a:cubicBezTo>
                  <a:cubicBezTo>
                    <a:pt x="31" y="7"/>
                    <a:pt x="31" y="7"/>
                    <a:pt x="31" y="7"/>
                  </a:cubicBezTo>
                  <a:cubicBezTo>
                    <a:pt x="31" y="29"/>
                    <a:pt x="31" y="29"/>
                    <a:pt x="31" y="29"/>
                  </a:cubicBezTo>
                  <a:cubicBezTo>
                    <a:pt x="31" y="31"/>
                    <a:pt x="33" y="32"/>
                    <a:pt x="35" y="32"/>
                  </a:cubicBezTo>
                  <a:cubicBezTo>
                    <a:pt x="37" y="32"/>
                    <a:pt x="39" y="31"/>
                    <a:pt x="39" y="29"/>
                  </a:cubicBezTo>
                  <a:cubicBezTo>
                    <a:pt x="39" y="5"/>
                    <a:pt x="39" y="5"/>
                    <a:pt x="39" y="5"/>
                  </a:cubicBezTo>
                  <a:cubicBezTo>
                    <a:pt x="39" y="4"/>
                    <a:pt x="38" y="3"/>
                    <a:pt x="38" y="2"/>
                  </a:cubicBezTo>
                  <a:close/>
                </a:path>
              </a:pathLst>
            </a:custGeom>
            <a:grpFill/>
            <a:ln w="9525">
              <a:noFill/>
              <a:round/>
            </a:ln>
          </p:spPr>
          <p:txBody>
            <a:bodyPr vert="horz" wrap="square" lIns="104678" tIns="52339" rIns="104678" bIns="52339" numCol="1" anchor="t" anchorCtr="0" compatLnSpc="1"/>
            <a:lstStyle/>
            <a:p>
              <a:pPr defTabSz="902970" fontAlgn="auto">
                <a:spcBef>
                  <a:spcPts val="0"/>
                </a:spcBef>
                <a:spcAft>
                  <a:spcPts val="0"/>
                </a:spcAft>
                <a:defRPr/>
              </a:pPr>
              <a:endParaRPr lang="zh-CN" altLang="en-US" sz="1780" kern="0">
                <a:solidFill>
                  <a:sysClr val="windowText" lastClr="000000"/>
                </a:solidFill>
              </a:endParaRPr>
            </a:p>
          </p:txBody>
        </p:sp>
        <p:sp>
          <p:nvSpPr>
            <p:cNvPr id="482" name="Oval 19"/>
            <p:cNvSpPr>
              <a:spLocks noChangeArrowheads="1"/>
            </p:cNvSpPr>
            <p:nvPr/>
          </p:nvSpPr>
          <p:spPr bwMode="auto">
            <a:xfrm>
              <a:off x="2765498" y="2858148"/>
              <a:ext cx="157385" cy="137452"/>
            </a:xfrm>
            <a:prstGeom prst="ellipse">
              <a:avLst/>
            </a:prstGeom>
            <a:grpFill/>
            <a:ln w="9525">
              <a:noFill/>
              <a:round/>
            </a:ln>
          </p:spPr>
          <p:txBody>
            <a:bodyPr vert="horz" wrap="square" lIns="104678" tIns="52339" rIns="104678" bIns="52339" numCol="1" anchor="t" anchorCtr="0" compatLnSpc="1"/>
            <a:lstStyle/>
            <a:p>
              <a:pPr defTabSz="902970" fontAlgn="auto">
                <a:spcBef>
                  <a:spcPts val="0"/>
                </a:spcBef>
                <a:spcAft>
                  <a:spcPts val="0"/>
                </a:spcAft>
                <a:defRPr/>
              </a:pPr>
              <a:endParaRPr lang="zh-CN" altLang="en-US" sz="1780" kern="0">
                <a:solidFill>
                  <a:sysClr val="windowText" lastClr="000000"/>
                </a:solidFill>
              </a:endParaRPr>
            </a:p>
          </p:txBody>
        </p:sp>
        <p:pic>
          <p:nvPicPr>
            <p:cNvPr id="483" name="Picture 20"/>
            <p:cNvPicPr>
              <a:picLocks noChangeAspect="1" noChangeArrowheads="1"/>
            </p:cNvPicPr>
            <p:nvPr/>
          </p:nvPicPr>
          <p:blipFill>
            <a:blip r:embed="rId6" cstate="print"/>
            <a:srcRect/>
            <a:stretch>
              <a:fillRect/>
            </a:stretch>
          </p:blipFill>
          <p:spPr bwMode="auto">
            <a:xfrm>
              <a:off x="2914600" y="2964180"/>
              <a:ext cx="86974" cy="82472"/>
            </a:xfrm>
            <a:prstGeom prst="rect">
              <a:avLst/>
            </a:prstGeom>
            <a:grpFill/>
            <a:ln w="9525">
              <a:noFill/>
              <a:miter lim="800000"/>
              <a:headEnd/>
              <a:tailEnd/>
            </a:ln>
          </p:spPr>
        </p:pic>
        <p:sp>
          <p:nvSpPr>
            <p:cNvPr id="484" name="Freeform 21"/>
            <p:cNvSpPr/>
            <p:nvPr/>
          </p:nvSpPr>
          <p:spPr bwMode="auto">
            <a:xfrm>
              <a:off x="2657815" y="3015236"/>
              <a:ext cx="372751" cy="659764"/>
            </a:xfrm>
            <a:custGeom>
              <a:avLst/>
              <a:gdLst/>
              <a:ahLst/>
              <a:cxnLst>
                <a:cxn ang="0">
                  <a:pos x="38" y="2"/>
                </a:cxn>
                <a:cxn ang="0">
                  <a:pos x="34" y="0"/>
                </a:cxn>
                <a:cxn ang="0">
                  <a:pos x="32" y="0"/>
                </a:cxn>
                <a:cxn ang="0">
                  <a:pos x="30" y="0"/>
                </a:cxn>
                <a:cxn ang="0">
                  <a:pos x="30" y="0"/>
                </a:cxn>
                <a:cxn ang="0">
                  <a:pos x="29" y="0"/>
                </a:cxn>
                <a:cxn ang="0">
                  <a:pos x="8" y="0"/>
                </a:cxn>
                <a:cxn ang="0">
                  <a:pos x="8" y="0"/>
                </a:cxn>
                <a:cxn ang="0">
                  <a:pos x="8" y="0"/>
                </a:cxn>
                <a:cxn ang="0">
                  <a:pos x="5" y="0"/>
                </a:cxn>
                <a:cxn ang="0">
                  <a:pos x="0" y="5"/>
                </a:cxn>
                <a:cxn ang="0">
                  <a:pos x="0" y="5"/>
                </a:cxn>
                <a:cxn ang="0">
                  <a:pos x="0" y="5"/>
                </a:cxn>
                <a:cxn ang="0">
                  <a:pos x="0" y="29"/>
                </a:cxn>
                <a:cxn ang="0">
                  <a:pos x="4" y="32"/>
                </a:cxn>
                <a:cxn ang="0">
                  <a:pos x="7" y="29"/>
                </a:cxn>
                <a:cxn ang="0">
                  <a:pos x="7" y="7"/>
                </a:cxn>
                <a:cxn ang="0">
                  <a:pos x="8" y="7"/>
                </a:cxn>
                <a:cxn ang="0">
                  <a:pos x="8" y="32"/>
                </a:cxn>
                <a:cxn ang="0">
                  <a:pos x="5" y="50"/>
                </a:cxn>
                <a:cxn ang="0">
                  <a:pos x="8" y="50"/>
                </a:cxn>
                <a:cxn ang="0">
                  <a:pos x="8" y="67"/>
                </a:cxn>
                <a:cxn ang="0">
                  <a:pos x="12" y="71"/>
                </a:cxn>
                <a:cxn ang="0">
                  <a:pos x="17" y="67"/>
                </a:cxn>
                <a:cxn ang="0">
                  <a:pos x="17" y="50"/>
                </a:cxn>
                <a:cxn ang="0">
                  <a:pos x="22" y="50"/>
                </a:cxn>
                <a:cxn ang="0">
                  <a:pos x="22" y="67"/>
                </a:cxn>
                <a:cxn ang="0">
                  <a:pos x="26" y="71"/>
                </a:cxn>
                <a:cxn ang="0">
                  <a:pos x="30" y="67"/>
                </a:cxn>
                <a:cxn ang="0">
                  <a:pos x="30" y="50"/>
                </a:cxn>
                <a:cxn ang="0">
                  <a:pos x="33" y="50"/>
                </a:cxn>
                <a:cxn ang="0">
                  <a:pos x="30" y="32"/>
                </a:cxn>
                <a:cxn ang="0">
                  <a:pos x="30" y="7"/>
                </a:cxn>
                <a:cxn ang="0">
                  <a:pos x="31" y="7"/>
                </a:cxn>
                <a:cxn ang="0">
                  <a:pos x="31" y="29"/>
                </a:cxn>
                <a:cxn ang="0">
                  <a:pos x="35" y="32"/>
                </a:cxn>
                <a:cxn ang="0">
                  <a:pos x="38" y="29"/>
                </a:cxn>
                <a:cxn ang="0">
                  <a:pos x="38" y="5"/>
                </a:cxn>
                <a:cxn ang="0">
                  <a:pos x="38" y="2"/>
                </a:cxn>
              </a:cxnLst>
              <a:rect l="0" t="0" r="r" b="b"/>
              <a:pathLst>
                <a:path w="38" h="71">
                  <a:moveTo>
                    <a:pt x="38" y="2"/>
                  </a:moveTo>
                  <a:cubicBezTo>
                    <a:pt x="37" y="1"/>
                    <a:pt x="35" y="0"/>
                    <a:pt x="34" y="0"/>
                  </a:cubicBezTo>
                  <a:cubicBezTo>
                    <a:pt x="33" y="0"/>
                    <a:pt x="32" y="0"/>
                    <a:pt x="32" y="0"/>
                  </a:cubicBezTo>
                  <a:cubicBezTo>
                    <a:pt x="30" y="0"/>
                    <a:pt x="30" y="0"/>
                    <a:pt x="30" y="0"/>
                  </a:cubicBezTo>
                  <a:cubicBezTo>
                    <a:pt x="30" y="0"/>
                    <a:pt x="30" y="0"/>
                    <a:pt x="30" y="0"/>
                  </a:cubicBezTo>
                  <a:cubicBezTo>
                    <a:pt x="29" y="0"/>
                    <a:pt x="29" y="0"/>
                    <a:pt x="29" y="0"/>
                  </a:cubicBezTo>
                  <a:cubicBezTo>
                    <a:pt x="8" y="0"/>
                    <a:pt x="8" y="0"/>
                    <a:pt x="8" y="0"/>
                  </a:cubicBezTo>
                  <a:cubicBezTo>
                    <a:pt x="8" y="0"/>
                    <a:pt x="8" y="0"/>
                    <a:pt x="8" y="0"/>
                  </a:cubicBezTo>
                  <a:cubicBezTo>
                    <a:pt x="8" y="0"/>
                    <a:pt x="8" y="0"/>
                    <a:pt x="8" y="0"/>
                  </a:cubicBezTo>
                  <a:cubicBezTo>
                    <a:pt x="7" y="0"/>
                    <a:pt x="6" y="0"/>
                    <a:pt x="5" y="0"/>
                  </a:cubicBezTo>
                  <a:cubicBezTo>
                    <a:pt x="3" y="0"/>
                    <a:pt x="0" y="2"/>
                    <a:pt x="0" y="5"/>
                  </a:cubicBezTo>
                  <a:cubicBezTo>
                    <a:pt x="0" y="5"/>
                    <a:pt x="0" y="5"/>
                    <a:pt x="0" y="5"/>
                  </a:cubicBezTo>
                  <a:cubicBezTo>
                    <a:pt x="0" y="5"/>
                    <a:pt x="0" y="5"/>
                    <a:pt x="0" y="5"/>
                  </a:cubicBezTo>
                  <a:cubicBezTo>
                    <a:pt x="0" y="29"/>
                    <a:pt x="0" y="29"/>
                    <a:pt x="0" y="29"/>
                  </a:cubicBezTo>
                  <a:cubicBezTo>
                    <a:pt x="0" y="31"/>
                    <a:pt x="2" y="32"/>
                    <a:pt x="4" y="32"/>
                  </a:cubicBezTo>
                  <a:cubicBezTo>
                    <a:pt x="5" y="32"/>
                    <a:pt x="7" y="31"/>
                    <a:pt x="7" y="29"/>
                  </a:cubicBezTo>
                  <a:cubicBezTo>
                    <a:pt x="7" y="7"/>
                    <a:pt x="7" y="7"/>
                    <a:pt x="7" y="7"/>
                  </a:cubicBezTo>
                  <a:cubicBezTo>
                    <a:pt x="8" y="7"/>
                    <a:pt x="8" y="7"/>
                    <a:pt x="8" y="7"/>
                  </a:cubicBezTo>
                  <a:cubicBezTo>
                    <a:pt x="8" y="32"/>
                    <a:pt x="8" y="32"/>
                    <a:pt x="8" y="32"/>
                  </a:cubicBezTo>
                  <a:cubicBezTo>
                    <a:pt x="5" y="50"/>
                    <a:pt x="5" y="50"/>
                    <a:pt x="5" y="50"/>
                  </a:cubicBezTo>
                  <a:cubicBezTo>
                    <a:pt x="8" y="50"/>
                    <a:pt x="8" y="50"/>
                    <a:pt x="8" y="50"/>
                  </a:cubicBezTo>
                  <a:cubicBezTo>
                    <a:pt x="8" y="67"/>
                    <a:pt x="8" y="67"/>
                    <a:pt x="8" y="67"/>
                  </a:cubicBezTo>
                  <a:cubicBezTo>
                    <a:pt x="8" y="69"/>
                    <a:pt x="10" y="71"/>
                    <a:pt x="12" y="71"/>
                  </a:cubicBezTo>
                  <a:cubicBezTo>
                    <a:pt x="15" y="71"/>
                    <a:pt x="17" y="69"/>
                    <a:pt x="17" y="67"/>
                  </a:cubicBezTo>
                  <a:cubicBezTo>
                    <a:pt x="17" y="50"/>
                    <a:pt x="17" y="50"/>
                    <a:pt x="17" y="50"/>
                  </a:cubicBezTo>
                  <a:cubicBezTo>
                    <a:pt x="22" y="50"/>
                    <a:pt x="22" y="50"/>
                    <a:pt x="22" y="50"/>
                  </a:cubicBezTo>
                  <a:cubicBezTo>
                    <a:pt x="22" y="67"/>
                    <a:pt x="22" y="67"/>
                    <a:pt x="22" y="67"/>
                  </a:cubicBezTo>
                  <a:cubicBezTo>
                    <a:pt x="22" y="69"/>
                    <a:pt x="24" y="71"/>
                    <a:pt x="26" y="71"/>
                  </a:cubicBezTo>
                  <a:cubicBezTo>
                    <a:pt x="29" y="71"/>
                    <a:pt x="30" y="69"/>
                    <a:pt x="30" y="67"/>
                  </a:cubicBezTo>
                  <a:cubicBezTo>
                    <a:pt x="30" y="50"/>
                    <a:pt x="30" y="50"/>
                    <a:pt x="30" y="50"/>
                  </a:cubicBezTo>
                  <a:cubicBezTo>
                    <a:pt x="33" y="50"/>
                    <a:pt x="33" y="50"/>
                    <a:pt x="33" y="50"/>
                  </a:cubicBezTo>
                  <a:cubicBezTo>
                    <a:pt x="30" y="32"/>
                    <a:pt x="30" y="32"/>
                    <a:pt x="30" y="32"/>
                  </a:cubicBezTo>
                  <a:cubicBezTo>
                    <a:pt x="30" y="7"/>
                    <a:pt x="30" y="7"/>
                    <a:pt x="30" y="7"/>
                  </a:cubicBezTo>
                  <a:cubicBezTo>
                    <a:pt x="31" y="7"/>
                    <a:pt x="31" y="7"/>
                    <a:pt x="31" y="7"/>
                  </a:cubicBezTo>
                  <a:cubicBezTo>
                    <a:pt x="31" y="29"/>
                    <a:pt x="31" y="29"/>
                    <a:pt x="31" y="29"/>
                  </a:cubicBezTo>
                  <a:cubicBezTo>
                    <a:pt x="31" y="31"/>
                    <a:pt x="33" y="32"/>
                    <a:pt x="35" y="32"/>
                  </a:cubicBezTo>
                  <a:cubicBezTo>
                    <a:pt x="37" y="32"/>
                    <a:pt x="38" y="31"/>
                    <a:pt x="38" y="29"/>
                  </a:cubicBezTo>
                  <a:cubicBezTo>
                    <a:pt x="38" y="5"/>
                    <a:pt x="38" y="5"/>
                    <a:pt x="38" y="5"/>
                  </a:cubicBezTo>
                  <a:cubicBezTo>
                    <a:pt x="38" y="4"/>
                    <a:pt x="38" y="3"/>
                    <a:pt x="38" y="2"/>
                  </a:cubicBezTo>
                  <a:close/>
                </a:path>
              </a:pathLst>
            </a:custGeom>
            <a:grpFill/>
            <a:ln w="9525">
              <a:noFill/>
              <a:round/>
            </a:ln>
          </p:spPr>
          <p:txBody>
            <a:bodyPr vert="horz" wrap="square" lIns="104678" tIns="52339" rIns="104678" bIns="52339" numCol="1" anchor="t" anchorCtr="0" compatLnSpc="1"/>
            <a:lstStyle/>
            <a:p>
              <a:pPr defTabSz="902970" fontAlgn="auto">
                <a:spcBef>
                  <a:spcPts val="0"/>
                </a:spcBef>
                <a:spcAft>
                  <a:spcPts val="0"/>
                </a:spcAft>
                <a:defRPr/>
              </a:pPr>
              <a:endParaRPr lang="zh-CN" altLang="en-US" sz="1780" kern="0">
                <a:solidFill>
                  <a:sysClr val="windowText" lastClr="000000"/>
                </a:solidFill>
              </a:endParaRPr>
            </a:p>
          </p:txBody>
        </p:sp>
        <p:sp>
          <p:nvSpPr>
            <p:cNvPr id="485" name="Oval 22"/>
            <p:cNvSpPr>
              <a:spLocks noChangeArrowheads="1"/>
            </p:cNvSpPr>
            <p:nvPr/>
          </p:nvSpPr>
          <p:spPr bwMode="auto">
            <a:xfrm>
              <a:off x="3303917" y="2858148"/>
              <a:ext cx="157385" cy="137452"/>
            </a:xfrm>
            <a:prstGeom prst="ellipse">
              <a:avLst/>
            </a:prstGeom>
            <a:grpFill/>
            <a:ln w="9525">
              <a:noFill/>
              <a:round/>
            </a:ln>
          </p:spPr>
          <p:txBody>
            <a:bodyPr vert="horz" wrap="square" lIns="104678" tIns="52339" rIns="104678" bIns="52339" numCol="1" anchor="t" anchorCtr="0" compatLnSpc="1"/>
            <a:lstStyle/>
            <a:p>
              <a:pPr defTabSz="902970" fontAlgn="auto">
                <a:spcBef>
                  <a:spcPts val="0"/>
                </a:spcBef>
                <a:spcAft>
                  <a:spcPts val="0"/>
                </a:spcAft>
                <a:defRPr/>
              </a:pPr>
              <a:endParaRPr lang="zh-CN" altLang="en-US" sz="1780" kern="0">
                <a:solidFill>
                  <a:sysClr val="windowText" lastClr="000000"/>
                </a:solidFill>
              </a:endParaRPr>
            </a:p>
          </p:txBody>
        </p:sp>
        <p:pic>
          <p:nvPicPr>
            <p:cNvPr id="486" name="Picture 23"/>
            <p:cNvPicPr>
              <a:picLocks noChangeAspect="1" noChangeArrowheads="1"/>
            </p:cNvPicPr>
            <p:nvPr/>
          </p:nvPicPr>
          <p:blipFill>
            <a:blip r:embed="rId7" cstate="print"/>
            <a:srcRect/>
            <a:stretch>
              <a:fillRect/>
            </a:stretch>
          </p:blipFill>
          <p:spPr bwMode="auto">
            <a:xfrm>
              <a:off x="3448876" y="2964180"/>
              <a:ext cx="86974" cy="82472"/>
            </a:xfrm>
            <a:prstGeom prst="rect">
              <a:avLst/>
            </a:prstGeom>
            <a:grpFill/>
            <a:ln w="9525">
              <a:noFill/>
              <a:miter lim="800000"/>
              <a:headEnd/>
              <a:tailEnd/>
            </a:ln>
          </p:spPr>
        </p:pic>
        <p:sp>
          <p:nvSpPr>
            <p:cNvPr id="487" name="Freeform 24"/>
            <p:cNvSpPr/>
            <p:nvPr/>
          </p:nvSpPr>
          <p:spPr bwMode="auto">
            <a:xfrm>
              <a:off x="3196234" y="3015236"/>
              <a:ext cx="372751" cy="659764"/>
            </a:xfrm>
            <a:custGeom>
              <a:avLst/>
              <a:gdLst/>
              <a:ahLst/>
              <a:cxnLst>
                <a:cxn ang="0">
                  <a:pos x="37" y="2"/>
                </a:cxn>
                <a:cxn ang="0">
                  <a:pos x="33" y="0"/>
                </a:cxn>
                <a:cxn ang="0">
                  <a:pos x="31" y="0"/>
                </a:cxn>
                <a:cxn ang="0">
                  <a:pos x="30" y="0"/>
                </a:cxn>
                <a:cxn ang="0">
                  <a:pos x="30" y="0"/>
                </a:cxn>
                <a:cxn ang="0">
                  <a:pos x="28" y="0"/>
                </a:cxn>
                <a:cxn ang="0">
                  <a:pos x="8" y="0"/>
                </a:cxn>
                <a:cxn ang="0">
                  <a:pos x="7" y="0"/>
                </a:cxn>
                <a:cxn ang="0">
                  <a:pos x="7" y="0"/>
                </a:cxn>
                <a:cxn ang="0">
                  <a:pos x="4" y="0"/>
                </a:cxn>
                <a:cxn ang="0">
                  <a:pos x="0" y="5"/>
                </a:cxn>
                <a:cxn ang="0">
                  <a:pos x="0" y="5"/>
                </a:cxn>
                <a:cxn ang="0">
                  <a:pos x="0" y="5"/>
                </a:cxn>
                <a:cxn ang="0">
                  <a:pos x="0" y="29"/>
                </a:cxn>
                <a:cxn ang="0">
                  <a:pos x="3" y="32"/>
                </a:cxn>
                <a:cxn ang="0">
                  <a:pos x="7" y="29"/>
                </a:cxn>
                <a:cxn ang="0">
                  <a:pos x="7" y="7"/>
                </a:cxn>
                <a:cxn ang="0">
                  <a:pos x="8" y="7"/>
                </a:cxn>
                <a:cxn ang="0">
                  <a:pos x="8" y="32"/>
                </a:cxn>
                <a:cxn ang="0">
                  <a:pos x="4" y="50"/>
                </a:cxn>
                <a:cxn ang="0">
                  <a:pos x="8" y="50"/>
                </a:cxn>
                <a:cxn ang="0">
                  <a:pos x="8" y="67"/>
                </a:cxn>
                <a:cxn ang="0">
                  <a:pos x="12" y="71"/>
                </a:cxn>
                <a:cxn ang="0">
                  <a:pos x="16" y="67"/>
                </a:cxn>
                <a:cxn ang="0">
                  <a:pos x="16" y="50"/>
                </a:cxn>
                <a:cxn ang="0">
                  <a:pos x="21" y="50"/>
                </a:cxn>
                <a:cxn ang="0">
                  <a:pos x="21" y="67"/>
                </a:cxn>
                <a:cxn ang="0">
                  <a:pos x="26" y="71"/>
                </a:cxn>
                <a:cxn ang="0">
                  <a:pos x="30" y="67"/>
                </a:cxn>
                <a:cxn ang="0">
                  <a:pos x="30" y="50"/>
                </a:cxn>
                <a:cxn ang="0">
                  <a:pos x="33" y="50"/>
                </a:cxn>
                <a:cxn ang="0">
                  <a:pos x="30" y="32"/>
                </a:cxn>
                <a:cxn ang="0">
                  <a:pos x="30" y="7"/>
                </a:cxn>
                <a:cxn ang="0">
                  <a:pos x="31" y="7"/>
                </a:cxn>
                <a:cxn ang="0">
                  <a:pos x="31" y="29"/>
                </a:cxn>
                <a:cxn ang="0">
                  <a:pos x="35" y="32"/>
                </a:cxn>
                <a:cxn ang="0">
                  <a:pos x="38" y="29"/>
                </a:cxn>
                <a:cxn ang="0">
                  <a:pos x="38" y="5"/>
                </a:cxn>
                <a:cxn ang="0">
                  <a:pos x="37" y="2"/>
                </a:cxn>
              </a:cxnLst>
              <a:rect l="0" t="0" r="r" b="b"/>
              <a:pathLst>
                <a:path w="38" h="71">
                  <a:moveTo>
                    <a:pt x="37" y="2"/>
                  </a:moveTo>
                  <a:cubicBezTo>
                    <a:pt x="36" y="1"/>
                    <a:pt x="35" y="0"/>
                    <a:pt x="33" y="0"/>
                  </a:cubicBezTo>
                  <a:cubicBezTo>
                    <a:pt x="33" y="0"/>
                    <a:pt x="32" y="0"/>
                    <a:pt x="31" y="0"/>
                  </a:cubicBezTo>
                  <a:cubicBezTo>
                    <a:pt x="30" y="0"/>
                    <a:pt x="30" y="0"/>
                    <a:pt x="30" y="0"/>
                  </a:cubicBezTo>
                  <a:cubicBezTo>
                    <a:pt x="30" y="0"/>
                    <a:pt x="30" y="0"/>
                    <a:pt x="30" y="0"/>
                  </a:cubicBezTo>
                  <a:cubicBezTo>
                    <a:pt x="28" y="0"/>
                    <a:pt x="28" y="0"/>
                    <a:pt x="28" y="0"/>
                  </a:cubicBezTo>
                  <a:cubicBezTo>
                    <a:pt x="8" y="0"/>
                    <a:pt x="8" y="0"/>
                    <a:pt x="8" y="0"/>
                  </a:cubicBezTo>
                  <a:cubicBezTo>
                    <a:pt x="7" y="0"/>
                    <a:pt x="7" y="0"/>
                    <a:pt x="7" y="0"/>
                  </a:cubicBezTo>
                  <a:cubicBezTo>
                    <a:pt x="7" y="0"/>
                    <a:pt x="7" y="0"/>
                    <a:pt x="7" y="0"/>
                  </a:cubicBezTo>
                  <a:cubicBezTo>
                    <a:pt x="7" y="0"/>
                    <a:pt x="6" y="0"/>
                    <a:pt x="4" y="0"/>
                  </a:cubicBezTo>
                  <a:cubicBezTo>
                    <a:pt x="2" y="0"/>
                    <a:pt x="0" y="2"/>
                    <a:pt x="0" y="5"/>
                  </a:cubicBezTo>
                  <a:cubicBezTo>
                    <a:pt x="0" y="5"/>
                    <a:pt x="0" y="5"/>
                    <a:pt x="0" y="5"/>
                  </a:cubicBezTo>
                  <a:cubicBezTo>
                    <a:pt x="0" y="5"/>
                    <a:pt x="0" y="5"/>
                    <a:pt x="0" y="5"/>
                  </a:cubicBezTo>
                  <a:cubicBezTo>
                    <a:pt x="0" y="29"/>
                    <a:pt x="0" y="29"/>
                    <a:pt x="0" y="29"/>
                  </a:cubicBezTo>
                  <a:cubicBezTo>
                    <a:pt x="0" y="31"/>
                    <a:pt x="1" y="32"/>
                    <a:pt x="3" y="32"/>
                  </a:cubicBezTo>
                  <a:cubicBezTo>
                    <a:pt x="5" y="32"/>
                    <a:pt x="7" y="31"/>
                    <a:pt x="7" y="29"/>
                  </a:cubicBezTo>
                  <a:cubicBezTo>
                    <a:pt x="7" y="7"/>
                    <a:pt x="7" y="7"/>
                    <a:pt x="7" y="7"/>
                  </a:cubicBezTo>
                  <a:cubicBezTo>
                    <a:pt x="8" y="7"/>
                    <a:pt x="8" y="7"/>
                    <a:pt x="8" y="7"/>
                  </a:cubicBezTo>
                  <a:cubicBezTo>
                    <a:pt x="8" y="32"/>
                    <a:pt x="8" y="32"/>
                    <a:pt x="8" y="32"/>
                  </a:cubicBezTo>
                  <a:cubicBezTo>
                    <a:pt x="4" y="50"/>
                    <a:pt x="4" y="50"/>
                    <a:pt x="4" y="50"/>
                  </a:cubicBezTo>
                  <a:cubicBezTo>
                    <a:pt x="8" y="50"/>
                    <a:pt x="8" y="50"/>
                    <a:pt x="8" y="50"/>
                  </a:cubicBezTo>
                  <a:cubicBezTo>
                    <a:pt x="8" y="67"/>
                    <a:pt x="8" y="67"/>
                    <a:pt x="8" y="67"/>
                  </a:cubicBezTo>
                  <a:cubicBezTo>
                    <a:pt x="8" y="69"/>
                    <a:pt x="10" y="71"/>
                    <a:pt x="12" y="71"/>
                  </a:cubicBezTo>
                  <a:cubicBezTo>
                    <a:pt x="14" y="71"/>
                    <a:pt x="16" y="69"/>
                    <a:pt x="16" y="67"/>
                  </a:cubicBezTo>
                  <a:cubicBezTo>
                    <a:pt x="16" y="50"/>
                    <a:pt x="16" y="50"/>
                    <a:pt x="16" y="50"/>
                  </a:cubicBezTo>
                  <a:cubicBezTo>
                    <a:pt x="21" y="50"/>
                    <a:pt x="21" y="50"/>
                    <a:pt x="21" y="50"/>
                  </a:cubicBezTo>
                  <a:cubicBezTo>
                    <a:pt x="21" y="67"/>
                    <a:pt x="21" y="67"/>
                    <a:pt x="21" y="67"/>
                  </a:cubicBezTo>
                  <a:cubicBezTo>
                    <a:pt x="21" y="69"/>
                    <a:pt x="23" y="71"/>
                    <a:pt x="26" y="71"/>
                  </a:cubicBezTo>
                  <a:cubicBezTo>
                    <a:pt x="28" y="71"/>
                    <a:pt x="30" y="69"/>
                    <a:pt x="30" y="67"/>
                  </a:cubicBezTo>
                  <a:cubicBezTo>
                    <a:pt x="30" y="50"/>
                    <a:pt x="30" y="50"/>
                    <a:pt x="30" y="50"/>
                  </a:cubicBezTo>
                  <a:cubicBezTo>
                    <a:pt x="33" y="50"/>
                    <a:pt x="33" y="50"/>
                    <a:pt x="33" y="50"/>
                  </a:cubicBezTo>
                  <a:cubicBezTo>
                    <a:pt x="30" y="32"/>
                    <a:pt x="30" y="32"/>
                    <a:pt x="30" y="32"/>
                  </a:cubicBezTo>
                  <a:cubicBezTo>
                    <a:pt x="30" y="7"/>
                    <a:pt x="30" y="7"/>
                    <a:pt x="30" y="7"/>
                  </a:cubicBezTo>
                  <a:cubicBezTo>
                    <a:pt x="31" y="7"/>
                    <a:pt x="31" y="7"/>
                    <a:pt x="31" y="7"/>
                  </a:cubicBezTo>
                  <a:cubicBezTo>
                    <a:pt x="31" y="29"/>
                    <a:pt x="31" y="29"/>
                    <a:pt x="31" y="29"/>
                  </a:cubicBezTo>
                  <a:cubicBezTo>
                    <a:pt x="31" y="31"/>
                    <a:pt x="33" y="32"/>
                    <a:pt x="35" y="32"/>
                  </a:cubicBezTo>
                  <a:cubicBezTo>
                    <a:pt x="36" y="32"/>
                    <a:pt x="38" y="31"/>
                    <a:pt x="38" y="29"/>
                  </a:cubicBezTo>
                  <a:cubicBezTo>
                    <a:pt x="38" y="5"/>
                    <a:pt x="38" y="5"/>
                    <a:pt x="38" y="5"/>
                  </a:cubicBezTo>
                  <a:cubicBezTo>
                    <a:pt x="38" y="4"/>
                    <a:pt x="38" y="3"/>
                    <a:pt x="37" y="2"/>
                  </a:cubicBezTo>
                  <a:close/>
                </a:path>
              </a:pathLst>
            </a:custGeom>
            <a:grpFill/>
            <a:ln w="9525">
              <a:noFill/>
              <a:round/>
            </a:ln>
          </p:spPr>
          <p:txBody>
            <a:bodyPr vert="horz" wrap="square" lIns="104678" tIns="52339" rIns="104678" bIns="52339" numCol="1" anchor="t" anchorCtr="0" compatLnSpc="1"/>
            <a:lstStyle/>
            <a:p>
              <a:pPr defTabSz="902970" fontAlgn="auto">
                <a:spcBef>
                  <a:spcPts val="0"/>
                </a:spcBef>
                <a:spcAft>
                  <a:spcPts val="0"/>
                </a:spcAft>
                <a:defRPr/>
              </a:pPr>
              <a:endParaRPr lang="zh-CN" altLang="en-US" sz="1780" kern="0">
                <a:solidFill>
                  <a:sysClr val="windowText" lastClr="000000"/>
                </a:solidFill>
              </a:endParaRPr>
            </a:p>
          </p:txBody>
        </p:sp>
        <p:sp>
          <p:nvSpPr>
            <p:cNvPr id="488" name="Oval 25"/>
            <p:cNvSpPr>
              <a:spLocks noChangeArrowheads="1"/>
            </p:cNvSpPr>
            <p:nvPr/>
          </p:nvSpPr>
          <p:spPr bwMode="auto">
            <a:xfrm>
              <a:off x="3834054" y="2858148"/>
              <a:ext cx="144958" cy="137452"/>
            </a:xfrm>
            <a:prstGeom prst="ellipse">
              <a:avLst/>
            </a:prstGeom>
            <a:grpFill/>
            <a:ln w="9525">
              <a:noFill/>
              <a:round/>
            </a:ln>
          </p:spPr>
          <p:txBody>
            <a:bodyPr vert="horz" wrap="square" lIns="104678" tIns="52339" rIns="104678" bIns="52339" numCol="1" anchor="t" anchorCtr="0" compatLnSpc="1"/>
            <a:lstStyle/>
            <a:p>
              <a:pPr defTabSz="902970" fontAlgn="auto">
                <a:spcBef>
                  <a:spcPts val="0"/>
                </a:spcBef>
                <a:spcAft>
                  <a:spcPts val="0"/>
                </a:spcAft>
                <a:defRPr/>
              </a:pPr>
              <a:endParaRPr lang="zh-CN" altLang="en-US" sz="1780" kern="0">
                <a:solidFill>
                  <a:sysClr val="windowText" lastClr="000000"/>
                </a:solidFill>
              </a:endParaRPr>
            </a:p>
          </p:txBody>
        </p:sp>
        <p:pic>
          <p:nvPicPr>
            <p:cNvPr id="489" name="Picture 26"/>
            <p:cNvPicPr>
              <a:picLocks noChangeAspect="1" noChangeArrowheads="1"/>
            </p:cNvPicPr>
            <p:nvPr/>
          </p:nvPicPr>
          <p:blipFill>
            <a:blip r:embed="rId8" cstate="print"/>
            <a:srcRect/>
            <a:stretch>
              <a:fillRect/>
            </a:stretch>
          </p:blipFill>
          <p:spPr bwMode="auto">
            <a:xfrm>
              <a:off x="3970728" y="2964180"/>
              <a:ext cx="91118" cy="82472"/>
            </a:xfrm>
            <a:prstGeom prst="rect">
              <a:avLst/>
            </a:prstGeom>
            <a:grpFill/>
            <a:ln w="9525">
              <a:noFill/>
              <a:miter lim="800000"/>
              <a:headEnd/>
              <a:tailEnd/>
            </a:ln>
          </p:spPr>
        </p:pic>
        <p:sp>
          <p:nvSpPr>
            <p:cNvPr id="490" name="Freeform 27"/>
            <p:cNvSpPr/>
            <p:nvPr/>
          </p:nvSpPr>
          <p:spPr bwMode="auto">
            <a:xfrm>
              <a:off x="3713946" y="3015236"/>
              <a:ext cx="381035" cy="659764"/>
            </a:xfrm>
            <a:custGeom>
              <a:avLst/>
              <a:gdLst/>
              <a:ahLst/>
              <a:cxnLst>
                <a:cxn ang="0">
                  <a:pos x="38" y="2"/>
                </a:cxn>
                <a:cxn ang="0">
                  <a:pos x="34" y="0"/>
                </a:cxn>
                <a:cxn ang="0">
                  <a:pos x="32" y="0"/>
                </a:cxn>
                <a:cxn ang="0">
                  <a:pos x="31" y="0"/>
                </a:cxn>
                <a:cxn ang="0">
                  <a:pos x="31" y="0"/>
                </a:cxn>
                <a:cxn ang="0">
                  <a:pos x="29" y="0"/>
                </a:cxn>
                <a:cxn ang="0">
                  <a:pos x="8" y="0"/>
                </a:cxn>
                <a:cxn ang="0">
                  <a:pos x="8" y="0"/>
                </a:cxn>
                <a:cxn ang="0">
                  <a:pos x="8" y="0"/>
                </a:cxn>
                <a:cxn ang="0">
                  <a:pos x="5" y="0"/>
                </a:cxn>
                <a:cxn ang="0">
                  <a:pos x="0" y="5"/>
                </a:cxn>
                <a:cxn ang="0">
                  <a:pos x="0" y="5"/>
                </a:cxn>
                <a:cxn ang="0">
                  <a:pos x="0" y="5"/>
                </a:cxn>
                <a:cxn ang="0">
                  <a:pos x="0" y="29"/>
                </a:cxn>
                <a:cxn ang="0">
                  <a:pos x="4" y="32"/>
                </a:cxn>
                <a:cxn ang="0">
                  <a:pos x="7" y="29"/>
                </a:cxn>
                <a:cxn ang="0">
                  <a:pos x="7" y="7"/>
                </a:cxn>
                <a:cxn ang="0">
                  <a:pos x="8" y="7"/>
                </a:cxn>
                <a:cxn ang="0">
                  <a:pos x="8" y="32"/>
                </a:cxn>
                <a:cxn ang="0">
                  <a:pos x="5" y="50"/>
                </a:cxn>
                <a:cxn ang="0">
                  <a:pos x="8" y="50"/>
                </a:cxn>
                <a:cxn ang="0">
                  <a:pos x="8" y="67"/>
                </a:cxn>
                <a:cxn ang="0">
                  <a:pos x="13" y="71"/>
                </a:cxn>
                <a:cxn ang="0">
                  <a:pos x="17" y="67"/>
                </a:cxn>
                <a:cxn ang="0">
                  <a:pos x="17" y="50"/>
                </a:cxn>
                <a:cxn ang="0">
                  <a:pos x="22" y="50"/>
                </a:cxn>
                <a:cxn ang="0">
                  <a:pos x="22" y="67"/>
                </a:cxn>
                <a:cxn ang="0">
                  <a:pos x="26" y="71"/>
                </a:cxn>
                <a:cxn ang="0">
                  <a:pos x="31" y="67"/>
                </a:cxn>
                <a:cxn ang="0">
                  <a:pos x="31" y="50"/>
                </a:cxn>
                <a:cxn ang="0">
                  <a:pos x="34" y="50"/>
                </a:cxn>
                <a:cxn ang="0">
                  <a:pos x="31" y="32"/>
                </a:cxn>
                <a:cxn ang="0">
                  <a:pos x="31" y="7"/>
                </a:cxn>
                <a:cxn ang="0">
                  <a:pos x="32" y="7"/>
                </a:cxn>
                <a:cxn ang="0">
                  <a:pos x="32" y="29"/>
                </a:cxn>
                <a:cxn ang="0">
                  <a:pos x="35" y="32"/>
                </a:cxn>
                <a:cxn ang="0">
                  <a:pos x="39" y="29"/>
                </a:cxn>
                <a:cxn ang="0">
                  <a:pos x="39" y="5"/>
                </a:cxn>
                <a:cxn ang="0">
                  <a:pos x="38" y="2"/>
                </a:cxn>
              </a:cxnLst>
              <a:rect l="0" t="0" r="r" b="b"/>
              <a:pathLst>
                <a:path w="39" h="71">
                  <a:moveTo>
                    <a:pt x="38" y="2"/>
                  </a:moveTo>
                  <a:cubicBezTo>
                    <a:pt x="37" y="1"/>
                    <a:pt x="35" y="0"/>
                    <a:pt x="34" y="0"/>
                  </a:cubicBezTo>
                  <a:cubicBezTo>
                    <a:pt x="33" y="0"/>
                    <a:pt x="33" y="0"/>
                    <a:pt x="32" y="0"/>
                  </a:cubicBezTo>
                  <a:cubicBezTo>
                    <a:pt x="31" y="0"/>
                    <a:pt x="31" y="0"/>
                    <a:pt x="31" y="0"/>
                  </a:cubicBezTo>
                  <a:cubicBezTo>
                    <a:pt x="31" y="0"/>
                    <a:pt x="31" y="0"/>
                    <a:pt x="31" y="0"/>
                  </a:cubicBezTo>
                  <a:cubicBezTo>
                    <a:pt x="29" y="0"/>
                    <a:pt x="29" y="0"/>
                    <a:pt x="29" y="0"/>
                  </a:cubicBezTo>
                  <a:cubicBezTo>
                    <a:pt x="8" y="0"/>
                    <a:pt x="8" y="0"/>
                    <a:pt x="8" y="0"/>
                  </a:cubicBezTo>
                  <a:cubicBezTo>
                    <a:pt x="8" y="0"/>
                    <a:pt x="8" y="0"/>
                    <a:pt x="8" y="0"/>
                  </a:cubicBezTo>
                  <a:cubicBezTo>
                    <a:pt x="8" y="0"/>
                    <a:pt x="8" y="0"/>
                    <a:pt x="8" y="0"/>
                  </a:cubicBezTo>
                  <a:cubicBezTo>
                    <a:pt x="7" y="0"/>
                    <a:pt x="6" y="0"/>
                    <a:pt x="5" y="0"/>
                  </a:cubicBezTo>
                  <a:cubicBezTo>
                    <a:pt x="3" y="0"/>
                    <a:pt x="0" y="2"/>
                    <a:pt x="0" y="5"/>
                  </a:cubicBezTo>
                  <a:cubicBezTo>
                    <a:pt x="0" y="5"/>
                    <a:pt x="0" y="5"/>
                    <a:pt x="0" y="5"/>
                  </a:cubicBezTo>
                  <a:cubicBezTo>
                    <a:pt x="0" y="5"/>
                    <a:pt x="0" y="5"/>
                    <a:pt x="0" y="5"/>
                  </a:cubicBezTo>
                  <a:cubicBezTo>
                    <a:pt x="0" y="29"/>
                    <a:pt x="0" y="29"/>
                    <a:pt x="0" y="29"/>
                  </a:cubicBezTo>
                  <a:cubicBezTo>
                    <a:pt x="0" y="31"/>
                    <a:pt x="2" y="32"/>
                    <a:pt x="4" y="32"/>
                  </a:cubicBezTo>
                  <a:cubicBezTo>
                    <a:pt x="6" y="32"/>
                    <a:pt x="7" y="31"/>
                    <a:pt x="7" y="29"/>
                  </a:cubicBezTo>
                  <a:cubicBezTo>
                    <a:pt x="7" y="7"/>
                    <a:pt x="7" y="7"/>
                    <a:pt x="7" y="7"/>
                  </a:cubicBezTo>
                  <a:cubicBezTo>
                    <a:pt x="8" y="7"/>
                    <a:pt x="8" y="7"/>
                    <a:pt x="8" y="7"/>
                  </a:cubicBezTo>
                  <a:cubicBezTo>
                    <a:pt x="8" y="32"/>
                    <a:pt x="8" y="32"/>
                    <a:pt x="8" y="32"/>
                  </a:cubicBezTo>
                  <a:cubicBezTo>
                    <a:pt x="5" y="50"/>
                    <a:pt x="5" y="50"/>
                    <a:pt x="5" y="50"/>
                  </a:cubicBezTo>
                  <a:cubicBezTo>
                    <a:pt x="8" y="50"/>
                    <a:pt x="8" y="50"/>
                    <a:pt x="8" y="50"/>
                  </a:cubicBezTo>
                  <a:cubicBezTo>
                    <a:pt x="8" y="67"/>
                    <a:pt x="8" y="67"/>
                    <a:pt x="8" y="67"/>
                  </a:cubicBezTo>
                  <a:cubicBezTo>
                    <a:pt x="8" y="69"/>
                    <a:pt x="10" y="71"/>
                    <a:pt x="13" y="71"/>
                  </a:cubicBezTo>
                  <a:cubicBezTo>
                    <a:pt x="15" y="71"/>
                    <a:pt x="17" y="69"/>
                    <a:pt x="17" y="67"/>
                  </a:cubicBezTo>
                  <a:cubicBezTo>
                    <a:pt x="17" y="50"/>
                    <a:pt x="17" y="50"/>
                    <a:pt x="17" y="50"/>
                  </a:cubicBezTo>
                  <a:cubicBezTo>
                    <a:pt x="22" y="50"/>
                    <a:pt x="22" y="50"/>
                    <a:pt x="22" y="50"/>
                  </a:cubicBezTo>
                  <a:cubicBezTo>
                    <a:pt x="22" y="67"/>
                    <a:pt x="22" y="67"/>
                    <a:pt x="22" y="67"/>
                  </a:cubicBezTo>
                  <a:cubicBezTo>
                    <a:pt x="22" y="69"/>
                    <a:pt x="24" y="71"/>
                    <a:pt x="26" y="71"/>
                  </a:cubicBezTo>
                  <a:cubicBezTo>
                    <a:pt x="29" y="71"/>
                    <a:pt x="31" y="69"/>
                    <a:pt x="31" y="67"/>
                  </a:cubicBezTo>
                  <a:cubicBezTo>
                    <a:pt x="31" y="50"/>
                    <a:pt x="31" y="50"/>
                    <a:pt x="31" y="50"/>
                  </a:cubicBezTo>
                  <a:cubicBezTo>
                    <a:pt x="34" y="50"/>
                    <a:pt x="34" y="50"/>
                    <a:pt x="34" y="50"/>
                  </a:cubicBezTo>
                  <a:cubicBezTo>
                    <a:pt x="31" y="32"/>
                    <a:pt x="31" y="32"/>
                    <a:pt x="31" y="32"/>
                  </a:cubicBezTo>
                  <a:cubicBezTo>
                    <a:pt x="31" y="7"/>
                    <a:pt x="31" y="7"/>
                    <a:pt x="31" y="7"/>
                  </a:cubicBezTo>
                  <a:cubicBezTo>
                    <a:pt x="32" y="7"/>
                    <a:pt x="32" y="7"/>
                    <a:pt x="32" y="7"/>
                  </a:cubicBezTo>
                  <a:cubicBezTo>
                    <a:pt x="32" y="29"/>
                    <a:pt x="32" y="29"/>
                    <a:pt x="32" y="29"/>
                  </a:cubicBezTo>
                  <a:cubicBezTo>
                    <a:pt x="32" y="31"/>
                    <a:pt x="33" y="32"/>
                    <a:pt x="35" y="32"/>
                  </a:cubicBezTo>
                  <a:cubicBezTo>
                    <a:pt x="37" y="32"/>
                    <a:pt x="39" y="31"/>
                    <a:pt x="39" y="29"/>
                  </a:cubicBezTo>
                  <a:cubicBezTo>
                    <a:pt x="39" y="5"/>
                    <a:pt x="39" y="5"/>
                    <a:pt x="39" y="5"/>
                  </a:cubicBezTo>
                  <a:cubicBezTo>
                    <a:pt x="39" y="4"/>
                    <a:pt x="38" y="3"/>
                    <a:pt x="38" y="2"/>
                  </a:cubicBezTo>
                  <a:close/>
                </a:path>
              </a:pathLst>
            </a:custGeom>
            <a:grpFill/>
            <a:ln w="9525">
              <a:noFill/>
              <a:round/>
            </a:ln>
          </p:spPr>
          <p:txBody>
            <a:bodyPr vert="horz" wrap="square" lIns="104678" tIns="52339" rIns="104678" bIns="52339" numCol="1" anchor="t" anchorCtr="0" compatLnSpc="1"/>
            <a:lstStyle/>
            <a:p>
              <a:pPr defTabSz="902970" fontAlgn="auto">
                <a:spcBef>
                  <a:spcPts val="0"/>
                </a:spcBef>
                <a:spcAft>
                  <a:spcPts val="0"/>
                </a:spcAft>
                <a:defRPr/>
              </a:pPr>
              <a:endParaRPr lang="zh-CN" altLang="en-US" sz="1780" kern="0">
                <a:solidFill>
                  <a:sysClr val="windowText" lastClr="000000"/>
                </a:solidFill>
              </a:endParaRPr>
            </a:p>
          </p:txBody>
        </p:sp>
        <p:sp>
          <p:nvSpPr>
            <p:cNvPr id="491" name="Line 103"/>
            <p:cNvSpPr>
              <a:spLocks noChangeShapeType="1"/>
            </p:cNvSpPr>
            <p:nvPr/>
          </p:nvSpPr>
          <p:spPr bwMode="auto">
            <a:xfrm>
              <a:off x="3871327" y="3792814"/>
              <a:ext cx="4140" cy="3928"/>
            </a:xfrm>
            <a:prstGeom prst="line">
              <a:avLst/>
            </a:prstGeom>
            <a:grpFill/>
            <a:ln w="9525">
              <a:noFill/>
              <a:round/>
            </a:ln>
          </p:spPr>
          <p:txBody>
            <a:bodyPr vert="horz" wrap="square" lIns="104678" tIns="52339" rIns="104678" bIns="52339" numCol="1" anchor="t" anchorCtr="0" compatLnSpc="1"/>
            <a:lstStyle/>
            <a:p>
              <a:pPr defTabSz="902970" fontAlgn="auto">
                <a:spcBef>
                  <a:spcPts val="0"/>
                </a:spcBef>
                <a:spcAft>
                  <a:spcPts val="0"/>
                </a:spcAft>
                <a:defRPr/>
              </a:pPr>
              <a:endParaRPr lang="zh-CN" altLang="en-US" sz="1780" kern="0">
                <a:solidFill>
                  <a:sysClr val="windowText" lastClr="000000"/>
                </a:solidFill>
              </a:endParaRPr>
            </a:p>
          </p:txBody>
        </p:sp>
        <p:sp>
          <p:nvSpPr>
            <p:cNvPr id="492" name="Line 104"/>
            <p:cNvSpPr>
              <a:spLocks noChangeShapeType="1"/>
            </p:cNvSpPr>
            <p:nvPr/>
          </p:nvSpPr>
          <p:spPr bwMode="auto">
            <a:xfrm>
              <a:off x="3871327" y="3792814"/>
              <a:ext cx="4140" cy="3928"/>
            </a:xfrm>
            <a:prstGeom prst="line">
              <a:avLst/>
            </a:prstGeom>
            <a:grpFill/>
            <a:ln w="9525">
              <a:noFill/>
              <a:round/>
            </a:ln>
          </p:spPr>
          <p:txBody>
            <a:bodyPr vert="horz" wrap="square" lIns="104678" tIns="52339" rIns="104678" bIns="52339" numCol="1" anchor="t" anchorCtr="0" compatLnSpc="1"/>
            <a:lstStyle/>
            <a:p>
              <a:pPr defTabSz="902970" fontAlgn="auto">
                <a:spcBef>
                  <a:spcPts val="0"/>
                </a:spcBef>
                <a:spcAft>
                  <a:spcPts val="0"/>
                </a:spcAft>
                <a:defRPr/>
              </a:pPr>
              <a:endParaRPr lang="zh-CN" altLang="en-US" sz="1780" kern="0">
                <a:solidFill>
                  <a:sysClr val="windowText" lastClr="000000"/>
                </a:solidFill>
              </a:endParaRPr>
            </a:p>
          </p:txBody>
        </p:sp>
      </p:grpSp>
      <p:grpSp>
        <p:nvGrpSpPr>
          <p:cNvPr id="493" name="组合 492"/>
          <p:cNvGrpSpPr/>
          <p:nvPr/>
        </p:nvGrpSpPr>
        <p:grpSpPr>
          <a:xfrm>
            <a:off x="3590140" y="3717202"/>
            <a:ext cx="2638236" cy="705875"/>
            <a:chOff x="3635254" y="3729980"/>
            <a:chExt cx="2671388" cy="714745"/>
          </a:xfrm>
          <a:solidFill>
            <a:schemeClr val="accent2">
              <a:lumMod val="60000"/>
              <a:lumOff val="40000"/>
            </a:schemeClr>
          </a:solidFill>
        </p:grpSpPr>
        <p:sp>
          <p:nvSpPr>
            <p:cNvPr id="494" name="Freeform 99"/>
            <p:cNvSpPr/>
            <p:nvPr/>
          </p:nvSpPr>
          <p:spPr bwMode="auto">
            <a:xfrm>
              <a:off x="3979013" y="3839941"/>
              <a:ext cx="4140" cy="3928"/>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noFill/>
              <a:round/>
            </a:ln>
          </p:spPr>
          <p:txBody>
            <a:bodyPr vert="horz" wrap="square" lIns="104678" tIns="52339" rIns="104678" bIns="52339" numCol="1" anchor="t" anchorCtr="0" compatLnSpc="1"/>
            <a:lstStyle/>
            <a:p>
              <a:pPr defTabSz="902970" fontAlgn="auto">
                <a:spcBef>
                  <a:spcPts val="0"/>
                </a:spcBef>
                <a:spcAft>
                  <a:spcPts val="0"/>
                </a:spcAft>
                <a:defRPr/>
              </a:pPr>
              <a:endParaRPr lang="zh-CN" altLang="en-US" sz="1780" kern="0">
                <a:solidFill>
                  <a:sysClr val="windowText" lastClr="000000"/>
                </a:solidFill>
              </a:endParaRPr>
            </a:p>
          </p:txBody>
        </p:sp>
        <p:sp>
          <p:nvSpPr>
            <p:cNvPr id="495" name="Oval 100"/>
            <p:cNvSpPr>
              <a:spLocks noChangeArrowheads="1"/>
            </p:cNvSpPr>
            <p:nvPr/>
          </p:nvSpPr>
          <p:spPr bwMode="auto">
            <a:xfrm>
              <a:off x="3792635" y="3729980"/>
              <a:ext cx="157385" cy="137452"/>
            </a:xfrm>
            <a:prstGeom prst="ellipse">
              <a:avLst/>
            </a:prstGeom>
            <a:grpFill/>
            <a:ln w="9525">
              <a:noFill/>
              <a:round/>
            </a:ln>
          </p:spPr>
          <p:txBody>
            <a:bodyPr vert="horz" wrap="square" lIns="104678" tIns="52339" rIns="104678" bIns="52339" numCol="1" anchor="t" anchorCtr="0" compatLnSpc="1"/>
            <a:lstStyle/>
            <a:p>
              <a:pPr defTabSz="902970" fontAlgn="auto">
                <a:spcBef>
                  <a:spcPts val="0"/>
                </a:spcBef>
                <a:spcAft>
                  <a:spcPts val="0"/>
                </a:spcAft>
                <a:defRPr/>
              </a:pPr>
              <a:endParaRPr lang="zh-CN" altLang="en-US" sz="1780" kern="0">
                <a:solidFill>
                  <a:sysClr val="windowText" lastClr="000000"/>
                </a:solidFill>
              </a:endParaRPr>
            </a:p>
          </p:txBody>
        </p:sp>
        <p:sp>
          <p:nvSpPr>
            <p:cNvPr id="496" name="Freeform 101"/>
            <p:cNvSpPr/>
            <p:nvPr/>
          </p:nvSpPr>
          <p:spPr bwMode="auto">
            <a:xfrm>
              <a:off x="3979011" y="3839941"/>
              <a:ext cx="20708" cy="3928"/>
            </a:xfrm>
            <a:custGeom>
              <a:avLst/>
              <a:gdLst/>
              <a:ahLst/>
              <a:cxnLst>
                <a:cxn ang="0">
                  <a:pos x="0" y="0"/>
                </a:cxn>
                <a:cxn ang="0">
                  <a:pos x="0" y="0"/>
                </a:cxn>
                <a:cxn ang="0">
                  <a:pos x="0" y="0"/>
                </a:cxn>
                <a:cxn ang="0">
                  <a:pos x="2" y="0"/>
                </a:cxn>
                <a:cxn ang="0">
                  <a:pos x="0" y="0"/>
                </a:cxn>
                <a:cxn ang="0">
                  <a:pos x="0" y="0"/>
                </a:cxn>
              </a:cxnLst>
              <a:rect l="0" t="0" r="r" b="b"/>
              <a:pathLst>
                <a:path w="2">
                  <a:moveTo>
                    <a:pt x="0" y="0"/>
                  </a:moveTo>
                  <a:cubicBezTo>
                    <a:pt x="0" y="0"/>
                    <a:pt x="0" y="0"/>
                    <a:pt x="0" y="0"/>
                  </a:cubicBezTo>
                  <a:cubicBezTo>
                    <a:pt x="0" y="0"/>
                    <a:pt x="0" y="0"/>
                    <a:pt x="0" y="0"/>
                  </a:cubicBezTo>
                  <a:cubicBezTo>
                    <a:pt x="2" y="0"/>
                    <a:pt x="2" y="0"/>
                    <a:pt x="2" y="0"/>
                  </a:cubicBezTo>
                  <a:cubicBezTo>
                    <a:pt x="1" y="0"/>
                    <a:pt x="0" y="0"/>
                    <a:pt x="0" y="0"/>
                  </a:cubicBezTo>
                  <a:cubicBezTo>
                    <a:pt x="0" y="0"/>
                    <a:pt x="0" y="0"/>
                    <a:pt x="0" y="0"/>
                  </a:cubicBezTo>
                  <a:close/>
                </a:path>
              </a:pathLst>
            </a:custGeom>
            <a:grpFill/>
            <a:ln w="9525">
              <a:noFill/>
              <a:round/>
            </a:ln>
          </p:spPr>
          <p:txBody>
            <a:bodyPr vert="horz" wrap="square" lIns="104678" tIns="52339" rIns="104678" bIns="52339" numCol="1" anchor="t" anchorCtr="0" compatLnSpc="1"/>
            <a:lstStyle/>
            <a:p>
              <a:pPr defTabSz="902970" fontAlgn="auto">
                <a:spcBef>
                  <a:spcPts val="0"/>
                </a:spcBef>
                <a:spcAft>
                  <a:spcPts val="0"/>
                </a:spcAft>
                <a:defRPr/>
              </a:pPr>
              <a:endParaRPr lang="zh-CN" altLang="en-US" sz="1780" kern="0">
                <a:solidFill>
                  <a:sysClr val="windowText" lastClr="000000"/>
                </a:solidFill>
              </a:endParaRPr>
            </a:p>
          </p:txBody>
        </p:sp>
        <p:sp>
          <p:nvSpPr>
            <p:cNvPr id="497" name="Freeform 102"/>
            <p:cNvSpPr/>
            <p:nvPr/>
          </p:nvSpPr>
          <p:spPr bwMode="auto">
            <a:xfrm>
              <a:off x="3635254" y="3832086"/>
              <a:ext cx="538419" cy="612639"/>
            </a:xfrm>
            <a:custGeom>
              <a:avLst/>
              <a:gdLst/>
              <a:ahLst/>
              <a:cxnLst>
                <a:cxn ang="0">
                  <a:pos x="48" y="16"/>
                </a:cxn>
                <a:cxn ang="0">
                  <a:pos x="47" y="15"/>
                </a:cxn>
                <a:cxn ang="0">
                  <a:pos x="35" y="1"/>
                </a:cxn>
                <a:cxn ang="0">
                  <a:pos x="35" y="1"/>
                </a:cxn>
                <a:cxn ang="0">
                  <a:pos x="35" y="1"/>
                </a:cxn>
                <a:cxn ang="0">
                  <a:pos x="33" y="1"/>
                </a:cxn>
                <a:cxn ang="0">
                  <a:pos x="15" y="1"/>
                </a:cxn>
                <a:cxn ang="0">
                  <a:pos x="13" y="1"/>
                </a:cxn>
                <a:cxn ang="0">
                  <a:pos x="1" y="15"/>
                </a:cxn>
                <a:cxn ang="0">
                  <a:pos x="2" y="20"/>
                </a:cxn>
                <a:cxn ang="0">
                  <a:pos x="11" y="27"/>
                </a:cxn>
                <a:cxn ang="0">
                  <a:pos x="8" y="16"/>
                </a:cxn>
                <a:cxn ang="0">
                  <a:pos x="13" y="19"/>
                </a:cxn>
                <a:cxn ang="0">
                  <a:pos x="13" y="33"/>
                </a:cxn>
                <a:cxn ang="0">
                  <a:pos x="7" y="46"/>
                </a:cxn>
                <a:cxn ang="0">
                  <a:pos x="7" y="50"/>
                </a:cxn>
                <a:cxn ang="0">
                  <a:pos x="17" y="65"/>
                </a:cxn>
                <a:cxn ang="0">
                  <a:pos x="16" y="48"/>
                </a:cxn>
                <a:cxn ang="0">
                  <a:pos x="21" y="37"/>
                </a:cxn>
                <a:cxn ang="0">
                  <a:pos x="32" y="48"/>
                </a:cxn>
                <a:cxn ang="0">
                  <a:pos x="31" y="64"/>
                </a:cxn>
                <a:cxn ang="0">
                  <a:pos x="41" y="49"/>
                </a:cxn>
                <a:cxn ang="0">
                  <a:pos x="41" y="46"/>
                </a:cxn>
                <a:cxn ang="0">
                  <a:pos x="35" y="10"/>
                </a:cxn>
                <a:cxn ang="0">
                  <a:pos x="41" y="19"/>
                </a:cxn>
                <a:cxn ang="0">
                  <a:pos x="48" y="32"/>
                </a:cxn>
                <a:cxn ang="0">
                  <a:pos x="48" y="65"/>
                </a:cxn>
                <a:cxn ang="0">
                  <a:pos x="49" y="32"/>
                </a:cxn>
                <a:cxn ang="0">
                  <a:pos x="52" y="29"/>
                </a:cxn>
                <a:cxn ang="0">
                  <a:pos x="53" y="31"/>
                </a:cxn>
                <a:cxn ang="0">
                  <a:pos x="55" y="31"/>
                </a:cxn>
                <a:cxn ang="0">
                  <a:pos x="55" y="31"/>
                </a:cxn>
                <a:cxn ang="0">
                  <a:pos x="52" y="27"/>
                </a:cxn>
              </a:cxnLst>
              <a:rect l="0" t="0" r="r" b="b"/>
              <a:pathLst>
                <a:path w="55" h="66">
                  <a:moveTo>
                    <a:pt x="52" y="27"/>
                  </a:moveTo>
                  <a:cubicBezTo>
                    <a:pt x="48" y="16"/>
                    <a:pt x="48" y="16"/>
                    <a:pt x="48" y="16"/>
                  </a:cubicBezTo>
                  <a:cubicBezTo>
                    <a:pt x="48" y="16"/>
                    <a:pt x="47" y="15"/>
                    <a:pt x="47" y="15"/>
                  </a:cubicBezTo>
                  <a:cubicBezTo>
                    <a:pt x="47" y="15"/>
                    <a:pt x="47" y="15"/>
                    <a:pt x="47" y="15"/>
                  </a:cubicBezTo>
                  <a:cubicBezTo>
                    <a:pt x="38" y="2"/>
                    <a:pt x="38" y="2"/>
                    <a:pt x="38" y="2"/>
                  </a:cubicBezTo>
                  <a:cubicBezTo>
                    <a:pt x="38" y="1"/>
                    <a:pt x="37" y="1"/>
                    <a:pt x="35" y="1"/>
                  </a:cubicBezTo>
                  <a:cubicBezTo>
                    <a:pt x="35" y="1"/>
                    <a:pt x="35" y="1"/>
                    <a:pt x="35" y="1"/>
                  </a:cubicBezTo>
                  <a:cubicBezTo>
                    <a:pt x="35" y="1"/>
                    <a:pt x="35" y="1"/>
                    <a:pt x="35" y="1"/>
                  </a:cubicBezTo>
                  <a:cubicBezTo>
                    <a:pt x="35" y="1"/>
                    <a:pt x="35" y="1"/>
                    <a:pt x="35" y="1"/>
                  </a:cubicBezTo>
                  <a:cubicBezTo>
                    <a:pt x="35" y="1"/>
                    <a:pt x="35" y="1"/>
                    <a:pt x="35" y="1"/>
                  </a:cubicBezTo>
                  <a:cubicBezTo>
                    <a:pt x="35" y="1"/>
                    <a:pt x="35" y="1"/>
                    <a:pt x="35" y="1"/>
                  </a:cubicBezTo>
                  <a:cubicBezTo>
                    <a:pt x="33" y="1"/>
                    <a:pt x="33" y="1"/>
                    <a:pt x="33" y="1"/>
                  </a:cubicBezTo>
                  <a:cubicBezTo>
                    <a:pt x="31" y="4"/>
                    <a:pt x="28" y="6"/>
                    <a:pt x="24" y="6"/>
                  </a:cubicBezTo>
                  <a:cubicBezTo>
                    <a:pt x="20" y="6"/>
                    <a:pt x="17" y="4"/>
                    <a:pt x="15" y="1"/>
                  </a:cubicBezTo>
                  <a:cubicBezTo>
                    <a:pt x="13" y="1"/>
                    <a:pt x="13" y="1"/>
                    <a:pt x="13" y="1"/>
                  </a:cubicBezTo>
                  <a:cubicBezTo>
                    <a:pt x="13" y="1"/>
                    <a:pt x="13" y="1"/>
                    <a:pt x="13" y="1"/>
                  </a:cubicBezTo>
                  <a:cubicBezTo>
                    <a:pt x="12" y="0"/>
                    <a:pt x="10" y="1"/>
                    <a:pt x="9" y="2"/>
                  </a:cubicBezTo>
                  <a:cubicBezTo>
                    <a:pt x="1" y="15"/>
                    <a:pt x="1" y="15"/>
                    <a:pt x="1" y="15"/>
                  </a:cubicBezTo>
                  <a:cubicBezTo>
                    <a:pt x="0" y="16"/>
                    <a:pt x="0" y="18"/>
                    <a:pt x="2" y="19"/>
                  </a:cubicBezTo>
                  <a:cubicBezTo>
                    <a:pt x="2" y="20"/>
                    <a:pt x="2" y="20"/>
                    <a:pt x="2" y="20"/>
                  </a:cubicBezTo>
                  <a:cubicBezTo>
                    <a:pt x="11" y="27"/>
                    <a:pt x="11" y="27"/>
                    <a:pt x="11" y="27"/>
                  </a:cubicBezTo>
                  <a:cubicBezTo>
                    <a:pt x="11" y="27"/>
                    <a:pt x="11" y="27"/>
                    <a:pt x="11" y="27"/>
                  </a:cubicBezTo>
                  <a:cubicBezTo>
                    <a:pt x="11" y="18"/>
                    <a:pt x="11" y="18"/>
                    <a:pt x="11" y="18"/>
                  </a:cubicBezTo>
                  <a:cubicBezTo>
                    <a:pt x="8" y="16"/>
                    <a:pt x="8" y="16"/>
                    <a:pt x="8" y="16"/>
                  </a:cubicBezTo>
                  <a:cubicBezTo>
                    <a:pt x="13" y="9"/>
                    <a:pt x="13" y="9"/>
                    <a:pt x="13" y="9"/>
                  </a:cubicBezTo>
                  <a:cubicBezTo>
                    <a:pt x="13" y="19"/>
                    <a:pt x="13" y="19"/>
                    <a:pt x="13" y="19"/>
                  </a:cubicBezTo>
                  <a:cubicBezTo>
                    <a:pt x="13" y="27"/>
                    <a:pt x="13" y="27"/>
                    <a:pt x="13" y="27"/>
                  </a:cubicBezTo>
                  <a:cubicBezTo>
                    <a:pt x="13" y="33"/>
                    <a:pt x="13" y="33"/>
                    <a:pt x="13" y="33"/>
                  </a:cubicBezTo>
                  <a:cubicBezTo>
                    <a:pt x="13" y="33"/>
                    <a:pt x="13" y="33"/>
                    <a:pt x="13" y="33"/>
                  </a:cubicBezTo>
                  <a:cubicBezTo>
                    <a:pt x="7" y="46"/>
                    <a:pt x="7" y="46"/>
                    <a:pt x="7" y="46"/>
                  </a:cubicBezTo>
                  <a:cubicBezTo>
                    <a:pt x="7" y="47"/>
                    <a:pt x="7" y="48"/>
                    <a:pt x="7" y="48"/>
                  </a:cubicBezTo>
                  <a:cubicBezTo>
                    <a:pt x="7" y="49"/>
                    <a:pt x="7" y="49"/>
                    <a:pt x="7" y="50"/>
                  </a:cubicBezTo>
                  <a:cubicBezTo>
                    <a:pt x="12" y="62"/>
                    <a:pt x="12" y="62"/>
                    <a:pt x="12" y="62"/>
                  </a:cubicBezTo>
                  <a:cubicBezTo>
                    <a:pt x="12" y="65"/>
                    <a:pt x="15" y="66"/>
                    <a:pt x="17" y="65"/>
                  </a:cubicBezTo>
                  <a:cubicBezTo>
                    <a:pt x="19" y="64"/>
                    <a:pt x="21" y="62"/>
                    <a:pt x="20" y="59"/>
                  </a:cubicBezTo>
                  <a:cubicBezTo>
                    <a:pt x="16" y="48"/>
                    <a:pt x="16" y="48"/>
                    <a:pt x="16" y="48"/>
                  </a:cubicBezTo>
                  <a:cubicBezTo>
                    <a:pt x="21" y="37"/>
                    <a:pt x="21" y="37"/>
                    <a:pt x="21" y="37"/>
                  </a:cubicBezTo>
                  <a:cubicBezTo>
                    <a:pt x="21" y="37"/>
                    <a:pt x="21" y="37"/>
                    <a:pt x="21" y="37"/>
                  </a:cubicBezTo>
                  <a:cubicBezTo>
                    <a:pt x="27" y="37"/>
                    <a:pt x="27" y="37"/>
                    <a:pt x="27" y="37"/>
                  </a:cubicBezTo>
                  <a:cubicBezTo>
                    <a:pt x="32" y="48"/>
                    <a:pt x="32" y="48"/>
                    <a:pt x="32" y="48"/>
                  </a:cubicBezTo>
                  <a:cubicBezTo>
                    <a:pt x="28" y="59"/>
                    <a:pt x="28" y="59"/>
                    <a:pt x="28" y="59"/>
                  </a:cubicBezTo>
                  <a:cubicBezTo>
                    <a:pt x="27" y="61"/>
                    <a:pt x="29" y="63"/>
                    <a:pt x="31" y="64"/>
                  </a:cubicBezTo>
                  <a:cubicBezTo>
                    <a:pt x="33" y="65"/>
                    <a:pt x="36" y="64"/>
                    <a:pt x="37" y="62"/>
                  </a:cubicBezTo>
                  <a:cubicBezTo>
                    <a:pt x="41" y="49"/>
                    <a:pt x="41" y="49"/>
                    <a:pt x="41" y="49"/>
                  </a:cubicBezTo>
                  <a:cubicBezTo>
                    <a:pt x="41" y="49"/>
                    <a:pt x="42" y="48"/>
                    <a:pt x="42" y="47"/>
                  </a:cubicBezTo>
                  <a:cubicBezTo>
                    <a:pt x="42" y="47"/>
                    <a:pt x="41" y="46"/>
                    <a:pt x="41" y="46"/>
                  </a:cubicBezTo>
                  <a:cubicBezTo>
                    <a:pt x="35" y="33"/>
                    <a:pt x="35" y="33"/>
                    <a:pt x="35" y="33"/>
                  </a:cubicBezTo>
                  <a:cubicBezTo>
                    <a:pt x="35" y="10"/>
                    <a:pt x="35" y="10"/>
                    <a:pt x="35" y="10"/>
                  </a:cubicBezTo>
                  <a:cubicBezTo>
                    <a:pt x="41" y="19"/>
                    <a:pt x="41" y="19"/>
                    <a:pt x="41" y="19"/>
                  </a:cubicBezTo>
                  <a:cubicBezTo>
                    <a:pt x="41" y="19"/>
                    <a:pt x="41" y="19"/>
                    <a:pt x="41" y="19"/>
                  </a:cubicBezTo>
                  <a:cubicBezTo>
                    <a:pt x="45" y="30"/>
                    <a:pt x="45" y="30"/>
                    <a:pt x="45" y="30"/>
                  </a:cubicBezTo>
                  <a:cubicBezTo>
                    <a:pt x="46" y="31"/>
                    <a:pt x="46" y="32"/>
                    <a:pt x="48" y="32"/>
                  </a:cubicBezTo>
                  <a:cubicBezTo>
                    <a:pt x="48" y="64"/>
                    <a:pt x="48" y="64"/>
                    <a:pt x="48" y="64"/>
                  </a:cubicBezTo>
                  <a:cubicBezTo>
                    <a:pt x="48" y="64"/>
                    <a:pt x="48" y="65"/>
                    <a:pt x="48" y="65"/>
                  </a:cubicBezTo>
                  <a:cubicBezTo>
                    <a:pt x="49" y="65"/>
                    <a:pt x="49" y="64"/>
                    <a:pt x="49" y="64"/>
                  </a:cubicBezTo>
                  <a:cubicBezTo>
                    <a:pt x="49" y="32"/>
                    <a:pt x="49" y="32"/>
                    <a:pt x="49" y="32"/>
                  </a:cubicBezTo>
                  <a:cubicBezTo>
                    <a:pt x="49" y="32"/>
                    <a:pt x="50" y="32"/>
                    <a:pt x="50" y="32"/>
                  </a:cubicBezTo>
                  <a:cubicBezTo>
                    <a:pt x="51" y="31"/>
                    <a:pt x="52" y="30"/>
                    <a:pt x="52" y="29"/>
                  </a:cubicBezTo>
                  <a:cubicBezTo>
                    <a:pt x="53" y="29"/>
                    <a:pt x="53" y="30"/>
                    <a:pt x="53" y="31"/>
                  </a:cubicBezTo>
                  <a:cubicBezTo>
                    <a:pt x="53" y="31"/>
                    <a:pt x="53" y="31"/>
                    <a:pt x="53" y="31"/>
                  </a:cubicBezTo>
                  <a:cubicBezTo>
                    <a:pt x="53" y="31"/>
                    <a:pt x="53" y="31"/>
                    <a:pt x="54" y="31"/>
                  </a:cubicBezTo>
                  <a:cubicBezTo>
                    <a:pt x="54" y="31"/>
                    <a:pt x="55" y="31"/>
                    <a:pt x="55" y="31"/>
                  </a:cubicBezTo>
                  <a:cubicBezTo>
                    <a:pt x="55" y="31"/>
                    <a:pt x="55" y="31"/>
                    <a:pt x="55" y="31"/>
                  </a:cubicBezTo>
                  <a:cubicBezTo>
                    <a:pt x="55" y="31"/>
                    <a:pt x="55" y="31"/>
                    <a:pt x="55" y="31"/>
                  </a:cubicBezTo>
                  <a:cubicBezTo>
                    <a:pt x="55" y="30"/>
                    <a:pt x="55" y="30"/>
                    <a:pt x="55" y="30"/>
                  </a:cubicBezTo>
                  <a:cubicBezTo>
                    <a:pt x="55" y="29"/>
                    <a:pt x="53" y="27"/>
                    <a:pt x="52" y="27"/>
                  </a:cubicBezTo>
                  <a:close/>
                </a:path>
              </a:pathLst>
            </a:custGeom>
            <a:grpFill/>
            <a:ln w="9525">
              <a:noFill/>
              <a:round/>
            </a:ln>
          </p:spPr>
          <p:txBody>
            <a:bodyPr vert="horz" wrap="square" lIns="104678" tIns="52339" rIns="104678" bIns="52339" numCol="1" anchor="t" anchorCtr="0" compatLnSpc="1"/>
            <a:lstStyle/>
            <a:p>
              <a:pPr defTabSz="902970" fontAlgn="auto">
                <a:spcBef>
                  <a:spcPts val="0"/>
                </a:spcBef>
                <a:spcAft>
                  <a:spcPts val="0"/>
                </a:spcAft>
                <a:defRPr/>
              </a:pPr>
              <a:endParaRPr lang="zh-CN" altLang="en-US" sz="1780" kern="0">
                <a:solidFill>
                  <a:sysClr val="windowText" lastClr="000000"/>
                </a:solidFill>
              </a:endParaRPr>
            </a:p>
          </p:txBody>
        </p:sp>
        <p:sp>
          <p:nvSpPr>
            <p:cNvPr id="498" name="Freeform 105"/>
            <p:cNvSpPr/>
            <p:nvPr/>
          </p:nvSpPr>
          <p:spPr bwMode="auto">
            <a:xfrm>
              <a:off x="4517432" y="3839941"/>
              <a:ext cx="4140" cy="3928"/>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noFill/>
              <a:round/>
            </a:ln>
          </p:spPr>
          <p:txBody>
            <a:bodyPr vert="horz" wrap="square" lIns="104678" tIns="52339" rIns="104678" bIns="52339" numCol="1" anchor="t" anchorCtr="0" compatLnSpc="1"/>
            <a:lstStyle/>
            <a:p>
              <a:pPr defTabSz="902970" fontAlgn="auto">
                <a:spcBef>
                  <a:spcPts val="0"/>
                </a:spcBef>
                <a:spcAft>
                  <a:spcPts val="0"/>
                </a:spcAft>
                <a:defRPr/>
              </a:pPr>
              <a:endParaRPr lang="zh-CN" altLang="en-US" sz="1780" kern="0">
                <a:solidFill>
                  <a:sysClr val="windowText" lastClr="000000"/>
                </a:solidFill>
              </a:endParaRPr>
            </a:p>
          </p:txBody>
        </p:sp>
        <p:sp>
          <p:nvSpPr>
            <p:cNvPr id="499" name="Oval 106"/>
            <p:cNvSpPr>
              <a:spLocks noChangeArrowheads="1"/>
            </p:cNvSpPr>
            <p:nvPr/>
          </p:nvSpPr>
          <p:spPr bwMode="auto">
            <a:xfrm>
              <a:off x="4331055" y="3729980"/>
              <a:ext cx="157385" cy="137452"/>
            </a:xfrm>
            <a:prstGeom prst="ellipse">
              <a:avLst/>
            </a:prstGeom>
            <a:grpFill/>
            <a:ln w="9525">
              <a:noFill/>
              <a:round/>
            </a:ln>
          </p:spPr>
          <p:txBody>
            <a:bodyPr vert="horz" wrap="square" lIns="104678" tIns="52339" rIns="104678" bIns="52339" numCol="1" anchor="t" anchorCtr="0" compatLnSpc="1"/>
            <a:lstStyle/>
            <a:p>
              <a:pPr defTabSz="902970" fontAlgn="auto">
                <a:spcBef>
                  <a:spcPts val="0"/>
                </a:spcBef>
                <a:spcAft>
                  <a:spcPts val="0"/>
                </a:spcAft>
                <a:defRPr/>
              </a:pPr>
              <a:endParaRPr lang="zh-CN" altLang="en-US" sz="1780" kern="0">
                <a:solidFill>
                  <a:sysClr val="windowText" lastClr="000000"/>
                </a:solidFill>
              </a:endParaRPr>
            </a:p>
          </p:txBody>
        </p:sp>
        <p:sp>
          <p:nvSpPr>
            <p:cNvPr id="500" name="Freeform 107"/>
            <p:cNvSpPr/>
            <p:nvPr/>
          </p:nvSpPr>
          <p:spPr bwMode="auto">
            <a:xfrm>
              <a:off x="4517432" y="3839941"/>
              <a:ext cx="20708" cy="3928"/>
            </a:xfrm>
            <a:custGeom>
              <a:avLst/>
              <a:gdLst/>
              <a:ahLst/>
              <a:cxnLst>
                <a:cxn ang="0">
                  <a:pos x="0" y="0"/>
                </a:cxn>
                <a:cxn ang="0">
                  <a:pos x="0" y="0"/>
                </a:cxn>
                <a:cxn ang="0">
                  <a:pos x="0" y="0"/>
                </a:cxn>
                <a:cxn ang="0">
                  <a:pos x="2" y="0"/>
                </a:cxn>
                <a:cxn ang="0">
                  <a:pos x="0" y="0"/>
                </a:cxn>
                <a:cxn ang="0">
                  <a:pos x="0" y="0"/>
                </a:cxn>
              </a:cxnLst>
              <a:rect l="0" t="0" r="r" b="b"/>
              <a:pathLst>
                <a:path w="2">
                  <a:moveTo>
                    <a:pt x="0" y="0"/>
                  </a:moveTo>
                  <a:cubicBezTo>
                    <a:pt x="0" y="0"/>
                    <a:pt x="0" y="0"/>
                    <a:pt x="0" y="0"/>
                  </a:cubicBezTo>
                  <a:cubicBezTo>
                    <a:pt x="0" y="0"/>
                    <a:pt x="0" y="0"/>
                    <a:pt x="0" y="0"/>
                  </a:cubicBezTo>
                  <a:cubicBezTo>
                    <a:pt x="2" y="0"/>
                    <a:pt x="2" y="0"/>
                    <a:pt x="2" y="0"/>
                  </a:cubicBezTo>
                  <a:cubicBezTo>
                    <a:pt x="1" y="0"/>
                    <a:pt x="0" y="0"/>
                    <a:pt x="0" y="0"/>
                  </a:cubicBezTo>
                  <a:cubicBezTo>
                    <a:pt x="0" y="0"/>
                    <a:pt x="0" y="0"/>
                    <a:pt x="0" y="0"/>
                  </a:cubicBezTo>
                  <a:close/>
                </a:path>
              </a:pathLst>
            </a:custGeom>
            <a:grpFill/>
            <a:ln w="9525">
              <a:noFill/>
              <a:round/>
            </a:ln>
          </p:spPr>
          <p:txBody>
            <a:bodyPr vert="horz" wrap="square" lIns="104678" tIns="52339" rIns="104678" bIns="52339" numCol="1" anchor="t" anchorCtr="0" compatLnSpc="1"/>
            <a:lstStyle/>
            <a:p>
              <a:pPr defTabSz="902970" fontAlgn="auto">
                <a:spcBef>
                  <a:spcPts val="0"/>
                </a:spcBef>
                <a:spcAft>
                  <a:spcPts val="0"/>
                </a:spcAft>
                <a:defRPr/>
              </a:pPr>
              <a:endParaRPr lang="zh-CN" altLang="en-US" sz="1780" kern="0">
                <a:solidFill>
                  <a:sysClr val="windowText" lastClr="000000"/>
                </a:solidFill>
              </a:endParaRPr>
            </a:p>
          </p:txBody>
        </p:sp>
        <p:sp>
          <p:nvSpPr>
            <p:cNvPr id="501" name="Freeform 108"/>
            <p:cNvSpPr/>
            <p:nvPr/>
          </p:nvSpPr>
          <p:spPr bwMode="auto">
            <a:xfrm>
              <a:off x="4165388" y="3832086"/>
              <a:ext cx="546702" cy="612639"/>
            </a:xfrm>
            <a:custGeom>
              <a:avLst/>
              <a:gdLst/>
              <a:ahLst/>
              <a:cxnLst>
                <a:cxn ang="0">
                  <a:pos x="49" y="16"/>
                </a:cxn>
                <a:cxn ang="0">
                  <a:pos x="48" y="15"/>
                </a:cxn>
                <a:cxn ang="0">
                  <a:pos x="36" y="1"/>
                </a:cxn>
                <a:cxn ang="0">
                  <a:pos x="36" y="1"/>
                </a:cxn>
                <a:cxn ang="0">
                  <a:pos x="36" y="1"/>
                </a:cxn>
                <a:cxn ang="0">
                  <a:pos x="34" y="1"/>
                </a:cxn>
                <a:cxn ang="0">
                  <a:pos x="16" y="1"/>
                </a:cxn>
                <a:cxn ang="0">
                  <a:pos x="14" y="1"/>
                </a:cxn>
                <a:cxn ang="0">
                  <a:pos x="2" y="15"/>
                </a:cxn>
                <a:cxn ang="0">
                  <a:pos x="3" y="20"/>
                </a:cxn>
                <a:cxn ang="0">
                  <a:pos x="12" y="27"/>
                </a:cxn>
                <a:cxn ang="0">
                  <a:pos x="9" y="16"/>
                </a:cxn>
                <a:cxn ang="0">
                  <a:pos x="14" y="19"/>
                </a:cxn>
                <a:cxn ang="0">
                  <a:pos x="14" y="33"/>
                </a:cxn>
                <a:cxn ang="0">
                  <a:pos x="8" y="46"/>
                </a:cxn>
                <a:cxn ang="0">
                  <a:pos x="8" y="50"/>
                </a:cxn>
                <a:cxn ang="0">
                  <a:pos x="18" y="65"/>
                </a:cxn>
                <a:cxn ang="0">
                  <a:pos x="17" y="48"/>
                </a:cxn>
                <a:cxn ang="0">
                  <a:pos x="22" y="37"/>
                </a:cxn>
                <a:cxn ang="0">
                  <a:pos x="33" y="48"/>
                </a:cxn>
                <a:cxn ang="0">
                  <a:pos x="32" y="64"/>
                </a:cxn>
                <a:cxn ang="0">
                  <a:pos x="42" y="49"/>
                </a:cxn>
                <a:cxn ang="0">
                  <a:pos x="42" y="46"/>
                </a:cxn>
                <a:cxn ang="0">
                  <a:pos x="36" y="10"/>
                </a:cxn>
                <a:cxn ang="0">
                  <a:pos x="42" y="19"/>
                </a:cxn>
                <a:cxn ang="0">
                  <a:pos x="48" y="32"/>
                </a:cxn>
                <a:cxn ang="0">
                  <a:pos x="49" y="65"/>
                </a:cxn>
                <a:cxn ang="0">
                  <a:pos x="50" y="32"/>
                </a:cxn>
                <a:cxn ang="0">
                  <a:pos x="53" y="29"/>
                </a:cxn>
                <a:cxn ang="0">
                  <a:pos x="54" y="31"/>
                </a:cxn>
                <a:cxn ang="0">
                  <a:pos x="56" y="31"/>
                </a:cxn>
                <a:cxn ang="0">
                  <a:pos x="56" y="31"/>
                </a:cxn>
                <a:cxn ang="0">
                  <a:pos x="53" y="27"/>
                </a:cxn>
              </a:cxnLst>
              <a:rect l="0" t="0" r="r" b="b"/>
              <a:pathLst>
                <a:path w="56" h="66">
                  <a:moveTo>
                    <a:pt x="53" y="27"/>
                  </a:moveTo>
                  <a:cubicBezTo>
                    <a:pt x="49" y="16"/>
                    <a:pt x="49" y="16"/>
                    <a:pt x="49" y="16"/>
                  </a:cubicBezTo>
                  <a:cubicBezTo>
                    <a:pt x="49" y="16"/>
                    <a:pt x="48" y="15"/>
                    <a:pt x="48" y="15"/>
                  </a:cubicBezTo>
                  <a:cubicBezTo>
                    <a:pt x="48" y="15"/>
                    <a:pt x="48" y="15"/>
                    <a:pt x="48" y="15"/>
                  </a:cubicBezTo>
                  <a:cubicBezTo>
                    <a:pt x="39" y="2"/>
                    <a:pt x="39" y="2"/>
                    <a:pt x="39" y="2"/>
                  </a:cubicBezTo>
                  <a:cubicBezTo>
                    <a:pt x="39" y="1"/>
                    <a:pt x="37" y="1"/>
                    <a:pt x="36" y="1"/>
                  </a:cubicBezTo>
                  <a:cubicBezTo>
                    <a:pt x="36" y="1"/>
                    <a:pt x="36" y="1"/>
                    <a:pt x="36" y="1"/>
                  </a:cubicBezTo>
                  <a:cubicBezTo>
                    <a:pt x="36" y="1"/>
                    <a:pt x="36" y="1"/>
                    <a:pt x="36" y="1"/>
                  </a:cubicBezTo>
                  <a:cubicBezTo>
                    <a:pt x="36" y="1"/>
                    <a:pt x="36" y="1"/>
                    <a:pt x="36" y="1"/>
                  </a:cubicBezTo>
                  <a:cubicBezTo>
                    <a:pt x="36" y="1"/>
                    <a:pt x="36" y="1"/>
                    <a:pt x="36" y="1"/>
                  </a:cubicBezTo>
                  <a:cubicBezTo>
                    <a:pt x="36" y="1"/>
                    <a:pt x="36" y="1"/>
                    <a:pt x="36" y="1"/>
                  </a:cubicBezTo>
                  <a:cubicBezTo>
                    <a:pt x="34" y="1"/>
                    <a:pt x="34" y="1"/>
                    <a:pt x="34" y="1"/>
                  </a:cubicBezTo>
                  <a:cubicBezTo>
                    <a:pt x="32" y="4"/>
                    <a:pt x="29" y="6"/>
                    <a:pt x="25" y="6"/>
                  </a:cubicBezTo>
                  <a:cubicBezTo>
                    <a:pt x="21" y="6"/>
                    <a:pt x="18" y="4"/>
                    <a:pt x="16" y="1"/>
                  </a:cubicBezTo>
                  <a:cubicBezTo>
                    <a:pt x="14" y="1"/>
                    <a:pt x="14" y="1"/>
                    <a:pt x="14" y="1"/>
                  </a:cubicBezTo>
                  <a:cubicBezTo>
                    <a:pt x="14" y="1"/>
                    <a:pt x="14" y="1"/>
                    <a:pt x="14" y="1"/>
                  </a:cubicBezTo>
                  <a:cubicBezTo>
                    <a:pt x="12" y="0"/>
                    <a:pt x="11" y="1"/>
                    <a:pt x="10" y="2"/>
                  </a:cubicBezTo>
                  <a:cubicBezTo>
                    <a:pt x="2" y="15"/>
                    <a:pt x="2" y="15"/>
                    <a:pt x="2" y="15"/>
                  </a:cubicBezTo>
                  <a:cubicBezTo>
                    <a:pt x="0" y="16"/>
                    <a:pt x="1" y="18"/>
                    <a:pt x="2" y="19"/>
                  </a:cubicBezTo>
                  <a:cubicBezTo>
                    <a:pt x="3" y="20"/>
                    <a:pt x="3" y="20"/>
                    <a:pt x="3" y="20"/>
                  </a:cubicBezTo>
                  <a:cubicBezTo>
                    <a:pt x="12" y="27"/>
                    <a:pt x="12" y="27"/>
                    <a:pt x="12" y="27"/>
                  </a:cubicBezTo>
                  <a:cubicBezTo>
                    <a:pt x="12" y="27"/>
                    <a:pt x="12" y="27"/>
                    <a:pt x="12" y="27"/>
                  </a:cubicBezTo>
                  <a:cubicBezTo>
                    <a:pt x="12" y="18"/>
                    <a:pt x="12" y="18"/>
                    <a:pt x="12" y="18"/>
                  </a:cubicBezTo>
                  <a:cubicBezTo>
                    <a:pt x="9" y="16"/>
                    <a:pt x="9" y="16"/>
                    <a:pt x="9" y="16"/>
                  </a:cubicBezTo>
                  <a:cubicBezTo>
                    <a:pt x="14" y="9"/>
                    <a:pt x="14" y="9"/>
                    <a:pt x="14" y="9"/>
                  </a:cubicBezTo>
                  <a:cubicBezTo>
                    <a:pt x="14" y="19"/>
                    <a:pt x="14" y="19"/>
                    <a:pt x="14" y="19"/>
                  </a:cubicBezTo>
                  <a:cubicBezTo>
                    <a:pt x="14" y="27"/>
                    <a:pt x="14" y="27"/>
                    <a:pt x="14" y="27"/>
                  </a:cubicBezTo>
                  <a:cubicBezTo>
                    <a:pt x="14" y="33"/>
                    <a:pt x="14" y="33"/>
                    <a:pt x="14" y="33"/>
                  </a:cubicBezTo>
                  <a:cubicBezTo>
                    <a:pt x="14" y="33"/>
                    <a:pt x="14" y="33"/>
                    <a:pt x="14" y="33"/>
                  </a:cubicBezTo>
                  <a:cubicBezTo>
                    <a:pt x="8" y="46"/>
                    <a:pt x="8" y="46"/>
                    <a:pt x="8" y="46"/>
                  </a:cubicBezTo>
                  <a:cubicBezTo>
                    <a:pt x="8" y="47"/>
                    <a:pt x="7" y="48"/>
                    <a:pt x="7" y="48"/>
                  </a:cubicBezTo>
                  <a:cubicBezTo>
                    <a:pt x="7" y="49"/>
                    <a:pt x="7" y="49"/>
                    <a:pt x="8" y="50"/>
                  </a:cubicBezTo>
                  <a:cubicBezTo>
                    <a:pt x="12" y="62"/>
                    <a:pt x="12" y="62"/>
                    <a:pt x="12" y="62"/>
                  </a:cubicBezTo>
                  <a:cubicBezTo>
                    <a:pt x="13" y="65"/>
                    <a:pt x="16" y="66"/>
                    <a:pt x="18" y="65"/>
                  </a:cubicBezTo>
                  <a:cubicBezTo>
                    <a:pt x="20" y="64"/>
                    <a:pt x="21" y="62"/>
                    <a:pt x="21" y="59"/>
                  </a:cubicBezTo>
                  <a:cubicBezTo>
                    <a:pt x="17" y="48"/>
                    <a:pt x="17" y="48"/>
                    <a:pt x="17" y="48"/>
                  </a:cubicBezTo>
                  <a:cubicBezTo>
                    <a:pt x="22" y="37"/>
                    <a:pt x="22" y="37"/>
                    <a:pt x="22" y="37"/>
                  </a:cubicBezTo>
                  <a:cubicBezTo>
                    <a:pt x="22" y="37"/>
                    <a:pt x="22" y="37"/>
                    <a:pt x="22" y="37"/>
                  </a:cubicBezTo>
                  <a:cubicBezTo>
                    <a:pt x="28" y="37"/>
                    <a:pt x="28" y="37"/>
                    <a:pt x="28" y="37"/>
                  </a:cubicBezTo>
                  <a:cubicBezTo>
                    <a:pt x="33" y="48"/>
                    <a:pt x="33" y="48"/>
                    <a:pt x="33" y="48"/>
                  </a:cubicBezTo>
                  <a:cubicBezTo>
                    <a:pt x="29" y="59"/>
                    <a:pt x="29" y="59"/>
                    <a:pt x="29" y="59"/>
                  </a:cubicBezTo>
                  <a:cubicBezTo>
                    <a:pt x="28" y="61"/>
                    <a:pt x="29" y="63"/>
                    <a:pt x="32" y="64"/>
                  </a:cubicBezTo>
                  <a:cubicBezTo>
                    <a:pt x="34" y="65"/>
                    <a:pt x="37" y="64"/>
                    <a:pt x="37" y="62"/>
                  </a:cubicBezTo>
                  <a:cubicBezTo>
                    <a:pt x="42" y="49"/>
                    <a:pt x="42" y="49"/>
                    <a:pt x="42" y="49"/>
                  </a:cubicBezTo>
                  <a:cubicBezTo>
                    <a:pt x="42" y="49"/>
                    <a:pt x="42" y="48"/>
                    <a:pt x="42" y="47"/>
                  </a:cubicBezTo>
                  <a:cubicBezTo>
                    <a:pt x="42" y="47"/>
                    <a:pt x="42" y="46"/>
                    <a:pt x="42" y="46"/>
                  </a:cubicBezTo>
                  <a:cubicBezTo>
                    <a:pt x="36" y="33"/>
                    <a:pt x="36" y="33"/>
                    <a:pt x="36" y="33"/>
                  </a:cubicBezTo>
                  <a:cubicBezTo>
                    <a:pt x="36" y="10"/>
                    <a:pt x="36" y="10"/>
                    <a:pt x="36" y="10"/>
                  </a:cubicBezTo>
                  <a:cubicBezTo>
                    <a:pt x="42" y="19"/>
                    <a:pt x="42" y="19"/>
                    <a:pt x="42" y="19"/>
                  </a:cubicBezTo>
                  <a:cubicBezTo>
                    <a:pt x="42" y="19"/>
                    <a:pt x="42" y="19"/>
                    <a:pt x="42" y="19"/>
                  </a:cubicBezTo>
                  <a:cubicBezTo>
                    <a:pt x="46" y="30"/>
                    <a:pt x="46" y="30"/>
                    <a:pt x="46" y="30"/>
                  </a:cubicBezTo>
                  <a:cubicBezTo>
                    <a:pt x="46" y="31"/>
                    <a:pt x="47" y="32"/>
                    <a:pt x="48" y="32"/>
                  </a:cubicBezTo>
                  <a:cubicBezTo>
                    <a:pt x="48" y="64"/>
                    <a:pt x="48" y="64"/>
                    <a:pt x="48" y="64"/>
                  </a:cubicBezTo>
                  <a:cubicBezTo>
                    <a:pt x="48" y="64"/>
                    <a:pt x="49" y="65"/>
                    <a:pt x="49" y="65"/>
                  </a:cubicBezTo>
                  <a:cubicBezTo>
                    <a:pt x="50" y="65"/>
                    <a:pt x="50" y="64"/>
                    <a:pt x="50" y="64"/>
                  </a:cubicBezTo>
                  <a:cubicBezTo>
                    <a:pt x="50" y="32"/>
                    <a:pt x="50" y="32"/>
                    <a:pt x="50" y="32"/>
                  </a:cubicBezTo>
                  <a:cubicBezTo>
                    <a:pt x="50" y="32"/>
                    <a:pt x="50" y="32"/>
                    <a:pt x="51" y="32"/>
                  </a:cubicBezTo>
                  <a:cubicBezTo>
                    <a:pt x="52" y="31"/>
                    <a:pt x="53" y="30"/>
                    <a:pt x="53" y="29"/>
                  </a:cubicBezTo>
                  <a:cubicBezTo>
                    <a:pt x="53" y="29"/>
                    <a:pt x="54" y="30"/>
                    <a:pt x="54" y="31"/>
                  </a:cubicBezTo>
                  <a:cubicBezTo>
                    <a:pt x="54" y="31"/>
                    <a:pt x="54" y="31"/>
                    <a:pt x="54" y="31"/>
                  </a:cubicBezTo>
                  <a:cubicBezTo>
                    <a:pt x="54" y="31"/>
                    <a:pt x="54" y="31"/>
                    <a:pt x="55" y="31"/>
                  </a:cubicBezTo>
                  <a:cubicBezTo>
                    <a:pt x="55" y="31"/>
                    <a:pt x="56" y="31"/>
                    <a:pt x="56" y="31"/>
                  </a:cubicBezTo>
                  <a:cubicBezTo>
                    <a:pt x="56" y="31"/>
                    <a:pt x="56" y="31"/>
                    <a:pt x="56" y="31"/>
                  </a:cubicBezTo>
                  <a:cubicBezTo>
                    <a:pt x="56" y="31"/>
                    <a:pt x="56" y="31"/>
                    <a:pt x="56" y="31"/>
                  </a:cubicBezTo>
                  <a:cubicBezTo>
                    <a:pt x="56" y="30"/>
                    <a:pt x="56" y="30"/>
                    <a:pt x="56" y="30"/>
                  </a:cubicBezTo>
                  <a:cubicBezTo>
                    <a:pt x="56" y="29"/>
                    <a:pt x="54" y="27"/>
                    <a:pt x="53" y="27"/>
                  </a:cubicBezTo>
                  <a:close/>
                </a:path>
              </a:pathLst>
            </a:custGeom>
            <a:grpFill/>
            <a:ln w="9525">
              <a:noFill/>
              <a:round/>
            </a:ln>
          </p:spPr>
          <p:txBody>
            <a:bodyPr vert="horz" wrap="square" lIns="104678" tIns="52339" rIns="104678" bIns="52339" numCol="1" anchor="t" anchorCtr="0" compatLnSpc="1"/>
            <a:lstStyle/>
            <a:p>
              <a:pPr defTabSz="902970" fontAlgn="auto">
                <a:spcBef>
                  <a:spcPts val="0"/>
                </a:spcBef>
                <a:spcAft>
                  <a:spcPts val="0"/>
                </a:spcAft>
                <a:defRPr/>
              </a:pPr>
              <a:endParaRPr lang="zh-CN" altLang="en-US" sz="1780" kern="0">
                <a:solidFill>
                  <a:sysClr val="windowText" lastClr="000000"/>
                </a:solidFill>
              </a:endParaRPr>
            </a:p>
          </p:txBody>
        </p:sp>
        <p:sp>
          <p:nvSpPr>
            <p:cNvPr id="502" name="Line 109"/>
            <p:cNvSpPr>
              <a:spLocks noChangeShapeType="1"/>
            </p:cNvSpPr>
            <p:nvPr/>
          </p:nvSpPr>
          <p:spPr bwMode="auto">
            <a:xfrm>
              <a:off x="4409748" y="3792814"/>
              <a:ext cx="4140" cy="3928"/>
            </a:xfrm>
            <a:prstGeom prst="line">
              <a:avLst/>
            </a:prstGeom>
            <a:grpFill/>
            <a:ln w="9525">
              <a:noFill/>
              <a:round/>
            </a:ln>
          </p:spPr>
          <p:txBody>
            <a:bodyPr vert="horz" wrap="square" lIns="104678" tIns="52339" rIns="104678" bIns="52339" numCol="1" anchor="t" anchorCtr="0" compatLnSpc="1"/>
            <a:lstStyle/>
            <a:p>
              <a:pPr defTabSz="902970" fontAlgn="auto">
                <a:spcBef>
                  <a:spcPts val="0"/>
                </a:spcBef>
                <a:spcAft>
                  <a:spcPts val="0"/>
                </a:spcAft>
                <a:defRPr/>
              </a:pPr>
              <a:endParaRPr lang="zh-CN" altLang="en-US" sz="1780" kern="0">
                <a:solidFill>
                  <a:sysClr val="windowText" lastClr="000000"/>
                </a:solidFill>
              </a:endParaRPr>
            </a:p>
          </p:txBody>
        </p:sp>
        <p:sp>
          <p:nvSpPr>
            <p:cNvPr id="503" name="Line 110"/>
            <p:cNvSpPr>
              <a:spLocks noChangeShapeType="1"/>
            </p:cNvSpPr>
            <p:nvPr/>
          </p:nvSpPr>
          <p:spPr bwMode="auto">
            <a:xfrm>
              <a:off x="4409748" y="3792814"/>
              <a:ext cx="4140" cy="3928"/>
            </a:xfrm>
            <a:prstGeom prst="line">
              <a:avLst/>
            </a:prstGeom>
            <a:grpFill/>
            <a:ln w="9525">
              <a:noFill/>
              <a:round/>
            </a:ln>
          </p:spPr>
          <p:txBody>
            <a:bodyPr vert="horz" wrap="square" lIns="104678" tIns="52339" rIns="104678" bIns="52339" numCol="1" anchor="t" anchorCtr="0" compatLnSpc="1"/>
            <a:lstStyle/>
            <a:p>
              <a:pPr defTabSz="902970" fontAlgn="auto">
                <a:spcBef>
                  <a:spcPts val="0"/>
                </a:spcBef>
                <a:spcAft>
                  <a:spcPts val="0"/>
                </a:spcAft>
                <a:defRPr/>
              </a:pPr>
              <a:endParaRPr lang="zh-CN" altLang="en-US" sz="1780" kern="0">
                <a:solidFill>
                  <a:sysClr val="windowText" lastClr="000000"/>
                </a:solidFill>
              </a:endParaRPr>
            </a:p>
          </p:txBody>
        </p:sp>
        <p:sp>
          <p:nvSpPr>
            <p:cNvPr id="504" name="Freeform 111"/>
            <p:cNvSpPr/>
            <p:nvPr/>
          </p:nvSpPr>
          <p:spPr bwMode="auto">
            <a:xfrm>
              <a:off x="5055851" y="3839941"/>
              <a:ext cx="4140" cy="3928"/>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noFill/>
              <a:round/>
            </a:ln>
          </p:spPr>
          <p:txBody>
            <a:bodyPr vert="horz" wrap="square" lIns="104678" tIns="52339" rIns="104678" bIns="52339" numCol="1" anchor="t" anchorCtr="0" compatLnSpc="1"/>
            <a:lstStyle/>
            <a:p>
              <a:pPr defTabSz="902970" fontAlgn="auto">
                <a:spcBef>
                  <a:spcPts val="0"/>
                </a:spcBef>
                <a:spcAft>
                  <a:spcPts val="0"/>
                </a:spcAft>
                <a:defRPr/>
              </a:pPr>
              <a:endParaRPr lang="zh-CN" altLang="en-US" sz="1780" kern="0">
                <a:solidFill>
                  <a:sysClr val="windowText" lastClr="000000"/>
                </a:solidFill>
              </a:endParaRPr>
            </a:p>
          </p:txBody>
        </p:sp>
        <p:sp>
          <p:nvSpPr>
            <p:cNvPr id="505" name="Oval 112"/>
            <p:cNvSpPr>
              <a:spLocks noChangeArrowheads="1"/>
            </p:cNvSpPr>
            <p:nvPr/>
          </p:nvSpPr>
          <p:spPr bwMode="auto">
            <a:xfrm>
              <a:off x="4869475" y="3729980"/>
              <a:ext cx="144958" cy="137452"/>
            </a:xfrm>
            <a:prstGeom prst="ellipse">
              <a:avLst/>
            </a:prstGeom>
            <a:grpFill/>
            <a:ln w="9525">
              <a:noFill/>
              <a:round/>
            </a:ln>
          </p:spPr>
          <p:txBody>
            <a:bodyPr vert="horz" wrap="square" lIns="104678" tIns="52339" rIns="104678" bIns="52339" numCol="1" anchor="t" anchorCtr="0" compatLnSpc="1"/>
            <a:lstStyle/>
            <a:p>
              <a:pPr defTabSz="902970" fontAlgn="auto">
                <a:spcBef>
                  <a:spcPts val="0"/>
                </a:spcBef>
                <a:spcAft>
                  <a:spcPts val="0"/>
                </a:spcAft>
                <a:defRPr/>
              </a:pPr>
              <a:endParaRPr lang="zh-CN" altLang="en-US" sz="1780" kern="0">
                <a:solidFill>
                  <a:sysClr val="windowText" lastClr="000000"/>
                </a:solidFill>
              </a:endParaRPr>
            </a:p>
          </p:txBody>
        </p:sp>
        <p:sp>
          <p:nvSpPr>
            <p:cNvPr id="506" name="Freeform 113"/>
            <p:cNvSpPr/>
            <p:nvPr/>
          </p:nvSpPr>
          <p:spPr bwMode="auto">
            <a:xfrm>
              <a:off x="5055851" y="3839941"/>
              <a:ext cx="8283" cy="3928"/>
            </a:xfrm>
            <a:custGeom>
              <a:avLst/>
              <a:gdLst/>
              <a:ahLst/>
              <a:cxnLst>
                <a:cxn ang="0">
                  <a:pos x="0" y="0"/>
                </a:cxn>
                <a:cxn ang="0">
                  <a:pos x="0" y="0"/>
                </a:cxn>
                <a:cxn ang="0">
                  <a:pos x="0" y="0"/>
                </a:cxn>
                <a:cxn ang="0">
                  <a:pos x="1" y="0"/>
                </a:cxn>
                <a:cxn ang="0">
                  <a:pos x="0" y="0"/>
                </a:cxn>
                <a:cxn ang="0">
                  <a:pos x="0" y="0"/>
                </a:cxn>
              </a:cxnLst>
              <a:rect l="0" t="0" r="r" b="b"/>
              <a:pathLst>
                <a:path w="1">
                  <a:moveTo>
                    <a:pt x="0" y="0"/>
                  </a:moveTo>
                  <a:cubicBezTo>
                    <a:pt x="0" y="0"/>
                    <a:pt x="0" y="0"/>
                    <a:pt x="0" y="0"/>
                  </a:cubicBezTo>
                  <a:cubicBezTo>
                    <a:pt x="0" y="0"/>
                    <a:pt x="0" y="0"/>
                    <a:pt x="0" y="0"/>
                  </a:cubicBezTo>
                  <a:cubicBezTo>
                    <a:pt x="1" y="0"/>
                    <a:pt x="1" y="0"/>
                    <a:pt x="1" y="0"/>
                  </a:cubicBezTo>
                  <a:cubicBezTo>
                    <a:pt x="0" y="0"/>
                    <a:pt x="0" y="0"/>
                    <a:pt x="0" y="0"/>
                  </a:cubicBezTo>
                  <a:cubicBezTo>
                    <a:pt x="0" y="0"/>
                    <a:pt x="0" y="0"/>
                    <a:pt x="0" y="0"/>
                  </a:cubicBezTo>
                  <a:close/>
                </a:path>
              </a:pathLst>
            </a:custGeom>
            <a:grpFill/>
            <a:ln w="9525">
              <a:noFill/>
              <a:round/>
            </a:ln>
          </p:spPr>
          <p:txBody>
            <a:bodyPr vert="horz" wrap="square" lIns="104678" tIns="52339" rIns="104678" bIns="52339" numCol="1" anchor="t" anchorCtr="0" compatLnSpc="1"/>
            <a:lstStyle/>
            <a:p>
              <a:pPr defTabSz="902970" fontAlgn="auto">
                <a:spcBef>
                  <a:spcPts val="0"/>
                </a:spcBef>
                <a:spcAft>
                  <a:spcPts val="0"/>
                </a:spcAft>
                <a:defRPr/>
              </a:pPr>
              <a:endParaRPr lang="zh-CN" altLang="en-US" sz="1780" kern="0">
                <a:solidFill>
                  <a:sysClr val="windowText" lastClr="000000"/>
                </a:solidFill>
              </a:endParaRPr>
            </a:p>
          </p:txBody>
        </p:sp>
        <p:sp>
          <p:nvSpPr>
            <p:cNvPr id="507" name="Freeform 114"/>
            <p:cNvSpPr/>
            <p:nvPr/>
          </p:nvSpPr>
          <p:spPr bwMode="auto">
            <a:xfrm>
              <a:off x="4703808" y="3832086"/>
              <a:ext cx="538419" cy="612639"/>
            </a:xfrm>
            <a:custGeom>
              <a:avLst/>
              <a:gdLst/>
              <a:ahLst/>
              <a:cxnLst>
                <a:cxn ang="0">
                  <a:pos x="48" y="16"/>
                </a:cxn>
                <a:cxn ang="0">
                  <a:pos x="47" y="15"/>
                </a:cxn>
                <a:cxn ang="0">
                  <a:pos x="36" y="1"/>
                </a:cxn>
                <a:cxn ang="0">
                  <a:pos x="36" y="1"/>
                </a:cxn>
                <a:cxn ang="0">
                  <a:pos x="36" y="1"/>
                </a:cxn>
                <a:cxn ang="0">
                  <a:pos x="33" y="1"/>
                </a:cxn>
                <a:cxn ang="0">
                  <a:pos x="16" y="1"/>
                </a:cxn>
                <a:cxn ang="0">
                  <a:pos x="13" y="1"/>
                </a:cxn>
                <a:cxn ang="0">
                  <a:pos x="1" y="15"/>
                </a:cxn>
                <a:cxn ang="0">
                  <a:pos x="3" y="20"/>
                </a:cxn>
                <a:cxn ang="0">
                  <a:pos x="12" y="27"/>
                </a:cxn>
                <a:cxn ang="0">
                  <a:pos x="9" y="16"/>
                </a:cxn>
                <a:cxn ang="0">
                  <a:pos x="13" y="19"/>
                </a:cxn>
                <a:cxn ang="0">
                  <a:pos x="13" y="33"/>
                </a:cxn>
                <a:cxn ang="0">
                  <a:pos x="7" y="46"/>
                </a:cxn>
                <a:cxn ang="0">
                  <a:pos x="7" y="50"/>
                </a:cxn>
                <a:cxn ang="0">
                  <a:pos x="18" y="65"/>
                </a:cxn>
                <a:cxn ang="0">
                  <a:pos x="16" y="48"/>
                </a:cxn>
                <a:cxn ang="0">
                  <a:pos x="21" y="37"/>
                </a:cxn>
                <a:cxn ang="0">
                  <a:pos x="33" y="48"/>
                </a:cxn>
                <a:cxn ang="0">
                  <a:pos x="31" y="64"/>
                </a:cxn>
                <a:cxn ang="0">
                  <a:pos x="42" y="49"/>
                </a:cxn>
                <a:cxn ang="0">
                  <a:pos x="42" y="46"/>
                </a:cxn>
                <a:cxn ang="0">
                  <a:pos x="36" y="10"/>
                </a:cxn>
                <a:cxn ang="0">
                  <a:pos x="42" y="19"/>
                </a:cxn>
                <a:cxn ang="0">
                  <a:pos x="48" y="32"/>
                </a:cxn>
                <a:cxn ang="0">
                  <a:pos x="49" y="65"/>
                </a:cxn>
                <a:cxn ang="0">
                  <a:pos x="50" y="32"/>
                </a:cxn>
                <a:cxn ang="0">
                  <a:pos x="52" y="29"/>
                </a:cxn>
                <a:cxn ang="0">
                  <a:pos x="54" y="31"/>
                </a:cxn>
                <a:cxn ang="0">
                  <a:pos x="55" y="31"/>
                </a:cxn>
                <a:cxn ang="0">
                  <a:pos x="55" y="31"/>
                </a:cxn>
                <a:cxn ang="0">
                  <a:pos x="52" y="27"/>
                </a:cxn>
              </a:cxnLst>
              <a:rect l="0" t="0" r="r" b="b"/>
              <a:pathLst>
                <a:path w="55" h="66">
                  <a:moveTo>
                    <a:pt x="52" y="27"/>
                  </a:moveTo>
                  <a:cubicBezTo>
                    <a:pt x="48" y="16"/>
                    <a:pt x="48" y="16"/>
                    <a:pt x="48" y="16"/>
                  </a:cubicBezTo>
                  <a:cubicBezTo>
                    <a:pt x="48" y="16"/>
                    <a:pt x="48" y="15"/>
                    <a:pt x="48" y="15"/>
                  </a:cubicBezTo>
                  <a:cubicBezTo>
                    <a:pt x="48" y="15"/>
                    <a:pt x="47" y="15"/>
                    <a:pt x="47" y="15"/>
                  </a:cubicBezTo>
                  <a:cubicBezTo>
                    <a:pt x="39" y="2"/>
                    <a:pt x="39" y="2"/>
                    <a:pt x="39" y="2"/>
                  </a:cubicBezTo>
                  <a:cubicBezTo>
                    <a:pt x="38" y="1"/>
                    <a:pt x="37" y="1"/>
                    <a:pt x="36" y="1"/>
                  </a:cubicBezTo>
                  <a:cubicBezTo>
                    <a:pt x="36" y="1"/>
                    <a:pt x="36" y="1"/>
                    <a:pt x="36" y="1"/>
                  </a:cubicBezTo>
                  <a:cubicBezTo>
                    <a:pt x="36" y="1"/>
                    <a:pt x="36" y="1"/>
                    <a:pt x="36" y="1"/>
                  </a:cubicBezTo>
                  <a:cubicBezTo>
                    <a:pt x="36" y="1"/>
                    <a:pt x="36" y="1"/>
                    <a:pt x="36" y="1"/>
                  </a:cubicBezTo>
                  <a:cubicBezTo>
                    <a:pt x="36" y="1"/>
                    <a:pt x="36" y="1"/>
                    <a:pt x="36" y="1"/>
                  </a:cubicBezTo>
                  <a:cubicBezTo>
                    <a:pt x="36" y="1"/>
                    <a:pt x="36" y="1"/>
                    <a:pt x="36" y="1"/>
                  </a:cubicBezTo>
                  <a:cubicBezTo>
                    <a:pt x="33" y="1"/>
                    <a:pt x="33" y="1"/>
                    <a:pt x="33" y="1"/>
                  </a:cubicBezTo>
                  <a:cubicBezTo>
                    <a:pt x="32" y="4"/>
                    <a:pt x="28" y="6"/>
                    <a:pt x="25" y="6"/>
                  </a:cubicBezTo>
                  <a:cubicBezTo>
                    <a:pt x="21" y="6"/>
                    <a:pt x="18" y="4"/>
                    <a:pt x="16" y="1"/>
                  </a:cubicBezTo>
                  <a:cubicBezTo>
                    <a:pt x="13" y="1"/>
                    <a:pt x="13" y="1"/>
                    <a:pt x="13" y="1"/>
                  </a:cubicBezTo>
                  <a:cubicBezTo>
                    <a:pt x="13" y="1"/>
                    <a:pt x="13" y="1"/>
                    <a:pt x="13" y="1"/>
                  </a:cubicBezTo>
                  <a:cubicBezTo>
                    <a:pt x="12" y="0"/>
                    <a:pt x="11" y="1"/>
                    <a:pt x="10" y="2"/>
                  </a:cubicBezTo>
                  <a:cubicBezTo>
                    <a:pt x="1" y="15"/>
                    <a:pt x="1" y="15"/>
                    <a:pt x="1" y="15"/>
                  </a:cubicBezTo>
                  <a:cubicBezTo>
                    <a:pt x="0" y="16"/>
                    <a:pt x="0" y="18"/>
                    <a:pt x="2" y="19"/>
                  </a:cubicBezTo>
                  <a:cubicBezTo>
                    <a:pt x="2" y="20"/>
                    <a:pt x="2" y="20"/>
                    <a:pt x="3" y="20"/>
                  </a:cubicBezTo>
                  <a:cubicBezTo>
                    <a:pt x="11" y="27"/>
                    <a:pt x="11" y="27"/>
                    <a:pt x="11" y="27"/>
                  </a:cubicBezTo>
                  <a:cubicBezTo>
                    <a:pt x="11" y="27"/>
                    <a:pt x="12" y="27"/>
                    <a:pt x="12" y="27"/>
                  </a:cubicBezTo>
                  <a:cubicBezTo>
                    <a:pt x="12" y="18"/>
                    <a:pt x="12" y="18"/>
                    <a:pt x="12" y="18"/>
                  </a:cubicBezTo>
                  <a:cubicBezTo>
                    <a:pt x="9" y="16"/>
                    <a:pt x="9" y="16"/>
                    <a:pt x="9" y="16"/>
                  </a:cubicBezTo>
                  <a:cubicBezTo>
                    <a:pt x="13" y="9"/>
                    <a:pt x="13" y="9"/>
                    <a:pt x="13" y="9"/>
                  </a:cubicBezTo>
                  <a:cubicBezTo>
                    <a:pt x="13" y="19"/>
                    <a:pt x="13" y="19"/>
                    <a:pt x="13" y="19"/>
                  </a:cubicBezTo>
                  <a:cubicBezTo>
                    <a:pt x="13" y="27"/>
                    <a:pt x="13" y="27"/>
                    <a:pt x="13" y="27"/>
                  </a:cubicBezTo>
                  <a:cubicBezTo>
                    <a:pt x="13" y="33"/>
                    <a:pt x="13" y="33"/>
                    <a:pt x="13" y="33"/>
                  </a:cubicBezTo>
                  <a:cubicBezTo>
                    <a:pt x="13" y="33"/>
                    <a:pt x="13" y="33"/>
                    <a:pt x="13" y="33"/>
                  </a:cubicBezTo>
                  <a:cubicBezTo>
                    <a:pt x="7" y="46"/>
                    <a:pt x="7" y="46"/>
                    <a:pt x="7" y="46"/>
                  </a:cubicBezTo>
                  <a:cubicBezTo>
                    <a:pt x="7" y="47"/>
                    <a:pt x="7" y="48"/>
                    <a:pt x="7" y="48"/>
                  </a:cubicBezTo>
                  <a:cubicBezTo>
                    <a:pt x="7" y="49"/>
                    <a:pt x="7" y="49"/>
                    <a:pt x="7" y="50"/>
                  </a:cubicBezTo>
                  <a:cubicBezTo>
                    <a:pt x="12" y="62"/>
                    <a:pt x="12" y="62"/>
                    <a:pt x="12" y="62"/>
                  </a:cubicBezTo>
                  <a:cubicBezTo>
                    <a:pt x="13" y="65"/>
                    <a:pt x="15" y="66"/>
                    <a:pt x="18" y="65"/>
                  </a:cubicBezTo>
                  <a:cubicBezTo>
                    <a:pt x="20" y="64"/>
                    <a:pt x="21" y="62"/>
                    <a:pt x="20" y="59"/>
                  </a:cubicBezTo>
                  <a:cubicBezTo>
                    <a:pt x="16" y="48"/>
                    <a:pt x="16" y="48"/>
                    <a:pt x="16" y="48"/>
                  </a:cubicBezTo>
                  <a:cubicBezTo>
                    <a:pt x="21" y="37"/>
                    <a:pt x="21" y="37"/>
                    <a:pt x="21" y="37"/>
                  </a:cubicBezTo>
                  <a:cubicBezTo>
                    <a:pt x="21" y="37"/>
                    <a:pt x="21" y="37"/>
                    <a:pt x="21" y="37"/>
                  </a:cubicBezTo>
                  <a:cubicBezTo>
                    <a:pt x="28" y="37"/>
                    <a:pt x="28" y="37"/>
                    <a:pt x="28" y="37"/>
                  </a:cubicBezTo>
                  <a:cubicBezTo>
                    <a:pt x="33" y="48"/>
                    <a:pt x="33" y="48"/>
                    <a:pt x="33" y="48"/>
                  </a:cubicBezTo>
                  <a:cubicBezTo>
                    <a:pt x="29" y="59"/>
                    <a:pt x="29" y="59"/>
                    <a:pt x="29" y="59"/>
                  </a:cubicBezTo>
                  <a:cubicBezTo>
                    <a:pt x="28" y="61"/>
                    <a:pt x="29" y="63"/>
                    <a:pt x="31" y="64"/>
                  </a:cubicBezTo>
                  <a:cubicBezTo>
                    <a:pt x="34" y="65"/>
                    <a:pt x="36" y="64"/>
                    <a:pt x="37" y="62"/>
                  </a:cubicBezTo>
                  <a:cubicBezTo>
                    <a:pt x="42" y="49"/>
                    <a:pt x="42" y="49"/>
                    <a:pt x="42" y="49"/>
                  </a:cubicBezTo>
                  <a:cubicBezTo>
                    <a:pt x="42" y="49"/>
                    <a:pt x="42" y="48"/>
                    <a:pt x="42" y="47"/>
                  </a:cubicBezTo>
                  <a:cubicBezTo>
                    <a:pt x="42" y="47"/>
                    <a:pt x="42" y="46"/>
                    <a:pt x="42" y="46"/>
                  </a:cubicBezTo>
                  <a:cubicBezTo>
                    <a:pt x="36" y="33"/>
                    <a:pt x="36" y="33"/>
                    <a:pt x="36" y="33"/>
                  </a:cubicBezTo>
                  <a:cubicBezTo>
                    <a:pt x="36" y="10"/>
                    <a:pt x="36" y="10"/>
                    <a:pt x="36" y="10"/>
                  </a:cubicBezTo>
                  <a:cubicBezTo>
                    <a:pt x="42" y="19"/>
                    <a:pt x="42" y="19"/>
                    <a:pt x="42" y="19"/>
                  </a:cubicBezTo>
                  <a:cubicBezTo>
                    <a:pt x="42" y="19"/>
                    <a:pt x="42" y="19"/>
                    <a:pt x="42" y="19"/>
                  </a:cubicBezTo>
                  <a:cubicBezTo>
                    <a:pt x="46" y="30"/>
                    <a:pt x="46" y="30"/>
                    <a:pt x="46" y="30"/>
                  </a:cubicBezTo>
                  <a:cubicBezTo>
                    <a:pt x="46" y="31"/>
                    <a:pt x="47" y="32"/>
                    <a:pt x="48" y="32"/>
                  </a:cubicBezTo>
                  <a:cubicBezTo>
                    <a:pt x="48" y="64"/>
                    <a:pt x="48" y="64"/>
                    <a:pt x="48" y="64"/>
                  </a:cubicBezTo>
                  <a:cubicBezTo>
                    <a:pt x="48" y="64"/>
                    <a:pt x="48" y="65"/>
                    <a:pt x="49" y="65"/>
                  </a:cubicBezTo>
                  <a:cubicBezTo>
                    <a:pt x="49" y="65"/>
                    <a:pt x="50" y="64"/>
                    <a:pt x="50" y="64"/>
                  </a:cubicBezTo>
                  <a:cubicBezTo>
                    <a:pt x="50" y="32"/>
                    <a:pt x="50" y="32"/>
                    <a:pt x="50" y="32"/>
                  </a:cubicBezTo>
                  <a:cubicBezTo>
                    <a:pt x="50" y="32"/>
                    <a:pt x="50" y="32"/>
                    <a:pt x="50" y="32"/>
                  </a:cubicBezTo>
                  <a:cubicBezTo>
                    <a:pt x="51" y="31"/>
                    <a:pt x="52" y="30"/>
                    <a:pt x="52" y="29"/>
                  </a:cubicBezTo>
                  <a:cubicBezTo>
                    <a:pt x="53" y="29"/>
                    <a:pt x="54" y="30"/>
                    <a:pt x="54" y="31"/>
                  </a:cubicBezTo>
                  <a:cubicBezTo>
                    <a:pt x="54" y="31"/>
                    <a:pt x="54" y="31"/>
                    <a:pt x="54" y="31"/>
                  </a:cubicBezTo>
                  <a:cubicBezTo>
                    <a:pt x="54" y="31"/>
                    <a:pt x="54" y="31"/>
                    <a:pt x="54" y="31"/>
                  </a:cubicBezTo>
                  <a:cubicBezTo>
                    <a:pt x="55" y="31"/>
                    <a:pt x="55" y="31"/>
                    <a:pt x="55" y="31"/>
                  </a:cubicBezTo>
                  <a:cubicBezTo>
                    <a:pt x="55" y="31"/>
                    <a:pt x="55" y="31"/>
                    <a:pt x="55" y="31"/>
                  </a:cubicBezTo>
                  <a:cubicBezTo>
                    <a:pt x="55" y="31"/>
                    <a:pt x="55" y="31"/>
                    <a:pt x="55" y="31"/>
                  </a:cubicBezTo>
                  <a:cubicBezTo>
                    <a:pt x="55" y="30"/>
                    <a:pt x="55" y="30"/>
                    <a:pt x="55" y="30"/>
                  </a:cubicBezTo>
                  <a:cubicBezTo>
                    <a:pt x="55" y="29"/>
                    <a:pt x="54" y="27"/>
                    <a:pt x="52" y="27"/>
                  </a:cubicBezTo>
                  <a:close/>
                </a:path>
              </a:pathLst>
            </a:custGeom>
            <a:grpFill/>
            <a:ln w="9525">
              <a:noFill/>
              <a:round/>
            </a:ln>
          </p:spPr>
          <p:txBody>
            <a:bodyPr vert="horz" wrap="square" lIns="104678" tIns="52339" rIns="104678" bIns="52339" numCol="1" anchor="t" anchorCtr="0" compatLnSpc="1"/>
            <a:lstStyle/>
            <a:p>
              <a:pPr defTabSz="902970" fontAlgn="auto">
                <a:spcBef>
                  <a:spcPts val="0"/>
                </a:spcBef>
                <a:spcAft>
                  <a:spcPts val="0"/>
                </a:spcAft>
                <a:defRPr/>
              </a:pPr>
              <a:endParaRPr lang="zh-CN" altLang="en-US" sz="1780" kern="0">
                <a:solidFill>
                  <a:sysClr val="windowText" lastClr="000000"/>
                </a:solidFill>
              </a:endParaRPr>
            </a:p>
          </p:txBody>
        </p:sp>
        <p:sp>
          <p:nvSpPr>
            <p:cNvPr id="508" name="Line 115"/>
            <p:cNvSpPr>
              <a:spLocks noChangeShapeType="1"/>
            </p:cNvSpPr>
            <p:nvPr/>
          </p:nvSpPr>
          <p:spPr bwMode="auto">
            <a:xfrm>
              <a:off x="4948167" y="3792814"/>
              <a:ext cx="4140" cy="3928"/>
            </a:xfrm>
            <a:prstGeom prst="line">
              <a:avLst/>
            </a:prstGeom>
            <a:grpFill/>
            <a:ln w="9525">
              <a:noFill/>
              <a:round/>
            </a:ln>
          </p:spPr>
          <p:txBody>
            <a:bodyPr vert="horz" wrap="square" lIns="104678" tIns="52339" rIns="104678" bIns="52339" numCol="1" anchor="t" anchorCtr="0" compatLnSpc="1"/>
            <a:lstStyle/>
            <a:p>
              <a:pPr defTabSz="902970" fontAlgn="auto">
                <a:spcBef>
                  <a:spcPts val="0"/>
                </a:spcBef>
                <a:spcAft>
                  <a:spcPts val="0"/>
                </a:spcAft>
                <a:defRPr/>
              </a:pPr>
              <a:endParaRPr lang="zh-CN" altLang="en-US" sz="1780" kern="0">
                <a:solidFill>
                  <a:sysClr val="windowText" lastClr="000000"/>
                </a:solidFill>
              </a:endParaRPr>
            </a:p>
          </p:txBody>
        </p:sp>
        <p:sp>
          <p:nvSpPr>
            <p:cNvPr id="509" name="Line 116"/>
            <p:cNvSpPr>
              <a:spLocks noChangeShapeType="1"/>
            </p:cNvSpPr>
            <p:nvPr/>
          </p:nvSpPr>
          <p:spPr bwMode="auto">
            <a:xfrm>
              <a:off x="4948167" y="3792814"/>
              <a:ext cx="4140" cy="3928"/>
            </a:xfrm>
            <a:prstGeom prst="line">
              <a:avLst/>
            </a:prstGeom>
            <a:grpFill/>
            <a:ln w="9525">
              <a:noFill/>
              <a:round/>
            </a:ln>
          </p:spPr>
          <p:txBody>
            <a:bodyPr vert="horz" wrap="square" lIns="104678" tIns="52339" rIns="104678" bIns="52339" numCol="1" anchor="t" anchorCtr="0" compatLnSpc="1"/>
            <a:lstStyle/>
            <a:p>
              <a:pPr defTabSz="902970" fontAlgn="auto">
                <a:spcBef>
                  <a:spcPts val="0"/>
                </a:spcBef>
                <a:spcAft>
                  <a:spcPts val="0"/>
                </a:spcAft>
                <a:defRPr/>
              </a:pPr>
              <a:endParaRPr lang="zh-CN" altLang="en-US" sz="1780" kern="0">
                <a:solidFill>
                  <a:sysClr val="windowText" lastClr="000000"/>
                </a:solidFill>
              </a:endParaRPr>
            </a:p>
          </p:txBody>
        </p:sp>
        <p:sp>
          <p:nvSpPr>
            <p:cNvPr id="510" name="Freeform 117"/>
            <p:cNvSpPr/>
            <p:nvPr/>
          </p:nvSpPr>
          <p:spPr bwMode="auto">
            <a:xfrm>
              <a:off x="5581847" y="3839941"/>
              <a:ext cx="4140" cy="3928"/>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noFill/>
              <a:round/>
            </a:ln>
          </p:spPr>
          <p:txBody>
            <a:bodyPr vert="horz" wrap="square" lIns="104678" tIns="52339" rIns="104678" bIns="52339" numCol="1" anchor="t" anchorCtr="0" compatLnSpc="1"/>
            <a:lstStyle/>
            <a:p>
              <a:pPr defTabSz="902970" fontAlgn="auto">
                <a:spcBef>
                  <a:spcPts val="0"/>
                </a:spcBef>
                <a:spcAft>
                  <a:spcPts val="0"/>
                </a:spcAft>
                <a:defRPr/>
              </a:pPr>
              <a:endParaRPr lang="zh-CN" altLang="en-US" sz="1780" kern="0">
                <a:solidFill>
                  <a:sysClr val="windowText" lastClr="000000"/>
                </a:solidFill>
              </a:endParaRPr>
            </a:p>
          </p:txBody>
        </p:sp>
        <p:sp>
          <p:nvSpPr>
            <p:cNvPr id="511" name="Oval 118"/>
            <p:cNvSpPr>
              <a:spLocks noChangeArrowheads="1"/>
            </p:cNvSpPr>
            <p:nvPr/>
          </p:nvSpPr>
          <p:spPr bwMode="auto">
            <a:xfrm>
              <a:off x="5399612" y="3729980"/>
              <a:ext cx="144958" cy="137452"/>
            </a:xfrm>
            <a:prstGeom prst="ellipse">
              <a:avLst/>
            </a:prstGeom>
            <a:grpFill/>
            <a:ln w="9525">
              <a:noFill/>
              <a:round/>
            </a:ln>
          </p:spPr>
          <p:txBody>
            <a:bodyPr vert="horz" wrap="square" lIns="104678" tIns="52339" rIns="104678" bIns="52339" numCol="1" anchor="t" anchorCtr="0" compatLnSpc="1"/>
            <a:lstStyle/>
            <a:p>
              <a:pPr defTabSz="902970" fontAlgn="auto">
                <a:spcBef>
                  <a:spcPts val="0"/>
                </a:spcBef>
                <a:spcAft>
                  <a:spcPts val="0"/>
                </a:spcAft>
                <a:defRPr/>
              </a:pPr>
              <a:endParaRPr lang="zh-CN" altLang="en-US" sz="1780" kern="0">
                <a:solidFill>
                  <a:sysClr val="windowText" lastClr="000000"/>
                </a:solidFill>
              </a:endParaRPr>
            </a:p>
          </p:txBody>
        </p:sp>
        <p:sp>
          <p:nvSpPr>
            <p:cNvPr id="512" name="Freeform 119"/>
            <p:cNvSpPr/>
            <p:nvPr/>
          </p:nvSpPr>
          <p:spPr bwMode="auto">
            <a:xfrm>
              <a:off x="5573562" y="3839941"/>
              <a:ext cx="20708" cy="3928"/>
            </a:xfrm>
            <a:custGeom>
              <a:avLst/>
              <a:gdLst/>
              <a:ahLst/>
              <a:cxnLst>
                <a:cxn ang="0">
                  <a:pos x="1" y="0"/>
                </a:cxn>
                <a:cxn ang="0">
                  <a:pos x="1" y="0"/>
                </a:cxn>
                <a:cxn ang="0">
                  <a:pos x="1" y="0"/>
                </a:cxn>
                <a:cxn ang="0">
                  <a:pos x="2" y="0"/>
                </a:cxn>
                <a:cxn ang="0">
                  <a:pos x="0" y="0"/>
                </a:cxn>
                <a:cxn ang="0">
                  <a:pos x="1" y="0"/>
                </a:cxn>
              </a:cxnLst>
              <a:rect l="0" t="0" r="r" b="b"/>
              <a:pathLst>
                <a:path w="2">
                  <a:moveTo>
                    <a:pt x="1" y="0"/>
                  </a:moveTo>
                  <a:cubicBezTo>
                    <a:pt x="1" y="0"/>
                    <a:pt x="1" y="0"/>
                    <a:pt x="1" y="0"/>
                  </a:cubicBezTo>
                  <a:cubicBezTo>
                    <a:pt x="1" y="0"/>
                    <a:pt x="1" y="0"/>
                    <a:pt x="1" y="0"/>
                  </a:cubicBezTo>
                  <a:cubicBezTo>
                    <a:pt x="2" y="0"/>
                    <a:pt x="2" y="0"/>
                    <a:pt x="2" y="0"/>
                  </a:cubicBezTo>
                  <a:cubicBezTo>
                    <a:pt x="1" y="0"/>
                    <a:pt x="1" y="0"/>
                    <a:pt x="0" y="0"/>
                  </a:cubicBezTo>
                  <a:cubicBezTo>
                    <a:pt x="1" y="0"/>
                    <a:pt x="1" y="0"/>
                    <a:pt x="1" y="0"/>
                  </a:cubicBezTo>
                  <a:close/>
                </a:path>
              </a:pathLst>
            </a:custGeom>
            <a:grpFill/>
            <a:ln w="9525">
              <a:noFill/>
              <a:round/>
            </a:ln>
          </p:spPr>
          <p:txBody>
            <a:bodyPr vert="horz" wrap="square" lIns="104678" tIns="52339" rIns="104678" bIns="52339" numCol="1" anchor="t" anchorCtr="0" compatLnSpc="1"/>
            <a:lstStyle/>
            <a:p>
              <a:pPr defTabSz="902970" fontAlgn="auto">
                <a:spcBef>
                  <a:spcPts val="0"/>
                </a:spcBef>
                <a:spcAft>
                  <a:spcPts val="0"/>
                </a:spcAft>
                <a:defRPr/>
              </a:pPr>
              <a:endParaRPr lang="zh-CN" altLang="en-US" sz="1780" kern="0">
                <a:solidFill>
                  <a:sysClr val="windowText" lastClr="000000"/>
                </a:solidFill>
              </a:endParaRPr>
            </a:p>
          </p:txBody>
        </p:sp>
        <p:sp>
          <p:nvSpPr>
            <p:cNvPr id="513" name="Freeform 120"/>
            <p:cNvSpPr/>
            <p:nvPr/>
          </p:nvSpPr>
          <p:spPr bwMode="auto">
            <a:xfrm>
              <a:off x="5229804" y="3832086"/>
              <a:ext cx="538419" cy="612639"/>
            </a:xfrm>
            <a:custGeom>
              <a:avLst/>
              <a:gdLst/>
              <a:ahLst/>
              <a:cxnLst>
                <a:cxn ang="0">
                  <a:pos x="48" y="16"/>
                </a:cxn>
                <a:cxn ang="0">
                  <a:pos x="47" y="15"/>
                </a:cxn>
                <a:cxn ang="0">
                  <a:pos x="36" y="1"/>
                </a:cxn>
                <a:cxn ang="0">
                  <a:pos x="36" y="1"/>
                </a:cxn>
                <a:cxn ang="0">
                  <a:pos x="36" y="1"/>
                </a:cxn>
                <a:cxn ang="0">
                  <a:pos x="33" y="1"/>
                </a:cxn>
                <a:cxn ang="0">
                  <a:pos x="16" y="1"/>
                </a:cxn>
                <a:cxn ang="0">
                  <a:pos x="13" y="1"/>
                </a:cxn>
                <a:cxn ang="0">
                  <a:pos x="1" y="15"/>
                </a:cxn>
                <a:cxn ang="0">
                  <a:pos x="2" y="20"/>
                </a:cxn>
                <a:cxn ang="0">
                  <a:pos x="11" y="27"/>
                </a:cxn>
                <a:cxn ang="0">
                  <a:pos x="9" y="16"/>
                </a:cxn>
                <a:cxn ang="0">
                  <a:pos x="13" y="19"/>
                </a:cxn>
                <a:cxn ang="0">
                  <a:pos x="13" y="33"/>
                </a:cxn>
                <a:cxn ang="0">
                  <a:pos x="7" y="46"/>
                </a:cxn>
                <a:cxn ang="0">
                  <a:pos x="7" y="50"/>
                </a:cxn>
                <a:cxn ang="0">
                  <a:pos x="18" y="65"/>
                </a:cxn>
                <a:cxn ang="0">
                  <a:pos x="16" y="48"/>
                </a:cxn>
                <a:cxn ang="0">
                  <a:pos x="21" y="37"/>
                </a:cxn>
                <a:cxn ang="0">
                  <a:pos x="33" y="48"/>
                </a:cxn>
                <a:cxn ang="0">
                  <a:pos x="31" y="64"/>
                </a:cxn>
                <a:cxn ang="0">
                  <a:pos x="42" y="49"/>
                </a:cxn>
                <a:cxn ang="0">
                  <a:pos x="42" y="46"/>
                </a:cxn>
                <a:cxn ang="0">
                  <a:pos x="36" y="10"/>
                </a:cxn>
                <a:cxn ang="0">
                  <a:pos x="42" y="19"/>
                </a:cxn>
                <a:cxn ang="0">
                  <a:pos x="48" y="32"/>
                </a:cxn>
                <a:cxn ang="0">
                  <a:pos x="49" y="65"/>
                </a:cxn>
                <a:cxn ang="0">
                  <a:pos x="50" y="32"/>
                </a:cxn>
                <a:cxn ang="0">
                  <a:pos x="52" y="29"/>
                </a:cxn>
                <a:cxn ang="0">
                  <a:pos x="53" y="31"/>
                </a:cxn>
                <a:cxn ang="0">
                  <a:pos x="55" y="31"/>
                </a:cxn>
                <a:cxn ang="0">
                  <a:pos x="55" y="31"/>
                </a:cxn>
                <a:cxn ang="0">
                  <a:pos x="52" y="27"/>
                </a:cxn>
              </a:cxnLst>
              <a:rect l="0" t="0" r="r" b="b"/>
              <a:pathLst>
                <a:path w="55" h="66">
                  <a:moveTo>
                    <a:pt x="52" y="27"/>
                  </a:moveTo>
                  <a:cubicBezTo>
                    <a:pt x="48" y="16"/>
                    <a:pt x="48" y="16"/>
                    <a:pt x="48" y="16"/>
                  </a:cubicBezTo>
                  <a:cubicBezTo>
                    <a:pt x="48" y="16"/>
                    <a:pt x="48" y="15"/>
                    <a:pt x="47" y="15"/>
                  </a:cubicBezTo>
                  <a:cubicBezTo>
                    <a:pt x="47" y="15"/>
                    <a:pt x="47" y="15"/>
                    <a:pt x="47" y="15"/>
                  </a:cubicBezTo>
                  <a:cubicBezTo>
                    <a:pt x="39" y="2"/>
                    <a:pt x="39" y="2"/>
                    <a:pt x="39" y="2"/>
                  </a:cubicBezTo>
                  <a:cubicBezTo>
                    <a:pt x="38" y="1"/>
                    <a:pt x="37" y="1"/>
                    <a:pt x="36" y="1"/>
                  </a:cubicBezTo>
                  <a:cubicBezTo>
                    <a:pt x="36" y="1"/>
                    <a:pt x="36" y="1"/>
                    <a:pt x="36" y="1"/>
                  </a:cubicBezTo>
                  <a:cubicBezTo>
                    <a:pt x="36" y="1"/>
                    <a:pt x="36" y="1"/>
                    <a:pt x="36" y="1"/>
                  </a:cubicBezTo>
                  <a:cubicBezTo>
                    <a:pt x="36" y="1"/>
                    <a:pt x="36" y="1"/>
                    <a:pt x="36" y="1"/>
                  </a:cubicBezTo>
                  <a:cubicBezTo>
                    <a:pt x="36" y="1"/>
                    <a:pt x="36" y="1"/>
                    <a:pt x="36" y="1"/>
                  </a:cubicBezTo>
                  <a:cubicBezTo>
                    <a:pt x="35" y="1"/>
                    <a:pt x="35" y="1"/>
                    <a:pt x="35" y="1"/>
                  </a:cubicBezTo>
                  <a:cubicBezTo>
                    <a:pt x="33" y="1"/>
                    <a:pt x="33" y="1"/>
                    <a:pt x="33" y="1"/>
                  </a:cubicBezTo>
                  <a:cubicBezTo>
                    <a:pt x="32" y="4"/>
                    <a:pt x="28" y="6"/>
                    <a:pt x="24" y="6"/>
                  </a:cubicBezTo>
                  <a:cubicBezTo>
                    <a:pt x="21" y="6"/>
                    <a:pt x="17" y="4"/>
                    <a:pt x="16" y="1"/>
                  </a:cubicBezTo>
                  <a:cubicBezTo>
                    <a:pt x="13" y="1"/>
                    <a:pt x="13" y="1"/>
                    <a:pt x="13" y="1"/>
                  </a:cubicBezTo>
                  <a:cubicBezTo>
                    <a:pt x="13" y="1"/>
                    <a:pt x="13" y="1"/>
                    <a:pt x="13" y="1"/>
                  </a:cubicBezTo>
                  <a:cubicBezTo>
                    <a:pt x="12" y="0"/>
                    <a:pt x="10" y="1"/>
                    <a:pt x="10" y="2"/>
                  </a:cubicBezTo>
                  <a:cubicBezTo>
                    <a:pt x="1" y="15"/>
                    <a:pt x="1" y="15"/>
                    <a:pt x="1" y="15"/>
                  </a:cubicBezTo>
                  <a:cubicBezTo>
                    <a:pt x="0" y="16"/>
                    <a:pt x="0" y="18"/>
                    <a:pt x="2" y="19"/>
                  </a:cubicBezTo>
                  <a:cubicBezTo>
                    <a:pt x="2" y="20"/>
                    <a:pt x="2" y="20"/>
                    <a:pt x="2" y="20"/>
                  </a:cubicBezTo>
                  <a:cubicBezTo>
                    <a:pt x="11" y="27"/>
                    <a:pt x="11" y="27"/>
                    <a:pt x="11" y="27"/>
                  </a:cubicBezTo>
                  <a:cubicBezTo>
                    <a:pt x="11" y="27"/>
                    <a:pt x="11" y="27"/>
                    <a:pt x="11" y="27"/>
                  </a:cubicBezTo>
                  <a:cubicBezTo>
                    <a:pt x="11" y="18"/>
                    <a:pt x="11" y="18"/>
                    <a:pt x="11" y="18"/>
                  </a:cubicBezTo>
                  <a:cubicBezTo>
                    <a:pt x="9" y="16"/>
                    <a:pt x="9" y="16"/>
                    <a:pt x="9" y="16"/>
                  </a:cubicBezTo>
                  <a:cubicBezTo>
                    <a:pt x="13" y="9"/>
                    <a:pt x="13" y="9"/>
                    <a:pt x="13" y="9"/>
                  </a:cubicBezTo>
                  <a:cubicBezTo>
                    <a:pt x="13" y="19"/>
                    <a:pt x="13" y="19"/>
                    <a:pt x="13" y="19"/>
                  </a:cubicBezTo>
                  <a:cubicBezTo>
                    <a:pt x="13" y="27"/>
                    <a:pt x="13" y="27"/>
                    <a:pt x="13" y="27"/>
                  </a:cubicBezTo>
                  <a:cubicBezTo>
                    <a:pt x="13" y="33"/>
                    <a:pt x="13" y="33"/>
                    <a:pt x="13" y="33"/>
                  </a:cubicBezTo>
                  <a:cubicBezTo>
                    <a:pt x="13" y="33"/>
                    <a:pt x="13" y="33"/>
                    <a:pt x="13" y="33"/>
                  </a:cubicBezTo>
                  <a:cubicBezTo>
                    <a:pt x="7" y="46"/>
                    <a:pt x="7" y="46"/>
                    <a:pt x="7" y="46"/>
                  </a:cubicBezTo>
                  <a:cubicBezTo>
                    <a:pt x="7" y="47"/>
                    <a:pt x="7" y="48"/>
                    <a:pt x="7" y="48"/>
                  </a:cubicBezTo>
                  <a:cubicBezTo>
                    <a:pt x="7" y="49"/>
                    <a:pt x="7" y="49"/>
                    <a:pt x="7" y="50"/>
                  </a:cubicBezTo>
                  <a:cubicBezTo>
                    <a:pt x="12" y="62"/>
                    <a:pt x="12" y="62"/>
                    <a:pt x="12" y="62"/>
                  </a:cubicBezTo>
                  <a:cubicBezTo>
                    <a:pt x="13" y="65"/>
                    <a:pt x="15" y="66"/>
                    <a:pt x="18" y="65"/>
                  </a:cubicBezTo>
                  <a:cubicBezTo>
                    <a:pt x="20" y="64"/>
                    <a:pt x="21" y="62"/>
                    <a:pt x="20" y="59"/>
                  </a:cubicBezTo>
                  <a:cubicBezTo>
                    <a:pt x="16" y="48"/>
                    <a:pt x="16" y="48"/>
                    <a:pt x="16" y="48"/>
                  </a:cubicBezTo>
                  <a:cubicBezTo>
                    <a:pt x="21" y="37"/>
                    <a:pt x="21" y="37"/>
                    <a:pt x="21" y="37"/>
                  </a:cubicBezTo>
                  <a:cubicBezTo>
                    <a:pt x="21" y="37"/>
                    <a:pt x="21" y="37"/>
                    <a:pt x="21" y="37"/>
                  </a:cubicBezTo>
                  <a:cubicBezTo>
                    <a:pt x="28" y="37"/>
                    <a:pt x="28" y="37"/>
                    <a:pt x="28" y="37"/>
                  </a:cubicBezTo>
                  <a:cubicBezTo>
                    <a:pt x="33" y="48"/>
                    <a:pt x="33" y="48"/>
                    <a:pt x="33" y="48"/>
                  </a:cubicBezTo>
                  <a:cubicBezTo>
                    <a:pt x="29" y="59"/>
                    <a:pt x="29" y="59"/>
                    <a:pt x="29" y="59"/>
                  </a:cubicBezTo>
                  <a:cubicBezTo>
                    <a:pt x="28" y="61"/>
                    <a:pt x="29" y="63"/>
                    <a:pt x="31" y="64"/>
                  </a:cubicBezTo>
                  <a:cubicBezTo>
                    <a:pt x="34" y="65"/>
                    <a:pt x="36" y="64"/>
                    <a:pt x="37" y="62"/>
                  </a:cubicBezTo>
                  <a:cubicBezTo>
                    <a:pt x="42" y="49"/>
                    <a:pt x="42" y="49"/>
                    <a:pt x="42" y="49"/>
                  </a:cubicBezTo>
                  <a:cubicBezTo>
                    <a:pt x="42" y="49"/>
                    <a:pt x="42" y="48"/>
                    <a:pt x="42" y="47"/>
                  </a:cubicBezTo>
                  <a:cubicBezTo>
                    <a:pt x="42" y="47"/>
                    <a:pt x="42" y="46"/>
                    <a:pt x="42" y="46"/>
                  </a:cubicBezTo>
                  <a:cubicBezTo>
                    <a:pt x="36" y="33"/>
                    <a:pt x="36" y="33"/>
                    <a:pt x="36" y="33"/>
                  </a:cubicBezTo>
                  <a:cubicBezTo>
                    <a:pt x="36" y="10"/>
                    <a:pt x="36" y="10"/>
                    <a:pt x="36" y="10"/>
                  </a:cubicBezTo>
                  <a:cubicBezTo>
                    <a:pt x="41" y="19"/>
                    <a:pt x="41" y="19"/>
                    <a:pt x="41" y="19"/>
                  </a:cubicBezTo>
                  <a:cubicBezTo>
                    <a:pt x="42" y="19"/>
                    <a:pt x="42" y="19"/>
                    <a:pt x="42" y="19"/>
                  </a:cubicBezTo>
                  <a:cubicBezTo>
                    <a:pt x="45" y="30"/>
                    <a:pt x="45" y="30"/>
                    <a:pt x="45" y="30"/>
                  </a:cubicBezTo>
                  <a:cubicBezTo>
                    <a:pt x="46" y="31"/>
                    <a:pt x="47" y="32"/>
                    <a:pt x="48" y="32"/>
                  </a:cubicBezTo>
                  <a:cubicBezTo>
                    <a:pt x="48" y="64"/>
                    <a:pt x="48" y="64"/>
                    <a:pt x="48" y="64"/>
                  </a:cubicBezTo>
                  <a:cubicBezTo>
                    <a:pt x="48" y="64"/>
                    <a:pt x="48" y="65"/>
                    <a:pt x="49" y="65"/>
                  </a:cubicBezTo>
                  <a:cubicBezTo>
                    <a:pt x="49" y="65"/>
                    <a:pt x="50" y="64"/>
                    <a:pt x="50" y="64"/>
                  </a:cubicBezTo>
                  <a:cubicBezTo>
                    <a:pt x="50" y="32"/>
                    <a:pt x="50" y="32"/>
                    <a:pt x="50" y="32"/>
                  </a:cubicBezTo>
                  <a:cubicBezTo>
                    <a:pt x="50" y="32"/>
                    <a:pt x="50" y="32"/>
                    <a:pt x="50" y="32"/>
                  </a:cubicBezTo>
                  <a:cubicBezTo>
                    <a:pt x="51" y="31"/>
                    <a:pt x="52" y="30"/>
                    <a:pt x="52" y="29"/>
                  </a:cubicBezTo>
                  <a:cubicBezTo>
                    <a:pt x="53" y="29"/>
                    <a:pt x="53" y="30"/>
                    <a:pt x="53" y="31"/>
                  </a:cubicBezTo>
                  <a:cubicBezTo>
                    <a:pt x="53" y="31"/>
                    <a:pt x="53" y="31"/>
                    <a:pt x="53" y="31"/>
                  </a:cubicBezTo>
                  <a:cubicBezTo>
                    <a:pt x="53" y="31"/>
                    <a:pt x="54" y="31"/>
                    <a:pt x="54" y="31"/>
                  </a:cubicBezTo>
                  <a:cubicBezTo>
                    <a:pt x="55" y="31"/>
                    <a:pt x="55" y="31"/>
                    <a:pt x="55" y="31"/>
                  </a:cubicBezTo>
                  <a:cubicBezTo>
                    <a:pt x="55" y="31"/>
                    <a:pt x="55" y="31"/>
                    <a:pt x="55" y="31"/>
                  </a:cubicBezTo>
                  <a:cubicBezTo>
                    <a:pt x="55" y="31"/>
                    <a:pt x="55" y="31"/>
                    <a:pt x="55" y="31"/>
                  </a:cubicBezTo>
                  <a:cubicBezTo>
                    <a:pt x="55" y="30"/>
                    <a:pt x="55" y="30"/>
                    <a:pt x="55" y="30"/>
                  </a:cubicBezTo>
                  <a:cubicBezTo>
                    <a:pt x="55" y="29"/>
                    <a:pt x="54" y="27"/>
                    <a:pt x="52" y="27"/>
                  </a:cubicBezTo>
                  <a:close/>
                </a:path>
              </a:pathLst>
            </a:custGeom>
            <a:grpFill/>
            <a:ln w="9525">
              <a:noFill/>
              <a:round/>
            </a:ln>
          </p:spPr>
          <p:txBody>
            <a:bodyPr vert="horz" wrap="square" lIns="104678" tIns="52339" rIns="104678" bIns="52339" numCol="1" anchor="t" anchorCtr="0" compatLnSpc="1"/>
            <a:lstStyle/>
            <a:p>
              <a:pPr defTabSz="902970" fontAlgn="auto">
                <a:spcBef>
                  <a:spcPts val="0"/>
                </a:spcBef>
                <a:spcAft>
                  <a:spcPts val="0"/>
                </a:spcAft>
                <a:defRPr/>
              </a:pPr>
              <a:endParaRPr lang="zh-CN" altLang="en-US" sz="1780" kern="0">
                <a:solidFill>
                  <a:sysClr val="windowText" lastClr="000000"/>
                </a:solidFill>
              </a:endParaRPr>
            </a:p>
          </p:txBody>
        </p:sp>
        <p:sp>
          <p:nvSpPr>
            <p:cNvPr id="514" name="Line 121"/>
            <p:cNvSpPr>
              <a:spLocks noChangeShapeType="1"/>
            </p:cNvSpPr>
            <p:nvPr/>
          </p:nvSpPr>
          <p:spPr bwMode="auto">
            <a:xfrm>
              <a:off x="5465879" y="3792814"/>
              <a:ext cx="4140" cy="3928"/>
            </a:xfrm>
            <a:prstGeom prst="line">
              <a:avLst/>
            </a:prstGeom>
            <a:grpFill/>
            <a:ln w="9525">
              <a:noFill/>
              <a:round/>
            </a:ln>
          </p:spPr>
          <p:txBody>
            <a:bodyPr vert="horz" wrap="square" lIns="104678" tIns="52339" rIns="104678" bIns="52339" numCol="1" anchor="t" anchorCtr="0" compatLnSpc="1"/>
            <a:lstStyle/>
            <a:p>
              <a:pPr defTabSz="902970" fontAlgn="auto">
                <a:spcBef>
                  <a:spcPts val="0"/>
                </a:spcBef>
                <a:spcAft>
                  <a:spcPts val="0"/>
                </a:spcAft>
                <a:defRPr/>
              </a:pPr>
              <a:endParaRPr lang="zh-CN" altLang="en-US" sz="1780" kern="0">
                <a:solidFill>
                  <a:sysClr val="windowText" lastClr="000000"/>
                </a:solidFill>
              </a:endParaRPr>
            </a:p>
          </p:txBody>
        </p:sp>
        <p:sp>
          <p:nvSpPr>
            <p:cNvPr id="515" name="Line 122"/>
            <p:cNvSpPr>
              <a:spLocks noChangeShapeType="1"/>
            </p:cNvSpPr>
            <p:nvPr/>
          </p:nvSpPr>
          <p:spPr bwMode="auto">
            <a:xfrm>
              <a:off x="5465879" y="3792814"/>
              <a:ext cx="4140" cy="3928"/>
            </a:xfrm>
            <a:prstGeom prst="line">
              <a:avLst/>
            </a:prstGeom>
            <a:grpFill/>
            <a:ln w="9525">
              <a:noFill/>
              <a:round/>
            </a:ln>
          </p:spPr>
          <p:txBody>
            <a:bodyPr vert="horz" wrap="square" lIns="104678" tIns="52339" rIns="104678" bIns="52339" numCol="1" anchor="t" anchorCtr="0" compatLnSpc="1"/>
            <a:lstStyle/>
            <a:p>
              <a:pPr defTabSz="902970" fontAlgn="auto">
                <a:spcBef>
                  <a:spcPts val="0"/>
                </a:spcBef>
                <a:spcAft>
                  <a:spcPts val="0"/>
                </a:spcAft>
                <a:defRPr/>
              </a:pPr>
              <a:endParaRPr lang="zh-CN" altLang="en-US" sz="1780" kern="0">
                <a:solidFill>
                  <a:sysClr val="windowText" lastClr="000000"/>
                </a:solidFill>
              </a:endParaRPr>
            </a:p>
          </p:txBody>
        </p:sp>
        <p:sp>
          <p:nvSpPr>
            <p:cNvPr id="516" name="Freeform 123"/>
            <p:cNvSpPr/>
            <p:nvPr/>
          </p:nvSpPr>
          <p:spPr bwMode="auto">
            <a:xfrm>
              <a:off x="6111983" y="3839941"/>
              <a:ext cx="4140" cy="3928"/>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noFill/>
              <a:round/>
            </a:ln>
          </p:spPr>
          <p:txBody>
            <a:bodyPr vert="horz" wrap="square" lIns="104678" tIns="52339" rIns="104678" bIns="52339" numCol="1" anchor="t" anchorCtr="0" compatLnSpc="1"/>
            <a:lstStyle/>
            <a:p>
              <a:pPr defTabSz="902970" fontAlgn="auto">
                <a:spcBef>
                  <a:spcPts val="0"/>
                </a:spcBef>
                <a:spcAft>
                  <a:spcPts val="0"/>
                </a:spcAft>
                <a:defRPr/>
              </a:pPr>
              <a:endParaRPr lang="zh-CN" altLang="en-US" sz="1780" kern="0">
                <a:solidFill>
                  <a:sysClr val="windowText" lastClr="000000"/>
                </a:solidFill>
              </a:endParaRPr>
            </a:p>
          </p:txBody>
        </p:sp>
        <p:sp>
          <p:nvSpPr>
            <p:cNvPr id="517" name="Oval 124"/>
            <p:cNvSpPr>
              <a:spLocks noChangeArrowheads="1"/>
            </p:cNvSpPr>
            <p:nvPr/>
          </p:nvSpPr>
          <p:spPr bwMode="auto">
            <a:xfrm>
              <a:off x="5925605" y="3729980"/>
              <a:ext cx="157385" cy="137452"/>
            </a:xfrm>
            <a:prstGeom prst="ellipse">
              <a:avLst/>
            </a:prstGeom>
            <a:grpFill/>
            <a:ln w="9525">
              <a:noFill/>
              <a:round/>
            </a:ln>
          </p:spPr>
          <p:txBody>
            <a:bodyPr vert="horz" wrap="square" lIns="104678" tIns="52339" rIns="104678" bIns="52339" numCol="1" anchor="t" anchorCtr="0" compatLnSpc="1"/>
            <a:lstStyle/>
            <a:p>
              <a:pPr defTabSz="902970" fontAlgn="auto">
                <a:spcBef>
                  <a:spcPts val="0"/>
                </a:spcBef>
                <a:spcAft>
                  <a:spcPts val="0"/>
                </a:spcAft>
                <a:defRPr/>
              </a:pPr>
              <a:endParaRPr lang="zh-CN" altLang="en-US" sz="1780" kern="0">
                <a:solidFill>
                  <a:sysClr val="windowText" lastClr="000000"/>
                </a:solidFill>
              </a:endParaRPr>
            </a:p>
          </p:txBody>
        </p:sp>
        <p:sp>
          <p:nvSpPr>
            <p:cNvPr id="518" name="Freeform 125"/>
            <p:cNvSpPr/>
            <p:nvPr/>
          </p:nvSpPr>
          <p:spPr bwMode="auto">
            <a:xfrm>
              <a:off x="6111982" y="3839941"/>
              <a:ext cx="20708" cy="3928"/>
            </a:xfrm>
            <a:custGeom>
              <a:avLst/>
              <a:gdLst/>
              <a:ahLst/>
              <a:cxnLst>
                <a:cxn ang="0">
                  <a:pos x="0" y="0"/>
                </a:cxn>
                <a:cxn ang="0">
                  <a:pos x="0" y="0"/>
                </a:cxn>
                <a:cxn ang="0">
                  <a:pos x="0" y="0"/>
                </a:cxn>
                <a:cxn ang="0">
                  <a:pos x="2" y="0"/>
                </a:cxn>
                <a:cxn ang="0">
                  <a:pos x="0" y="0"/>
                </a:cxn>
                <a:cxn ang="0">
                  <a:pos x="0" y="0"/>
                </a:cxn>
              </a:cxnLst>
              <a:rect l="0" t="0" r="r" b="b"/>
              <a:pathLst>
                <a:path w="2">
                  <a:moveTo>
                    <a:pt x="0" y="0"/>
                  </a:moveTo>
                  <a:cubicBezTo>
                    <a:pt x="0" y="0"/>
                    <a:pt x="0" y="0"/>
                    <a:pt x="0" y="0"/>
                  </a:cubicBezTo>
                  <a:cubicBezTo>
                    <a:pt x="0" y="0"/>
                    <a:pt x="0" y="0"/>
                    <a:pt x="0" y="0"/>
                  </a:cubicBezTo>
                  <a:cubicBezTo>
                    <a:pt x="2" y="0"/>
                    <a:pt x="2" y="0"/>
                    <a:pt x="2" y="0"/>
                  </a:cubicBezTo>
                  <a:cubicBezTo>
                    <a:pt x="1" y="0"/>
                    <a:pt x="0" y="0"/>
                    <a:pt x="0" y="0"/>
                  </a:cubicBezTo>
                  <a:cubicBezTo>
                    <a:pt x="0" y="0"/>
                    <a:pt x="0" y="0"/>
                    <a:pt x="0" y="0"/>
                  </a:cubicBezTo>
                  <a:close/>
                </a:path>
              </a:pathLst>
            </a:custGeom>
            <a:grpFill/>
            <a:ln w="9525">
              <a:noFill/>
              <a:round/>
            </a:ln>
          </p:spPr>
          <p:txBody>
            <a:bodyPr vert="horz" wrap="square" lIns="104678" tIns="52339" rIns="104678" bIns="52339" numCol="1" anchor="t" anchorCtr="0" compatLnSpc="1"/>
            <a:lstStyle/>
            <a:p>
              <a:pPr defTabSz="902970" fontAlgn="auto">
                <a:spcBef>
                  <a:spcPts val="0"/>
                </a:spcBef>
                <a:spcAft>
                  <a:spcPts val="0"/>
                </a:spcAft>
                <a:defRPr/>
              </a:pPr>
              <a:endParaRPr lang="zh-CN" altLang="en-US" sz="1780" kern="0">
                <a:solidFill>
                  <a:sysClr val="windowText" lastClr="000000"/>
                </a:solidFill>
              </a:endParaRPr>
            </a:p>
          </p:txBody>
        </p:sp>
        <p:sp>
          <p:nvSpPr>
            <p:cNvPr id="519" name="Freeform 126"/>
            <p:cNvSpPr/>
            <p:nvPr/>
          </p:nvSpPr>
          <p:spPr bwMode="auto">
            <a:xfrm>
              <a:off x="5768223" y="3832086"/>
              <a:ext cx="538419" cy="612639"/>
            </a:xfrm>
            <a:custGeom>
              <a:avLst/>
              <a:gdLst/>
              <a:ahLst/>
              <a:cxnLst>
                <a:cxn ang="0">
                  <a:pos x="48" y="16"/>
                </a:cxn>
                <a:cxn ang="0">
                  <a:pos x="47" y="15"/>
                </a:cxn>
                <a:cxn ang="0">
                  <a:pos x="35" y="1"/>
                </a:cxn>
                <a:cxn ang="0">
                  <a:pos x="35" y="1"/>
                </a:cxn>
                <a:cxn ang="0">
                  <a:pos x="35" y="1"/>
                </a:cxn>
                <a:cxn ang="0">
                  <a:pos x="33" y="1"/>
                </a:cxn>
                <a:cxn ang="0">
                  <a:pos x="15" y="1"/>
                </a:cxn>
                <a:cxn ang="0">
                  <a:pos x="13" y="1"/>
                </a:cxn>
                <a:cxn ang="0">
                  <a:pos x="1" y="15"/>
                </a:cxn>
                <a:cxn ang="0">
                  <a:pos x="2" y="20"/>
                </a:cxn>
                <a:cxn ang="0">
                  <a:pos x="11" y="27"/>
                </a:cxn>
                <a:cxn ang="0">
                  <a:pos x="8" y="16"/>
                </a:cxn>
                <a:cxn ang="0">
                  <a:pos x="13" y="19"/>
                </a:cxn>
                <a:cxn ang="0">
                  <a:pos x="13" y="33"/>
                </a:cxn>
                <a:cxn ang="0">
                  <a:pos x="7" y="46"/>
                </a:cxn>
                <a:cxn ang="0">
                  <a:pos x="7" y="50"/>
                </a:cxn>
                <a:cxn ang="0">
                  <a:pos x="17" y="65"/>
                </a:cxn>
                <a:cxn ang="0">
                  <a:pos x="16" y="48"/>
                </a:cxn>
                <a:cxn ang="0">
                  <a:pos x="21" y="37"/>
                </a:cxn>
                <a:cxn ang="0">
                  <a:pos x="32" y="48"/>
                </a:cxn>
                <a:cxn ang="0">
                  <a:pos x="31" y="64"/>
                </a:cxn>
                <a:cxn ang="0">
                  <a:pos x="41" y="49"/>
                </a:cxn>
                <a:cxn ang="0">
                  <a:pos x="41" y="46"/>
                </a:cxn>
                <a:cxn ang="0">
                  <a:pos x="35" y="10"/>
                </a:cxn>
                <a:cxn ang="0">
                  <a:pos x="41" y="19"/>
                </a:cxn>
                <a:cxn ang="0">
                  <a:pos x="48" y="32"/>
                </a:cxn>
                <a:cxn ang="0">
                  <a:pos x="48" y="65"/>
                </a:cxn>
                <a:cxn ang="0">
                  <a:pos x="49" y="32"/>
                </a:cxn>
                <a:cxn ang="0">
                  <a:pos x="52" y="29"/>
                </a:cxn>
                <a:cxn ang="0">
                  <a:pos x="53" y="31"/>
                </a:cxn>
                <a:cxn ang="0">
                  <a:pos x="55" y="31"/>
                </a:cxn>
                <a:cxn ang="0">
                  <a:pos x="55" y="31"/>
                </a:cxn>
                <a:cxn ang="0">
                  <a:pos x="52" y="27"/>
                </a:cxn>
              </a:cxnLst>
              <a:rect l="0" t="0" r="r" b="b"/>
              <a:pathLst>
                <a:path w="55" h="66">
                  <a:moveTo>
                    <a:pt x="52" y="27"/>
                  </a:moveTo>
                  <a:cubicBezTo>
                    <a:pt x="48" y="16"/>
                    <a:pt x="48" y="16"/>
                    <a:pt x="48" y="16"/>
                  </a:cubicBezTo>
                  <a:cubicBezTo>
                    <a:pt x="48" y="16"/>
                    <a:pt x="47" y="15"/>
                    <a:pt x="47" y="15"/>
                  </a:cubicBezTo>
                  <a:cubicBezTo>
                    <a:pt x="47" y="15"/>
                    <a:pt x="47" y="15"/>
                    <a:pt x="47" y="15"/>
                  </a:cubicBezTo>
                  <a:cubicBezTo>
                    <a:pt x="38" y="2"/>
                    <a:pt x="38" y="2"/>
                    <a:pt x="38" y="2"/>
                  </a:cubicBezTo>
                  <a:cubicBezTo>
                    <a:pt x="38" y="1"/>
                    <a:pt x="37" y="1"/>
                    <a:pt x="35" y="1"/>
                  </a:cubicBezTo>
                  <a:cubicBezTo>
                    <a:pt x="35" y="1"/>
                    <a:pt x="35" y="1"/>
                    <a:pt x="35" y="1"/>
                  </a:cubicBezTo>
                  <a:cubicBezTo>
                    <a:pt x="35" y="1"/>
                    <a:pt x="35" y="1"/>
                    <a:pt x="35" y="1"/>
                  </a:cubicBezTo>
                  <a:cubicBezTo>
                    <a:pt x="35" y="1"/>
                    <a:pt x="35" y="1"/>
                    <a:pt x="35" y="1"/>
                  </a:cubicBezTo>
                  <a:cubicBezTo>
                    <a:pt x="35" y="1"/>
                    <a:pt x="35" y="1"/>
                    <a:pt x="35" y="1"/>
                  </a:cubicBezTo>
                  <a:cubicBezTo>
                    <a:pt x="35" y="1"/>
                    <a:pt x="35" y="1"/>
                    <a:pt x="35" y="1"/>
                  </a:cubicBezTo>
                  <a:cubicBezTo>
                    <a:pt x="33" y="1"/>
                    <a:pt x="33" y="1"/>
                    <a:pt x="33" y="1"/>
                  </a:cubicBezTo>
                  <a:cubicBezTo>
                    <a:pt x="31" y="4"/>
                    <a:pt x="28" y="6"/>
                    <a:pt x="24" y="6"/>
                  </a:cubicBezTo>
                  <a:cubicBezTo>
                    <a:pt x="20" y="6"/>
                    <a:pt x="17" y="4"/>
                    <a:pt x="15" y="1"/>
                  </a:cubicBezTo>
                  <a:cubicBezTo>
                    <a:pt x="13" y="1"/>
                    <a:pt x="13" y="1"/>
                    <a:pt x="13" y="1"/>
                  </a:cubicBezTo>
                  <a:cubicBezTo>
                    <a:pt x="13" y="1"/>
                    <a:pt x="13" y="1"/>
                    <a:pt x="13" y="1"/>
                  </a:cubicBezTo>
                  <a:cubicBezTo>
                    <a:pt x="12" y="0"/>
                    <a:pt x="10" y="1"/>
                    <a:pt x="9" y="2"/>
                  </a:cubicBezTo>
                  <a:cubicBezTo>
                    <a:pt x="1" y="15"/>
                    <a:pt x="1" y="15"/>
                    <a:pt x="1" y="15"/>
                  </a:cubicBezTo>
                  <a:cubicBezTo>
                    <a:pt x="0" y="16"/>
                    <a:pt x="0" y="18"/>
                    <a:pt x="2" y="19"/>
                  </a:cubicBezTo>
                  <a:cubicBezTo>
                    <a:pt x="2" y="20"/>
                    <a:pt x="2" y="20"/>
                    <a:pt x="2" y="20"/>
                  </a:cubicBezTo>
                  <a:cubicBezTo>
                    <a:pt x="11" y="27"/>
                    <a:pt x="11" y="27"/>
                    <a:pt x="11" y="27"/>
                  </a:cubicBezTo>
                  <a:cubicBezTo>
                    <a:pt x="11" y="27"/>
                    <a:pt x="11" y="27"/>
                    <a:pt x="11" y="27"/>
                  </a:cubicBezTo>
                  <a:cubicBezTo>
                    <a:pt x="11" y="18"/>
                    <a:pt x="11" y="18"/>
                    <a:pt x="11" y="18"/>
                  </a:cubicBezTo>
                  <a:cubicBezTo>
                    <a:pt x="8" y="16"/>
                    <a:pt x="8" y="16"/>
                    <a:pt x="8" y="16"/>
                  </a:cubicBezTo>
                  <a:cubicBezTo>
                    <a:pt x="13" y="9"/>
                    <a:pt x="13" y="9"/>
                    <a:pt x="13" y="9"/>
                  </a:cubicBezTo>
                  <a:cubicBezTo>
                    <a:pt x="13" y="19"/>
                    <a:pt x="13" y="19"/>
                    <a:pt x="13" y="19"/>
                  </a:cubicBezTo>
                  <a:cubicBezTo>
                    <a:pt x="13" y="27"/>
                    <a:pt x="13" y="27"/>
                    <a:pt x="13" y="27"/>
                  </a:cubicBezTo>
                  <a:cubicBezTo>
                    <a:pt x="13" y="33"/>
                    <a:pt x="13" y="33"/>
                    <a:pt x="13" y="33"/>
                  </a:cubicBezTo>
                  <a:cubicBezTo>
                    <a:pt x="13" y="33"/>
                    <a:pt x="13" y="33"/>
                    <a:pt x="13" y="33"/>
                  </a:cubicBezTo>
                  <a:cubicBezTo>
                    <a:pt x="7" y="46"/>
                    <a:pt x="7" y="46"/>
                    <a:pt x="7" y="46"/>
                  </a:cubicBezTo>
                  <a:cubicBezTo>
                    <a:pt x="7" y="47"/>
                    <a:pt x="7" y="48"/>
                    <a:pt x="7" y="48"/>
                  </a:cubicBezTo>
                  <a:cubicBezTo>
                    <a:pt x="7" y="49"/>
                    <a:pt x="7" y="49"/>
                    <a:pt x="7" y="50"/>
                  </a:cubicBezTo>
                  <a:cubicBezTo>
                    <a:pt x="12" y="62"/>
                    <a:pt x="12" y="62"/>
                    <a:pt x="12" y="62"/>
                  </a:cubicBezTo>
                  <a:cubicBezTo>
                    <a:pt x="12" y="65"/>
                    <a:pt x="15" y="66"/>
                    <a:pt x="17" y="65"/>
                  </a:cubicBezTo>
                  <a:cubicBezTo>
                    <a:pt x="19" y="64"/>
                    <a:pt x="21" y="62"/>
                    <a:pt x="20" y="59"/>
                  </a:cubicBezTo>
                  <a:cubicBezTo>
                    <a:pt x="16" y="48"/>
                    <a:pt x="16" y="48"/>
                    <a:pt x="16" y="48"/>
                  </a:cubicBezTo>
                  <a:cubicBezTo>
                    <a:pt x="21" y="37"/>
                    <a:pt x="21" y="37"/>
                    <a:pt x="21" y="37"/>
                  </a:cubicBezTo>
                  <a:cubicBezTo>
                    <a:pt x="21" y="37"/>
                    <a:pt x="21" y="37"/>
                    <a:pt x="21" y="37"/>
                  </a:cubicBezTo>
                  <a:cubicBezTo>
                    <a:pt x="27" y="37"/>
                    <a:pt x="27" y="37"/>
                    <a:pt x="27" y="37"/>
                  </a:cubicBezTo>
                  <a:cubicBezTo>
                    <a:pt x="32" y="48"/>
                    <a:pt x="32" y="48"/>
                    <a:pt x="32" y="48"/>
                  </a:cubicBezTo>
                  <a:cubicBezTo>
                    <a:pt x="28" y="59"/>
                    <a:pt x="28" y="59"/>
                    <a:pt x="28" y="59"/>
                  </a:cubicBezTo>
                  <a:cubicBezTo>
                    <a:pt x="27" y="61"/>
                    <a:pt x="29" y="63"/>
                    <a:pt x="31" y="64"/>
                  </a:cubicBezTo>
                  <a:cubicBezTo>
                    <a:pt x="33" y="65"/>
                    <a:pt x="36" y="64"/>
                    <a:pt x="37" y="62"/>
                  </a:cubicBezTo>
                  <a:cubicBezTo>
                    <a:pt x="41" y="49"/>
                    <a:pt x="41" y="49"/>
                    <a:pt x="41" y="49"/>
                  </a:cubicBezTo>
                  <a:cubicBezTo>
                    <a:pt x="41" y="49"/>
                    <a:pt x="42" y="48"/>
                    <a:pt x="42" y="47"/>
                  </a:cubicBezTo>
                  <a:cubicBezTo>
                    <a:pt x="42" y="47"/>
                    <a:pt x="41" y="46"/>
                    <a:pt x="41" y="46"/>
                  </a:cubicBezTo>
                  <a:cubicBezTo>
                    <a:pt x="35" y="33"/>
                    <a:pt x="35" y="33"/>
                    <a:pt x="35" y="33"/>
                  </a:cubicBezTo>
                  <a:cubicBezTo>
                    <a:pt x="35" y="10"/>
                    <a:pt x="35" y="10"/>
                    <a:pt x="35" y="10"/>
                  </a:cubicBezTo>
                  <a:cubicBezTo>
                    <a:pt x="41" y="19"/>
                    <a:pt x="41" y="19"/>
                    <a:pt x="41" y="19"/>
                  </a:cubicBezTo>
                  <a:cubicBezTo>
                    <a:pt x="41" y="19"/>
                    <a:pt x="41" y="19"/>
                    <a:pt x="41" y="19"/>
                  </a:cubicBezTo>
                  <a:cubicBezTo>
                    <a:pt x="45" y="30"/>
                    <a:pt x="45" y="30"/>
                    <a:pt x="45" y="30"/>
                  </a:cubicBezTo>
                  <a:cubicBezTo>
                    <a:pt x="46" y="31"/>
                    <a:pt x="46" y="32"/>
                    <a:pt x="48" y="32"/>
                  </a:cubicBezTo>
                  <a:cubicBezTo>
                    <a:pt x="48" y="64"/>
                    <a:pt x="48" y="64"/>
                    <a:pt x="48" y="64"/>
                  </a:cubicBezTo>
                  <a:cubicBezTo>
                    <a:pt x="48" y="64"/>
                    <a:pt x="48" y="65"/>
                    <a:pt x="48" y="65"/>
                  </a:cubicBezTo>
                  <a:cubicBezTo>
                    <a:pt x="49" y="65"/>
                    <a:pt x="49" y="64"/>
                    <a:pt x="49" y="64"/>
                  </a:cubicBezTo>
                  <a:cubicBezTo>
                    <a:pt x="49" y="32"/>
                    <a:pt x="49" y="32"/>
                    <a:pt x="49" y="32"/>
                  </a:cubicBezTo>
                  <a:cubicBezTo>
                    <a:pt x="49" y="32"/>
                    <a:pt x="50" y="32"/>
                    <a:pt x="50" y="32"/>
                  </a:cubicBezTo>
                  <a:cubicBezTo>
                    <a:pt x="51" y="31"/>
                    <a:pt x="52" y="30"/>
                    <a:pt x="52" y="29"/>
                  </a:cubicBezTo>
                  <a:cubicBezTo>
                    <a:pt x="53" y="29"/>
                    <a:pt x="53" y="30"/>
                    <a:pt x="53" y="31"/>
                  </a:cubicBezTo>
                  <a:cubicBezTo>
                    <a:pt x="53" y="31"/>
                    <a:pt x="53" y="31"/>
                    <a:pt x="53" y="31"/>
                  </a:cubicBezTo>
                  <a:cubicBezTo>
                    <a:pt x="53" y="31"/>
                    <a:pt x="53" y="31"/>
                    <a:pt x="54" y="31"/>
                  </a:cubicBezTo>
                  <a:cubicBezTo>
                    <a:pt x="54" y="31"/>
                    <a:pt x="55" y="31"/>
                    <a:pt x="55" y="31"/>
                  </a:cubicBezTo>
                  <a:cubicBezTo>
                    <a:pt x="55" y="31"/>
                    <a:pt x="55" y="31"/>
                    <a:pt x="55" y="31"/>
                  </a:cubicBezTo>
                  <a:cubicBezTo>
                    <a:pt x="55" y="31"/>
                    <a:pt x="55" y="31"/>
                    <a:pt x="55" y="31"/>
                  </a:cubicBezTo>
                  <a:cubicBezTo>
                    <a:pt x="55" y="30"/>
                    <a:pt x="55" y="30"/>
                    <a:pt x="55" y="30"/>
                  </a:cubicBezTo>
                  <a:cubicBezTo>
                    <a:pt x="55" y="29"/>
                    <a:pt x="53" y="27"/>
                    <a:pt x="52" y="27"/>
                  </a:cubicBezTo>
                  <a:close/>
                </a:path>
              </a:pathLst>
            </a:custGeom>
            <a:grpFill/>
            <a:ln w="9525">
              <a:noFill/>
              <a:round/>
            </a:ln>
          </p:spPr>
          <p:txBody>
            <a:bodyPr vert="horz" wrap="square" lIns="104678" tIns="52339" rIns="104678" bIns="52339" numCol="1" anchor="t" anchorCtr="0" compatLnSpc="1"/>
            <a:lstStyle/>
            <a:p>
              <a:pPr defTabSz="902970" fontAlgn="auto">
                <a:spcBef>
                  <a:spcPts val="0"/>
                </a:spcBef>
                <a:spcAft>
                  <a:spcPts val="0"/>
                </a:spcAft>
                <a:defRPr/>
              </a:pPr>
              <a:endParaRPr lang="zh-CN" altLang="en-US" sz="1780" kern="0">
                <a:solidFill>
                  <a:sysClr val="windowText" lastClr="000000"/>
                </a:solidFill>
              </a:endParaRPr>
            </a:p>
          </p:txBody>
        </p:sp>
        <p:sp>
          <p:nvSpPr>
            <p:cNvPr id="520" name="Line 127"/>
            <p:cNvSpPr>
              <a:spLocks noChangeShapeType="1"/>
            </p:cNvSpPr>
            <p:nvPr/>
          </p:nvSpPr>
          <p:spPr bwMode="auto">
            <a:xfrm>
              <a:off x="6004299" y="3792814"/>
              <a:ext cx="4140" cy="3928"/>
            </a:xfrm>
            <a:prstGeom prst="line">
              <a:avLst/>
            </a:prstGeom>
            <a:grpFill/>
            <a:ln w="9525">
              <a:noFill/>
              <a:round/>
            </a:ln>
          </p:spPr>
          <p:txBody>
            <a:bodyPr vert="horz" wrap="square" lIns="104678" tIns="52339" rIns="104678" bIns="52339" numCol="1" anchor="t" anchorCtr="0" compatLnSpc="1"/>
            <a:lstStyle/>
            <a:p>
              <a:pPr defTabSz="902970" fontAlgn="auto">
                <a:spcBef>
                  <a:spcPts val="0"/>
                </a:spcBef>
                <a:spcAft>
                  <a:spcPts val="0"/>
                </a:spcAft>
                <a:defRPr/>
              </a:pPr>
              <a:endParaRPr lang="zh-CN" altLang="en-US" sz="1780" kern="0">
                <a:solidFill>
                  <a:sysClr val="windowText" lastClr="000000"/>
                </a:solidFill>
              </a:endParaRPr>
            </a:p>
          </p:txBody>
        </p:sp>
        <p:sp>
          <p:nvSpPr>
            <p:cNvPr id="521" name="Line 128"/>
            <p:cNvSpPr>
              <a:spLocks noChangeShapeType="1"/>
            </p:cNvSpPr>
            <p:nvPr/>
          </p:nvSpPr>
          <p:spPr bwMode="auto">
            <a:xfrm>
              <a:off x="6004299" y="3792814"/>
              <a:ext cx="4140" cy="3928"/>
            </a:xfrm>
            <a:prstGeom prst="line">
              <a:avLst/>
            </a:prstGeom>
            <a:grpFill/>
            <a:ln w="9525">
              <a:noFill/>
              <a:round/>
            </a:ln>
          </p:spPr>
          <p:txBody>
            <a:bodyPr vert="horz" wrap="square" lIns="104678" tIns="52339" rIns="104678" bIns="52339" numCol="1" anchor="t" anchorCtr="0" compatLnSpc="1"/>
            <a:lstStyle/>
            <a:p>
              <a:pPr defTabSz="902970" fontAlgn="auto">
                <a:spcBef>
                  <a:spcPts val="0"/>
                </a:spcBef>
                <a:spcAft>
                  <a:spcPts val="0"/>
                </a:spcAft>
                <a:defRPr/>
              </a:pPr>
              <a:endParaRPr lang="zh-CN" altLang="en-US" sz="1780" kern="0">
                <a:solidFill>
                  <a:sysClr val="windowText" lastClr="000000"/>
                </a:solidFill>
              </a:endParaRPr>
            </a:p>
          </p:txBody>
        </p:sp>
      </p:grpSp>
      <p:grpSp>
        <p:nvGrpSpPr>
          <p:cNvPr id="522" name="组合 521"/>
          <p:cNvGrpSpPr/>
          <p:nvPr/>
        </p:nvGrpSpPr>
        <p:grpSpPr>
          <a:xfrm>
            <a:off x="7525701" y="2058134"/>
            <a:ext cx="972381" cy="722759"/>
            <a:chOff x="6906828" y="1851670"/>
            <a:chExt cx="833524" cy="653393"/>
          </a:xfrm>
        </p:grpSpPr>
        <p:sp>
          <p:nvSpPr>
            <p:cNvPr id="523" name="Freeform 9"/>
            <p:cNvSpPr/>
            <p:nvPr/>
          </p:nvSpPr>
          <p:spPr bwMode="auto">
            <a:xfrm>
              <a:off x="7000770" y="1851670"/>
              <a:ext cx="645641" cy="653393"/>
            </a:xfrm>
            <a:custGeom>
              <a:avLst/>
              <a:gdLst/>
              <a:ahLst/>
              <a:cxnLst>
                <a:cxn ang="0">
                  <a:pos x="0" y="95"/>
                </a:cxn>
                <a:cxn ang="0">
                  <a:pos x="11" y="107"/>
                </a:cxn>
                <a:cxn ang="0">
                  <a:pos x="95" y="107"/>
                </a:cxn>
                <a:cxn ang="0">
                  <a:pos x="106" y="95"/>
                </a:cxn>
                <a:cxn ang="0">
                  <a:pos x="106" y="12"/>
                </a:cxn>
                <a:cxn ang="0">
                  <a:pos x="95" y="0"/>
                </a:cxn>
                <a:cxn ang="0">
                  <a:pos x="11" y="0"/>
                </a:cxn>
                <a:cxn ang="0">
                  <a:pos x="0" y="12"/>
                </a:cxn>
                <a:cxn ang="0">
                  <a:pos x="0" y="95"/>
                </a:cxn>
              </a:cxnLst>
              <a:rect l="0" t="0" r="r" b="b"/>
              <a:pathLst>
                <a:path w="106" h="107">
                  <a:moveTo>
                    <a:pt x="0" y="95"/>
                  </a:moveTo>
                  <a:cubicBezTo>
                    <a:pt x="0" y="102"/>
                    <a:pt x="5" y="107"/>
                    <a:pt x="11" y="107"/>
                  </a:cubicBezTo>
                  <a:cubicBezTo>
                    <a:pt x="95" y="107"/>
                    <a:pt x="95" y="107"/>
                    <a:pt x="95" y="107"/>
                  </a:cubicBezTo>
                  <a:cubicBezTo>
                    <a:pt x="101" y="107"/>
                    <a:pt x="106" y="102"/>
                    <a:pt x="106" y="95"/>
                  </a:cubicBezTo>
                  <a:cubicBezTo>
                    <a:pt x="106" y="12"/>
                    <a:pt x="106" y="12"/>
                    <a:pt x="106" y="12"/>
                  </a:cubicBezTo>
                  <a:cubicBezTo>
                    <a:pt x="106" y="5"/>
                    <a:pt x="101" y="0"/>
                    <a:pt x="95" y="0"/>
                  </a:cubicBezTo>
                  <a:cubicBezTo>
                    <a:pt x="11" y="0"/>
                    <a:pt x="11" y="0"/>
                    <a:pt x="11" y="0"/>
                  </a:cubicBezTo>
                  <a:cubicBezTo>
                    <a:pt x="5" y="0"/>
                    <a:pt x="0" y="5"/>
                    <a:pt x="0" y="12"/>
                  </a:cubicBezTo>
                  <a:lnTo>
                    <a:pt x="0" y="95"/>
                  </a:lnTo>
                  <a:close/>
                </a:path>
              </a:pathLst>
            </a:custGeom>
            <a:solidFill>
              <a:srgbClr val="D9AA27"/>
            </a:solidFill>
            <a:ln w="9525">
              <a:noFill/>
              <a:round/>
            </a:ln>
          </p:spPr>
          <p:txBody>
            <a:bodyPr vert="horz" wrap="square" lIns="90305" tIns="45153" rIns="90305" bIns="45153" numCol="1" anchor="t" anchorCtr="0" compatLnSpc="1"/>
            <a:lstStyle/>
            <a:p>
              <a:pPr defTabSz="902970" fontAlgn="auto">
                <a:spcBef>
                  <a:spcPts val="0"/>
                </a:spcBef>
                <a:spcAft>
                  <a:spcPts val="0"/>
                </a:spcAft>
                <a:defRPr/>
              </a:pPr>
              <a:endParaRPr lang="zh-CN" altLang="en-US" sz="1580" kern="0">
                <a:solidFill>
                  <a:sysClr val="windowText" lastClr="000000"/>
                </a:solidFill>
              </a:endParaRPr>
            </a:p>
          </p:txBody>
        </p:sp>
        <p:sp>
          <p:nvSpPr>
            <p:cNvPr id="524" name="TextBox 523"/>
            <p:cNvSpPr txBox="1"/>
            <p:nvPr/>
          </p:nvSpPr>
          <p:spPr>
            <a:xfrm>
              <a:off x="6906828" y="1940332"/>
              <a:ext cx="833524" cy="535831"/>
            </a:xfrm>
            <a:prstGeom prst="rect">
              <a:avLst/>
            </a:prstGeom>
            <a:noFill/>
          </p:spPr>
          <p:txBody>
            <a:bodyPr wrap="square" rtlCol="0">
              <a:spAutoFit/>
            </a:bodyPr>
            <a:lstStyle/>
            <a:p>
              <a:pPr algn="ctr" defTabSz="902970" fontAlgn="auto">
                <a:spcBef>
                  <a:spcPts val="0"/>
                </a:spcBef>
                <a:spcAft>
                  <a:spcPts val="0"/>
                </a:spcAft>
                <a:defRPr/>
              </a:pPr>
              <a:r>
                <a:rPr lang="en-US" altLang="zh-CN" sz="3260" b="1" kern="0" dirty="0">
                  <a:solidFill>
                    <a:sysClr val="window" lastClr="FFFFFF"/>
                  </a:solidFill>
                </a:rPr>
                <a:t>80</a:t>
              </a:r>
              <a:r>
                <a:rPr lang="en-US" altLang="zh-CN" sz="1780" b="1" kern="0" dirty="0">
                  <a:solidFill>
                    <a:sysClr val="window" lastClr="FFFFFF"/>
                  </a:solidFill>
                </a:rPr>
                <a:t>%</a:t>
              </a:r>
              <a:endParaRPr lang="zh-CN" altLang="en-US" sz="1780" b="1" kern="0" dirty="0">
                <a:solidFill>
                  <a:sysClr val="window" lastClr="FFFFFF"/>
                </a:solidFill>
              </a:endParaRPr>
            </a:p>
          </p:txBody>
        </p:sp>
      </p:grpSp>
      <p:grpSp>
        <p:nvGrpSpPr>
          <p:cNvPr id="525" name="组合 524"/>
          <p:cNvGrpSpPr/>
          <p:nvPr/>
        </p:nvGrpSpPr>
        <p:grpSpPr>
          <a:xfrm>
            <a:off x="7525701" y="2894486"/>
            <a:ext cx="972381" cy="722759"/>
            <a:chOff x="6906828" y="2571750"/>
            <a:chExt cx="833524" cy="653393"/>
          </a:xfrm>
        </p:grpSpPr>
        <p:sp>
          <p:nvSpPr>
            <p:cNvPr id="526" name="Freeform 7"/>
            <p:cNvSpPr/>
            <p:nvPr/>
          </p:nvSpPr>
          <p:spPr bwMode="auto">
            <a:xfrm>
              <a:off x="6998187" y="2571750"/>
              <a:ext cx="650806" cy="653393"/>
            </a:xfrm>
            <a:custGeom>
              <a:avLst/>
              <a:gdLst/>
              <a:ahLst/>
              <a:cxnLst>
                <a:cxn ang="0">
                  <a:pos x="0" y="95"/>
                </a:cxn>
                <a:cxn ang="0">
                  <a:pos x="12" y="107"/>
                </a:cxn>
                <a:cxn ang="0">
                  <a:pos x="95" y="107"/>
                </a:cxn>
                <a:cxn ang="0">
                  <a:pos x="107" y="95"/>
                </a:cxn>
                <a:cxn ang="0">
                  <a:pos x="107" y="12"/>
                </a:cxn>
                <a:cxn ang="0">
                  <a:pos x="95" y="0"/>
                </a:cxn>
                <a:cxn ang="0">
                  <a:pos x="12" y="0"/>
                </a:cxn>
                <a:cxn ang="0">
                  <a:pos x="0" y="12"/>
                </a:cxn>
                <a:cxn ang="0">
                  <a:pos x="0" y="95"/>
                </a:cxn>
              </a:cxnLst>
              <a:rect l="0" t="0" r="r" b="b"/>
              <a:pathLst>
                <a:path w="107" h="107">
                  <a:moveTo>
                    <a:pt x="0" y="95"/>
                  </a:moveTo>
                  <a:cubicBezTo>
                    <a:pt x="0" y="102"/>
                    <a:pt x="6" y="107"/>
                    <a:pt x="12" y="107"/>
                  </a:cubicBezTo>
                  <a:cubicBezTo>
                    <a:pt x="95" y="107"/>
                    <a:pt x="95" y="107"/>
                    <a:pt x="95" y="107"/>
                  </a:cubicBezTo>
                  <a:cubicBezTo>
                    <a:pt x="102" y="107"/>
                    <a:pt x="107" y="102"/>
                    <a:pt x="107" y="95"/>
                  </a:cubicBezTo>
                  <a:cubicBezTo>
                    <a:pt x="107" y="12"/>
                    <a:pt x="107" y="12"/>
                    <a:pt x="107" y="12"/>
                  </a:cubicBezTo>
                  <a:cubicBezTo>
                    <a:pt x="107" y="5"/>
                    <a:pt x="102" y="0"/>
                    <a:pt x="95" y="0"/>
                  </a:cubicBezTo>
                  <a:cubicBezTo>
                    <a:pt x="12" y="0"/>
                    <a:pt x="12" y="0"/>
                    <a:pt x="12" y="0"/>
                  </a:cubicBezTo>
                  <a:cubicBezTo>
                    <a:pt x="6" y="0"/>
                    <a:pt x="0" y="5"/>
                    <a:pt x="0" y="12"/>
                  </a:cubicBezTo>
                  <a:lnTo>
                    <a:pt x="0" y="95"/>
                  </a:lnTo>
                  <a:close/>
                </a:path>
              </a:pathLst>
            </a:custGeom>
            <a:solidFill>
              <a:schemeClr val="accent2">
                <a:lumMod val="75000"/>
              </a:schemeClr>
            </a:solidFill>
            <a:ln w="9525">
              <a:noFill/>
              <a:round/>
            </a:ln>
          </p:spPr>
          <p:txBody>
            <a:bodyPr vert="horz" wrap="square" lIns="90305" tIns="45153" rIns="90305" bIns="45153" numCol="1" anchor="t" anchorCtr="0" compatLnSpc="1"/>
            <a:lstStyle/>
            <a:p>
              <a:pPr defTabSz="902970" fontAlgn="auto">
                <a:spcBef>
                  <a:spcPts val="0"/>
                </a:spcBef>
                <a:spcAft>
                  <a:spcPts val="0"/>
                </a:spcAft>
                <a:defRPr/>
              </a:pPr>
              <a:endParaRPr lang="zh-CN" altLang="en-US" sz="1580" kern="0">
                <a:solidFill>
                  <a:sysClr val="windowText" lastClr="000000"/>
                </a:solidFill>
              </a:endParaRPr>
            </a:p>
          </p:txBody>
        </p:sp>
        <p:sp>
          <p:nvSpPr>
            <p:cNvPr id="527" name="TextBox 526"/>
            <p:cNvSpPr txBox="1"/>
            <p:nvPr/>
          </p:nvSpPr>
          <p:spPr>
            <a:xfrm>
              <a:off x="6906828" y="2660412"/>
              <a:ext cx="833524" cy="535831"/>
            </a:xfrm>
            <a:prstGeom prst="rect">
              <a:avLst/>
            </a:prstGeom>
            <a:noFill/>
          </p:spPr>
          <p:txBody>
            <a:bodyPr wrap="square" rtlCol="0">
              <a:spAutoFit/>
            </a:bodyPr>
            <a:lstStyle/>
            <a:p>
              <a:pPr algn="ctr" defTabSz="902970" fontAlgn="auto">
                <a:spcBef>
                  <a:spcPts val="0"/>
                </a:spcBef>
                <a:spcAft>
                  <a:spcPts val="0"/>
                </a:spcAft>
                <a:defRPr/>
              </a:pPr>
              <a:r>
                <a:rPr lang="en-US" altLang="zh-CN" sz="3260" b="1" kern="0" dirty="0">
                  <a:solidFill>
                    <a:sysClr val="window" lastClr="FFFFFF"/>
                  </a:solidFill>
                </a:rPr>
                <a:t>60</a:t>
              </a:r>
              <a:r>
                <a:rPr lang="en-US" altLang="zh-CN" sz="1780" b="1" kern="0" dirty="0">
                  <a:solidFill>
                    <a:sysClr val="window" lastClr="FFFFFF"/>
                  </a:solidFill>
                </a:rPr>
                <a:t>%</a:t>
              </a:r>
              <a:endParaRPr lang="zh-CN" altLang="en-US" sz="1780" b="1" kern="0" dirty="0">
                <a:solidFill>
                  <a:sysClr val="window" lastClr="FFFFFF"/>
                </a:solidFill>
              </a:endParaRPr>
            </a:p>
          </p:txBody>
        </p:sp>
      </p:grpSp>
      <p:grpSp>
        <p:nvGrpSpPr>
          <p:cNvPr id="528" name="组合 527"/>
          <p:cNvGrpSpPr/>
          <p:nvPr/>
        </p:nvGrpSpPr>
        <p:grpSpPr>
          <a:xfrm>
            <a:off x="7525701" y="3730835"/>
            <a:ext cx="972381" cy="722758"/>
            <a:chOff x="6906828" y="3363838"/>
            <a:chExt cx="833524" cy="653392"/>
          </a:xfrm>
        </p:grpSpPr>
        <p:sp>
          <p:nvSpPr>
            <p:cNvPr id="529" name="Freeform 8"/>
            <p:cNvSpPr/>
            <p:nvPr/>
          </p:nvSpPr>
          <p:spPr bwMode="auto">
            <a:xfrm>
              <a:off x="6998187" y="3363838"/>
              <a:ext cx="650806" cy="653392"/>
            </a:xfrm>
            <a:custGeom>
              <a:avLst/>
              <a:gdLst/>
              <a:ahLst/>
              <a:cxnLst>
                <a:cxn ang="0">
                  <a:pos x="0" y="95"/>
                </a:cxn>
                <a:cxn ang="0">
                  <a:pos x="12" y="107"/>
                </a:cxn>
                <a:cxn ang="0">
                  <a:pos x="95" y="107"/>
                </a:cxn>
                <a:cxn ang="0">
                  <a:pos x="107" y="95"/>
                </a:cxn>
                <a:cxn ang="0">
                  <a:pos x="107" y="12"/>
                </a:cxn>
                <a:cxn ang="0">
                  <a:pos x="95" y="0"/>
                </a:cxn>
                <a:cxn ang="0">
                  <a:pos x="12" y="0"/>
                </a:cxn>
                <a:cxn ang="0">
                  <a:pos x="0" y="12"/>
                </a:cxn>
                <a:cxn ang="0">
                  <a:pos x="0" y="95"/>
                </a:cxn>
              </a:cxnLst>
              <a:rect l="0" t="0" r="r" b="b"/>
              <a:pathLst>
                <a:path w="107" h="107">
                  <a:moveTo>
                    <a:pt x="0" y="95"/>
                  </a:moveTo>
                  <a:cubicBezTo>
                    <a:pt x="0" y="101"/>
                    <a:pt x="6" y="107"/>
                    <a:pt x="12" y="107"/>
                  </a:cubicBezTo>
                  <a:cubicBezTo>
                    <a:pt x="95" y="107"/>
                    <a:pt x="95" y="107"/>
                    <a:pt x="95" y="107"/>
                  </a:cubicBezTo>
                  <a:cubicBezTo>
                    <a:pt x="102" y="107"/>
                    <a:pt x="107" y="101"/>
                    <a:pt x="107" y="95"/>
                  </a:cubicBezTo>
                  <a:cubicBezTo>
                    <a:pt x="107" y="12"/>
                    <a:pt x="107" y="12"/>
                    <a:pt x="107" y="12"/>
                  </a:cubicBezTo>
                  <a:cubicBezTo>
                    <a:pt x="107" y="5"/>
                    <a:pt x="102" y="0"/>
                    <a:pt x="95" y="0"/>
                  </a:cubicBezTo>
                  <a:cubicBezTo>
                    <a:pt x="12" y="0"/>
                    <a:pt x="12" y="0"/>
                    <a:pt x="12" y="0"/>
                  </a:cubicBezTo>
                  <a:cubicBezTo>
                    <a:pt x="6" y="0"/>
                    <a:pt x="0" y="5"/>
                    <a:pt x="0" y="12"/>
                  </a:cubicBezTo>
                  <a:lnTo>
                    <a:pt x="0" y="95"/>
                  </a:lnTo>
                  <a:close/>
                </a:path>
              </a:pathLst>
            </a:custGeom>
            <a:solidFill>
              <a:srgbClr val="A27802"/>
            </a:solidFill>
            <a:ln w="9525">
              <a:noFill/>
              <a:round/>
            </a:ln>
          </p:spPr>
          <p:txBody>
            <a:bodyPr vert="horz" wrap="square" lIns="90305" tIns="45153" rIns="90305" bIns="45153" numCol="1" anchor="t" anchorCtr="0" compatLnSpc="1"/>
            <a:lstStyle/>
            <a:p>
              <a:pPr defTabSz="902970" fontAlgn="auto">
                <a:spcBef>
                  <a:spcPts val="0"/>
                </a:spcBef>
                <a:spcAft>
                  <a:spcPts val="0"/>
                </a:spcAft>
                <a:defRPr/>
              </a:pPr>
              <a:endParaRPr lang="zh-CN" altLang="en-US" sz="1580" kern="0">
                <a:solidFill>
                  <a:sysClr val="windowText" lastClr="000000"/>
                </a:solidFill>
              </a:endParaRPr>
            </a:p>
          </p:txBody>
        </p:sp>
        <p:sp>
          <p:nvSpPr>
            <p:cNvPr id="530" name="TextBox 529"/>
            <p:cNvSpPr txBox="1"/>
            <p:nvPr/>
          </p:nvSpPr>
          <p:spPr>
            <a:xfrm>
              <a:off x="6906828" y="3452499"/>
              <a:ext cx="833524" cy="535831"/>
            </a:xfrm>
            <a:prstGeom prst="rect">
              <a:avLst/>
            </a:prstGeom>
            <a:noFill/>
          </p:spPr>
          <p:txBody>
            <a:bodyPr wrap="square" rtlCol="0">
              <a:spAutoFit/>
            </a:bodyPr>
            <a:lstStyle/>
            <a:p>
              <a:pPr algn="ctr" defTabSz="902970" fontAlgn="auto">
                <a:spcBef>
                  <a:spcPts val="0"/>
                </a:spcBef>
                <a:spcAft>
                  <a:spcPts val="0"/>
                </a:spcAft>
                <a:defRPr/>
              </a:pPr>
              <a:r>
                <a:rPr lang="en-US" altLang="zh-CN" sz="3260" b="1" kern="0" dirty="0">
                  <a:solidFill>
                    <a:sysClr val="window" lastClr="FFFFFF"/>
                  </a:solidFill>
                </a:rPr>
                <a:t>50</a:t>
              </a:r>
              <a:r>
                <a:rPr lang="en-US" altLang="zh-CN" sz="1780" b="1" kern="0" dirty="0">
                  <a:solidFill>
                    <a:sysClr val="window" lastClr="FFFFFF"/>
                  </a:solidFill>
                </a:rPr>
                <a:t>%</a:t>
              </a:r>
              <a:endParaRPr lang="zh-CN" altLang="en-US" sz="1780" b="1" kern="0" dirty="0">
                <a:solidFill>
                  <a:sysClr val="window" lastClr="FFFFFF"/>
                </a:solidFill>
              </a:endParaRPr>
            </a:p>
          </p:txBody>
        </p:sp>
      </p:grpSp>
      <p:sp>
        <p:nvSpPr>
          <p:cNvPr id="531" name="Freeform 6"/>
          <p:cNvSpPr/>
          <p:nvPr/>
        </p:nvSpPr>
        <p:spPr bwMode="auto">
          <a:xfrm flipH="1">
            <a:off x="6720688" y="3123840"/>
            <a:ext cx="636936" cy="199471"/>
          </a:xfrm>
          <a:custGeom>
            <a:avLst/>
            <a:gdLst/>
            <a:ahLst/>
            <a:cxnLst>
              <a:cxn ang="0">
                <a:pos x="201" y="47"/>
              </a:cxn>
              <a:cxn ang="0">
                <a:pos x="201" y="0"/>
              </a:cxn>
              <a:cxn ang="0">
                <a:pos x="0" y="97"/>
              </a:cxn>
              <a:cxn ang="0">
                <a:pos x="201" y="201"/>
              </a:cxn>
              <a:cxn ang="0">
                <a:pos x="201" y="146"/>
              </a:cxn>
              <a:cxn ang="0">
                <a:pos x="430" y="146"/>
              </a:cxn>
              <a:cxn ang="0">
                <a:pos x="430" y="47"/>
              </a:cxn>
              <a:cxn ang="0">
                <a:pos x="201" y="47"/>
              </a:cxn>
            </a:cxnLst>
            <a:rect l="0" t="0" r="r" b="b"/>
            <a:pathLst>
              <a:path w="430" h="201">
                <a:moveTo>
                  <a:pt x="201" y="47"/>
                </a:moveTo>
                <a:lnTo>
                  <a:pt x="201" y="0"/>
                </a:lnTo>
                <a:lnTo>
                  <a:pt x="0" y="97"/>
                </a:lnTo>
                <a:lnTo>
                  <a:pt x="201" y="201"/>
                </a:lnTo>
                <a:lnTo>
                  <a:pt x="201" y="146"/>
                </a:lnTo>
                <a:lnTo>
                  <a:pt x="430" y="146"/>
                </a:lnTo>
                <a:lnTo>
                  <a:pt x="430" y="47"/>
                </a:lnTo>
                <a:lnTo>
                  <a:pt x="201" y="47"/>
                </a:lnTo>
                <a:close/>
              </a:path>
            </a:pathLst>
          </a:custGeom>
          <a:solidFill>
            <a:schemeClr val="accent2">
              <a:lumMod val="60000"/>
              <a:lumOff val="40000"/>
            </a:schemeClr>
          </a:solidFill>
          <a:ln w="9525">
            <a:noFill/>
            <a:round/>
          </a:ln>
        </p:spPr>
        <p:txBody>
          <a:bodyPr vert="horz" wrap="square" lIns="104678" tIns="52339" rIns="104678" bIns="52339" numCol="1" anchor="t" anchorCtr="0" compatLnSpc="1"/>
          <a:lstStyle/>
          <a:p>
            <a:pPr defTabSz="902970" fontAlgn="auto">
              <a:spcBef>
                <a:spcPts val="0"/>
              </a:spcBef>
              <a:spcAft>
                <a:spcPts val="0"/>
              </a:spcAft>
              <a:defRPr/>
            </a:pPr>
            <a:endParaRPr lang="zh-CN" altLang="en-US" sz="1780" kern="0">
              <a:solidFill>
                <a:sysClr val="windowText" lastClr="000000">
                  <a:lumMod val="65000"/>
                  <a:lumOff val="35000"/>
                </a:sysClr>
              </a:solidFill>
            </a:endParaRPr>
          </a:p>
        </p:txBody>
      </p:sp>
      <p:sp>
        <p:nvSpPr>
          <p:cNvPr id="532" name="Freeform 6"/>
          <p:cNvSpPr/>
          <p:nvPr/>
        </p:nvSpPr>
        <p:spPr bwMode="auto">
          <a:xfrm flipH="1">
            <a:off x="6720688" y="2327316"/>
            <a:ext cx="636936" cy="199471"/>
          </a:xfrm>
          <a:custGeom>
            <a:avLst/>
            <a:gdLst/>
            <a:ahLst/>
            <a:cxnLst>
              <a:cxn ang="0">
                <a:pos x="201" y="47"/>
              </a:cxn>
              <a:cxn ang="0">
                <a:pos x="201" y="0"/>
              </a:cxn>
              <a:cxn ang="0">
                <a:pos x="0" y="97"/>
              </a:cxn>
              <a:cxn ang="0">
                <a:pos x="201" y="201"/>
              </a:cxn>
              <a:cxn ang="0">
                <a:pos x="201" y="146"/>
              </a:cxn>
              <a:cxn ang="0">
                <a:pos x="430" y="146"/>
              </a:cxn>
              <a:cxn ang="0">
                <a:pos x="430" y="47"/>
              </a:cxn>
              <a:cxn ang="0">
                <a:pos x="201" y="47"/>
              </a:cxn>
            </a:cxnLst>
            <a:rect l="0" t="0" r="r" b="b"/>
            <a:pathLst>
              <a:path w="430" h="201">
                <a:moveTo>
                  <a:pt x="201" y="47"/>
                </a:moveTo>
                <a:lnTo>
                  <a:pt x="201" y="0"/>
                </a:lnTo>
                <a:lnTo>
                  <a:pt x="0" y="97"/>
                </a:lnTo>
                <a:lnTo>
                  <a:pt x="201" y="201"/>
                </a:lnTo>
                <a:lnTo>
                  <a:pt x="201" y="146"/>
                </a:lnTo>
                <a:lnTo>
                  <a:pt x="430" y="146"/>
                </a:lnTo>
                <a:lnTo>
                  <a:pt x="430" y="47"/>
                </a:lnTo>
                <a:lnTo>
                  <a:pt x="201" y="47"/>
                </a:lnTo>
                <a:close/>
              </a:path>
            </a:pathLst>
          </a:custGeom>
          <a:solidFill>
            <a:schemeClr val="accent2">
              <a:lumMod val="60000"/>
              <a:lumOff val="40000"/>
            </a:schemeClr>
          </a:solidFill>
          <a:ln w="9525">
            <a:noFill/>
            <a:round/>
          </a:ln>
        </p:spPr>
        <p:txBody>
          <a:bodyPr vert="horz" wrap="square" lIns="104678" tIns="52339" rIns="104678" bIns="52339" numCol="1" anchor="t" anchorCtr="0" compatLnSpc="1"/>
          <a:lstStyle/>
          <a:p>
            <a:pPr defTabSz="902970" fontAlgn="auto">
              <a:spcBef>
                <a:spcPts val="0"/>
              </a:spcBef>
              <a:spcAft>
                <a:spcPts val="0"/>
              </a:spcAft>
              <a:defRPr/>
            </a:pPr>
            <a:endParaRPr lang="zh-CN" altLang="en-US" sz="1780" kern="0">
              <a:solidFill>
                <a:sysClr val="windowText" lastClr="000000">
                  <a:lumMod val="65000"/>
                  <a:lumOff val="35000"/>
                </a:sysClr>
              </a:solidFill>
            </a:endParaRPr>
          </a:p>
        </p:txBody>
      </p:sp>
      <p:grpSp>
        <p:nvGrpSpPr>
          <p:cNvPr id="533" name="组合 532"/>
          <p:cNvGrpSpPr/>
          <p:nvPr/>
        </p:nvGrpSpPr>
        <p:grpSpPr>
          <a:xfrm>
            <a:off x="5242615" y="1948636"/>
            <a:ext cx="908043" cy="833866"/>
            <a:chOff x="5308494" y="1939190"/>
            <a:chExt cx="919454" cy="844344"/>
          </a:xfrm>
          <a:solidFill>
            <a:schemeClr val="accent2">
              <a:lumMod val="60000"/>
              <a:lumOff val="40000"/>
            </a:schemeClr>
          </a:solidFill>
        </p:grpSpPr>
        <p:sp>
          <p:nvSpPr>
            <p:cNvPr id="534" name="Oval 64"/>
            <p:cNvSpPr>
              <a:spLocks noChangeArrowheads="1"/>
            </p:cNvSpPr>
            <p:nvPr/>
          </p:nvSpPr>
          <p:spPr bwMode="auto">
            <a:xfrm>
              <a:off x="5428603" y="1939190"/>
              <a:ext cx="153242" cy="149233"/>
            </a:xfrm>
            <a:prstGeom prst="ellipse">
              <a:avLst/>
            </a:prstGeom>
            <a:grpFill/>
            <a:ln w="9525">
              <a:noFill/>
              <a:round/>
            </a:ln>
          </p:spPr>
          <p:txBody>
            <a:bodyPr vert="horz" wrap="square" lIns="104678" tIns="52339" rIns="104678" bIns="52339" numCol="1" anchor="t" anchorCtr="0" compatLnSpc="1"/>
            <a:lstStyle/>
            <a:p>
              <a:pPr defTabSz="902970" fontAlgn="auto">
                <a:spcBef>
                  <a:spcPts val="0"/>
                </a:spcBef>
                <a:spcAft>
                  <a:spcPts val="0"/>
                </a:spcAft>
                <a:defRPr/>
              </a:pPr>
              <a:endParaRPr lang="zh-CN" altLang="en-US" sz="1780" kern="0">
                <a:solidFill>
                  <a:sysClr val="windowText" lastClr="000000"/>
                </a:solidFill>
              </a:endParaRPr>
            </a:p>
          </p:txBody>
        </p:sp>
        <p:sp>
          <p:nvSpPr>
            <p:cNvPr id="535" name="Freeform 65"/>
            <p:cNvSpPr/>
            <p:nvPr/>
          </p:nvSpPr>
          <p:spPr bwMode="auto">
            <a:xfrm>
              <a:off x="5614978" y="2096277"/>
              <a:ext cx="16567" cy="3928"/>
            </a:xfrm>
            <a:custGeom>
              <a:avLst/>
              <a:gdLst/>
              <a:ahLst/>
              <a:cxnLst>
                <a:cxn ang="0">
                  <a:pos x="0" y="0"/>
                </a:cxn>
                <a:cxn ang="0">
                  <a:pos x="2" y="0"/>
                </a:cxn>
                <a:cxn ang="0">
                  <a:pos x="0" y="0"/>
                </a:cxn>
              </a:cxnLst>
              <a:rect l="0" t="0" r="r" b="b"/>
              <a:pathLst>
                <a:path w="2">
                  <a:moveTo>
                    <a:pt x="0" y="0"/>
                  </a:moveTo>
                  <a:cubicBezTo>
                    <a:pt x="2" y="0"/>
                    <a:pt x="2" y="0"/>
                    <a:pt x="2" y="0"/>
                  </a:cubicBezTo>
                  <a:cubicBezTo>
                    <a:pt x="1" y="0"/>
                    <a:pt x="0" y="0"/>
                    <a:pt x="0" y="0"/>
                  </a:cubicBezTo>
                  <a:close/>
                </a:path>
              </a:pathLst>
            </a:custGeom>
            <a:grpFill/>
            <a:ln w="9525">
              <a:noFill/>
              <a:round/>
            </a:ln>
          </p:spPr>
          <p:txBody>
            <a:bodyPr vert="horz" wrap="square" lIns="104678" tIns="52339" rIns="104678" bIns="52339" numCol="1" anchor="t" anchorCtr="0" compatLnSpc="1"/>
            <a:lstStyle/>
            <a:p>
              <a:pPr defTabSz="902970" fontAlgn="auto">
                <a:spcBef>
                  <a:spcPts val="0"/>
                </a:spcBef>
                <a:spcAft>
                  <a:spcPts val="0"/>
                </a:spcAft>
                <a:defRPr/>
              </a:pPr>
              <a:endParaRPr lang="zh-CN" altLang="en-US" sz="1780" kern="0">
                <a:solidFill>
                  <a:sysClr val="windowText" lastClr="000000"/>
                </a:solidFill>
              </a:endParaRPr>
            </a:p>
          </p:txBody>
        </p:sp>
        <p:sp>
          <p:nvSpPr>
            <p:cNvPr id="536" name="Freeform 66"/>
            <p:cNvSpPr/>
            <p:nvPr/>
          </p:nvSpPr>
          <p:spPr bwMode="auto">
            <a:xfrm>
              <a:off x="5308494" y="2096278"/>
              <a:ext cx="381035" cy="687256"/>
            </a:xfrm>
            <a:custGeom>
              <a:avLst/>
              <a:gdLst/>
              <a:ahLst/>
              <a:cxnLst>
                <a:cxn ang="0">
                  <a:pos x="39" y="3"/>
                </a:cxn>
                <a:cxn ang="0">
                  <a:pos x="34" y="1"/>
                </a:cxn>
                <a:cxn ang="0">
                  <a:pos x="33" y="0"/>
                </a:cxn>
                <a:cxn ang="0">
                  <a:pos x="31" y="0"/>
                </a:cxn>
                <a:cxn ang="0">
                  <a:pos x="31" y="0"/>
                </a:cxn>
                <a:cxn ang="0">
                  <a:pos x="29" y="0"/>
                </a:cxn>
                <a:cxn ang="0">
                  <a:pos x="8" y="0"/>
                </a:cxn>
                <a:cxn ang="0">
                  <a:pos x="8" y="0"/>
                </a:cxn>
                <a:cxn ang="0">
                  <a:pos x="8" y="0"/>
                </a:cxn>
                <a:cxn ang="0">
                  <a:pos x="8" y="0"/>
                </a:cxn>
                <a:cxn ang="0">
                  <a:pos x="5" y="1"/>
                </a:cxn>
                <a:cxn ang="0">
                  <a:pos x="0" y="6"/>
                </a:cxn>
                <a:cxn ang="0">
                  <a:pos x="0" y="6"/>
                </a:cxn>
                <a:cxn ang="0">
                  <a:pos x="0" y="6"/>
                </a:cxn>
                <a:cxn ang="0">
                  <a:pos x="0" y="30"/>
                </a:cxn>
                <a:cxn ang="0">
                  <a:pos x="4" y="34"/>
                </a:cxn>
                <a:cxn ang="0">
                  <a:pos x="7" y="30"/>
                </a:cxn>
                <a:cxn ang="0">
                  <a:pos x="7" y="8"/>
                </a:cxn>
                <a:cxn ang="0">
                  <a:pos x="8" y="8"/>
                </a:cxn>
                <a:cxn ang="0">
                  <a:pos x="8" y="37"/>
                </a:cxn>
                <a:cxn ang="0">
                  <a:pos x="8" y="37"/>
                </a:cxn>
                <a:cxn ang="0">
                  <a:pos x="8" y="37"/>
                </a:cxn>
                <a:cxn ang="0">
                  <a:pos x="8" y="69"/>
                </a:cxn>
                <a:cxn ang="0">
                  <a:pos x="13" y="74"/>
                </a:cxn>
                <a:cxn ang="0">
                  <a:pos x="17" y="69"/>
                </a:cxn>
                <a:cxn ang="0">
                  <a:pos x="17" y="37"/>
                </a:cxn>
                <a:cxn ang="0">
                  <a:pos x="17" y="37"/>
                </a:cxn>
                <a:cxn ang="0">
                  <a:pos x="17" y="37"/>
                </a:cxn>
                <a:cxn ang="0">
                  <a:pos x="17" y="37"/>
                </a:cxn>
                <a:cxn ang="0">
                  <a:pos x="20" y="34"/>
                </a:cxn>
                <a:cxn ang="0">
                  <a:pos x="22" y="37"/>
                </a:cxn>
                <a:cxn ang="0">
                  <a:pos x="22" y="37"/>
                </a:cxn>
                <a:cxn ang="0">
                  <a:pos x="22" y="37"/>
                </a:cxn>
                <a:cxn ang="0">
                  <a:pos x="22" y="37"/>
                </a:cxn>
                <a:cxn ang="0">
                  <a:pos x="22" y="69"/>
                </a:cxn>
                <a:cxn ang="0">
                  <a:pos x="27" y="74"/>
                </a:cxn>
                <a:cxn ang="0">
                  <a:pos x="31" y="69"/>
                </a:cxn>
                <a:cxn ang="0">
                  <a:pos x="31" y="37"/>
                </a:cxn>
                <a:cxn ang="0">
                  <a:pos x="31" y="37"/>
                </a:cxn>
                <a:cxn ang="0">
                  <a:pos x="31" y="37"/>
                </a:cxn>
                <a:cxn ang="0">
                  <a:pos x="31" y="8"/>
                </a:cxn>
                <a:cxn ang="0">
                  <a:pos x="32" y="8"/>
                </a:cxn>
                <a:cxn ang="0">
                  <a:pos x="32" y="30"/>
                </a:cxn>
                <a:cxn ang="0">
                  <a:pos x="36" y="34"/>
                </a:cxn>
                <a:cxn ang="0">
                  <a:pos x="39" y="30"/>
                </a:cxn>
                <a:cxn ang="0">
                  <a:pos x="39" y="6"/>
                </a:cxn>
                <a:cxn ang="0">
                  <a:pos x="39" y="3"/>
                </a:cxn>
              </a:cxnLst>
              <a:rect l="0" t="0" r="r" b="b"/>
              <a:pathLst>
                <a:path w="39" h="74">
                  <a:moveTo>
                    <a:pt x="39" y="3"/>
                  </a:moveTo>
                  <a:cubicBezTo>
                    <a:pt x="38" y="2"/>
                    <a:pt x="36" y="1"/>
                    <a:pt x="34" y="1"/>
                  </a:cubicBezTo>
                  <a:cubicBezTo>
                    <a:pt x="34" y="0"/>
                    <a:pt x="33" y="0"/>
                    <a:pt x="33" y="0"/>
                  </a:cubicBezTo>
                  <a:cubicBezTo>
                    <a:pt x="31" y="0"/>
                    <a:pt x="31" y="0"/>
                    <a:pt x="31" y="0"/>
                  </a:cubicBezTo>
                  <a:cubicBezTo>
                    <a:pt x="31" y="0"/>
                    <a:pt x="31" y="0"/>
                    <a:pt x="31" y="0"/>
                  </a:cubicBezTo>
                  <a:cubicBezTo>
                    <a:pt x="29" y="0"/>
                    <a:pt x="29" y="0"/>
                    <a:pt x="29" y="0"/>
                  </a:cubicBezTo>
                  <a:cubicBezTo>
                    <a:pt x="8" y="0"/>
                    <a:pt x="8" y="0"/>
                    <a:pt x="8" y="0"/>
                  </a:cubicBezTo>
                  <a:cubicBezTo>
                    <a:pt x="8" y="0"/>
                    <a:pt x="8" y="0"/>
                    <a:pt x="8" y="0"/>
                  </a:cubicBezTo>
                  <a:cubicBezTo>
                    <a:pt x="8" y="0"/>
                    <a:pt x="8" y="0"/>
                    <a:pt x="8" y="0"/>
                  </a:cubicBezTo>
                  <a:cubicBezTo>
                    <a:pt x="8" y="0"/>
                    <a:pt x="8" y="0"/>
                    <a:pt x="8" y="0"/>
                  </a:cubicBezTo>
                  <a:cubicBezTo>
                    <a:pt x="7" y="0"/>
                    <a:pt x="6" y="0"/>
                    <a:pt x="5" y="1"/>
                  </a:cubicBezTo>
                  <a:cubicBezTo>
                    <a:pt x="3" y="1"/>
                    <a:pt x="0" y="2"/>
                    <a:pt x="0" y="6"/>
                  </a:cubicBezTo>
                  <a:cubicBezTo>
                    <a:pt x="0" y="6"/>
                    <a:pt x="0" y="6"/>
                    <a:pt x="0" y="6"/>
                  </a:cubicBezTo>
                  <a:cubicBezTo>
                    <a:pt x="0" y="6"/>
                    <a:pt x="0" y="6"/>
                    <a:pt x="0" y="6"/>
                  </a:cubicBezTo>
                  <a:cubicBezTo>
                    <a:pt x="0" y="30"/>
                    <a:pt x="0" y="30"/>
                    <a:pt x="0" y="30"/>
                  </a:cubicBezTo>
                  <a:cubicBezTo>
                    <a:pt x="0" y="32"/>
                    <a:pt x="2" y="34"/>
                    <a:pt x="4" y="34"/>
                  </a:cubicBezTo>
                  <a:cubicBezTo>
                    <a:pt x="6" y="34"/>
                    <a:pt x="7" y="32"/>
                    <a:pt x="7" y="30"/>
                  </a:cubicBezTo>
                  <a:cubicBezTo>
                    <a:pt x="7" y="8"/>
                    <a:pt x="7" y="8"/>
                    <a:pt x="7" y="8"/>
                  </a:cubicBezTo>
                  <a:cubicBezTo>
                    <a:pt x="8" y="8"/>
                    <a:pt x="8" y="8"/>
                    <a:pt x="8" y="8"/>
                  </a:cubicBezTo>
                  <a:cubicBezTo>
                    <a:pt x="8" y="37"/>
                    <a:pt x="8" y="37"/>
                    <a:pt x="8" y="37"/>
                  </a:cubicBezTo>
                  <a:cubicBezTo>
                    <a:pt x="8" y="37"/>
                    <a:pt x="8" y="37"/>
                    <a:pt x="8" y="37"/>
                  </a:cubicBezTo>
                  <a:cubicBezTo>
                    <a:pt x="8" y="37"/>
                    <a:pt x="8" y="37"/>
                    <a:pt x="8" y="37"/>
                  </a:cubicBezTo>
                  <a:cubicBezTo>
                    <a:pt x="8" y="69"/>
                    <a:pt x="8" y="69"/>
                    <a:pt x="8" y="69"/>
                  </a:cubicBezTo>
                  <a:cubicBezTo>
                    <a:pt x="8" y="72"/>
                    <a:pt x="10" y="74"/>
                    <a:pt x="13" y="74"/>
                  </a:cubicBezTo>
                  <a:cubicBezTo>
                    <a:pt x="15" y="74"/>
                    <a:pt x="17" y="72"/>
                    <a:pt x="17" y="69"/>
                  </a:cubicBezTo>
                  <a:cubicBezTo>
                    <a:pt x="17" y="37"/>
                    <a:pt x="17" y="37"/>
                    <a:pt x="17" y="37"/>
                  </a:cubicBezTo>
                  <a:cubicBezTo>
                    <a:pt x="17" y="37"/>
                    <a:pt x="17" y="37"/>
                    <a:pt x="17" y="37"/>
                  </a:cubicBezTo>
                  <a:cubicBezTo>
                    <a:pt x="17" y="37"/>
                    <a:pt x="17" y="37"/>
                    <a:pt x="17" y="37"/>
                  </a:cubicBezTo>
                  <a:cubicBezTo>
                    <a:pt x="17" y="37"/>
                    <a:pt x="17" y="37"/>
                    <a:pt x="17" y="37"/>
                  </a:cubicBezTo>
                  <a:cubicBezTo>
                    <a:pt x="17" y="36"/>
                    <a:pt x="18" y="34"/>
                    <a:pt x="20" y="34"/>
                  </a:cubicBezTo>
                  <a:cubicBezTo>
                    <a:pt x="21" y="34"/>
                    <a:pt x="22" y="36"/>
                    <a:pt x="22" y="37"/>
                  </a:cubicBezTo>
                  <a:cubicBezTo>
                    <a:pt x="22" y="37"/>
                    <a:pt x="22" y="37"/>
                    <a:pt x="22" y="37"/>
                  </a:cubicBezTo>
                  <a:cubicBezTo>
                    <a:pt x="22" y="37"/>
                    <a:pt x="22" y="37"/>
                    <a:pt x="22" y="37"/>
                  </a:cubicBezTo>
                  <a:cubicBezTo>
                    <a:pt x="22" y="37"/>
                    <a:pt x="22" y="37"/>
                    <a:pt x="22" y="37"/>
                  </a:cubicBezTo>
                  <a:cubicBezTo>
                    <a:pt x="22" y="69"/>
                    <a:pt x="22" y="69"/>
                    <a:pt x="22" y="69"/>
                  </a:cubicBezTo>
                  <a:cubicBezTo>
                    <a:pt x="22" y="72"/>
                    <a:pt x="24" y="74"/>
                    <a:pt x="27" y="74"/>
                  </a:cubicBezTo>
                  <a:cubicBezTo>
                    <a:pt x="29" y="74"/>
                    <a:pt x="31" y="72"/>
                    <a:pt x="31" y="69"/>
                  </a:cubicBezTo>
                  <a:cubicBezTo>
                    <a:pt x="31" y="37"/>
                    <a:pt x="31" y="37"/>
                    <a:pt x="31" y="37"/>
                  </a:cubicBezTo>
                  <a:cubicBezTo>
                    <a:pt x="31" y="37"/>
                    <a:pt x="31" y="37"/>
                    <a:pt x="31" y="37"/>
                  </a:cubicBezTo>
                  <a:cubicBezTo>
                    <a:pt x="31" y="37"/>
                    <a:pt x="31" y="37"/>
                    <a:pt x="31" y="37"/>
                  </a:cubicBezTo>
                  <a:cubicBezTo>
                    <a:pt x="31" y="8"/>
                    <a:pt x="31" y="8"/>
                    <a:pt x="31" y="8"/>
                  </a:cubicBezTo>
                  <a:cubicBezTo>
                    <a:pt x="32" y="8"/>
                    <a:pt x="32" y="8"/>
                    <a:pt x="32" y="8"/>
                  </a:cubicBezTo>
                  <a:cubicBezTo>
                    <a:pt x="32" y="30"/>
                    <a:pt x="32" y="30"/>
                    <a:pt x="32" y="30"/>
                  </a:cubicBezTo>
                  <a:cubicBezTo>
                    <a:pt x="32" y="32"/>
                    <a:pt x="34" y="34"/>
                    <a:pt x="36" y="34"/>
                  </a:cubicBezTo>
                  <a:cubicBezTo>
                    <a:pt x="38" y="34"/>
                    <a:pt x="39" y="32"/>
                    <a:pt x="39" y="30"/>
                  </a:cubicBezTo>
                  <a:cubicBezTo>
                    <a:pt x="39" y="6"/>
                    <a:pt x="39" y="6"/>
                    <a:pt x="39" y="6"/>
                  </a:cubicBezTo>
                  <a:cubicBezTo>
                    <a:pt x="39" y="5"/>
                    <a:pt x="39" y="4"/>
                    <a:pt x="39" y="3"/>
                  </a:cubicBezTo>
                  <a:close/>
                </a:path>
              </a:pathLst>
            </a:custGeom>
            <a:grpFill/>
            <a:ln w="9525">
              <a:noFill/>
              <a:round/>
            </a:ln>
          </p:spPr>
          <p:txBody>
            <a:bodyPr vert="horz" wrap="square" lIns="104678" tIns="52339" rIns="104678" bIns="52339" numCol="1" anchor="t" anchorCtr="0" compatLnSpc="1"/>
            <a:lstStyle/>
            <a:p>
              <a:pPr defTabSz="902970" fontAlgn="auto">
                <a:spcBef>
                  <a:spcPts val="0"/>
                </a:spcBef>
                <a:spcAft>
                  <a:spcPts val="0"/>
                </a:spcAft>
                <a:defRPr/>
              </a:pPr>
              <a:endParaRPr lang="zh-CN" altLang="en-US" sz="1780" kern="0">
                <a:solidFill>
                  <a:sysClr val="windowText" lastClr="000000"/>
                </a:solidFill>
              </a:endParaRPr>
            </a:p>
          </p:txBody>
        </p:sp>
        <p:sp>
          <p:nvSpPr>
            <p:cNvPr id="537" name="Oval 67"/>
            <p:cNvSpPr>
              <a:spLocks noChangeArrowheads="1"/>
            </p:cNvSpPr>
            <p:nvPr/>
          </p:nvSpPr>
          <p:spPr bwMode="auto">
            <a:xfrm>
              <a:off x="5954597" y="1939190"/>
              <a:ext cx="157385" cy="149233"/>
            </a:xfrm>
            <a:prstGeom prst="ellipse">
              <a:avLst/>
            </a:prstGeom>
            <a:grpFill/>
            <a:ln w="9525">
              <a:noFill/>
              <a:round/>
            </a:ln>
          </p:spPr>
          <p:txBody>
            <a:bodyPr vert="horz" wrap="square" lIns="104678" tIns="52339" rIns="104678" bIns="52339" numCol="1" anchor="t" anchorCtr="0" compatLnSpc="1"/>
            <a:lstStyle/>
            <a:p>
              <a:pPr defTabSz="902970" fontAlgn="auto">
                <a:spcBef>
                  <a:spcPts val="0"/>
                </a:spcBef>
                <a:spcAft>
                  <a:spcPts val="0"/>
                </a:spcAft>
                <a:defRPr/>
              </a:pPr>
              <a:endParaRPr lang="zh-CN" altLang="en-US" sz="1780" kern="0">
                <a:solidFill>
                  <a:sysClr val="windowText" lastClr="000000"/>
                </a:solidFill>
              </a:endParaRPr>
            </a:p>
          </p:txBody>
        </p:sp>
        <p:sp>
          <p:nvSpPr>
            <p:cNvPr id="538" name="Freeform 68"/>
            <p:cNvSpPr/>
            <p:nvPr/>
          </p:nvSpPr>
          <p:spPr bwMode="auto">
            <a:xfrm>
              <a:off x="6140973" y="2096277"/>
              <a:ext cx="20708" cy="3928"/>
            </a:xfrm>
            <a:custGeom>
              <a:avLst/>
              <a:gdLst/>
              <a:ahLst/>
              <a:cxnLst>
                <a:cxn ang="0">
                  <a:pos x="0" y="0"/>
                </a:cxn>
                <a:cxn ang="0">
                  <a:pos x="2" y="0"/>
                </a:cxn>
                <a:cxn ang="0">
                  <a:pos x="0" y="0"/>
                </a:cxn>
              </a:cxnLst>
              <a:rect l="0" t="0" r="r" b="b"/>
              <a:pathLst>
                <a:path w="2">
                  <a:moveTo>
                    <a:pt x="0" y="0"/>
                  </a:moveTo>
                  <a:cubicBezTo>
                    <a:pt x="2" y="0"/>
                    <a:pt x="2" y="0"/>
                    <a:pt x="2" y="0"/>
                  </a:cubicBezTo>
                  <a:cubicBezTo>
                    <a:pt x="1" y="0"/>
                    <a:pt x="1" y="0"/>
                    <a:pt x="0" y="0"/>
                  </a:cubicBezTo>
                  <a:close/>
                </a:path>
              </a:pathLst>
            </a:custGeom>
            <a:grpFill/>
            <a:ln w="9525">
              <a:noFill/>
              <a:round/>
            </a:ln>
          </p:spPr>
          <p:txBody>
            <a:bodyPr vert="horz" wrap="square" lIns="104678" tIns="52339" rIns="104678" bIns="52339" numCol="1" anchor="t" anchorCtr="0" compatLnSpc="1"/>
            <a:lstStyle/>
            <a:p>
              <a:pPr defTabSz="902970" fontAlgn="auto">
                <a:spcBef>
                  <a:spcPts val="0"/>
                </a:spcBef>
                <a:spcAft>
                  <a:spcPts val="0"/>
                </a:spcAft>
                <a:defRPr/>
              </a:pPr>
              <a:endParaRPr lang="zh-CN" altLang="en-US" sz="1780" kern="0">
                <a:solidFill>
                  <a:sysClr val="windowText" lastClr="000000"/>
                </a:solidFill>
              </a:endParaRPr>
            </a:p>
          </p:txBody>
        </p:sp>
        <p:sp>
          <p:nvSpPr>
            <p:cNvPr id="539" name="Freeform 69"/>
            <p:cNvSpPr/>
            <p:nvPr/>
          </p:nvSpPr>
          <p:spPr bwMode="auto">
            <a:xfrm>
              <a:off x="5846913" y="2096278"/>
              <a:ext cx="381035" cy="687256"/>
            </a:xfrm>
            <a:custGeom>
              <a:avLst/>
              <a:gdLst/>
              <a:ahLst/>
              <a:cxnLst>
                <a:cxn ang="0">
                  <a:pos x="38" y="3"/>
                </a:cxn>
                <a:cxn ang="0">
                  <a:pos x="34" y="1"/>
                </a:cxn>
                <a:cxn ang="0">
                  <a:pos x="32" y="0"/>
                </a:cxn>
                <a:cxn ang="0">
                  <a:pos x="31" y="0"/>
                </a:cxn>
                <a:cxn ang="0">
                  <a:pos x="31" y="0"/>
                </a:cxn>
                <a:cxn ang="0">
                  <a:pos x="29" y="0"/>
                </a:cxn>
                <a:cxn ang="0">
                  <a:pos x="8" y="0"/>
                </a:cxn>
                <a:cxn ang="0">
                  <a:pos x="8" y="0"/>
                </a:cxn>
                <a:cxn ang="0">
                  <a:pos x="8" y="0"/>
                </a:cxn>
                <a:cxn ang="0">
                  <a:pos x="8" y="0"/>
                </a:cxn>
                <a:cxn ang="0">
                  <a:pos x="5" y="1"/>
                </a:cxn>
                <a:cxn ang="0">
                  <a:pos x="0" y="6"/>
                </a:cxn>
                <a:cxn ang="0">
                  <a:pos x="0" y="6"/>
                </a:cxn>
                <a:cxn ang="0">
                  <a:pos x="0" y="6"/>
                </a:cxn>
                <a:cxn ang="0">
                  <a:pos x="0" y="30"/>
                </a:cxn>
                <a:cxn ang="0">
                  <a:pos x="3" y="34"/>
                </a:cxn>
                <a:cxn ang="0">
                  <a:pos x="7" y="30"/>
                </a:cxn>
                <a:cxn ang="0">
                  <a:pos x="7" y="8"/>
                </a:cxn>
                <a:cxn ang="0">
                  <a:pos x="8" y="8"/>
                </a:cxn>
                <a:cxn ang="0">
                  <a:pos x="8" y="37"/>
                </a:cxn>
                <a:cxn ang="0">
                  <a:pos x="8" y="37"/>
                </a:cxn>
                <a:cxn ang="0">
                  <a:pos x="8" y="37"/>
                </a:cxn>
                <a:cxn ang="0">
                  <a:pos x="8" y="69"/>
                </a:cxn>
                <a:cxn ang="0">
                  <a:pos x="12" y="74"/>
                </a:cxn>
                <a:cxn ang="0">
                  <a:pos x="17" y="69"/>
                </a:cxn>
                <a:cxn ang="0">
                  <a:pos x="17" y="37"/>
                </a:cxn>
                <a:cxn ang="0">
                  <a:pos x="17" y="37"/>
                </a:cxn>
                <a:cxn ang="0">
                  <a:pos x="17" y="37"/>
                </a:cxn>
                <a:cxn ang="0">
                  <a:pos x="17" y="37"/>
                </a:cxn>
                <a:cxn ang="0">
                  <a:pos x="19" y="34"/>
                </a:cxn>
                <a:cxn ang="0">
                  <a:pos x="22" y="37"/>
                </a:cxn>
                <a:cxn ang="0">
                  <a:pos x="22" y="37"/>
                </a:cxn>
                <a:cxn ang="0">
                  <a:pos x="22" y="37"/>
                </a:cxn>
                <a:cxn ang="0">
                  <a:pos x="22" y="37"/>
                </a:cxn>
                <a:cxn ang="0">
                  <a:pos x="22" y="69"/>
                </a:cxn>
                <a:cxn ang="0">
                  <a:pos x="26" y="74"/>
                </a:cxn>
                <a:cxn ang="0">
                  <a:pos x="31" y="69"/>
                </a:cxn>
                <a:cxn ang="0">
                  <a:pos x="31" y="37"/>
                </a:cxn>
                <a:cxn ang="0">
                  <a:pos x="31" y="37"/>
                </a:cxn>
                <a:cxn ang="0">
                  <a:pos x="31" y="37"/>
                </a:cxn>
                <a:cxn ang="0">
                  <a:pos x="31" y="8"/>
                </a:cxn>
                <a:cxn ang="0">
                  <a:pos x="32" y="8"/>
                </a:cxn>
                <a:cxn ang="0">
                  <a:pos x="32" y="30"/>
                </a:cxn>
                <a:cxn ang="0">
                  <a:pos x="35" y="34"/>
                </a:cxn>
                <a:cxn ang="0">
                  <a:pos x="39" y="30"/>
                </a:cxn>
                <a:cxn ang="0">
                  <a:pos x="39" y="6"/>
                </a:cxn>
                <a:cxn ang="0">
                  <a:pos x="38" y="3"/>
                </a:cxn>
              </a:cxnLst>
              <a:rect l="0" t="0" r="r" b="b"/>
              <a:pathLst>
                <a:path w="39" h="74">
                  <a:moveTo>
                    <a:pt x="38" y="3"/>
                  </a:moveTo>
                  <a:cubicBezTo>
                    <a:pt x="37" y="2"/>
                    <a:pt x="36" y="1"/>
                    <a:pt x="34" y="1"/>
                  </a:cubicBezTo>
                  <a:cubicBezTo>
                    <a:pt x="33" y="0"/>
                    <a:pt x="33" y="0"/>
                    <a:pt x="32" y="0"/>
                  </a:cubicBezTo>
                  <a:cubicBezTo>
                    <a:pt x="31" y="0"/>
                    <a:pt x="31" y="0"/>
                    <a:pt x="31" y="0"/>
                  </a:cubicBezTo>
                  <a:cubicBezTo>
                    <a:pt x="31" y="0"/>
                    <a:pt x="31" y="0"/>
                    <a:pt x="31" y="0"/>
                  </a:cubicBezTo>
                  <a:cubicBezTo>
                    <a:pt x="29" y="0"/>
                    <a:pt x="29" y="0"/>
                    <a:pt x="29" y="0"/>
                  </a:cubicBezTo>
                  <a:cubicBezTo>
                    <a:pt x="8" y="0"/>
                    <a:pt x="8" y="0"/>
                    <a:pt x="8" y="0"/>
                  </a:cubicBezTo>
                  <a:cubicBezTo>
                    <a:pt x="8" y="0"/>
                    <a:pt x="8" y="0"/>
                    <a:pt x="8" y="0"/>
                  </a:cubicBezTo>
                  <a:cubicBezTo>
                    <a:pt x="8" y="0"/>
                    <a:pt x="8" y="0"/>
                    <a:pt x="8" y="0"/>
                  </a:cubicBezTo>
                  <a:cubicBezTo>
                    <a:pt x="8" y="0"/>
                    <a:pt x="8" y="0"/>
                    <a:pt x="8" y="0"/>
                  </a:cubicBezTo>
                  <a:cubicBezTo>
                    <a:pt x="7" y="0"/>
                    <a:pt x="6" y="0"/>
                    <a:pt x="5" y="1"/>
                  </a:cubicBezTo>
                  <a:cubicBezTo>
                    <a:pt x="2" y="1"/>
                    <a:pt x="0" y="2"/>
                    <a:pt x="0" y="6"/>
                  </a:cubicBezTo>
                  <a:cubicBezTo>
                    <a:pt x="0" y="6"/>
                    <a:pt x="0" y="6"/>
                    <a:pt x="0" y="6"/>
                  </a:cubicBezTo>
                  <a:cubicBezTo>
                    <a:pt x="0" y="6"/>
                    <a:pt x="0" y="6"/>
                    <a:pt x="0" y="6"/>
                  </a:cubicBezTo>
                  <a:cubicBezTo>
                    <a:pt x="0" y="30"/>
                    <a:pt x="0" y="30"/>
                    <a:pt x="0" y="30"/>
                  </a:cubicBezTo>
                  <a:cubicBezTo>
                    <a:pt x="0" y="32"/>
                    <a:pt x="1" y="34"/>
                    <a:pt x="3" y="34"/>
                  </a:cubicBezTo>
                  <a:cubicBezTo>
                    <a:pt x="5" y="34"/>
                    <a:pt x="7" y="32"/>
                    <a:pt x="7" y="30"/>
                  </a:cubicBezTo>
                  <a:cubicBezTo>
                    <a:pt x="7" y="8"/>
                    <a:pt x="7" y="8"/>
                    <a:pt x="7" y="8"/>
                  </a:cubicBezTo>
                  <a:cubicBezTo>
                    <a:pt x="8" y="8"/>
                    <a:pt x="8" y="8"/>
                    <a:pt x="8" y="8"/>
                  </a:cubicBezTo>
                  <a:cubicBezTo>
                    <a:pt x="8" y="37"/>
                    <a:pt x="8" y="37"/>
                    <a:pt x="8" y="37"/>
                  </a:cubicBezTo>
                  <a:cubicBezTo>
                    <a:pt x="8" y="37"/>
                    <a:pt x="8" y="37"/>
                    <a:pt x="8" y="37"/>
                  </a:cubicBezTo>
                  <a:cubicBezTo>
                    <a:pt x="8" y="37"/>
                    <a:pt x="8" y="37"/>
                    <a:pt x="8" y="37"/>
                  </a:cubicBezTo>
                  <a:cubicBezTo>
                    <a:pt x="8" y="69"/>
                    <a:pt x="8" y="69"/>
                    <a:pt x="8" y="69"/>
                  </a:cubicBezTo>
                  <a:cubicBezTo>
                    <a:pt x="8" y="72"/>
                    <a:pt x="10" y="74"/>
                    <a:pt x="12" y="74"/>
                  </a:cubicBezTo>
                  <a:cubicBezTo>
                    <a:pt x="15" y="74"/>
                    <a:pt x="17" y="72"/>
                    <a:pt x="17" y="69"/>
                  </a:cubicBezTo>
                  <a:cubicBezTo>
                    <a:pt x="17" y="37"/>
                    <a:pt x="17" y="37"/>
                    <a:pt x="17" y="37"/>
                  </a:cubicBezTo>
                  <a:cubicBezTo>
                    <a:pt x="17" y="37"/>
                    <a:pt x="17" y="37"/>
                    <a:pt x="17" y="37"/>
                  </a:cubicBezTo>
                  <a:cubicBezTo>
                    <a:pt x="17" y="37"/>
                    <a:pt x="17" y="37"/>
                    <a:pt x="17" y="37"/>
                  </a:cubicBezTo>
                  <a:cubicBezTo>
                    <a:pt x="17" y="37"/>
                    <a:pt x="17" y="37"/>
                    <a:pt x="17" y="37"/>
                  </a:cubicBezTo>
                  <a:cubicBezTo>
                    <a:pt x="17" y="36"/>
                    <a:pt x="18" y="34"/>
                    <a:pt x="19" y="34"/>
                  </a:cubicBezTo>
                  <a:cubicBezTo>
                    <a:pt x="21" y="34"/>
                    <a:pt x="22" y="36"/>
                    <a:pt x="22" y="37"/>
                  </a:cubicBezTo>
                  <a:cubicBezTo>
                    <a:pt x="22" y="37"/>
                    <a:pt x="22" y="37"/>
                    <a:pt x="22" y="37"/>
                  </a:cubicBezTo>
                  <a:cubicBezTo>
                    <a:pt x="22" y="37"/>
                    <a:pt x="22" y="37"/>
                    <a:pt x="22" y="37"/>
                  </a:cubicBezTo>
                  <a:cubicBezTo>
                    <a:pt x="22" y="37"/>
                    <a:pt x="22" y="37"/>
                    <a:pt x="22" y="37"/>
                  </a:cubicBezTo>
                  <a:cubicBezTo>
                    <a:pt x="22" y="69"/>
                    <a:pt x="22" y="69"/>
                    <a:pt x="22" y="69"/>
                  </a:cubicBezTo>
                  <a:cubicBezTo>
                    <a:pt x="22" y="72"/>
                    <a:pt x="24" y="74"/>
                    <a:pt x="26" y="74"/>
                  </a:cubicBezTo>
                  <a:cubicBezTo>
                    <a:pt x="29" y="74"/>
                    <a:pt x="31" y="72"/>
                    <a:pt x="31" y="69"/>
                  </a:cubicBezTo>
                  <a:cubicBezTo>
                    <a:pt x="31" y="37"/>
                    <a:pt x="31" y="37"/>
                    <a:pt x="31" y="37"/>
                  </a:cubicBezTo>
                  <a:cubicBezTo>
                    <a:pt x="31" y="37"/>
                    <a:pt x="31" y="37"/>
                    <a:pt x="31" y="37"/>
                  </a:cubicBezTo>
                  <a:cubicBezTo>
                    <a:pt x="31" y="37"/>
                    <a:pt x="31" y="37"/>
                    <a:pt x="31" y="37"/>
                  </a:cubicBezTo>
                  <a:cubicBezTo>
                    <a:pt x="31" y="8"/>
                    <a:pt x="31" y="8"/>
                    <a:pt x="31" y="8"/>
                  </a:cubicBezTo>
                  <a:cubicBezTo>
                    <a:pt x="32" y="8"/>
                    <a:pt x="32" y="8"/>
                    <a:pt x="32" y="8"/>
                  </a:cubicBezTo>
                  <a:cubicBezTo>
                    <a:pt x="32" y="30"/>
                    <a:pt x="32" y="30"/>
                    <a:pt x="32" y="30"/>
                  </a:cubicBezTo>
                  <a:cubicBezTo>
                    <a:pt x="32" y="32"/>
                    <a:pt x="33" y="34"/>
                    <a:pt x="35" y="34"/>
                  </a:cubicBezTo>
                  <a:cubicBezTo>
                    <a:pt x="37" y="34"/>
                    <a:pt x="39" y="32"/>
                    <a:pt x="39" y="30"/>
                  </a:cubicBezTo>
                  <a:cubicBezTo>
                    <a:pt x="39" y="6"/>
                    <a:pt x="39" y="6"/>
                    <a:pt x="39" y="6"/>
                  </a:cubicBezTo>
                  <a:cubicBezTo>
                    <a:pt x="39" y="5"/>
                    <a:pt x="39" y="4"/>
                    <a:pt x="38" y="3"/>
                  </a:cubicBezTo>
                  <a:close/>
                </a:path>
              </a:pathLst>
            </a:custGeom>
            <a:grpFill/>
            <a:ln w="9525">
              <a:noFill/>
              <a:round/>
            </a:ln>
          </p:spPr>
          <p:txBody>
            <a:bodyPr vert="horz" wrap="square" lIns="104678" tIns="52339" rIns="104678" bIns="52339" numCol="1" anchor="t" anchorCtr="0" compatLnSpc="1"/>
            <a:lstStyle/>
            <a:p>
              <a:pPr defTabSz="902970" fontAlgn="auto">
                <a:spcBef>
                  <a:spcPts val="0"/>
                </a:spcBef>
                <a:spcAft>
                  <a:spcPts val="0"/>
                </a:spcAft>
                <a:defRPr/>
              </a:pPr>
              <a:endParaRPr lang="zh-CN" altLang="en-US" sz="1780" kern="0">
                <a:solidFill>
                  <a:sysClr val="windowText" lastClr="000000"/>
                </a:solidFill>
              </a:endParaRPr>
            </a:p>
          </p:txBody>
        </p:sp>
      </p:grpSp>
      <p:grpSp>
        <p:nvGrpSpPr>
          <p:cNvPr id="540" name="组合 539"/>
          <p:cNvGrpSpPr/>
          <p:nvPr/>
        </p:nvGrpSpPr>
        <p:grpSpPr>
          <a:xfrm>
            <a:off x="1041889" y="1948637"/>
            <a:ext cx="4052557" cy="841619"/>
            <a:chOff x="1054982" y="1939190"/>
            <a:chExt cx="4103482" cy="852195"/>
          </a:xfrm>
          <a:solidFill>
            <a:srgbClr val="D9AA27"/>
          </a:solidFill>
        </p:grpSpPr>
        <p:sp>
          <p:nvSpPr>
            <p:cNvPr id="541" name="Oval 40"/>
            <p:cNvSpPr>
              <a:spLocks noChangeArrowheads="1"/>
            </p:cNvSpPr>
            <p:nvPr/>
          </p:nvSpPr>
          <p:spPr bwMode="auto">
            <a:xfrm>
              <a:off x="1170950" y="1954899"/>
              <a:ext cx="157385" cy="149233"/>
            </a:xfrm>
            <a:prstGeom prst="ellipse">
              <a:avLst/>
            </a:prstGeom>
            <a:grpFill/>
            <a:ln w="9525">
              <a:noFill/>
              <a:round/>
            </a:ln>
          </p:spPr>
          <p:txBody>
            <a:bodyPr vert="horz" wrap="square" lIns="104678" tIns="52339" rIns="104678" bIns="52339" numCol="1" anchor="t" anchorCtr="0" compatLnSpc="1"/>
            <a:lstStyle/>
            <a:p>
              <a:pPr defTabSz="902970" fontAlgn="auto">
                <a:spcBef>
                  <a:spcPts val="0"/>
                </a:spcBef>
                <a:spcAft>
                  <a:spcPts val="0"/>
                </a:spcAft>
                <a:defRPr/>
              </a:pPr>
              <a:endParaRPr lang="zh-CN" altLang="en-US" sz="1780" kern="0">
                <a:solidFill>
                  <a:sysClr val="windowText" lastClr="000000"/>
                </a:solidFill>
              </a:endParaRPr>
            </a:p>
          </p:txBody>
        </p:sp>
        <p:sp>
          <p:nvSpPr>
            <p:cNvPr id="542" name="Freeform 41"/>
            <p:cNvSpPr/>
            <p:nvPr/>
          </p:nvSpPr>
          <p:spPr bwMode="auto">
            <a:xfrm>
              <a:off x="1357324" y="2115912"/>
              <a:ext cx="20708" cy="3928"/>
            </a:xfrm>
            <a:custGeom>
              <a:avLst/>
              <a:gdLst/>
              <a:ahLst/>
              <a:cxnLst>
                <a:cxn ang="0">
                  <a:pos x="0" y="0"/>
                </a:cxn>
                <a:cxn ang="0">
                  <a:pos x="2" y="0"/>
                </a:cxn>
                <a:cxn ang="0">
                  <a:pos x="0" y="0"/>
                </a:cxn>
              </a:cxnLst>
              <a:rect l="0" t="0" r="r" b="b"/>
              <a:pathLst>
                <a:path w="2">
                  <a:moveTo>
                    <a:pt x="0" y="0"/>
                  </a:moveTo>
                  <a:cubicBezTo>
                    <a:pt x="2" y="0"/>
                    <a:pt x="2" y="0"/>
                    <a:pt x="2" y="0"/>
                  </a:cubicBezTo>
                  <a:cubicBezTo>
                    <a:pt x="1" y="0"/>
                    <a:pt x="0" y="0"/>
                    <a:pt x="0" y="0"/>
                  </a:cubicBezTo>
                  <a:close/>
                </a:path>
              </a:pathLst>
            </a:custGeom>
            <a:grpFill/>
            <a:ln w="9525">
              <a:noFill/>
              <a:round/>
            </a:ln>
          </p:spPr>
          <p:txBody>
            <a:bodyPr vert="horz" wrap="square" lIns="104678" tIns="52339" rIns="104678" bIns="52339" numCol="1" anchor="t" anchorCtr="0" compatLnSpc="1"/>
            <a:lstStyle/>
            <a:p>
              <a:pPr defTabSz="902970" fontAlgn="auto">
                <a:spcBef>
                  <a:spcPts val="0"/>
                </a:spcBef>
                <a:spcAft>
                  <a:spcPts val="0"/>
                </a:spcAft>
                <a:defRPr/>
              </a:pPr>
              <a:endParaRPr lang="zh-CN" altLang="en-US" sz="1780" kern="0">
                <a:solidFill>
                  <a:sysClr val="windowText" lastClr="000000"/>
                </a:solidFill>
              </a:endParaRPr>
            </a:p>
          </p:txBody>
        </p:sp>
        <p:sp>
          <p:nvSpPr>
            <p:cNvPr id="543" name="Freeform 42"/>
            <p:cNvSpPr/>
            <p:nvPr/>
          </p:nvSpPr>
          <p:spPr bwMode="auto">
            <a:xfrm>
              <a:off x="1054982" y="2115912"/>
              <a:ext cx="381035" cy="675473"/>
            </a:xfrm>
            <a:custGeom>
              <a:avLst/>
              <a:gdLst/>
              <a:ahLst/>
              <a:cxnLst>
                <a:cxn ang="0">
                  <a:pos x="39" y="3"/>
                </a:cxn>
                <a:cxn ang="0">
                  <a:pos x="34" y="1"/>
                </a:cxn>
                <a:cxn ang="0">
                  <a:pos x="33" y="0"/>
                </a:cxn>
                <a:cxn ang="0">
                  <a:pos x="31" y="0"/>
                </a:cxn>
                <a:cxn ang="0">
                  <a:pos x="31" y="0"/>
                </a:cxn>
                <a:cxn ang="0">
                  <a:pos x="29" y="0"/>
                </a:cxn>
                <a:cxn ang="0">
                  <a:pos x="8" y="0"/>
                </a:cxn>
                <a:cxn ang="0">
                  <a:pos x="8" y="0"/>
                </a:cxn>
                <a:cxn ang="0">
                  <a:pos x="8" y="0"/>
                </a:cxn>
                <a:cxn ang="0">
                  <a:pos x="8" y="0"/>
                </a:cxn>
                <a:cxn ang="0">
                  <a:pos x="5" y="1"/>
                </a:cxn>
                <a:cxn ang="0">
                  <a:pos x="0" y="6"/>
                </a:cxn>
                <a:cxn ang="0">
                  <a:pos x="0" y="6"/>
                </a:cxn>
                <a:cxn ang="0">
                  <a:pos x="0" y="6"/>
                </a:cxn>
                <a:cxn ang="0">
                  <a:pos x="0" y="30"/>
                </a:cxn>
                <a:cxn ang="0">
                  <a:pos x="4" y="34"/>
                </a:cxn>
                <a:cxn ang="0">
                  <a:pos x="7" y="30"/>
                </a:cxn>
                <a:cxn ang="0">
                  <a:pos x="7" y="7"/>
                </a:cxn>
                <a:cxn ang="0">
                  <a:pos x="8" y="7"/>
                </a:cxn>
                <a:cxn ang="0">
                  <a:pos x="8" y="37"/>
                </a:cxn>
                <a:cxn ang="0">
                  <a:pos x="8" y="37"/>
                </a:cxn>
                <a:cxn ang="0">
                  <a:pos x="8" y="37"/>
                </a:cxn>
                <a:cxn ang="0">
                  <a:pos x="8" y="69"/>
                </a:cxn>
                <a:cxn ang="0">
                  <a:pos x="13" y="73"/>
                </a:cxn>
                <a:cxn ang="0">
                  <a:pos x="17" y="69"/>
                </a:cxn>
                <a:cxn ang="0">
                  <a:pos x="17" y="37"/>
                </a:cxn>
                <a:cxn ang="0">
                  <a:pos x="17" y="37"/>
                </a:cxn>
                <a:cxn ang="0">
                  <a:pos x="17" y="37"/>
                </a:cxn>
                <a:cxn ang="0">
                  <a:pos x="17" y="37"/>
                </a:cxn>
                <a:cxn ang="0">
                  <a:pos x="20" y="34"/>
                </a:cxn>
                <a:cxn ang="0">
                  <a:pos x="22" y="37"/>
                </a:cxn>
                <a:cxn ang="0">
                  <a:pos x="22" y="37"/>
                </a:cxn>
                <a:cxn ang="0">
                  <a:pos x="22" y="37"/>
                </a:cxn>
                <a:cxn ang="0">
                  <a:pos x="22" y="37"/>
                </a:cxn>
                <a:cxn ang="0">
                  <a:pos x="22" y="69"/>
                </a:cxn>
                <a:cxn ang="0">
                  <a:pos x="27" y="73"/>
                </a:cxn>
                <a:cxn ang="0">
                  <a:pos x="31" y="69"/>
                </a:cxn>
                <a:cxn ang="0">
                  <a:pos x="31" y="37"/>
                </a:cxn>
                <a:cxn ang="0">
                  <a:pos x="31" y="37"/>
                </a:cxn>
                <a:cxn ang="0">
                  <a:pos x="31" y="37"/>
                </a:cxn>
                <a:cxn ang="0">
                  <a:pos x="31" y="7"/>
                </a:cxn>
                <a:cxn ang="0">
                  <a:pos x="32" y="7"/>
                </a:cxn>
                <a:cxn ang="0">
                  <a:pos x="32" y="30"/>
                </a:cxn>
                <a:cxn ang="0">
                  <a:pos x="36" y="34"/>
                </a:cxn>
                <a:cxn ang="0">
                  <a:pos x="39" y="30"/>
                </a:cxn>
                <a:cxn ang="0">
                  <a:pos x="39" y="6"/>
                </a:cxn>
                <a:cxn ang="0">
                  <a:pos x="39" y="3"/>
                </a:cxn>
              </a:cxnLst>
              <a:rect l="0" t="0" r="r" b="b"/>
              <a:pathLst>
                <a:path w="39" h="73">
                  <a:moveTo>
                    <a:pt x="39" y="3"/>
                  </a:moveTo>
                  <a:cubicBezTo>
                    <a:pt x="38" y="2"/>
                    <a:pt x="36" y="1"/>
                    <a:pt x="34" y="1"/>
                  </a:cubicBezTo>
                  <a:cubicBezTo>
                    <a:pt x="34" y="0"/>
                    <a:pt x="33" y="0"/>
                    <a:pt x="33" y="0"/>
                  </a:cubicBezTo>
                  <a:cubicBezTo>
                    <a:pt x="31" y="0"/>
                    <a:pt x="31" y="0"/>
                    <a:pt x="31" y="0"/>
                  </a:cubicBezTo>
                  <a:cubicBezTo>
                    <a:pt x="31" y="0"/>
                    <a:pt x="31" y="0"/>
                    <a:pt x="31" y="0"/>
                  </a:cubicBezTo>
                  <a:cubicBezTo>
                    <a:pt x="29" y="0"/>
                    <a:pt x="29" y="0"/>
                    <a:pt x="29" y="0"/>
                  </a:cubicBezTo>
                  <a:cubicBezTo>
                    <a:pt x="8" y="0"/>
                    <a:pt x="8" y="0"/>
                    <a:pt x="8" y="0"/>
                  </a:cubicBezTo>
                  <a:cubicBezTo>
                    <a:pt x="8" y="0"/>
                    <a:pt x="8" y="0"/>
                    <a:pt x="8" y="0"/>
                  </a:cubicBezTo>
                  <a:cubicBezTo>
                    <a:pt x="8" y="0"/>
                    <a:pt x="8" y="0"/>
                    <a:pt x="8" y="0"/>
                  </a:cubicBezTo>
                  <a:cubicBezTo>
                    <a:pt x="8" y="0"/>
                    <a:pt x="8" y="0"/>
                    <a:pt x="8" y="0"/>
                  </a:cubicBezTo>
                  <a:cubicBezTo>
                    <a:pt x="7" y="0"/>
                    <a:pt x="6" y="0"/>
                    <a:pt x="5" y="1"/>
                  </a:cubicBezTo>
                  <a:cubicBezTo>
                    <a:pt x="3" y="1"/>
                    <a:pt x="0" y="2"/>
                    <a:pt x="0" y="6"/>
                  </a:cubicBezTo>
                  <a:cubicBezTo>
                    <a:pt x="0" y="6"/>
                    <a:pt x="0" y="6"/>
                    <a:pt x="0" y="6"/>
                  </a:cubicBezTo>
                  <a:cubicBezTo>
                    <a:pt x="0" y="6"/>
                    <a:pt x="0" y="6"/>
                    <a:pt x="0" y="6"/>
                  </a:cubicBezTo>
                  <a:cubicBezTo>
                    <a:pt x="0" y="30"/>
                    <a:pt x="0" y="30"/>
                    <a:pt x="0" y="30"/>
                  </a:cubicBezTo>
                  <a:cubicBezTo>
                    <a:pt x="0" y="32"/>
                    <a:pt x="2" y="34"/>
                    <a:pt x="4" y="34"/>
                  </a:cubicBezTo>
                  <a:cubicBezTo>
                    <a:pt x="6" y="34"/>
                    <a:pt x="7" y="32"/>
                    <a:pt x="7" y="30"/>
                  </a:cubicBezTo>
                  <a:cubicBezTo>
                    <a:pt x="7" y="7"/>
                    <a:pt x="7" y="7"/>
                    <a:pt x="7" y="7"/>
                  </a:cubicBezTo>
                  <a:cubicBezTo>
                    <a:pt x="8" y="7"/>
                    <a:pt x="8" y="7"/>
                    <a:pt x="8" y="7"/>
                  </a:cubicBezTo>
                  <a:cubicBezTo>
                    <a:pt x="8" y="37"/>
                    <a:pt x="8" y="37"/>
                    <a:pt x="8" y="37"/>
                  </a:cubicBezTo>
                  <a:cubicBezTo>
                    <a:pt x="8" y="37"/>
                    <a:pt x="8" y="37"/>
                    <a:pt x="8" y="37"/>
                  </a:cubicBezTo>
                  <a:cubicBezTo>
                    <a:pt x="8" y="37"/>
                    <a:pt x="8" y="37"/>
                    <a:pt x="8" y="37"/>
                  </a:cubicBezTo>
                  <a:cubicBezTo>
                    <a:pt x="8" y="69"/>
                    <a:pt x="8" y="69"/>
                    <a:pt x="8" y="69"/>
                  </a:cubicBezTo>
                  <a:cubicBezTo>
                    <a:pt x="8" y="71"/>
                    <a:pt x="10" y="73"/>
                    <a:pt x="13" y="73"/>
                  </a:cubicBezTo>
                  <a:cubicBezTo>
                    <a:pt x="15" y="73"/>
                    <a:pt x="17" y="71"/>
                    <a:pt x="17" y="69"/>
                  </a:cubicBezTo>
                  <a:cubicBezTo>
                    <a:pt x="17" y="37"/>
                    <a:pt x="17" y="37"/>
                    <a:pt x="17" y="37"/>
                  </a:cubicBezTo>
                  <a:cubicBezTo>
                    <a:pt x="17" y="37"/>
                    <a:pt x="17" y="37"/>
                    <a:pt x="17" y="37"/>
                  </a:cubicBezTo>
                  <a:cubicBezTo>
                    <a:pt x="17" y="37"/>
                    <a:pt x="17" y="37"/>
                    <a:pt x="17" y="37"/>
                  </a:cubicBezTo>
                  <a:cubicBezTo>
                    <a:pt x="17" y="37"/>
                    <a:pt x="17" y="37"/>
                    <a:pt x="17" y="37"/>
                  </a:cubicBezTo>
                  <a:cubicBezTo>
                    <a:pt x="17" y="36"/>
                    <a:pt x="18" y="34"/>
                    <a:pt x="20" y="34"/>
                  </a:cubicBezTo>
                  <a:cubicBezTo>
                    <a:pt x="21" y="34"/>
                    <a:pt x="22" y="36"/>
                    <a:pt x="22" y="37"/>
                  </a:cubicBezTo>
                  <a:cubicBezTo>
                    <a:pt x="22" y="37"/>
                    <a:pt x="22" y="37"/>
                    <a:pt x="22" y="37"/>
                  </a:cubicBezTo>
                  <a:cubicBezTo>
                    <a:pt x="22" y="37"/>
                    <a:pt x="22" y="37"/>
                    <a:pt x="22" y="37"/>
                  </a:cubicBezTo>
                  <a:cubicBezTo>
                    <a:pt x="22" y="37"/>
                    <a:pt x="22" y="37"/>
                    <a:pt x="22" y="37"/>
                  </a:cubicBezTo>
                  <a:cubicBezTo>
                    <a:pt x="22" y="69"/>
                    <a:pt x="22" y="69"/>
                    <a:pt x="22" y="69"/>
                  </a:cubicBezTo>
                  <a:cubicBezTo>
                    <a:pt x="22" y="71"/>
                    <a:pt x="24" y="73"/>
                    <a:pt x="27" y="73"/>
                  </a:cubicBezTo>
                  <a:cubicBezTo>
                    <a:pt x="29" y="73"/>
                    <a:pt x="31" y="71"/>
                    <a:pt x="31" y="69"/>
                  </a:cubicBezTo>
                  <a:cubicBezTo>
                    <a:pt x="31" y="37"/>
                    <a:pt x="31" y="37"/>
                    <a:pt x="31" y="37"/>
                  </a:cubicBezTo>
                  <a:cubicBezTo>
                    <a:pt x="31" y="37"/>
                    <a:pt x="31" y="37"/>
                    <a:pt x="31" y="37"/>
                  </a:cubicBezTo>
                  <a:cubicBezTo>
                    <a:pt x="31" y="37"/>
                    <a:pt x="31" y="37"/>
                    <a:pt x="31" y="37"/>
                  </a:cubicBezTo>
                  <a:cubicBezTo>
                    <a:pt x="31" y="7"/>
                    <a:pt x="31" y="7"/>
                    <a:pt x="31" y="7"/>
                  </a:cubicBezTo>
                  <a:cubicBezTo>
                    <a:pt x="32" y="7"/>
                    <a:pt x="32" y="7"/>
                    <a:pt x="32" y="7"/>
                  </a:cubicBezTo>
                  <a:cubicBezTo>
                    <a:pt x="32" y="30"/>
                    <a:pt x="32" y="30"/>
                    <a:pt x="32" y="30"/>
                  </a:cubicBezTo>
                  <a:cubicBezTo>
                    <a:pt x="32" y="32"/>
                    <a:pt x="34" y="34"/>
                    <a:pt x="36" y="34"/>
                  </a:cubicBezTo>
                  <a:cubicBezTo>
                    <a:pt x="38" y="34"/>
                    <a:pt x="39" y="32"/>
                    <a:pt x="39" y="30"/>
                  </a:cubicBezTo>
                  <a:cubicBezTo>
                    <a:pt x="39" y="6"/>
                    <a:pt x="39" y="6"/>
                    <a:pt x="39" y="6"/>
                  </a:cubicBezTo>
                  <a:cubicBezTo>
                    <a:pt x="39" y="5"/>
                    <a:pt x="39" y="4"/>
                    <a:pt x="39" y="3"/>
                  </a:cubicBezTo>
                  <a:close/>
                </a:path>
              </a:pathLst>
            </a:custGeom>
            <a:grpFill/>
            <a:ln w="9525">
              <a:noFill/>
              <a:round/>
            </a:ln>
          </p:spPr>
          <p:txBody>
            <a:bodyPr vert="horz" wrap="square" lIns="104678" tIns="52339" rIns="104678" bIns="52339" numCol="1" anchor="t" anchorCtr="0" compatLnSpc="1"/>
            <a:lstStyle/>
            <a:p>
              <a:pPr defTabSz="902970" fontAlgn="auto">
                <a:spcBef>
                  <a:spcPts val="0"/>
                </a:spcBef>
                <a:spcAft>
                  <a:spcPts val="0"/>
                </a:spcAft>
                <a:defRPr/>
              </a:pPr>
              <a:endParaRPr lang="zh-CN" altLang="en-US" sz="1780" kern="0">
                <a:solidFill>
                  <a:sysClr val="windowText" lastClr="000000"/>
                </a:solidFill>
              </a:endParaRPr>
            </a:p>
          </p:txBody>
        </p:sp>
        <p:sp>
          <p:nvSpPr>
            <p:cNvPr id="544" name="Oval 43"/>
            <p:cNvSpPr>
              <a:spLocks noChangeArrowheads="1"/>
            </p:cNvSpPr>
            <p:nvPr/>
          </p:nvSpPr>
          <p:spPr bwMode="auto">
            <a:xfrm>
              <a:off x="1709369" y="1954899"/>
              <a:ext cx="157385" cy="149233"/>
            </a:xfrm>
            <a:prstGeom prst="ellipse">
              <a:avLst/>
            </a:prstGeom>
            <a:grpFill/>
            <a:ln w="9525">
              <a:noFill/>
              <a:round/>
            </a:ln>
          </p:spPr>
          <p:txBody>
            <a:bodyPr vert="horz" wrap="square" lIns="104678" tIns="52339" rIns="104678" bIns="52339" numCol="1" anchor="t" anchorCtr="0" compatLnSpc="1"/>
            <a:lstStyle/>
            <a:p>
              <a:pPr defTabSz="902970" fontAlgn="auto">
                <a:spcBef>
                  <a:spcPts val="0"/>
                </a:spcBef>
                <a:spcAft>
                  <a:spcPts val="0"/>
                </a:spcAft>
                <a:defRPr/>
              </a:pPr>
              <a:endParaRPr lang="zh-CN" altLang="en-US" sz="1780" kern="0">
                <a:solidFill>
                  <a:sysClr val="windowText" lastClr="000000"/>
                </a:solidFill>
              </a:endParaRPr>
            </a:p>
          </p:txBody>
        </p:sp>
        <p:sp>
          <p:nvSpPr>
            <p:cNvPr id="545" name="Freeform 44"/>
            <p:cNvSpPr/>
            <p:nvPr/>
          </p:nvSpPr>
          <p:spPr bwMode="auto">
            <a:xfrm>
              <a:off x="1895744" y="2115912"/>
              <a:ext cx="20708" cy="3928"/>
            </a:xfrm>
            <a:custGeom>
              <a:avLst/>
              <a:gdLst/>
              <a:ahLst/>
              <a:cxnLst>
                <a:cxn ang="0">
                  <a:pos x="0" y="0"/>
                </a:cxn>
                <a:cxn ang="0">
                  <a:pos x="2" y="0"/>
                </a:cxn>
                <a:cxn ang="0">
                  <a:pos x="0" y="0"/>
                </a:cxn>
              </a:cxnLst>
              <a:rect l="0" t="0" r="r" b="b"/>
              <a:pathLst>
                <a:path w="2">
                  <a:moveTo>
                    <a:pt x="0" y="0"/>
                  </a:moveTo>
                  <a:cubicBezTo>
                    <a:pt x="2" y="0"/>
                    <a:pt x="2" y="0"/>
                    <a:pt x="2" y="0"/>
                  </a:cubicBezTo>
                  <a:cubicBezTo>
                    <a:pt x="1" y="0"/>
                    <a:pt x="0" y="0"/>
                    <a:pt x="0" y="0"/>
                  </a:cubicBezTo>
                  <a:close/>
                </a:path>
              </a:pathLst>
            </a:custGeom>
            <a:grpFill/>
            <a:ln w="9525">
              <a:noFill/>
              <a:round/>
            </a:ln>
          </p:spPr>
          <p:txBody>
            <a:bodyPr vert="horz" wrap="square" lIns="104678" tIns="52339" rIns="104678" bIns="52339" numCol="1" anchor="t" anchorCtr="0" compatLnSpc="1"/>
            <a:lstStyle/>
            <a:p>
              <a:pPr defTabSz="902970" fontAlgn="auto">
                <a:spcBef>
                  <a:spcPts val="0"/>
                </a:spcBef>
                <a:spcAft>
                  <a:spcPts val="0"/>
                </a:spcAft>
                <a:defRPr/>
              </a:pPr>
              <a:endParaRPr lang="zh-CN" altLang="en-US" sz="1780" kern="0">
                <a:solidFill>
                  <a:sysClr val="windowText" lastClr="000000"/>
                </a:solidFill>
              </a:endParaRPr>
            </a:p>
          </p:txBody>
        </p:sp>
        <p:sp>
          <p:nvSpPr>
            <p:cNvPr id="546" name="Freeform 45"/>
            <p:cNvSpPr/>
            <p:nvPr/>
          </p:nvSpPr>
          <p:spPr bwMode="auto">
            <a:xfrm>
              <a:off x="1593401" y="2115912"/>
              <a:ext cx="381035" cy="675473"/>
            </a:xfrm>
            <a:custGeom>
              <a:avLst/>
              <a:gdLst/>
              <a:ahLst/>
              <a:cxnLst>
                <a:cxn ang="0">
                  <a:pos x="39" y="3"/>
                </a:cxn>
                <a:cxn ang="0">
                  <a:pos x="34" y="1"/>
                </a:cxn>
                <a:cxn ang="0">
                  <a:pos x="33" y="0"/>
                </a:cxn>
                <a:cxn ang="0">
                  <a:pos x="31" y="0"/>
                </a:cxn>
                <a:cxn ang="0">
                  <a:pos x="31" y="0"/>
                </a:cxn>
                <a:cxn ang="0">
                  <a:pos x="29" y="0"/>
                </a:cxn>
                <a:cxn ang="0">
                  <a:pos x="8" y="0"/>
                </a:cxn>
                <a:cxn ang="0">
                  <a:pos x="8" y="0"/>
                </a:cxn>
                <a:cxn ang="0">
                  <a:pos x="8" y="0"/>
                </a:cxn>
                <a:cxn ang="0">
                  <a:pos x="8" y="0"/>
                </a:cxn>
                <a:cxn ang="0">
                  <a:pos x="5" y="1"/>
                </a:cxn>
                <a:cxn ang="0">
                  <a:pos x="0" y="6"/>
                </a:cxn>
                <a:cxn ang="0">
                  <a:pos x="0" y="6"/>
                </a:cxn>
                <a:cxn ang="0">
                  <a:pos x="0" y="6"/>
                </a:cxn>
                <a:cxn ang="0">
                  <a:pos x="0" y="30"/>
                </a:cxn>
                <a:cxn ang="0">
                  <a:pos x="4" y="34"/>
                </a:cxn>
                <a:cxn ang="0">
                  <a:pos x="7" y="30"/>
                </a:cxn>
                <a:cxn ang="0">
                  <a:pos x="7" y="7"/>
                </a:cxn>
                <a:cxn ang="0">
                  <a:pos x="8" y="7"/>
                </a:cxn>
                <a:cxn ang="0">
                  <a:pos x="8" y="37"/>
                </a:cxn>
                <a:cxn ang="0">
                  <a:pos x="8" y="37"/>
                </a:cxn>
                <a:cxn ang="0">
                  <a:pos x="8" y="37"/>
                </a:cxn>
                <a:cxn ang="0">
                  <a:pos x="8" y="69"/>
                </a:cxn>
                <a:cxn ang="0">
                  <a:pos x="13" y="73"/>
                </a:cxn>
                <a:cxn ang="0">
                  <a:pos x="17" y="69"/>
                </a:cxn>
                <a:cxn ang="0">
                  <a:pos x="17" y="37"/>
                </a:cxn>
                <a:cxn ang="0">
                  <a:pos x="17" y="37"/>
                </a:cxn>
                <a:cxn ang="0">
                  <a:pos x="17" y="37"/>
                </a:cxn>
                <a:cxn ang="0">
                  <a:pos x="17" y="37"/>
                </a:cxn>
                <a:cxn ang="0">
                  <a:pos x="20" y="34"/>
                </a:cxn>
                <a:cxn ang="0">
                  <a:pos x="22" y="37"/>
                </a:cxn>
                <a:cxn ang="0">
                  <a:pos x="22" y="37"/>
                </a:cxn>
                <a:cxn ang="0">
                  <a:pos x="22" y="37"/>
                </a:cxn>
                <a:cxn ang="0">
                  <a:pos x="22" y="37"/>
                </a:cxn>
                <a:cxn ang="0">
                  <a:pos x="22" y="69"/>
                </a:cxn>
                <a:cxn ang="0">
                  <a:pos x="27" y="73"/>
                </a:cxn>
                <a:cxn ang="0">
                  <a:pos x="31" y="69"/>
                </a:cxn>
                <a:cxn ang="0">
                  <a:pos x="31" y="37"/>
                </a:cxn>
                <a:cxn ang="0">
                  <a:pos x="31" y="37"/>
                </a:cxn>
                <a:cxn ang="0">
                  <a:pos x="31" y="37"/>
                </a:cxn>
                <a:cxn ang="0">
                  <a:pos x="31" y="7"/>
                </a:cxn>
                <a:cxn ang="0">
                  <a:pos x="32" y="7"/>
                </a:cxn>
                <a:cxn ang="0">
                  <a:pos x="32" y="30"/>
                </a:cxn>
                <a:cxn ang="0">
                  <a:pos x="36" y="34"/>
                </a:cxn>
                <a:cxn ang="0">
                  <a:pos x="39" y="30"/>
                </a:cxn>
                <a:cxn ang="0">
                  <a:pos x="39" y="6"/>
                </a:cxn>
                <a:cxn ang="0">
                  <a:pos x="39" y="3"/>
                </a:cxn>
              </a:cxnLst>
              <a:rect l="0" t="0" r="r" b="b"/>
              <a:pathLst>
                <a:path w="39" h="73">
                  <a:moveTo>
                    <a:pt x="39" y="3"/>
                  </a:moveTo>
                  <a:cubicBezTo>
                    <a:pt x="38" y="2"/>
                    <a:pt x="36" y="1"/>
                    <a:pt x="34" y="1"/>
                  </a:cubicBezTo>
                  <a:cubicBezTo>
                    <a:pt x="34" y="0"/>
                    <a:pt x="33" y="0"/>
                    <a:pt x="33" y="0"/>
                  </a:cubicBezTo>
                  <a:cubicBezTo>
                    <a:pt x="31" y="0"/>
                    <a:pt x="31" y="0"/>
                    <a:pt x="31" y="0"/>
                  </a:cubicBezTo>
                  <a:cubicBezTo>
                    <a:pt x="31" y="0"/>
                    <a:pt x="31" y="0"/>
                    <a:pt x="31" y="0"/>
                  </a:cubicBezTo>
                  <a:cubicBezTo>
                    <a:pt x="29" y="0"/>
                    <a:pt x="29" y="0"/>
                    <a:pt x="29" y="0"/>
                  </a:cubicBezTo>
                  <a:cubicBezTo>
                    <a:pt x="8" y="0"/>
                    <a:pt x="8" y="0"/>
                    <a:pt x="8" y="0"/>
                  </a:cubicBezTo>
                  <a:cubicBezTo>
                    <a:pt x="8" y="0"/>
                    <a:pt x="8" y="0"/>
                    <a:pt x="8" y="0"/>
                  </a:cubicBezTo>
                  <a:cubicBezTo>
                    <a:pt x="8" y="0"/>
                    <a:pt x="8" y="0"/>
                    <a:pt x="8" y="0"/>
                  </a:cubicBezTo>
                  <a:cubicBezTo>
                    <a:pt x="8" y="0"/>
                    <a:pt x="8" y="0"/>
                    <a:pt x="8" y="0"/>
                  </a:cubicBezTo>
                  <a:cubicBezTo>
                    <a:pt x="7" y="0"/>
                    <a:pt x="6" y="0"/>
                    <a:pt x="5" y="1"/>
                  </a:cubicBezTo>
                  <a:cubicBezTo>
                    <a:pt x="3" y="1"/>
                    <a:pt x="0" y="2"/>
                    <a:pt x="0" y="6"/>
                  </a:cubicBezTo>
                  <a:cubicBezTo>
                    <a:pt x="0" y="6"/>
                    <a:pt x="0" y="6"/>
                    <a:pt x="0" y="6"/>
                  </a:cubicBezTo>
                  <a:cubicBezTo>
                    <a:pt x="0" y="6"/>
                    <a:pt x="0" y="6"/>
                    <a:pt x="0" y="6"/>
                  </a:cubicBezTo>
                  <a:cubicBezTo>
                    <a:pt x="0" y="30"/>
                    <a:pt x="0" y="30"/>
                    <a:pt x="0" y="30"/>
                  </a:cubicBezTo>
                  <a:cubicBezTo>
                    <a:pt x="0" y="32"/>
                    <a:pt x="2" y="34"/>
                    <a:pt x="4" y="34"/>
                  </a:cubicBezTo>
                  <a:cubicBezTo>
                    <a:pt x="6" y="34"/>
                    <a:pt x="7" y="32"/>
                    <a:pt x="7" y="30"/>
                  </a:cubicBezTo>
                  <a:cubicBezTo>
                    <a:pt x="7" y="7"/>
                    <a:pt x="7" y="7"/>
                    <a:pt x="7" y="7"/>
                  </a:cubicBezTo>
                  <a:cubicBezTo>
                    <a:pt x="8" y="7"/>
                    <a:pt x="8" y="7"/>
                    <a:pt x="8" y="7"/>
                  </a:cubicBezTo>
                  <a:cubicBezTo>
                    <a:pt x="8" y="37"/>
                    <a:pt x="8" y="37"/>
                    <a:pt x="8" y="37"/>
                  </a:cubicBezTo>
                  <a:cubicBezTo>
                    <a:pt x="8" y="37"/>
                    <a:pt x="8" y="37"/>
                    <a:pt x="8" y="37"/>
                  </a:cubicBezTo>
                  <a:cubicBezTo>
                    <a:pt x="8" y="37"/>
                    <a:pt x="8" y="37"/>
                    <a:pt x="8" y="37"/>
                  </a:cubicBezTo>
                  <a:cubicBezTo>
                    <a:pt x="8" y="69"/>
                    <a:pt x="8" y="69"/>
                    <a:pt x="8" y="69"/>
                  </a:cubicBezTo>
                  <a:cubicBezTo>
                    <a:pt x="8" y="71"/>
                    <a:pt x="10" y="73"/>
                    <a:pt x="13" y="73"/>
                  </a:cubicBezTo>
                  <a:cubicBezTo>
                    <a:pt x="15" y="73"/>
                    <a:pt x="17" y="71"/>
                    <a:pt x="17" y="69"/>
                  </a:cubicBezTo>
                  <a:cubicBezTo>
                    <a:pt x="17" y="37"/>
                    <a:pt x="17" y="37"/>
                    <a:pt x="17" y="37"/>
                  </a:cubicBezTo>
                  <a:cubicBezTo>
                    <a:pt x="17" y="37"/>
                    <a:pt x="17" y="37"/>
                    <a:pt x="17" y="37"/>
                  </a:cubicBezTo>
                  <a:cubicBezTo>
                    <a:pt x="17" y="37"/>
                    <a:pt x="17" y="37"/>
                    <a:pt x="17" y="37"/>
                  </a:cubicBezTo>
                  <a:cubicBezTo>
                    <a:pt x="17" y="37"/>
                    <a:pt x="17" y="37"/>
                    <a:pt x="17" y="37"/>
                  </a:cubicBezTo>
                  <a:cubicBezTo>
                    <a:pt x="17" y="36"/>
                    <a:pt x="18" y="34"/>
                    <a:pt x="20" y="34"/>
                  </a:cubicBezTo>
                  <a:cubicBezTo>
                    <a:pt x="21" y="34"/>
                    <a:pt x="22" y="36"/>
                    <a:pt x="22" y="37"/>
                  </a:cubicBezTo>
                  <a:cubicBezTo>
                    <a:pt x="22" y="37"/>
                    <a:pt x="22" y="37"/>
                    <a:pt x="22" y="37"/>
                  </a:cubicBezTo>
                  <a:cubicBezTo>
                    <a:pt x="22" y="37"/>
                    <a:pt x="22" y="37"/>
                    <a:pt x="22" y="37"/>
                  </a:cubicBezTo>
                  <a:cubicBezTo>
                    <a:pt x="22" y="37"/>
                    <a:pt x="22" y="37"/>
                    <a:pt x="22" y="37"/>
                  </a:cubicBezTo>
                  <a:cubicBezTo>
                    <a:pt x="22" y="69"/>
                    <a:pt x="22" y="69"/>
                    <a:pt x="22" y="69"/>
                  </a:cubicBezTo>
                  <a:cubicBezTo>
                    <a:pt x="22" y="71"/>
                    <a:pt x="24" y="73"/>
                    <a:pt x="27" y="73"/>
                  </a:cubicBezTo>
                  <a:cubicBezTo>
                    <a:pt x="29" y="73"/>
                    <a:pt x="31" y="71"/>
                    <a:pt x="31" y="69"/>
                  </a:cubicBezTo>
                  <a:cubicBezTo>
                    <a:pt x="31" y="37"/>
                    <a:pt x="31" y="37"/>
                    <a:pt x="31" y="37"/>
                  </a:cubicBezTo>
                  <a:cubicBezTo>
                    <a:pt x="31" y="37"/>
                    <a:pt x="31" y="37"/>
                    <a:pt x="31" y="37"/>
                  </a:cubicBezTo>
                  <a:cubicBezTo>
                    <a:pt x="31" y="37"/>
                    <a:pt x="31" y="37"/>
                    <a:pt x="31" y="37"/>
                  </a:cubicBezTo>
                  <a:cubicBezTo>
                    <a:pt x="31" y="7"/>
                    <a:pt x="31" y="7"/>
                    <a:pt x="31" y="7"/>
                  </a:cubicBezTo>
                  <a:cubicBezTo>
                    <a:pt x="32" y="7"/>
                    <a:pt x="32" y="7"/>
                    <a:pt x="32" y="7"/>
                  </a:cubicBezTo>
                  <a:cubicBezTo>
                    <a:pt x="32" y="30"/>
                    <a:pt x="32" y="30"/>
                    <a:pt x="32" y="30"/>
                  </a:cubicBezTo>
                  <a:cubicBezTo>
                    <a:pt x="32" y="32"/>
                    <a:pt x="34" y="34"/>
                    <a:pt x="36" y="34"/>
                  </a:cubicBezTo>
                  <a:cubicBezTo>
                    <a:pt x="38" y="34"/>
                    <a:pt x="39" y="32"/>
                    <a:pt x="39" y="30"/>
                  </a:cubicBezTo>
                  <a:cubicBezTo>
                    <a:pt x="39" y="6"/>
                    <a:pt x="39" y="6"/>
                    <a:pt x="39" y="6"/>
                  </a:cubicBezTo>
                  <a:cubicBezTo>
                    <a:pt x="39" y="5"/>
                    <a:pt x="39" y="4"/>
                    <a:pt x="39" y="3"/>
                  </a:cubicBezTo>
                  <a:close/>
                </a:path>
              </a:pathLst>
            </a:custGeom>
            <a:grpFill/>
            <a:ln w="9525">
              <a:noFill/>
              <a:round/>
            </a:ln>
          </p:spPr>
          <p:txBody>
            <a:bodyPr vert="horz" wrap="square" lIns="104678" tIns="52339" rIns="104678" bIns="52339" numCol="1" anchor="t" anchorCtr="0" compatLnSpc="1"/>
            <a:lstStyle/>
            <a:p>
              <a:pPr defTabSz="902970" fontAlgn="auto">
                <a:spcBef>
                  <a:spcPts val="0"/>
                </a:spcBef>
                <a:spcAft>
                  <a:spcPts val="0"/>
                </a:spcAft>
                <a:defRPr/>
              </a:pPr>
              <a:endParaRPr lang="zh-CN" altLang="en-US" sz="1780" kern="0">
                <a:solidFill>
                  <a:sysClr val="windowText" lastClr="000000"/>
                </a:solidFill>
              </a:endParaRPr>
            </a:p>
          </p:txBody>
        </p:sp>
        <p:sp>
          <p:nvSpPr>
            <p:cNvPr id="547" name="Oval 46"/>
            <p:cNvSpPr>
              <a:spLocks noChangeArrowheads="1"/>
            </p:cNvSpPr>
            <p:nvPr/>
          </p:nvSpPr>
          <p:spPr bwMode="auto">
            <a:xfrm>
              <a:off x="2239506" y="1954899"/>
              <a:ext cx="153242" cy="149233"/>
            </a:xfrm>
            <a:prstGeom prst="ellipse">
              <a:avLst/>
            </a:prstGeom>
            <a:grpFill/>
            <a:ln w="9525">
              <a:noFill/>
              <a:round/>
            </a:ln>
          </p:spPr>
          <p:txBody>
            <a:bodyPr vert="horz" wrap="square" lIns="104678" tIns="52339" rIns="104678" bIns="52339" numCol="1" anchor="t" anchorCtr="0" compatLnSpc="1"/>
            <a:lstStyle/>
            <a:p>
              <a:pPr defTabSz="902970" fontAlgn="auto">
                <a:spcBef>
                  <a:spcPts val="0"/>
                </a:spcBef>
                <a:spcAft>
                  <a:spcPts val="0"/>
                </a:spcAft>
                <a:defRPr/>
              </a:pPr>
              <a:endParaRPr lang="zh-CN" altLang="en-US" sz="1780" kern="0">
                <a:solidFill>
                  <a:sysClr val="windowText" lastClr="000000"/>
                </a:solidFill>
              </a:endParaRPr>
            </a:p>
          </p:txBody>
        </p:sp>
        <p:sp>
          <p:nvSpPr>
            <p:cNvPr id="548" name="Freeform 47"/>
            <p:cNvSpPr/>
            <p:nvPr/>
          </p:nvSpPr>
          <p:spPr bwMode="auto">
            <a:xfrm>
              <a:off x="2421736" y="2115912"/>
              <a:ext cx="20708" cy="3928"/>
            </a:xfrm>
            <a:custGeom>
              <a:avLst/>
              <a:gdLst/>
              <a:ahLst/>
              <a:cxnLst>
                <a:cxn ang="0">
                  <a:pos x="0" y="0"/>
                </a:cxn>
                <a:cxn ang="0">
                  <a:pos x="2" y="0"/>
                </a:cxn>
                <a:cxn ang="0">
                  <a:pos x="0" y="0"/>
                </a:cxn>
              </a:cxnLst>
              <a:rect l="0" t="0" r="r" b="b"/>
              <a:pathLst>
                <a:path w="2">
                  <a:moveTo>
                    <a:pt x="0" y="0"/>
                  </a:moveTo>
                  <a:cubicBezTo>
                    <a:pt x="2" y="0"/>
                    <a:pt x="2" y="0"/>
                    <a:pt x="2" y="0"/>
                  </a:cubicBezTo>
                  <a:cubicBezTo>
                    <a:pt x="1" y="0"/>
                    <a:pt x="1" y="0"/>
                    <a:pt x="0" y="0"/>
                  </a:cubicBezTo>
                  <a:close/>
                </a:path>
              </a:pathLst>
            </a:custGeom>
            <a:grpFill/>
            <a:ln w="9525">
              <a:noFill/>
              <a:round/>
            </a:ln>
          </p:spPr>
          <p:txBody>
            <a:bodyPr vert="horz" wrap="square" lIns="104678" tIns="52339" rIns="104678" bIns="52339" numCol="1" anchor="t" anchorCtr="0" compatLnSpc="1"/>
            <a:lstStyle/>
            <a:p>
              <a:pPr defTabSz="902970" fontAlgn="auto">
                <a:spcBef>
                  <a:spcPts val="0"/>
                </a:spcBef>
                <a:spcAft>
                  <a:spcPts val="0"/>
                </a:spcAft>
                <a:defRPr/>
              </a:pPr>
              <a:endParaRPr lang="zh-CN" altLang="en-US" sz="1780" kern="0">
                <a:solidFill>
                  <a:sysClr val="windowText" lastClr="000000"/>
                </a:solidFill>
              </a:endParaRPr>
            </a:p>
          </p:txBody>
        </p:sp>
        <p:sp>
          <p:nvSpPr>
            <p:cNvPr id="549" name="Freeform 48"/>
            <p:cNvSpPr/>
            <p:nvPr/>
          </p:nvSpPr>
          <p:spPr bwMode="auto">
            <a:xfrm>
              <a:off x="2131821" y="2115912"/>
              <a:ext cx="381035" cy="675473"/>
            </a:xfrm>
            <a:custGeom>
              <a:avLst/>
              <a:gdLst/>
              <a:ahLst/>
              <a:cxnLst>
                <a:cxn ang="0">
                  <a:pos x="38" y="3"/>
                </a:cxn>
                <a:cxn ang="0">
                  <a:pos x="34" y="1"/>
                </a:cxn>
                <a:cxn ang="0">
                  <a:pos x="32" y="0"/>
                </a:cxn>
                <a:cxn ang="0">
                  <a:pos x="31" y="0"/>
                </a:cxn>
                <a:cxn ang="0">
                  <a:pos x="31" y="0"/>
                </a:cxn>
                <a:cxn ang="0">
                  <a:pos x="29" y="0"/>
                </a:cxn>
                <a:cxn ang="0">
                  <a:pos x="8" y="0"/>
                </a:cxn>
                <a:cxn ang="0">
                  <a:pos x="8" y="0"/>
                </a:cxn>
                <a:cxn ang="0">
                  <a:pos x="8" y="0"/>
                </a:cxn>
                <a:cxn ang="0">
                  <a:pos x="8" y="0"/>
                </a:cxn>
                <a:cxn ang="0">
                  <a:pos x="5" y="1"/>
                </a:cxn>
                <a:cxn ang="0">
                  <a:pos x="0" y="6"/>
                </a:cxn>
                <a:cxn ang="0">
                  <a:pos x="0" y="6"/>
                </a:cxn>
                <a:cxn ang="0">
                  <a:pos x="0" y="6"/>
                </a:cxn>
                <a:cxn ang="0">
                  <a:pos x="0" y="30"/>
                </a:cxn>
                <a:cxn ang="0">
                  <a:pos x="3" y="34"/>
                </a:cxn>
                <a:cxn ang="0">
                  <a:pos x="7" y="30"/>
                </a:cxn>
                <a:cxn ang="0">
                  <a:pos x="7" y="7"/>
                </a:cxn>
                <a:cxn ang="0">
                  <a:pos x="8" y="7"/>
                </a:cxn>
                <a:cxn ang="0">
                  <a:pos x="8" y="37"/>
                </a:cxn>
                <a:cxn ang="0">
                  <a:pos x="8" y="37"/>
                </a:cxn>
                <a:cxn ang="0">
                  <a:pos x="8" y="37"/>
                </a:cxn>
                <a:cxn ang="0">
                  <a:pos x="8" y="69"/>
                </a:cxn>
                <a:cxn ang="0">
                  <a:pos x="12" y="73"/>
                </a:cxn>
                <a:cxn ang="0">
                  <a:pos x="17" y="69"/>
                </a:cxn>
                <a:cxn ang="0">
                  <a:pos x="17" y="37"/>
                </a:cxn>
                <a:cxn ang="0">
                  <a:pos x="17" y="37"/>
                </a:cxn>
                <a:cxn ang="0">
                  <a:pos x="17" y="37"/>
                </a:cxn>
                <a:cxn ang="0">
                  <a:pos x="17" y="37"/>
                </a:cxn>
                <a:cxn ang="0">
                  <a:pos x="19" y="34"/>
                </a:cxn>
                <a:cxn ang="0">
                  <a:pos x="22" y="37"/>
                </a:cxn>
                <a:cxn ang="0">
                  <a:pos x="22" y="37"/>
                </a:cxn>
                <a:cxn ang="0">
                  <a:pos x="22" y="37"/>
                </a:cxn>
                <a:cxn ang="0">
                  <a:pos x="22" y="37"/>
                </a:cxn>
                <a:cxn ang="0">
                  <a:pos x="22" y="69"/>
                </a:cxn>
                <a:cxn ang="0">
                  <a:pos x="26" y="73"/>
                </a:cxn>
                <a:cxn ang="0">
                  <a:pos x="31" y="69"/>
                </a:cxn>
                <a:cxn ang="0">
                  <a:pos x="31" y="37"/>
                </a:cxn>
                <a:cxn ang="0">
                  <a:pos x="31" y="37"/>
                </a:cxn>
                <a:cxn ang="0">
                  <a:pos x="31" y="37"/>
                </a:cxn>
                <a:cxn ang="0">
                  <a:pos x="31" y="7"/>
                </a:cxn>
                <a:cxn ang="0">
                  <a:pos x="32" y="7"/>
                </a:cxn>
                <a:cxn ang="0">
                  <a:pos x="32" y="30"/>
                </a:cxn>
                <a:cxn ang="0">
                  <a:pos x="35" y="34"/>
                </a:cxn>
                <a:cxn ang="0">
                  <a:pos x="39" y="30"/>
                </a:cxn>
                <a:cxn ang="0">
                  <a:pos x="39" y="6"/>
                </a:cxn>
                <a:cxn ang="0">
                  <a:pos x="38" y="3"/>
                </a:cxn>
              </a:cxnLst>
              <a:rect l="0" t="0" r="r" b="b"/>
              <a:pathLst>
                <a:path w="39" h="73">
                  <a:moveTo>
                    <a:pt x="38" y="3"/>
                  </a:moveTo>
                  <a:cubicBezTo>
                    <a:pt x="37" y="2"/>
                    <a:pt x="36" y="1"/>
                    <a:pt x="34" y="1"/>
                  </a:cubicBezTo>
                  <a:cubicBezTo>
                    <a:pt x="33" y="0"/>
                    <a:pt x="33" y="0"/>
                    <a:pt x="32" y="0"/>
                  </a:cubicBezTo>
                  <a:cubicBezTo>
                    <a:pt x="31" y="0"/>
                    <a:pt x="31" y="0"/>
                    <a:pt x="31" y="0"/>
                  </a:cubicBezTo>
                  <a:cubicBezTo>
                    <a:pt x="31" y="0"/>
                    <a:pt x="31" y="0"/>
                    <a:pt x="31" y="0"/>
                  </a:cubicBezTo>
                  <a:cubicBezTo>
                    <a:pt x="29" y="0"/>
                    <a:pt x="29" y="0"/>
                    <a:pt x="29" y="0"/>
                  </a:cubicBezTo>
                  <a:cubicBezTo>
                    <a:pt x="8" y="0"/>
                    <a:pt x="8" y="0"/>
                    <a:pt x="8" y="0"/>
                  </a:cubicBezTo>
                  <a:cubicBezTo>
                    <a:pt x="8" y="0"/>
                    <a:pt x="8" y="0"/>
                    <a:pt x="8" y="0"/>
                  </a:cubicBezTo>
                  <a:cubicBezTo>
                    <a:pt x="8" y="0"/>
                    <a:pt x="8" y="0"/>
                    <a:pt x="8" y="0"/>
                  </a:cubicBezTo>
                  <a:cubicBezTo>
                    <a:pt x="8" y="0"/>
                    <a:pt x="8" y="0"/>
                    <a:pt x="8" y="0"/>
                  </a:cubicBezTo>
                  <a:cubicBezTo>
                    <a:pt x="7" y="0"/>
                    <a:pt x="6" y="0"/>
                    <a:pt x="5" y="1"/>
                  </a:cubicBezTo>
                  <a:cubicBezTo>
                    <a:pt x="2" y="1"/>
                    <a:pt x="0" y="2"/>
                    <a:pt x="0" y="6"/>
                  </a:cubicBezTo>
                  <a:cubicBezTo>
                    <a:pt x="0" y="6"/>
                    <a:pt x="0" y="6"/>
                    <a:pt x="0" y="6"/>
                  </a:cubicBezTo>
                  <a:cubicBezTo>
                    <a:pt x="0" y="6"/>
                    <a:pt x="0" y="6"/>
                    <a:pt x="0" y="6"/>
                  </a:cubicBezTo>
                  <a:cubicBezTo>
                    <a:pt x="0" y="30"/>
                    <a:pt x="0" y="30"/>
                    <a:pt x="0" y="30"/>
                  </a:cubicBezTo>
                  <a:cubicBezTo>
                    <a:pt x="0" y="32"/>
                    <a:pt x="1" y="34"/>
                    <a:pt x="3" y="34"/>
                  </a:cubicBezTo>
                  <a:cubicBezTo>
                    <a:pt x="5" y="34"/>
                    <a:pt x="7" y="32"/>
                    <a:pt x="7" y="30"/>
                  </a:cubicBezTo>
                  <a:cubicBezTo>
                    <a:pt x="7" y="7"/>
                    <a:pt x="7" y="7"/>
                    <a:pt x="7" y="7"/>
                  </a:cubicBezTo>
                  <a:cubicBezTo>
                    <a:pt x="8" y="7"/>
                    <a:pt x="8" y="7"/>
                    <a:pt x="8" y="7"/>
                  </a:cubicBezTo>
                  <a:cubicBezTo>
                    <a:pt x="8" y="37"/>
                    <a:pt x="8" y="37"/>
                    <a:pt x="8" y="37"/>
                  </a:cubicBezTo>
                  <a:cubicBezTo>
                    <a:pt x="8" y="37"/>
                    <a:pt x="8" y="37"/>
                    <a:pt x="8" y="37"/>
                  </a:cubicBezTo>
                  <a:cubicBezTo>
                    <a:pt x="8" y="37"/>
                    <a:pt x="8" y="37"/>
                    <a:pt x="8" y="37"/>
                  </a:cubicBezTo>
                  <a:cubicBezTo>
                    <a:pt x="8" y="69"/>
                    <a:pt x="8" y="69"/>
                    <a:pt x="8" y="69"/>
                  </a:cubicBezTo>
                  <a:cubicBezTo>
                    <a:pt x="8" y="71"/>
                    <a:pt x="10" y="73"/>
                    <a:pt x="12" y="73"/>
                  </a:cubicBezTo>
                  <a:cubicBezTo>
                    <a:pt x="15" y="73"/>
                    <a:pt x="17" y="71"/>
                    <a:pt x="17" y="69"/>
                  </a:cubicBezTo>
                  <a:cubicBezTo>
                    <a:pt x="17" y="37"/>
                    <a:pt x="17" y="37"/>
                    <a:pt x="17" y="37"/>
                  </a:cubicBezTo>
                  <a:cubicBezTo>
                    <a:pt x="17" y="37"/>
                    <a:pt x="17" y="37"/>
                    <a:pt x="17" y="37"/>
                  </a:cubicBezTo>
                  <a:cubicBezTo>
                    <a:pt x="17" y="37"/>
                    <a:pt x="17" y="37"/>
                    <a:pt x="17" y="37"/>
                  </a:cubicBezTo>
                  <a:cubicBezTo>
                    <a:pt x="17" y="37"/>
                    <a:pt x="17" y="37"/>
                    <a:pt x="17" y="37"/>
                  </a:cubicBezTo>
                  <a:cubicBezTo>
                    <a:pt x="17" y="36"/>
                    <a:pt x="18" y="34"/>
                    <a:pt x="19" y="34"/>
                  </a:cubicBezTo>
                  <a:cubicBezTo>
                    <a:pt x="21" y="34"/>
                    <a:pt x="22" y="36"/>
                    <a:pt x="22" y="37"/>
                  </a:cubicBezTo>
                  <a:cubicBezTo>
                    <a:pt x="22" y="37"/>
                    <a:pt x="22" y="37"/>
                    <a:pt x="22" y="37"/>
                  </a:cubicBezTo>
                  <a:cubicBezTo>
                    <a:pt x="22" y="37"/>
                    <a:pt x="22" y="37"/>
                    <a:pt x="22" y="37"/>
                  </a:cubicBezTo>
                  <a:cubicBezTo>
                    <a:pt x="22" y="37"/>
                    <a:pt x="22" y="37"/>
                    <a:pt x="22" y="37"/>
                  </a:cubicBezTo>
                  <a:cubicBezTo>
                    <a:pt x="22" y="69"/>
                    <a:pt x="22" y="69"/>
                    <a:pt x="22" y="69"/>
                  </a:cubicBezTo>
                  <a:cubicBezTo>
                    <a:pt x="22" y="71"/>
                    <a:pt x="24" y="73"/>
                    <a:pt x="26" y="73"/>
                  </a:cubicBezTo>
                  <a:cubicBezTo>
                    <a:pt x="29" y="73"/>
                    <a:pt x="31" y="71"/>
                    <a:pt x="31" y="69"/>
                  </a:cubicBezTo>
                  <a:cubicBezTo>
                    <a:pt x="31" y="37"/>
                    <a:pt x="31" y="37"/>
                    <a:pt x="31" y="37"/>
                  </a:cubicBezTo>
                  <a:cubicBezTo>
                    <a:pt x="31" y="37"/>
                    <a:pt x="31" y="37"/>
                    <a:pt x="31" y="37"/>
                  </a:cubicBezTo>
                  <a:cubicBezTo>
                    <a:pt x="31" y="37"/>
                    <a:pt x="31" y="37"/>
                    <a:pt x="31" y="37"/>
                  </a:cubicBezTo>
                  <a:cubicBezTo>
                    <a:pt x="31" y="7"/>
                    <a:pt x="31" y="7"/>
                    <a:pt x="31" y="7"/>
                  </a:cubicBezTo>
                  <a:cubicBezTo>
                    <a:pt x="32" y="7"/>
                    <a:pt x="32" y="7"/>
                    <a:pt x="32" y="7"/>
                  </a:cubicBezTo>
                  <a:cubicBezTo>
                    <a:pt x="32" y="30"/>
                    <a:pt x="32" y="30"/>
                    <a:pt x="32" y="30"/>
                  </a:cubicBezTo>
                  <a:cubicBezTo>
                    <a:pt x="32" y="32"/>
                    <a:pt x="33" y="34"/>
                    <a:pt x="35" y="34"/>
                  </a:cubicBezTo>
                  <a:cubicBezTo>
                    <a:pt x="37" y="34"/>
                    <a:pt x="39" y="32"/>
                    <a:pt x="39" y="30"/>
                  </a:cubicBezTo>
                  <a:cubicBezTo>
                    <a:pt x="39" y="6"/>
                    <a:pt x="39" y="6"/>
                    <a:pt x="39" y="6"/>
                  </a:cubicBezTo>
                  <a:cubicBezTo>
                    <a:pt x="39" y="5"/>
                    <a:pt x="39" y="4"/>
                    <a:pt x="38" y="3"/>
                  </a:cubicBezTo>
                  <a:close/>
                </a:path>
              </a:pathLst>
            </a:custGeom>
            <a:grpFill/>
            <a:ln w="9525">
              <a:noFill/>
              <a:round/>
            </a:ln>
          </p:spPr>
          <p:txBody>
            <a:bodyPr vert="horz" wrap="square" lIns="104678" tIns="52339" rIns="104678" bIns="52339" numCol="1" anchor="t" anchorCtr="0" compatLnSpc="1"/>
            <a:lstStyle/>
            <a:p>
              <a:pPr defTabSz="902970" fontAlgn="auto">
                <a:spcBef>
                  <a:spcPts val="0"/>
                </a:spcBef>
                <a:spcAft>
                  <a:spcPts val="0"/>
                </a:spcAft>
                <a:defRPr/>
              </a:pPr>
              <a:endParaRPr lang="zh-CN" altLang="en-US" sz="1780" kern="0">
                <a:solidFill>
                  <a:sysClr val="windowText" lastClr="000000"/>
                </a:solidFill>
              </a:endParaRPr>
            </a:p>
          </p:txBody>
        </p:sp>
        <p:sp>
          <p:nvSpPr>
            <p:cNvPr id="550" name="Oval 49"/>
            <p:cNvSpPr>
              <a:spLocks noChangeArrowheads="1"/>
            </p:cNvSpPr>
            <p:nvPr/>
          </p:nvSpPr>
          <p:spPr bwMode="auto">
            <a:xfrm>
              <a:off x="2765498" y="1954899"/>
              <a:ext cx="157385" cy="149233"/>
            </a:xfrm>
            <a:prstGeom prst="ellipse">
              <a:avLst/>
            </a:prstGeom>
            <a:grpFill/>
            <a:ln w="9525">
              <a:noFill/>
              <a:round/>
            </a:ln>
          </p:spPr>
          <p:txBody>
            <a:bodyPr vert="horz" wrap="square" lIns="104678" tIns="52339" rIns="104678" bIns="52339" numCol="1" anchor="t" anchorCtr="0" compatLnSpc="1"/>
            <a:lstStyle/>
            <a:p>
              <a:pPr defTabSz="902970" fontAlgn="auto">
                <a:spcBef>
                  <a:spcPts val="0"/>
                </a:spcBef>
                <a:spcAft>
                  <a:spcPts val="0"/>
                </a:spcAft>
                <a:defRPr/>
              </a:pPr>
              <a:endParaRPr lang="zh-CN" altLang="en-US" sz="1780" kern="0">
                <a:solidFill>
                  <a:sysClr val="windowText" lastClr="000000"/>
                </a:solidFill>
              </a:endParaRPr>
            </a:p>
          </p:txBody>
        </p:sp>
        <p:sp>
          <p:nvSpPr>
            <p:cNvPr id="551" name="Freeform 50"/>
            <p:cNvSpPr/>
            <p:nvPr/>
          </p:nvSpPr>
          <p:spPr bwMode="auto">
            <a:xfrm>
              <a:off x="2951872" y="2115912"/>
              <a:ext cx="20708" cy="3928"/>
            </a:xfrm>
            <a:custGeom>
              <a:avLst/>
              <a:gdLst/>
              <a:ahLst/>
              <a:cxnLst>
                <a:cxn ang="0">
                  <a:pos x="0" y="0"/>
                </a:cxn>
                <a:cxn ang="0">
                  <a:pos x="2" y="0"/>
                </a:cxn>
                <a:cxn ang="0">
                  <a:pos x="0" y="0"/>
                </a:cxn>
              </a:cxnLst>
              <a:rect l="0" t="0" r="r" b="b"/>
              <a:pathLst>
                <a:path w="2">
                  <a:moveTo>
                    <a:pt x="0" y="0"/>
                  </a:moveTo>
                  <a:cubicBezTo>
                    <a:pt x="2" y="0"/>
                    <a:pt x="2" y="0"/>
                    <a:pt x="2" y="0"/>
                  </a:cubicBezTo>
                  <a:cubicBezTo>
                    <a:pt x="1" y="0"/>
                    <a:pt x="1" y="0"/>
                    <a:pt x="0" y="0"/>
                  </a:cubicBezTo>
                  <a:close/>
                </a:path>
              </a:pathLst>
            </a:custGeom>
            <a:grpFill/>
            <a:ln w="9525">
              <a:noFill/>
              <a:round/>
            </a:ln>
          </p:spPr>
          <p:txBody>
            <a:bodyPr vert="horz" wrap="square" lIns="104678" tIns="52339" rIns="104678" bIns="52339" numCol="1" anchor="t" anchorCtr="0" compatLnSpc="1"/>
            <a:lstStyle/>
            <a:p>
              <a:pPr defTabSz="902970" fontAlgn="auto">
                <a:spcBef>
                  <a:spcPts val="0"/>
                </a:spcBef>
                <a:spcAft>
                  <a:spcPts val="0"/>
                </a:spcAft>
                <a:defRPr/>
              </a:pPr>
              <a:endParaRPr lang="zh-CN" altLang="en-US" sz="1780" kern="0">
                <a:solidFill>
                  <a:sysClr val="windowText" lastClr="000000"/>
                </a:solidFill>
              </a:endParaRPr>
            </a:p>
          </p:txBody>
        </p:sp>
        <p:sp>
          <p:nvSpPr>
            <p:cNvPr id="552" name="Freeform 51"/>
            <p:cNvSpPr/>
            <p:nvPr/>
          </p:nvSpPr>
          <p:spPr bwMode="auto">
            <a:xfrm>
              <a:off x="2657813" y="2115912"/>
              <a:ext cx="381035" cy="675473"/>
            </a:xfrm>
            <a:custGeom>
              <a:avLst/>
              <a:gdLst/>
              <a:ahLst/>
              <a:cxnLst>
                <a:cxn ang="0">
                  <a:pos x="38" y="3"/>
                </a:cxn>
                <a:cxn ang="0">
                  <a:pos x="34" y="1"/>
                </a:cxn>
                <a:cxn ang="0">
                  <a:pos x="32" y="0"/>
                </a:cxn>
                <a:cxn ang="0">
                  <a:pos x="31" y="0"/>
                </a:cxn>
                <a:cxn ang="0">
                  <a:pos x="31" y="0"/>
                </a:cxn>
                <a:cxn ang="0">
                  <a:pos x="29" y="0"/>
                </a:cxn>
                <a:cxn ang="0">
                  <a:pos x="8" y="0"/>
                </a:cxn>
                <a:cxn ang="0">
                  <a:pos x="8" y="0"/>
                </a:cxn>
                <a:cxn ang="0">
                  <a:pos x="8" y="0"/>
                </a:cxn>
                <a:cxn ang="0">
                  <a:pos x="8" y="0"/>
                </a:cxn>
                <a:cxn ang="0">
                  <a:pos x="5" y="1"/>
                </a:cxn>
                <a:cxn ang="0">
                  <a:pos x="0" y="6"/>
                </a:cxn>
                <a:cxn ang="0">
                  <a:pos x="0" y="6"/>
                </a:cxn>
                <a:cxn ang="0">
                  <a:pos x="0" y="6"/>
                </a:cxn>
                <a:cxn ang="0">
                  <a:pos x="0" y="30"/>
                </a:cxn>
                <a:cxn ang="0">
                  <a:pos x="3" y="34"/>
                </a:cxn>
                <a:cxn ang="0">
                  <a:pos x="7" y="30"/>
                </a:cxn>
                <a:cxn ang="0">
                  <a:pos x="7" y="7"/>
                </a:cxn>
                <a:cxn ang="0">
                  <a:pos x="8" y="7"/>
                </a:cxn>
                <a:cxn ang="0">
                  <a:pos x="8" y="37"/>
                </a:cxn>
                <a:cxn ang="0">
                  <a:pos x="8" y="37"/>
                </a:cxn>
                <a:cxn ang="0">
                  <a:pos x="8" y="37"/>
                </a:cxn>
                <a:cxn ang="0">
                  <a:pos x="8" y="69"/>
                </a:cxn>
                <a:cxn ang="0">
                  <a:pos x="12" y="73"/>
                </a:cxn>
                <a:cxn ang="0">
                  <a:pos x="17" y="69"/>
                </a:cxn>
                <a:cxn ang="0">
                  <a:pos x="17" y="37"/>
                </a:cxn>
                <a:cxn ang="0">
                  <a:pos x="17" y="37"/>
                </a:cxn>
                <a:cxn ang="0">
                  <a:pos x="17" y="37"/>
                </a:cxn>
                <a:cxn ang="0">
                  <a:pos x="17" y="37"/>
                </a:cxn>
                <a:cxn ang="0">
                  <a:pos x="19" y="34"/>
                </a:cxn>
                <a:cxn ang="0">
                  <a:pos x="22" y="37"/>
                </a:cxn>
                <a:cxn ang="0">
                  <a:pos x="22" y="37"/>
                </a:cxn>
                <a:cxn ang="0">
                  <a:pos x="22" y="37"/>
                </a:cxn>
                <a:cxn ang="0">
                  <a:pos x="22" y="37"/>
                </a:cxn>
                <a:cxn ang="0">
                  <a:pos x="22" y="69"/>
                </a:cxn>
                <a:cxn ang="0">
                  <a:pos x="26" y="73"/>
                </a:cxn>
                <a:cxn ang="0">
                  <a:pos x="31" y="69"/>
                </a:cxn>
                <a:cxn ang="0">
                  <a:pos x="31" y="37"/>
                </a:cxn>
                <a:cxn ang="0">
                  <a:pos x="31" y="37"/>
                </a:cxn>
                <a:cxn ang="0">
                  <a:pos x="31" y="37"/>
                </a:cxn>
                <a:cxn ang="0">
                  <a:pos x="31" y="7"/>
                </a:cxn>
                <a:cxn ang="0">
                  <a:pos x="32" y="7"/>
                </a:cxn>
                <a:cxn ang="0">
                  <a:pos x="32" y="30"/>
                </a:cxn>
                <a:cxn ang="0">
                  <a:pos x="35" y="34"/>
                </a:cxn>
                <a:cxn ang="0">
                  <a:pos x="39" y="30"/>
                </a:cxn>
                <a:cxn ang="0">
                  <a:pos x="39" y="6"/>
                </a:cxn>
                <a:cxn ang="0">
                  <a:pos x="38" y="3"/>
                </a:cxn>
              </a:cxnLst>
              <a:rect l="0" t="0" r="r" b="b"/>
              <a:pathLst>
                <a:path w="39" h="73">
                  <a:moveTo>
                    <a:pt x="38" y="3"/>
                  </a:moveTo>
                  <a:cubicBezTo>
                    <a:pt x="37" y="2"/>
                    <a:pt x="35" y="1"/>
                    <a:pt x="34" y="1"/>
                  </a:cubicBezTo>
                  <a:cubicBezTo>
                    <a:pt x="33" y="0"/>
                    <a:pt x="33" y="0"/>
                    <a:pt x="32" y="0"/>
                  </a:cubicBezTo>
                  <a:cubicBezTo>
                    <a:pt x="31" y="0"/>
                    <a:pt x="31" y="0"/>
                    <a:pt x="31" y="0"/>
                  </a:cubicBezTo>
                  <a:cubicBezTo>
                    <a:pt x="31" y="0"/>
                    <a:pt x="31" y="0"/>
                    <a:pt x="31" y="0"/>
                  </a:cubicBezTo>
                  <a:cubicBezTo>
                    <a:pt x="29" y="0"/>
                    <a:pt x="29" y="0"/>
                    <a:pt x="29" y="0"/>
                  </a:cubicBezTo>
                  <a:cubicBezTo>
                    <a:pt x="8" y="0"/>
                    <a:pt x="8" y="0"/>
                    <a:pt x="8" y="0"/>
                  </a:cubicBezTo>
                  <a:cubicBezTo>
                    <a:pt x="8" y="0"/>
                    <a:pt x="8" y="0"/>
                    <a:pt x="8" y="0"/>
                  </a:cubicBezTo>
                  <a:cubicBezTo>
                    <a:pt x="8" y="0"/>
                    <a:pt x="8" y="0"/>
                    <a:pt x="8" y="0"/>
                  </a:cubicBezTo>
                  <a:cubicBezTo>
                    <a:pt x="8" y="0"/>
                    <a:pt x="8" y="0"/>
                    <a:pt x="8" y="0"/>
                  </a:cubicBezTo>
                  <a:cubicBezTo>
                    <a:pt x="7" y="0"/>
                    <a:pt x="6" y="0"/>
                    <a:pt x="5" y="1"/>
                  </a:cubicBezTo>
                  <a:cubicBezTo>
                    <a:pt x="2" y="1"/>
                    <a:pt x="0" y="2"/>
                    <a:pt x="0" y="6"/>
                  </a:cubicBezTo>
                  <a:cubicBezTo>
                    <a:pt x="0" y="6"/>
                    <a:pt x="0" y="6"/>
                    <a:pt x="0" y="6"/>
                  </a:cubicBezTo>
                  <a:cubicBezTo>
                    <a:pt x="0" y="6"/>
                    <a:pt x="0" y="6"/>
                    <a:pt x="0" y="6"/>
                  </a:cubicBezTo>
                  <a:cubicBezTo>
                    <a:pt x="0" y="30"/>
                    <a:pt x="0" y="30"/>
                    <a:pt x="0" y="30"/>
                  </a:cubicBezTo>
                  <a:cubicBezTo>
                    <a:pt x="0" y="32"/>
                    <a:pt x="1" y="34"/>
                    <a:pt x="3" y="34"/>
                  </a:cubicBezTo>
                  <a:cubicBezTo>
                    <a:pt x="5" y="34"/>
                    <a:pt x="7" y="32"/>
                    <a:pt x="7" y="30"/>
                  </a:cubicBezTo>
                  <a:cubicBezTo>
                    <a:pt x="7" y="7"/>
                    <a:pt x="7" y="7"/>
                    <a:pt x="7" y="7"/>
                  </a:cubicBezTo>
                  <a:cubicBezTo>
                    <a:pt x="8" y="7"/>
                    <a:pt x="8" y="7"/>
                    <a:pt x="8" y="7"/>
                  </a:cubicBezTo>
                  <a:cubicBezTo>
                    <a:pt x="8" y="37"/>
                    <a:pt x="8" y="37"/>
                    <a:pt x="8" y="37"/>
                  </a:cubicBezTo>
                  <a:cubicBezTo>
                    <a:pt x="8" y="37"/>
                    <a:pt x="8" y="37"/>
                    <a:pt x="8" y="37"/>
                  </a:cubicBezTo>
                  <a:cubicBezTo>
                    <a:pt x="8" y="37"/>
                    <a:pt x="8" y="37"/>
                    <a:pt x="8" y="37"/>
                  </a:cubicBezTo>
                  <a:cubicBezTo>
                    <a:pt x="8" y="69"/>
                    <a:pt x="8" y="69"/>
                    <a:pt x="8" y="69"/>
                  </a:cubicBezTo>
                  <a:cubicBezTo>
                    <a:pt x="8" y="71"/>
                    <a:pt x="10" y="73"/>
                    <a:pt x="12" y="73"/>
                  </a:cubicBezTo>
                  <a:cubicBezTo>
                    <a:pt x="15" y="73"/>
                    <a:pt x="17" y="71"/>
                    <a:pt x="17" y="69"/>
                  </a:cubicBezTo>
                  <a:cubicBezTo>
                    <a:pt x="17" y="37"/>
                    <a:pt x="17" y="37"/>
                    <a:pt x="17" y="37"/>
                  </a:cubicBezTo>
                  <a:cubicBezTo>
                    <a:pt x="17" y="37"/>
                    <a:pt x="17" y="37"/>
                    <a:pt x="17" y="37"/>
                  </a:cubicBezTo>
                  <a:cubicBezTo>
                    <a:pt x="17" y="37"/>
                    <a:pt x="17" y="37"/>
                    <a:pt x="17" y="37"/>
                  </a:cubicBezTo>
                  <a:cubicBezTo>
                    <a:pt x="17" y="37"/>
                    <a:pt x="17" y="37"/>
                    <a:pt x="17" y="37"/>
                  </a:cubicBezTo>
                  <a:cubicBezTo>
                    <a:pt x="17" y="36"/>
                    <a:pt x="18" y="34"/>
                    <a:pt x="19" y="34"/>
                  </a:cubicBezTo>
                  <a:cubicBezTo>
                    <a:pt x="21" y="34"/>
                    <a:pt x="22" y="36"/>
                    <a:pt x="22" y="37"/>
                  </a:cubicBezTo>
                  <a:cubicBezTo>
                    <a:pt x="22" y="37"/>
                    <a:pt x="22" y="37"/>
                    <a:pt x="22" y="37"/>
                  </a:cubicBezTo>
                  <a:cubicBezTo>
                    <a:pt x="22" y="37"/>
                    <a:pt x="22" y="37"/>
                    <a:pt x="22" y="37"/>
                  </a:cubicBezTo>
                  <a:cubicBezTo>
                    <a:pt x="22" y="37"/>
                    <a:pt x="22" y="37"/>
                    <a:pt x="22" y="37"/>
                  </a:cubicBezTo>
                  <a:cubicBezTo>
                    <a:pt x="22" y="69"/>
                    <a:pt x="22" y="69"/>
                    <a:pt x="22" y="69"/>
                  </a:cubicBezTo>
                  <a:cubicBezTo>
                    <a:pt x="22" y="71"/>
                    <a:pt x="24" y="73"/>
                    <a:pt x="26" y="73"/>
                  </a:cubicBezTo>
                  <a:cubicBezTo>
                    <a:pt x="29" y="73"/>
                    <a:pt x="31" y="71"/>
                    <a:pt x="31" y="69"/>
                  </a:cubicBezTo>
                  <a:cubicBezTo>
                    <a:pt x="31" y="37"/>
                    <a:pt x="31" y="37"/>
                    <a:pt x="31" y="37"/>
                  </a:cubicBezTo>
                  <a:cubicBezTo>
                    <a:pt x="31" y="37"/>
                    <a:pt x="31" y="37"/>
                    <a:pt x="31" y="37"/>
                  </a:cubicBezTo>
                  <a:cubicBezTo>
                    <a:pt x="31" y="37"/>
                    <a:pt x="31" y="37"/>
                    <a:pt x="31" y="37"/>
                  </a:cubicBezTo>
                  <a:cubicBezTo>
                    <a:pt x="31" y="7"/>
                    <a:pt x="31" y="7"/>
                    <a:pt x="31" y="7"/>
                  </a:cubicBezTo>
                  <a:cubicBezTo>
                    <a:pt x="32" y="7"/>
                    <a:pt x="32" y="7"/>
                    <a:pt x="32" y="7"/>
                  </a:cubicBezTo>
                  <a:cubicBezTo>
                    <a:pt x="32" y="30"/>
                    <a:pt x="32" y="30"/>
                    <a:pt x="32" y="30"/>
                  </a:cubicBezTo>
                  <a:cubicBezTo>
                    <a:pt x="32" y="32"/>
                    <a:pt x="33" y="34"/>
                    <a:pt x="35" y="34"/>
                  </a:cubicBezTo>
                  <a:cubicBezTo>
                    <a:pt x="37" y="34"/>
                    <a:pt x="39" y="32"/>
                    <a:pt x="39" y="30"/>
                  </a:cubicBezTo>
                  <a:cubicBezTo>
                    <a:pt x="39" y="6"/>
                    <a:pt x="39" y="6"/>
                    <a:pt x="39" y="6"/>
                  </a:cubicBezTo>
                  <a:cubicBezTo>
                    <a:pt x="39" y="5"/>
                    <a:pt x="38" y="4"/>
                    <a:pt x="38" y="3"/>
                  </a:cubicBezTo>
                  <a:close/>
                </a:path>
              </a:pathLst>
            </a:custGeom>
            <a:grpFill/>
            <a:ln w="9525">
              <a:noFill/>
              <a:round/>
            </a:ln>
          </p:spPr>
          <p:txBody>
            <a:bodyPr vert="horz" wrap="square" lIns="104678" tIns="52339" rIns="104678" bIns="52339" numCol="1" anchor="t" anchorCtr="0" compatLnSpc="1"/>
            <a:lstStyle/>
            <a:p>
              <a:pPr defTabSz="902970" fontAlgn="auto">
                <a:spcBef>
                  <a:spcPts val="0"/>
                </a:spcBef>
                <a:spcAft>
                  <a:spcPts val="0"/>
                </a:spcAft>
                <a:defRPr/>
              </a:pPr>
              <a:endParaRPr lang="zh-CN" altLang="en-US" sz="1780" kern="0">
                <a:solidFill>
                  <a:sysClr val="windowText" lastClr="000000"/>
                </a:solidFill>
              </a:endParaRPr>
            </a:p>
          </p:txBody>
        </p:sp>
        <p:sp>
          <p:nvSpPr>
            <p:cNvPr id="553" name="Oval 52"/>
            <p:cNvSpPr>
              <a:spLocks noChangeArrowheads="1"/>
            </p:cNvSpPr>
            <p:nvPr/>
          </p:nvSpPr>
          <p:spPr bwMode="auto">
            <a:xfrm>
              <a:off x="3303917" y="1954899"/>
              <a:ext cx="157385" cy="149233"/>
            </a:xfrm>
            <a:prstGeom prst="ellipse">
              <a:avLst/>
            </a:prstGeom>
            <a:grpFill/>
            <a:ln w="9525">
              <a:noFill/>
              <a:round/>
            </a:ln>
          </p:spPr>
          <p:txBody>
            <a:bodyPr vert="horz" wrap="square" lIns="104678" tIns="52339" rIns="104678" bIns="52339" numCol="1" anchor="t" anchorCtr="0" compatLnSpc="1"/>
            <a:lstStyle/>
            <a:p>
              <a:pPr defTabSz="902970" fontAlgn="auto">
                <a:spcBef>
                  <a:spcPts val="0"/>
                </a:spcBef>
                <a:spcAft>
                  <a:spcPts val="0"/>
                </a:spcAft>
                <a:defRPr/>
              </a:pPr>
              <a:endParaRPr lang="zh-CN" altLang="en-US" sz="1780" kern="0">
                <a:solidFill>
                  <a:sysClr val="windowText" lastClr="000000"/>
                </a:solidFill>
              </a:endParaRPr>
            </a:p>
          </p:txBody>
        </p:sp>
        <p:sp>
          <p:nvSpPr>
            <p:cNvPr id="554" name="Freeform 53"/>
            <p:cNvSpPr/>
            <p:nvPr/>
          </p:nvSpPr>
          <p:spPr bwMode="auto">
            <a:xfrm>
              <a:off x="3490292" y="2115912"/>
              <a:ext cx="20708" cy="3928"/>
            </a:xfrm>
            <a:custGeom>
              <a:avLst/>
              <a:gdLst/>
              <a:ahLst/>
              <a:cxnLst>
                <a:cxn ang="0">
                  <a:pos x="0" y="0"/>
                </a:cxn>
                <a:cxn ang="0">
                  <a:pos x="2" y="0"/>
                </a:cxn>
                <a:cxn ang="0">
                  <a:pos x="0" y="0"/>
                </a:cxn>
              </a:cxnLst>
              <a:rect l="0" t="0" r="r" b="b"/>
              <a:pathLst>
                <a:path w="2">
                  <a:moveTo>
                    <a:pt x="0" y="0"/>
                  </a:moveTo>
                  <a:cubicBezTo>
                    <a:pt x="2" y="0"/>
                    <a:pt x="2" y="0"/>
                    <a:pt x="2" y="0"/>
                  </a:cubicBezTo>
                  <a:cubicBezTo>
                    <a:pt x="1" y="0"/>
                    <a:pt x="0" y="0"/>
                    <a:pt x="0" y="0"/>
                  </a:cubicBezTo>
                  <a:close/>
                </a:path>
              </a:pathLst>
            </a:custGeom>
            <a:grpFill/>
            <a:ln w="9525">
              <a:noFill/>
              <a:round/>
            </a:ln>
          </p:spPr>
          <p:txBody>
            <a:bodyPr vert="horz" wrap="square" lIns="104678" tIns="52339" rIns="104678" bIns="52339" numCol="1" anchor="t" anchorCtr="0" compatLnSpc="1"/>
            <a:lstStyle/>
            <a:p>
              <a:pPr defTabSz="902970" fontAlgn="auto">
                <a:spcBef>
                  <a:spcPts val="0"/>
                </a:spcBef>
                <a:spcAft>
                  <a:spcPts val="0"/>
                </a:spcAft>
                <a:defRPr/>
              </a:pPr>
              <a:endParaRPr lang="zh-CN" altLang="en-US" sz="1780" kern="0">
                <a:solidFill>
                  <a:sysClr val="windowText" lastClr="000000"/>
                </a:solidFill>
              </a:endParaRPr>
            </a:p>
          </p:txBody>
        </p:sp>
        <p:sp>
          <p:nvSpPr>
            <p:cNvPr id="555" name="Freeform 54"/>
            <p:cNvSpPr/>
            <p:nvPr/>
          </p:nvSpPr>
          <p:spPr bwMode="auto">
            <a:xfrm>
              <a:off x="3187949" y="2115912"/>
              <a:ext cx="381035" cy="675473"/>
            </a:xfrm>
            <a:custGeom>
              <a:avLst/>
              <a:gdLst/>
              <a:ahLst/>
              <a:cxnLst>
                <a:cxn ang="0">
                  <a:pos x="39" y="3"/>
                </a:cxn>
                <a:cxn ang="0">
                  <a:pos x="35" y="1"/>
                </a:cxn>
                <a:cxn ang="0">
                  <a:pos x="33" y="0"/>
                </a:cxn>
                <a:cxn ang="0">
                  <a:pos x="31" y="0"/>
                </a:cxn>
                <a:cxn ang="0">
                  <a:pos x="31" y="0"/>
                </a:cxn>
                <a:cxn ang="0">
                  <a:pos x="29" y="0"/>
                </a:cxn>
                <a:cxn ang="0">
                  <a:pos x="8" y="0"/>
                </a:cxn>
                <a:cxn ang="0">
                  <a:pos x="8" y="0"/>
                </a:cxn>
                <a:cxn ang="0">
                  <a:pos x="8" y="0"/>
                </a:cxn>
                <a:cxn ang="0">
                  <a:pos x="8" y="0"/>
                </a:cxn>
                <a:cxn ang="0">
                  <a:pos x="5" y="1"/>
                </a:cxn>
                <a:cxn ang="0">
                  <a:pos x="0" y="6"/>
                </a:cxn>
                <a:cxn ang="0">
                  <a:pos x="0" y="6"/>
                </a:cxn>
                <a:cxn ang="0">
                  <a:pos x="0" y="6"/>
                </a:cxn>
                <a:cxn ang="0">
                  <a:pos x="0" y="30"/>
                </a:cxn>
                <a:cxn ang="0">
                  <a:pos x="4" y="34"/>
                </a:cxn>
                <a:cxn ang="0">
                  <a:pos x="7" y="30"/>
                </a:cxn>
                <a:cxn ang="0">
                  <a:pos x="7" y="7"/>
                </a:cxn>
                <a:cxn ang="0">
                  <a:pos x="8" y="7"/>
                </a:cxn>
                <a:cxn ang="0">
                  <a:pos x="8" y="37"/>
                </a:cxn>
                <a:cxn ang="0">
                  <a:pos x="8" y="37"/>
                </a:cxn>
                <a:cxn ang="0">
                  <a:pos x="8" y="37"/>
                </a:cxn>
                <a:cxn ang="0">
                  <a:pos x="8" y="69"/>
                </a:cxn>
                <a:cxn ang="0">
                  <a:pos x="13" y="73"/>
                </a:cxn>
                <a:cxn ang="0">
                  <a:pos x="17" y="69"/>
                </a:cxn>
                <a:cxn ang="0">
                  <a:pos x="17" y="37"/>
                </a:cxn>
                <a:cxn ang="0">
                  <a:pos x="17" y="37"/>
                </a:cxn>
                <a:cxn ang="0">
                  <a:pos x="17" y="37"/>
                </a:cxn>
                <a:cxn ang="0">
                  <a:pos x="17" y="37"/>
                </a:cxn>
                <a:cxn ang="0">
                  <a:pos x="20" y="34"/>
                </a:cxn>
                <a:cxn ang="0">
                  <a:pos x="22" y="37"/>
                </a:cxn>
                <a:cxn ang="0">
                  <a:pos x="22" y="37"/>
                </a:cxn>
                <a:cxn ang="0">
                  <a:pos x="22" y="37"/>
                </a:cxn>
                <a:cxn ang="0">
                  <a:pos x="22" y="37"/>
                </a:cxn>
                <a:cxn ang="0">
                  <a:pos x="22" y="69"/>
                </a:cxn>
                <a:cxn ang="0">
                  <a:pos x="27" y="73"/>
                </a:cxn>
                <a:cxn ang="0">
                  <a:pos x="31" y="69"/>
                </a:cxn>
                <a:cxn ang="0">
                  <a:pos x="31" y="37"/>
                </a:cxn>
                <a:cxn ang="0">
                  <a:pos x="31" y="37"/>
                </a:cxn>
                <a:cxn ang="0">
                  <a:pos x="31" y="37"/>
                </a:cxn>
                <a:cxn ang="0">
                  <a:pos x="31" y="7"/>
                </a:cxn>
                <a:cxn ang="0">
                  <a:pos x="32" y="7"/>
                </a:cxn>
                <a:cxn ang="0">
                  <a:pos x="32" y="30"/>
                </a:cxn>
                <a:cxn ang="0">
                  <a:pos x="36" y="34"/>
                </a:cxn>
                <a:cxn ang="0">
                  <a:pos x="39" y="30"/>
                </a:cxn>
                <a:cxn ang="0">
                  <a:pos x="39" y="6"/>
                </a:cxn>
                <a:cxn ang="0">
                  <a:pos x="39" y="3"/>
                </a:cxn>
              </a:cxnLst>
              <a:rect l="0" t="0" r="r" b="b"/>
              <a:pathLst>
                <a:path w="39" h="73">
                  <a:moveTo>
                    <a:pt x="39" y="3"/>
                  </a:moveTo>
                  <a:cubicBezTo>
                    <a:pt x="38" y="2"/>
                    <a:pt x="36" y="1"/>
                    <a:pt x="35" y="1"/>
                  </a:cubicBezTo>
                  <a:cubicBezTo>
                    <a:pt x="34" y="0"/>
                    <a:pt x="33" y="0"/>
                    <a:pt x="33" y="0"/>
                  </a:cubicBezTo>
                  <a:cubicBezTo>
                    <a:pt x="31" y="0"/>
                    <a:pt x="31" y="0"/>
                    <a:pt x="31" y="0"/>
                  </a:cubicBezTo>
                  <a:cubicBezTo>
                    <a:pt x="31" y="0"/>
                    <a:pt x="31" y="0"/>
                    <a:pt x="31" y="0"/>
                  </a:cubicBezTo>
                  <a:cubicBezTo>
                    <a:pt x="29" y="0"/>
                    <a:pt x="29" y="0"/>
                    <a:pt x="29" y="0"/>
                  </a:cubicBezTo>
                  <a:cubicBezTo>
                    <a:pt x="8" y="0"/>
                    <a:pt x="8" y="0"/>
                    <a:pt x="8" y="0"/>
                  </a:cubicBezTo>
                  <a:cubicBezTo>
                    <a:pt x="8" y="0"/>
                    <a:pt x="8" y="0"/>
                    <a:pt x="8" y="0"/>
                  </a:cubicBezTo>
                  <a:cubicBezTo>
                    <a:pt x="8" y="0"/>
                    <a:pt x="8" y="0"/>
                    <a:pt x="8" y="0"/>
                  </a:cubicBezTo>
                  <a:cubicBezTo>
                    <a:pt x="8" y="0"/>
                    <a:pt x="8" y="0"/>
                    <a:pt x="8" y="0"/>
                  </a:cubicBezTo>
                  <a:cubicBezTo>
                    <a:pt x="7" y="0"/>
                    <a:pt x="6" y="0"/>
                    <a:pt x="5" y="1"/>
                  </a:cubicBezTo>
                  <a:cubicBezTo>
                    <a:pt x="3" y="1"/>
                    <a:pt x="0" y="2"/>
                    <a:pt x="0" y="6"/>
                  </a:cubicBezTo>
                  <a:cubicBezTo>
                    <a:pt x="0" y="6"/>
                    <a:pt x="0" y="6"/>
                    <a:pt x="0" y="6"/>
                  </a:cubicBezTo>
                  <a:cubicBezTo>
                    <a:pt x="0" y="6"/>
                    <a:pt x="0" y="6"/>
                    <a:pt x="0" y="6"/>
                  </a:cubicBezTo>
                  <a:cubicBezTo>
                    <a:pt x="0" y="30"/>
                    <a:pt x="0" y="30"/>
                    <a:pt x="0" y="30"/>
                  </a:cubicBezTo>
                  <a:cubicBezTo>
                    <a:pt x="0" y="32"/>
                    <a:pt x="2" y="34"/>
                    <a:pt x="4" y="34"/>
                  </a:cubicBezTo>
                  <a:cubicBezTo>
                    <a:pt x="6" y="34"/>
                    <a:pt x="7" y="32"/>
                    <a:pt x="7" y="30"/>
                  </a:cubicBezTo>
                  <a:cubicBezTo>
                    <a:pt x="7" y="7"/>
                    <a:pt x="7" y="7"/>
                    <a:pt x="7" y="7"/>
                  </a:cubicBezTo>
                  <a:cubicBezTo>
                    <a:pt x="8" y="7"/>
                    <a:pt x="8" y="7"/>
                    <a:pt x="8" y="7"/>
                  </a:cubicBezTo>
                  <a:cubicBezTo>
                    <a:pt x="8" y="37"/>
                    <a:pt x="8" y="37"/>
                    <a:pt x="8" y="37"/>
                  </a:cubicBezTo>
                  <a:cubicBezTo>
                    <a:pt x="8" y="37"/>
                    <a:pt x="8" y="37"/>
                    <a:pt x="8" y="37"/>
                  </a:cubicBezTo>
                  <a:cubicBezTo>
                    <a:pt x="8" y="37"/>
                    <a:pt x="8" y="37"/>
                    <a:pt x="8" y="37"/>
                  </a:cubicBezTo>
                  <a:cubicBezTo>
                    <a:pt x="8" y="69"/>
                    <a:pt x="8" y="69"/>
                    <a:pt x="8" y="69"/>
                  </a:cubicBezTo>
                  <a:cubicBezTo>
                    <a:pt x="8" y="71"/>
                    <a:pt x="10" y="73"/>
                    <a:pt x="13" y="73"/>
                  </a:cubicBezTo>
                  <a:cubicBezTo>
                    <a:pt x="15" y="73"/>
                    <a:pt x="17" y="71"/>
                    <a:pt x="17" y="69"/>
                  </a:cubicBezTo>
                  <a:cubicBezTo>
                    <a:pt x="17" y="37"/>
                    <a:pt x="17" y="37"/>
                    <a:pt x="17" y="37"/>
                  </a:cubicBezTo>
                  <a:cubicBezTo>
                    <a:pt x="17" y="37"/>
                    <a:pt x="17" y="37"/>
                    <a:pt x="17" y="37"/>
                  </a:cubicBezTo>
                  <a:cubicBezTo>
                    <a:pt x="17" y="37"/>
                    <a:pt x="17" y="37"/>
                    <a:pt x="17" y="37"/>
                  </a:cubicBezTo>
                  <a:cubicBezTo>
                    <a:pt x="17" y="37"/>
                    <a:pt x="17" y="37"/>
                    <a:pt x="17" y="37"/>
                  </a:cubicBezTo>
                  <a:cubicBezTo>
                    <a:pt x="17" y="36"/>
                    <a:pt x="18" y="34"/>
                    <a:pt x="20" y="34"/>
                  </a:cubicBezTo>
                  <a:cubicBezTo>
                    <a:pt x="21" y="34"/>
                    <a:pt x="22" y="36"/>
                    <a:pt x="22" y="37"/>
                  </a:cubicBezTo>
                  <a:cubicBezTo>
                    <a:pt x="22" y="37"/>
                    <a:pt x="22" y="37"/>
                    <a:pt x="22" y="37"/>
                  </a:cubicBezTo>
                  <a:cubicBezTo>
                    <a:pt x="22" y="37"/>
                    <a:pt x="22" y="37"/>
                    <a:pt x="22" y="37"/>
                  </a:cubicBezTo>
                  <a:cubicBezTo>
                    <a:pt x="22" y="37"/>
                    <a:pt x="22" y="37"/>
                    <a:pt x="22" y="37"/>
                  </a:cubicBezTo>
                  <a:cubicBezTo>
                    <a:pt x="22" y="69"/>
                    <a:pt x="22" y="69"/>
                    <a:pt x="22" y="69"/>
                  </a:cubicBezTo>
                  <a:cubicBezTo>
                    <a:pt x="22" y="71"/>
                    <a:pt x="24" y="73"/>
                    <a:pt x="27" y="73"/>
                  </a:cubicBezTo>
                  <a:cubicBezTo>
                    <a:pt x="29" y="73"/>
                    <a:pt x="31" y="71"/>
                    <a:pt x="31" y="69"/>
                  </a:cubicBezTo>
                  <a:cubicBezTo>
                    <a:pt x="31" y="37"/>
                    <a:pt x="31" y="37"/>
                    <a:pt x="31" y="37"/>
                  </a:cubicBezTo>
                  <a:cubicBezTo>
                    <a:pt x="31" y="37"/>
                    <a:pt x="31" y="37"/>
                    <a:pt x="31" y="37"/>
                  </a:cubicBezTo>
                  <a:cubicBezTo>
                    <a:pt x="31" y="37"/>
                    <a:pt x="31" y="37"/>
                    <a:pt x="31" y="37"/>
                  </a:cubicBezTo>
                  <a:cubicBezTo>
                    <a:pt x="31" y="7"/>
                    <a:pt x="31" y="7"/>
                    <a:pt x="31" y="7"/>
                  </a:cubicBezTo>
                  <a:cubicBezTo>
                    <a:pt x="32" y="7"/>
                    <a:pt x="32" y="7"/>
                    <a:pt x="32" y="7"/>
                  </a:cubicBezTo>
                  <a:cubicBezTo>
                    <a:pt x="32" y="30"/>
                    <a:pt x="32" y="30"/>
                    <a:pt x="32" y="30"/>
                  </a:cubicBezTo>
                  <a:cubicBezTo>
                    <a:pt x="32" y="32"/>
                    <a:pt x="34" y="34"/>
                    <a:pt x="36" y="34"/>
                  </a:cubicBezTo>
                  <a:cubicBezTo>
                    <a:pt x="38" y="34"/>
                    <a:pt x="39" y="32"/>
                    <a:pt x="39" y="30"/>
                  </a:cubicBezTo>
                  <a:cubicBezTo>
                    <a:pt x="39" y="6"/>
                    <a:pt x="39" y="6"/>
                    <a:pt x="39" y="6"/>
                  </a:cubicBezTo>
                  <a:cubicBezTo>
                    <a:pt x="39" y="5"/>
                    <a:pt x="39" y="4"/>
                    <a:pt x="39" y="3"/>
                  </a:cubicBezTo>
                  <a:close/>
                </a:path>
              </a:pathLst>
            </a:custGeom>
            <a:grpFill/>
            <a:ln w="9525">
              <a:noFill/>
              <a:round/>
            </a:ln>
          </p:spPr>
          <p:txBody>
            <a:bodyPr vert="horz" wrap="square" lIns="104678" tIns="52339" rIns="104678" bIns="52339" numCol="1" anchor="t" anchorCtr="0" compatLnSpc="1"/>
            <a:lstStyle/>
            <a:p>
              <a:pPr defTabSz="902970" fontAlgn="auto">
                <a:spcBef>
                  <a:spcPts val="0"/>
                </a:spcBef>
                <a:spcAft>
                  <a:spcPts val="0"/>
                </a:spcAft>
                <a:defRPr/>
              </a:pPr>
              <a:endParaRPr lang="zh-CN" altLang="en-US" sz="1780" kern="0">
                <a:solidFill>
                  <a:sysClr val="windowText" lastClr="000000"/>
                </a:solidFill>
              </a:endParaRPr>
            </a:p>
          </p:txBody>
        </p:sp>
        <p:sp>
          <p:nvSpPr>
            <p:cNvPr id="556" name="Oval 55"/>
            <p:cNvSpPr>
              <a:spLocks noChangeArrowheads="1"/>
            </p:cNvSpPr>
            <p:nvPr/>
          </p:nvSpPr>
          <p:spPr bwMode="auto">
            <a:xfrm>
              <a:off x="3821626" y="1939190"/>
              <a:ext cx="157385" cy="149233"/>
            </a:xfrm>
            <a:prstGeom prst="ellipse">
              <a:avLst/>
            </a:prstGeom>
            <a:grpFill/>
            <a:ln w="9525">
              <a:noFill/>
              <a:round/>
            </a:ln>
          </p:spPr>
          <p:txBody>
            <a:bodyPr vert="horz" wrap="square" lIns="104678" tIns="52339" rIns="104678" bIns="52339" numCol="1" anchor="t" anchorCtr="0" compatLnSpc="1"/>
            <a:lstStyle/>
            <a:p>
              <a:pPr defTabSz="902970" fontAlgn="auto">
                <a:spcBef>
                  <a:spcPts val="0"/>
                </a:spcBef>
                <a:spcAft>
                  <a:spcPts val="0"/>
                </a:spcAft>
                <a:defRPr/>
              </a:pPr>
              <a:endParaRPr lang="zh-CN" altLang="en-US" sz="1780" kern="0">
                <a:solidFill>
                  <a:sysClr val="windowText" lastClr="000000"/>
                </a:solidFill>
              </a:endParaRPr>
            </a:p>
          </p:txBody>
        </p:sp>
        <p:sp>
          <p:nvSpPr>
            <p:cNvPr id="557" name="Freeform 56"/>
            <p:cNvSpPr/>
            <p:nvPr/>
          </p:nvSpPr>
          <p:spPr bwMode="auto">
            <a:xfrm>
              <a:off x="4008004" y="2096277"/>
              <a:ext cx="20708" cy="3928"/>
            </a:xfrm>
            <a:custGeom>
              <a:avLst/>
              <a:gdLst/>
              <a:ahLst/>
              <a:cxnLst>
                <a:cxn ang="0">
                  <a:pos x="0" y="0"/>
                </a:cxn>
                <a:cxn ang="0">
                  <a:pos x="2" y="0"/>
                </a:cxn>
                <a:cxn ang="0">
                  <a:pos x="0" y="0"/>
                </a:cxn>
              </a:cxnLst>
              <a:rect l="0" t="0" r="r" b="b"/>
              <a:pathLst>
                <a:path w="2">
                  <a:moveTo>
                    <a:pt x="0" y="0"/>
                  </a:moveTo>
                  <a:cubicBezTo>
                    <a:pt x="2" y="0"/>
                    <a:pt x="2" y="0"/>
                    <a:pt x="2" y="0"/>
                  </a:cubicBezTo>
                  <a:cubicBezTo>
                    <a:pt x="1" y="0"/>
                    <a:pt x="1" y="0"/>
                    <a:pt x="0" y="0"/>
                  </a:cubicBezTo>
                  <a:close/>
                </a:path>
              </a:pathLst>
            </a:custGeom>
            <a:grpFill/>
            <a:ln w="9525">
              <a:noFill/>
              <a:round/>
            </a:ln>
          </p:spPr>
          <p:txBody>
            <a:bodyPr vert="horz" wrap="square" lIns="104678" tIns="52339" rIns="104678" bIns="52339" numCol="1" anchor="t" anchorCtr="0" compatLnSpc="1"/>
            <a:lstStyle/>
            <a:p>
              <a:pPr defTabSz="902970" fontAlgn="auto">
                <a:spcBef>
                  <a:spcPts val="0"/>
                </a:spcBef>
                <a:spcAft>
                  <a:spcPts val="0"/>
                </a:spcAft>
                <a:defRPr/>
              </a:pPr>
              <a:endParaRPr lang="zh-CN" altLang="en-US" sz="1780" kern="0">
                <a:solidFill>
                  <a:sysClr val="windowText" lastClr="000000"/>
                </a:solidFill>
              </a:endParaRPr>
            </a:p>
          </p:txBody>
        </p:sp>
        <p:sp>
          <p:nvSpPr>
            <p:cNvPr id="558" name="Freeform 57"/>
            <p:cNvSpPr/>
            <p:nvPr/>
          </p:nvSpPr>
          <p:spPr bwMode="auto">
            <a:xfrm>
              <a:off x="3713946" y="2096278"/>
              <a:ext cx="381035" cy="687256"/>
            </a:xfrm>
            <a:custGeom>
              <a:avLst/>
              <a:gdLst/>
              <a:ahLst/>
              <a:cxnLst>
                <a:cxn ang="0">
                  <a:pos x="38" y="3"/>
                </a:cxn>
                <a:cxn ang="0">
                  <a:pos x="34" y="1"/>
                </a:cxn>
                <a:cxn ang="0">
                  <a:pos x="32" y="0"/>
                </a:cxn>
                <a:cxn ang="0">
                  <a:pos x="31" y="0"/>
                </a:cxn>
                <a:cxn ang="0">
                  <a:pos x="31" y="0"/>
                </a:cxn>
                <a:cxn ang="0">
                  <a:pos x="29" y="0"/>
                </a:cxn>
                <a:cxn ang="0">
                  <a:pos x="8" y="0"/>
                </a:cxn>
                <a:cxn ang="0">
                  <a:pos x="8" y="0"/>
                </a:cxn>
                <a:cxn ang="0">
                  <a:pos x="8" y="0"/>
                </a:cxn>
                <a:cxn ang="0">
                  <a:pos x="8" y="0"/>
                </a:cxn>
                <a:cxn ang="0">
                  <a:pos x="5" y="1"/>
                </a:cxn>
                <a:cxn ang="0">
                  <a:pos x="0" y="6"/>
                </a:cxn>
                <a:cxn ang="0">
                  <a:pos x="0" y="6"/>
                </a:cxn>
                <a:cxn ang="0">
                  <a:pos x="0" y="6"/>
                </a:cxn>
                <a:cxn ang="0">
                  <a:pos x="0" y="30"/>
                </a:cxn>
                <a:cxn ang="0">
                  <a:pos x="3" y="34"/>
                </a:cxn>
                <a:cxn ang="0">
                  <a:pos x="7" y="30"/>
                </a:cxn>
                <a:cxn ang="0">
                  <a:pos x="7" y="8"/>
                </a:cxn>
                <a:cxn ang="0">
                  <a:pos x="8" y="8"/>
                </a:cxn>
                <a:cxn ang="0">
                  <a:pos x="8" y="37"/>
                </a:cxn>
                <a:cxn ang="0">
                  <a:pos x="8" y="37"/>
                </a:cxn>
                <a:cxn ang="0">
                  <a:pos x="8" y="37"/>
                </a:cxn>
                <a:cxn ang="0">
                  <a:pos x="8" y="69"/>
                </a:cxn>
                <a:cxn ang="0">
                  <a:pos x="12" y="74"/>
                </a:cxn>
                <a:cxn ang="0">
                  <a:pos x="17" y="69"/>
                </a:cxn>
                <a:cxn ang="0">
                  <a:pos x="17" y="37"/>
                </a:cxn>
                <a:cxn ang="0">
                  <a:pos x="17" y="37"/>
                </a:cxn>
                <a:cxn ang="0">
                  <a:pos x="17" y="37"/>
                </a:cxn>
                <a:cxn ang="0">
                  <a:pos x="17" y="37"/>
                </a:cxn>
                <a:cxn ang="0">
                  <a:pos x="19" y="34"/>
                </a:cxn>
                <a:cxn ang="0">
                  <a:pos x="22" y="37"/>
                </a:cxn>
                <a:cxn ang="0">
                  <a:pos x="22" y="37"/>
                </a:cxn>
                <a:cxn ang="0">
                  <a:pos x="22" y="37"/>
                </a:cxn>
                <a:cxn ang="0">
                  <a:pos x="22" y="37"/>
                </a:cxn>
                <a:cxn ang="0">
                  <a:pos x="22" y="69"/>
                </a:cxn>
                <a:cxn ang="0">
                  <a:pos x="26" y="74"/>
                </a:cxn>
                <a:cxn ang="0">
                  <a:pos x="31" y="69"/>
                </a:cxn>
                <a:cxn ang="0">
                  <a:pos x="31" y="37"/>
                </a:cxn>
                <a:cxn ang="0">
                  <a:pos x="31" y="37"/>
                </a:cxn>
                <a:cxn ang="0">
                  <a:pos x="31" y="37"/>
                </a:cxn>
                <a:cxn ang="0">
                  <a:pos x="31" y="8"/>
                </a:cxn>
                <a:cxn ang="0">
                  <a:pos x="32" y="8"/>
                </a:cxn>
                <a:cxn ang="0">
                  <a:pos x="32" y="30"/>
                </a:cxn>
                <a:cxn ang="0">
                  <a:pos x="35" y="34"/>
                </a:cxn>
                <a:cxn ang="0">
                  <a:pos x="39" y="30"/>
                </a:cxn>
                <a:cxn ang="0">
                  <a:pos x="39" y="6"/>
                </a:cxn>
                <a:cxn ang="0">
                  <a:pos x="38" y="3"/>
                </a:cxn>
              </a:cxnLst>
              <a:rect l="0" t="0" r="r" b="b"/>
              <a:pathLst>
                <a:path w="39" h="74">
                  <a:moveTo>
                    <a:pt x="38" y="3"/>
                  </a:moveTo>
                  <a:cubicBezTo>
                    <a:pt x="37" y="2"/>
                    <a:pt x="36" y="1"/>
                    <a:pt x="34" y="1"/>
                  </a:cubicBezTo>
                  <a:cubicBezTo>
                    <a:pt x="33" y="0"/>
                    <a:pt x="33" y="0"/>
                    <a:pt x="32" y="0"/>
                  </a:cubicBezTo>
                  <a:cubicBezTo>
                    <a:pt x="31" y="0"/>
                    <a:pt x="31" y="0"/>
                    <a:pt x="31" y="0"/>
                  </a:cubicBezTo>
                  <a:cubicBezTo>
                    <a:pt x="31" y="0"/>
                    <a:pt x="31" y="0"/>
                    <a:pt x="31" y="0"/>
                  </a:cubicBezTo>
                  <a:cubicBezTo>
                    <a:pt x="29" y="0"/>
                    <a:pt x="29" y="0"/>
                    <a:pt x="29" y="0"/>
                  </a:cubicBezTo>
                  <a:cubicBezTo>
                    <a:pt x="8" y="0"/>
                    <a:pt x="8" y="0"/>
                    <a:pt x="8" y="0"/>
                  </a:cubicBezTo>
                  <a:cubicBezTo>
                    <a:pt x="8" y="0"/>
                    <a:pt x="8" y="0"/>
                    <a:pt x="8" y="0"/>
                  </a:cubicBezTo>
                  <a:cubicBezTo>
                    <a:pt x="8" y="0"/>
                    <a:pt x="8" y="0"/>
                    <a:pt x="8" y="0"/>
                  </a:cubicBezTo>
                  <a:cubicBezTo>
                    <a:pt x="8" y="0"/>
                    <a:pt x="8" y="0"/>
                    <a:pt x="8" y="0"/>
                  </a:cubicBezTo>
                  <a:cubicBezTo>
                    <a:pt x="7" y="0"/>
                    <a:pt x="6" y="0"/>
                    <a:pt x="5" y="1"/>
                  </a:cubicBezTo>
                  <a:cubicBezTo>
                    <a:pt x="2" y="1"/>
                    <a:pt x="0" y="2"/>
                    <a:pt x="0" y="6"/>
                  </a:cubicBezTo>
                  <a:cubicBezTo>
                    <a:pt x="0" y="6"/>
                    <a:pt x="0" y="6"/>
                    <a:pt x="0" y="6"/>
                  </a:cubicBezTo>
                  <a:cubicBezTo>
                    <a:pt x="0" y="6"/>
                    <a:pt x="0" y="6"/>
                    <a:pt x="0" y="6"/>
                  </a:cubicBezTo>
                  <a:cubicBezTo>
                    <a:pt x="0" y="30"/>
                    <a:pt x="0" y="30"/>
                    <a:pt x="0" y="30"/>
                  </a:cubicBezTo>
                  <a:cubicBezTo>
                    <a:pt x="0" y="32"/>
                    <a:pt x="1" y="34"/>
                    <a:pt x="3" y="34"/>
                  </a:cubicBezTo>
                  <a:cubicBezTo>
                    <a:pt x="5" y="34"/>
                    <a:pt x="7" y="32"/>
                    <a:pt x="7" y="30"/>
                  </a:cubicBezTo>
                  <a:cubicBezTo>
                    <a:pt x="7" y="8"/>
                    <a:pt x="7" y="8"/>
                    <a:pt x="7" y="8"/>
                  </a:cubicBezTo>
                  <a:cubicBezTo>
                    <a:pt x="8" y="8"/>
                    <a:pt x="8" y="8"/>
                    <a:pt x="8" y="8"/>
                  </a:cubicBezTo>
                  <a:cubicBezTo>
                    <a:pt x="8" y="37"/>
                    <a:pt x="8" y="37"/>
                    <a:pt x="8" y="37"/>
                  </a:cubicBezTo>
                  <a:cubicBezTo>
                    <a:pt x="8" y="37"/>
                    <a:pt x="8" y="37"/>
                    <a:pt x="8" y="37"/>
                  </a:cubicBezTo>
                  <a:cubicBezTo>
                    <a:pt x="8" y="37"/>
                    <a:pt x="8" y="37"/>
                    <a:pt x="8" y="37"/>
                  </a:cubicBezTo>
                  <a:cubicBezTo>
                    <a:pt x="8" y="69"/>
                    <a:pt x="8" y="69"/>
                    <a:pt x="8" y="69"/>
                  </a:cubicBezTo>
                  <a:cubicBezTo>
                    <a:pt x="8" y="72"/>
                    <a:pt x="10" y="74"/>
                    <a:pt x="12" y="74"/>
                  </a:cubicBezTo>
                  <a:cubicBezTo>
                    <a:pt x="15" y="74"/>
                    <a:pt x="17" y="72"/>
                    <a:pt x="17" y="69"/>
                  </a:cubicBezTo>
                  <a:cubicBezTo>
                    <a:pt x="17" y="37"/>
                    <a:pt x="17" y="37"/>
                    <a:pt x="17" y="37"/>
                  </a:cubicBezTo>
                  <a:cubicBezTo>
                    <a:pt x="17" y="37"/>
                    <a:pt x="17" y="37"/>
                    <a:pt x="17" y="37"/>
                  </a:cubicBezTo>
                  <a:cubicBezTo>
                    <a:pt x="17" y="37"/>
                    <a:pt x="17" y="37"/>
                    <a:pt x="17" y="37"/>
                  </a:cubicBezTo>
                  <a:cubicBezTo>
                    <a:pt x="17" y="37"/>
                    <a:pt x="17" y="37"/>
                    <a:pt x="17" y="37"/>
                  </a:cubicBezTo>
                  <a:cubicBezTo>
                    <a:pt x="17" y="36"/>
                    <a:pt x="18" y="34"/>
                    <a:pt x="19" y="34"/>
                  </a:cubicBezTo>
                  <a:cubicBezTo>
                    <a:pt x="21" y="34"/>
                    <a:pt x="22" y="36"/>
                    <a:pt x="22" y="37"/>
                  </a:cubicBezTo>
                  <a:cubicBezTo>
                    <a:pt x="22" y="37"/>
                    <a:pt x="22" y="37"/>
                    <a:pt x="22" y="37"/>
                  </a:cubicBezTo>
                  <a:cubicBezTo>
                    <a:pt x="22" y="37"/>
                    <a:pt x="22" y="37"/>
                    <a:pt x="22" y="37"/>
                  </a:cubicBezTo>
                  <a:cubicBezTo>
                    <a:pt x="22" y="37"/>
                    <a:pt x="22" y="37"/>
                    <a:pt x="22" y="37"/>
                  </a:cubicBezTo>
                  <a:cubicBezTo>
                    <a:pt x="22" y="69"/>
                    <a:pt x="22" y="69"/>
                    <a:pt x="22" y="69"/>
                  </a:cubicBezTo>
                  <a:cubicBezTo>
                    <a:pt x="22" y="72"/>
                    <a:pt x="24" y="74"/>
                    <a:pt x="26" y="74"/>
                  </a:cubicBezTo>
                  <a:cubicBezTo>
                    <a:pt x="29" y="74"/>
                    <a:pt x="31" y="72"/>
                    <a:pt x="31" y="69"/>
                  </a:cubicBezTo>
                  <a:cubicBezTo>
                    <a:pt x="31" y="37"/>
                    <a:pt x="31" y="37"/>
                    <a:pt x="31" y="37"/>
                  </a:cubicBezTo>
                  <a:cubicBezTo>
                    <a:pt x="31" y="37"/>
                    <a:pt x="31" y="37"/>
                    <a:pt x="31" y="37"/>
                  </a:cubicBezTo>
                  <a:cubicBezTo>
                    <a:pt x="31" y="37"/>
                    <a:pt x="31" y="37"/>
                    <a:pt x="31" y="37"/>
                  </a:cubicBezTo>
                  <a:cubicBezTo>
                    <a:pt x="31" y="8"/>
                    <a:pt x="31" y="8"/>
                    <a:pt x="31" y="8"/>
                  </a:cubicBezTo>
                  <a:cubicBezTo>
                    <a:pt x="32" y="8"/>
                    <a:pt x="32" y="8"/>
                    <a:pt x="32" y="8"/>
                  </a:cubicBezTo>
                  <a:cubicBezTo>
                    <a:pt x="32" y="30"/>
                    <a:pt x="32" y="30"/>
                    <a:pt x="32" y="30"/>
                  </a:cubicBezTo>
                  <a:cubicBezTo>
                    <a:pt x="32" y="32"/>
                    <a:pt x="33" y="34"/>
                    <a:pt x="35" y="34"/>
                  </a:cubicBezTo>
                  <a:cubicBezTo>
                    <a:pt x="37" y="34"/>
                    <a:pt x="39" y="32"/>
                    <a:pt x="39" y="30"/>
                  </a:cubicBezTo>
                  <a:cubicBezTo>
                    <a:pt x="39" y="6"/>
                    <a:pt x="39" y="6"/>
                    <a:pt x="39" y="6"/>
                  </a:cubicBezTo>
                  <a:cubicBezTo>
                    <a:pt x="39" y="5"/>
                    <a:pt x="39" y="4"/>
                    <a:pt x="38" y="3"/>
                  </a:cubicBezTo>
                  <a:close/>
                </a:path>
              </a:pathLst>
            </a:custGeom>
            <a:grpFill/>
            <a:ln w="9525">
              <a:noFill/>
              <a:round/>
            </a:ln>
          </p:spPr>
          <p:txBody>
            <a:bodyPr vert="horz" wrap="square" lIns="104678" tIns="52339" rIns="104678" bIns="52339" numCol="1" anchor="t" anchorCtr="0" compatLnSpc="1"/>
            <a:lstStyle/>
            <a:p>
              <a:pPr defTabSz="902970" fontAlgn="auto">
                <a:spcBef>
                  <a:spcPts val="0"/>
                </a:spcBef>
                <a:spcAft>
                  <a:spcPts val="0"/>
                </a:spcAft>
                <a:defRPr/>
              </a:pPr>
              <a:endParaRPr lang="zh-CN" altLang="en-US" sz="1780" kern="0">
                <a:solidFill>
                  <a:sysClr val="windowText" lastClr="000000"/>
                </a:solidFill>
              </a:endParaRPr>
            </a:p>
          </p:txBody>
        </p:sp>
        <p:sp>
          <p:nvSpPr>
            <p:cNvPr id="559" name="Oval 58"/>
            <p:cNvSpPr>
              <a:spLocks noChangeArrowheads="1"/>
            </p:cNvSpPr>
            <p:nvPr/>
          </p:nvSpPr>
          <p:spPr bwMode="auto">
            <a:xfrm>
              <a:off x="4360047" y="1939190"/>
              <a:ext cx="157385" cy="149233"/>
            </a:xfrm>
            <a:prstGeom prst="ellipse">
              <a:avLst/>
            </a:prstGeom>
            <a:grpFill/>
            <a:ln w="9525">
              <a:noFill/>
              <a:round/>
            </a:ln>
          </p:spPr>
          <p:txBody>
            <a:bodyPr vert="horz" wrap="square" lIns="104678" tIns="52339" rIns="104678" bIns="52339" numCol="1" anchor="t" anchorCtr="0" compatLnSpc="1"/>
            <a:lstStyle/>
            <a:p>
              <a:pPr defTabSz="902970" fontAlgn="auto">
                <a:spcBef>
                  <a:spcPts val="0"/>
                </a:spcBef>
                <a:spcAft>
                  <a:spcPts val="0"/>
                </a:spcAft>
                <a:defRPr/>
              </a:pPr>
              <a:endParaRPr lang="zh-CN" altLang="en-US" sz="1780" kern="0">
                <a:solidFill>
                  <a:sysClr val="windowText" lastClr="000000"/>
                </a:solidFill>
              </a:endParaRPr>
            </a:p>
          </p:txBody>
        </p:sp>
        <p:sp>
          <p:nvSpPr>
            <p:cNvPr id="560" name="Freeform 59"/>
            <p:cNvSpPr/>
            <p:nvPr/>
          </p:nvSpPr>
          <p:spPr bwMode="auto">
            <a:xfrm>
              <a:off x="4546424" y="2096277"/>
              <a:ext cx="20708" cy="3928"/>
            </a:xfrm>
            <a:custGeom>
              <a:avLst/>
              <a:gdLst/>
              <a:ahLst/>
              <a:cxnLst>
                <a:cxn ang="0">
                  <a:pos x="0" y="0"/>
                </a:cxn>
                <a:cxn ang="0">
                  <a:pos x="2" y="0"/>
                </a:cxn>
                <a:cxn ang="0">
                  <a:pos x="0" y="0"/>
                </a:cxn>
              </a:cxnLst>
              <a:rect l="0" t="0" r="r" b="b"/>
              <a:pathLst>
                <a:path w="2">
                  <a:moveTo>
                    <a:pt x="0" y="0"/>
                  </a:moveTo>
                  <a:cubicBezTo>
                    <a:pt x="2" y="0"/>
                    <a:pt x="2" y="0"/>
                    <a:pt x="2" y="0"/>
                  </a:cubicBezTo>
                  <a:cubicBezTo>
                    <a:pt x="1" y="0"/>
                    <a:pt x="1" y="0"/>
                    <a:pt x="0" y="0"/>
                  </a:cubicBezTo>
                  <a:close/>
                </a:path>
              </a:pathLst>
            </a:custGeom>
            <a:grpFill/>
            <a:ln w="9525">
              <a:noFill/>
              <a:round/>
            </a:ln>
          </p:spPr>
          <p:txBody>
            <a:bodyPr vert="horz" wrap="square" lIns="104678" tIns="52339" rIns="104678" bIns="52339" numCol="1" anchor="t" anchorCtr="0" compatLnSpc="1"/>
            <a:lstStyle/>
            <a:p>
              <a:pPr defTabSz="902970" fontAlgn="auto">
                <a:spcBef>
                  <a:spcPts val="0"/>
                </a:spcBef>
                <a:spcAft>
                  <a:spcPts val="0"/>
                </a:spcAft>
                <a:defRPr/>
              </a:pPr>
              <a:endParaRPr lang="zh-CN" altLang="en-US" sz="1780" kern="0">
                <a:solidFill>
                  <a:sysClr val="windowText" lastClr="000000"/>
                </a:solidFill>
              </a:endParaRPr>
            </a:p>
          </p:txBody>
        </p:sp>
        <p:sp>
          <p:nvSpPr>
            <p:cNvPr id="561" name="Freeform 60"/>
            <p:cNvSpPr/>
            <p:nvPr/>
          </p:nvSpPr>
          <p:spPr bwMode="auto">
            <a:xfrm>
              <a:off x="4252364" y="2096278"/>
              <a:ext cx="381035" cy="687256"/>
            </a:xfrm>
            <a:custGeom>
              <a:avLst/>
              <a:gdLst/>
              <a:ahLst/>
              <a:cxnLst>
                <a:cxn ang="0">
                  <a:pos x="38" y="3"/>
                </a:cxn>
                <a:cxn ang="0">
                  <a:pos x="34" y="1"/>
                </a:cxn>
                <a:cxn ang="0">
                  <a:pos x="32" y="0"/>
                </a:cxn>
                <a:cxn ang="0">
                  <a:pos x="31" y="0"/>
                </a:cxn>
                <a:cxn ang="0">
                  <a:pos x="31" y="0"/>
                </a:cxn>
                <a:cxn ang="0">
                  <a:pos x="29" y="0"/>
                </a:cxn>
                <a:cxn ang="0">
                  <a:pos x="8" y="0"/>
                </a:cxn>
                <a:cxn ang="0">
                  <a:pos x="8" y="0"/>
                </a:cxn>
                <a:cxn ang="0">
                  <a:pos x="8" y="0"/>
                </a:cxn>
                <a:cxn ang="0">
                  <a:pos x="8" y="0"/>
                </a:cxn>
                <a:cxn ang="0">
                  <a:pos x="5" y="1"/>
                </a:cxn>
                <a:cxn ang="0">
                  <a:pos x="0" y="6"/>
                </a:cxn>
                <a:cxn ang="0">
                  <a:pos x="0" y="6"/>
                </a:cxn>
                <a:cxn ang="0">
                  <a:pos x="0" y="6"/>
                </a:cxn>
                <a:cxn ang="0">
                  <a:pos x="0" y="30"/>
                </a:cxn>
                <a:cxn ang="0">
                  <a:pos x="3" y="34"/>
                </a:cxn>
                <a:cxn ang="0">
                  <a:pos x="7" y="30"/>
                </a:cxn>
                <a:cxn ang="0">
                  <a:pos x="7" y="8"/>
                </a:cxn>
                <a:cxn ang="0">
                  <a:pos x="8" y="8"/>
                </a:cxn>
                <a:cxn ang="0">
                  <a:pos x="8" y="37"/>
                </a:cxn>
                <a:cxn ang="0">
                  <a:pos x="8" y="37"/>
                </a:cxn>
                <a:cxn ang="0">
                  <a:pos x="8" y="37"/>
                </a:cxn>
                <a:cxn ang="0">
                  <a:pos x="8" y="69"/>
                </a:cxn>
                <a:cxn ang="0">
                  <a:pos x="12" y="74"/>
                </a:cxn>
                <a:cxn ang="0">
                  <a:pos x="17" y="69"/>
                </a:cxn>
                <a:cxn ang="0">
                  <a:pos x="17" y="37"/>
                </a:cxn>
                <a:cxn ang="0">
                  <a:pos x="17" y="37"/>
                </a:cxn>
                <a:cxn ang="0">
                  <a:pos x="17" y="37"/>
                </a:cxn>
                <a:cxn ang="0">
                  <a:pos x="17" y="37"/>
                </a:cxn>
                <a:cxn ang="0">
                  <a:pos x="19" y="34"/>
                </a:cxn>
                <a:cxn ang="0">
                  <a:pos x="22" y="37"/>
                </a:cxn>
                <a:cxn ang="0">
                  <a:pos x="22" y="37"/>
                </a:cxn>
                <a:cxn ang="0">
                  <a:pos x="22" y="37"/>
                </a:cxn>
                <a:cxn ang="0">
                  <a:pos x="22" y="37"/>
                </a:cxn>
                <a:cxn ang="0">
                  <a:pos x="22" y="69"/>
                </a:cxn>
                <a:cxn ang="0">
                  <a:pos x="26" y="74"/>
                </a:cxn>
                <a:cxn ang="0">
                  <a:pos x="31" y="69"/>
                </a:cxn>
                <a:cxn ang="0">
                  <a:pos x="31" y="37"/>
                </a:cxn>
                <a:cxn ang="0">
                  <a:pos x="31" y="37"/>
                </a:cxn>
                <a:cxn ang="0">
                  <a:pos x="31" y="37"/>
                </a:cxn>
                <a:cxn ang="0">
                  <a:pos x="31" y="8"/>
                </a:cxn>
                <a:cxn ang="0">
                  <a:pos x="32" y="8"/>
                </a:cxn>
                <a:cxn ang="0">
                  <a:pos x="32" y="30"/>
                </a:cxn>
                <a:cxn ang="0">
                  <a:pos x="35" y="34"/>
                </a:cxn>
                <a:cxn ang="0">
                  <a:pos x="39" y="30"/>
                </a:cxn>
                <a:cxn ang="0">
                  <a:pos x="39" y="6"/>
                </a:cxn>
                <a:cxn ang="0">
                  <a:pos x="38" y="3"/>
                </a:cxn>
              </a:cxnLst>
              <a:rect l="0" t="0" r="r" b="b"/>
              <a:pathLst>
                <a:path w="39" h="74">
                  <a:moveTo>
                    <a:pt x="38" y="3"/>
                  </a:moveTo>
                  <a:cubicBezTo>
                    <a:pt x="37" y="2"/>
                    <a:pt x="36" y="1"/>
                    <a:pt x="34" y="1"/>
                  </a:cubicBezTo>
                  <a:cubicBezTo>
                    <a:pt x="33" y="0"/>
                    <a:pt x="33" y="0"/>
                    <a:pt x="32" y="0"/>
                  </a:cubicBezTo>
                  <a:cubicBezTo>
                    <a:pt x="31" y="0"/>
                    <a:pt x="31" y="0"/>
                    <a:pt x="31" y="0"/>
                  </a:cubicBezTo>
                  <a:cubicBezTo>
                    <a:pt x="31" y="0"/>
                    <a:pt x="31" y="0"/>
                    <a:pt x="31" y="0"/>
                  </a:cubicBezTo>
                  <a:cubicBezTo>
                    <a:pt x="29" y="0"/>
                    <a:pt x="29" y="0"/>
                    <a:pt x="29" y="0"/>
                  </a:cubicBezTo>
                  <a:cubicBezTo>
                    <a:pt x="8" y="0"/>
                    <a:pt x="8" y="0"/>
                    <a:pt x="8" y="0"/>
                  </a:cubicBezTo>
                  <a:cubicBezTo>
                    <a:pt x="8" y="0"/>
                    <a:pt x="8" y="0"/>
                    <a:pt x="8" y="0"/>
                  </a:cubicBezTo>
                  <a:cubicBezTo>
                    <a:pt x="8" y="0"/>
                    <a:pt x="8" y="0"/>
                    <a:pt x="8" y="0"/>
                  </a:cubicBezTo>
                  <a:cubicBezTo>
                    <a:pt x="8" y="0"/>
                    <a:pt x="8" y="0"/>
                    <a:pt x="8" y="0"/>
                  </a:cubicBezTo>
                  <a:cubicBezTo>
                    <a:pt x="7" y="0"/>
                    <a:pt x="6" y="0"/>
                    <a:pt x="5" y="1"/>
                  </a:cubicBezTo>
                  <a:cubicBezTo>
                    <a:pt x="2" y="1"/>
                    <a:pt x="0" y="2"/>
                    <a:pt x="0" y="6"/>
                  </a:cubicBezTo>
                  <a:cubicBezTo>
                    <a:pt x="0" y="6"/>
                    <a:pt x="0" y="6"/>
                    <a:pt x="0" y="6"/>
                  </a:cubicBezTo>
                  <a:cubicBezTo>
                    <a:pt x="0" y="6"/>
                    <a:pt x="0" y="6"/>
                    <a:pt x="0" y="6"/>
                  </a:cubicBezTo>
                  <a:cubicBezTo>
                    <a:pt x="0" y="30"/>
                    <a:pt x="0" y="30"/>
                    <a:pt x="0" y="30"/>
                  </a:cubicBezTo>
                  <a:cubicBezTo>
                    <a:pt x="0" y="32"/>
                    <a:pt x="1" y="34"/>
                    <a:pt x="3" y="34"/>
                  </a:cubicBezTo>
                  <a:cubicBezTo>
                    <a:pt x="5" y="34"/>
                    <a:pt x="7" y="32"/>
                    <a:pt x="7" y="30"/>
                  </a:cubicBezTo>
                  <a:cubicBezTo>
                    <a:pt x="7" y="8"/>
                    <a:pt x="7" y="8"/>
                    <a:pt x="7" y="8"/>
                  </a:cubicBezTo>
                  <a:cubicBezTo>
                    <a:pt x="8" y="8"/>
                    <a:pt x="8" y="8"/>
                    <a:pt x="8" y="8"/>
                  </a:cubicBezTo>
                  <a:cubicBezTo>
                    <a:pt x="8" y="37"/>
                    <a:pt x="8" y="37"/>
                    <a:pt x="8" y="37"/>
                  </a:cubicBezTo>
                  <a:cubicBezTo>
                    <a:pt x="8" y="37"/>
                    <a:pt x="8" y="37"/>
                    <a:pt x="8" y="37"/>
                  </a:cubicBezTo>
                  <a:cubicBezTo>
                    <a:pt x="8" y="37"/>
                    <a:pt x="8" y="37"/>
                    <a:pt x="8" y="37"/>
                  </a:cubicBezTo>
                  <a:cubicBezTo>
                    <a:pt x="8" y="69"/>
                    <a:pt x="8" y="69"/>
                    <a:pt x="8" y="69"/>
                  </a:cubicBezTo>
                  <a:cubicBezTo>
                    <a:pt x="8" y="72"/>
                    <a:pt x="10" y="74"/>
                    <a:pt x="12" y="74"/>
                  </a:cubicBezTo>
                  <a:cubicBezTo>
                    <a:pt x="15" y="74"/>
                    <a:pt x="17" y="72"/>
                    <a:pt x="17" y="69"/>
                  </a:cubicBezTo>
                  <a:cubicBezTo>
                    <a:pt x="17" y="37"/>
                    <a:pt x="17" y="37"/>
                    <a:pt x="17" y="37"/>
                  </a:cubicBezTo>
                  <a:cubicBezTo>
                    <a:pt x="17" y="37"/>
                    <a:pt x="17" y="37"/>
                    <a:pt x="17" y="37"/>
                  </a:cubicBezTo>
                  <a:cubicBezTo>
                    <a:pt x="17" y="37"/>
                    <a:pt x="17" y="37"/>
                    <a:pt x="17" y="37"/>
                  </a:cubicBezTo>
                  <a:cubicBezTo>
                    <a:pt x="17" y="37"/>
                    <a:pt x="17" y="37"/>
                    <a:pt x="17" y="37"/>
                  </a:cubicBezTo>
                  <a:cubicBezTo>
                    <a:pt x="17" y="36"/>
                    <a:pt x="18" y="34"/>
                    <a:pt x="19" y="34"/>
                  </a:cubicBezTo>
                  <a:cubicBezTo>
                    <a:pt x="21" y="34"/>
                    <a:pt x="22" y="36"/>
                    <a:pt x="22" y="37"/>
                  </a:cubicBezTo>
                  <a:cubicBezTo>
                    <a:pt x="22" y="37"/>
                    <a:pt x="22" y="37"/>
                    <a:pt x="22" y="37"/>
                  </a:cubicBezTo>
                  <a:cubicBezTo>
                    <a:pt x="22" y="37"/>
                    <a:pt x="22" y="37"/>
                    <a:pt x="22" y="37"/>
                  </a:cubicBezTo>
                  <a:cubicBezTo>
                    <a:pt x="22" y="37"/>
                    <a:pt x="22" y="37"/>
                    <a:pt x="22" y="37"/>
                  </a:cubicBezTo>
                  <a:cubicBezTo>
                    <a:pt x="22" y="69"/>
                    <a:pt x="22" y="69"/>
                    <a:pt x="22" y="69"/>
                  </a:cubicBezTo>
                  <a:cubicBezTo>
                    <a:pt x="22" y="72"/>
                    <a:pt x="24" y="74"/>
                    <a:pt x="26" y="74"/>
                  </a:cubicBezTo>
                  <a:cubicBezTo>
                    <a:pt x="29" y="74"/>
                    <a:pt x="31" y="72"/>
                    <a:pt x="31" y="69"/>
                  </a:cubicBezTo>
                  <a:cubicBezTo>
                    <a:pt x="31" y="37"/>
                    <a:pt x="31" y="37"/>
                    <a:pt x="31" y="37"/>
                  </a:cubicBezTo>
                  <a:cubicBezTo>
                    <a:pt x="31" y="37"/>
                    <a:pt x="31" y="37"/>
                    <a:pt x="31" y="37"/>
                  </a:cubicBezTo>
                  <a:cubicBezTo>
                    <a:pt x="31" y="37"/>
                    <a:pt x="31" y="37"/>
                    <a:pt x="31" y="37"/>
                  </a:cubicBezTo>
                  <a:cubicBezTo>
                    <a:pt x="31" y="8"/>
                    <a:pt x="31" y="8"/>
                    <a:pt x="31" y="8"/>
                  </a:cubicBezTo>
                  <a:cubicBezTo>
                    <a:pt x="32" y="8"/>
                    <a:pt x="32" y="8"/>
                    <a:pt x="32" y="8"/>
                  </a:cubicBezTo>
                  <a:cubicBezTo>
                    <a:pt x="32" y="30"/>
                    <a:pt x="32" y="30"/>
                    <a:pt x="32" y="30"/>
                  </a:cubicBezTo>
                  <a:cubicBezTo>
                    <a:pt x="32" y="32"/>
                    <a:pt x="33" y="34"/>
                    <a:pt x="35" y="34"/>
                  </a:cubicBezTo>
                  <a:cubicBezTo>
                    <a:pt x="37" y="34"/>
                    <a:pt x="39" y="32"/>
                    <a:pt x="39" y="30"/>
                  </a:cubicBezTo>
                  <a:cubicBezTo>
                    <a:pt x="39" y="6"/>
                    <a:pt x="39" y="6"/>
                    <a:pt x="39" y="6"/>
                  </a:cubicBezTo>
                  <a:cubicBezTo>
                    <a:pt x="39" y="5"/>
                    <a:pt x="39" y="4"/>
                    <a:pt x="38" y="3"/>
                  </a:cubicBezTo>
                  <a:close/>
                </a:path>
              </a:pathLst>
            </a:custGeom>
            <a:grpFill/>
            <a:ln w="9525">
              <a:noFill/>
              <a:round/>
            </a:ln>
          </p:spPr>
          <p:txBody>
            <a:bodyPr vert="horz" wrap="square" lIns="104678" tIns="52339" rIns="104678" bIns="52339" numCol="1" anchor="t" anchorCtr="0" compatLnSpc="1"/>
            <a:lstStyle/>
            <a:p>
              <a:pPr defTabSz="902970" fontAlgn="auto">
                <a:spcBef>
                  <a:spcPts val="0"/>
                </a:spcBef>
                <a:spcAft>
                  <a:spcPts val="0"/>
                </a:spcAft>
                <a:defRPr/>
              </a:pPr>
              <a:endParaRPr lang="zh-CN" altLang="en-US" sz="1780" kern="0">
                <a:solidFill>
                  <a:sysClr val="windowText" lastClr="000000"/>
                </a:solidFill>
              </a:endParaRPr>
            </a:p>
          </p:txBody>
        </p:sp>
        <p:sp>
          <p:nvSpPr>
            <p:cNvPr id="562" name="Oval 61"/>
            <p:cNvSpPr>
              <a:spLocks noChangeArrowheads="1"/>
            </p:cNvSpPr>
            <p:nvPr/>
          </p:nvSpPr>
          <p:spPr bwMode="auto">
            <a:xfrm>
              <a:off x="4898466" y="1939190"/>
              <a:ext cx="157385" cy="149233"/>
            </a:xfrm>
            <a:prstGeom prst="ellipse">
              <a:avLst/>
            </a:prstGeom>
            <a:grpFill/>
            <a:ln w="9525">
              <a:noFill/>
              <a:round/>
            </a:ln>
          </p:spPr>
          <p:txBody>
            <a:bodyPr vert="horz" wrap="square" lIns="104678" tIns="52339" rIns="104678" bIns="52339" numCol="1" anchor="t" anchorCtr="0" compatLnSpc="1"/>
            <a:lstStyle/>
            <a:p>
              <a:pPr defTabSz="902970" fontAlgn="auto">
                <a:spcBef>
                  <a:spcPts val="0"/>
                </a:spcBef>
                <a:spcAft>
                  <a:spcPts val="0"/>
                </a:spcAft>
                <a:defRPr/>
              </a:pPr>
              <a:endParaRPr lang="zh-CN" altLang="en-US" sz="1780" kern="0">
                <a:solidFill>
                  <a:sysClr val="windowText" lastClr="000000"/>
                </a:solidFill>
              </a:endParaRPr>
            </a:p>
          </p:txBody>
        </p:sp>
        <p:sp>
          <p:nvSpPr>
            <p:cNvPr id="563" name="Freeform 62"/>
            <p:cNvSpPr/>
            <p:nvPr/>
          </p:nvSpPr>
          <p:spPr bwMode="auto">
            <a:xfrm>
              <a:off x="5084844" y="2096277"/>
              <a:ext cx="20708" cy="3928"/>
            </a:xfrm>
            <a:custGeom>
              <a:avLst/>
              <a:gdLst/>
              <a:ahLst/>
              <a:cxnLst>
                <a:cxn ang="0">
                  <a:pos x="0" y="0"/>
                </a:cxn>
                <a:cxn ang="0">
                  <a:pos x="2" y="0"/>
                </a:cxn>
                <a:cxn ang="0">
                  <a:pos x="0" y="0"/>
                </a:cxn>
              </a:cxnLst>
              <a:rect l="0" t="0" r="r" b="b"/>
              <a:pathLst>
                <a:path w="2">
                  <a:moveTo>
                    <a:pt x="0" y="0"/>
                  </a:moveTo>
                  <a:cubicBezTo>
                    <a:pt x="2" y="0"/>
                    <a:pt x="2" y="0"/>
                    <a:pt x="2" y="0"/>
                  </a:cubicBezTo>
                  <a:cubicBezTo>
                    <a:pt x="1" y="0"/>
                    <a:pt x="0" y="0"/>
                    <a:pt x="0" y="0"/>
                  </a:cubicBezTo>
                  <a:close/>
                </a:path>
              </a:pathLst>
            </a:custGeom>
            <a:grpFill/>
            <a:ln w="9525">
              <a:noFill/>
              <a:round/>
            </a:ln>
          </p:spPr>
          <p:txBody>
            <a:bodyPr vert="horz" wrap="square" lIns="104678" tIns="52339" rIns="104678" bIns="52339" numCol="1" anchor="t" anchorCtr="0" compatLnSpc="1"/>
            <a:lstStyle/>
            <a:p>
              <a:pPr defTabSz="902970" fontAlgn="auto">
                <a:spcBef>
                  <a:spcPts val="0"/>
                </a:spcBef>
                <a:spcAft>
                  <a:spcPts val="0"/>
                </a:spcAft>
                <a:defRPr/>
              </a:pPr>
              <a:endParaRPr lang="zh-CN" altLang="en-US" sz="1780" kern="0">
                <a:solidFill>
                  <a:sysClr val="windowText" lastClr="000000"/>
                </a:solidFill>
              </a:endParaRPr>
            </a:p>
          </p:txBody>
        </p:sp>
        <p:sp>
          <p:nvSpPr>
            <p:cNvPr id="564" name="Freeform 60"/>
            <p:cNvSpPr/>
            <p:nvPr/>
          </p:nvSpPr>
          <p:spPr bwMode="auto">
            <a:xfrm>
              <a:off x="4777429" y="2096278"/>
              <a:ext cx="381035" cy="687256"/>
            </a:xfrm>
            <a:custGeom>
              <a:avLst/>
              <a:gdLst/>
              <a:ahLst/>
              <a:cxnLst>
                <a:cxn ang="0">
                  <a:pos x="38" y="3"/>
                </a:cxn>
                <a:cxn ang="0">
                  <a:pos x="34" y="1"/>
                </a:cxn>
                <a:cxn ang="0">
                  <a:pos x="32" y="0"/>
                </a:cxn>
                <a:cxn ang="0">
                  <a:pos x="31" y="0"/>
                </a:cxn>
                <a:cxn ang="0">
                  <a:pos x="31" y="0"/>
                </a:cxn>
                <a:cxn ang="0">
                  <a:pos x="29" y="0"/>
                </a:cxn>
                <a:cxn ang="0">
                  <a:pos x="8" y="0"/>
                </a:cxn>
                <a:cxn ang="0">
                  <a:pos x="8" y="0"/>
                </a:cxn>
                <a:cxn ang="0">
                  <a:pos x="8" y="0"/>
                </a:cxn>
                <a:cxn ang="0">
                  <a:pos x="8" y="0"/>
                </a:cxn>
                <a:cxn ang="0">
                  <a:pos x="5" y="1"/>
                </a:cxn>
                <a:cxn ang="0">
                  <a:pos x="0" y="6"/>
                </a:cxn>
                <a:cxn ang="0">
                  <a:pos x="0" y="6"/>
                </a:cxn>
                <a:cxn ang="0">
                  <a:pos x="0" y="6"/>
                </a:cxn>
                <a:cxn ang="0">
                  <a:pos x="0" y="30"/>
                </a:cxn>
                <a:cxn ang="0">
                  <a:pos x="3" y="34"/>
                </a:cxn>
                <a:cxn ang="0">
                  <a:pos x="7" y="30"/>
                </a:cxn>
                <a:cxn ang="0">
                  <a:pos x="7" y="8"/>
                </a:cxn>
                <a:cxn ang="0">
                  <a:pos x="8" y="8"/>
                </a:cxn>
                <a:cxn ang="0">
                  <a:pos x="8" y="37"/>
                </a:cxn>
                <a:cxn ang="0">
                  <a:pos x="8" y="37"/>
                </a:cxn>
                <a:cxn ang="0">
                  <a:pos x="8" y="37"/>
                </a:cxn>
                <a:cxn ang="0">
                  <a:pos x="8" y="69"/>
                </a:cxn>
                <a:cxn ang="0">
                  <a:pos x="12" y="74"/>
                </a:cxn>
                <a:cxn ang="0">
                  <a:pos x="17" y="69"/>
                </a:cxn>
                <a:cxn ang="0">
                  <a:pos x="17" y="37"/>
                </a:cxn>
                <a:cxn ang="0">
                  <a:pos x="17" y="37"/>
                </a:cxn>
                <a:cxn ang="0">
                  <a:pos x="17" y="37"/>
                </a:cxn>
                <a:cxn ang="0">
                  <a:pos x="17" y="37"/>
                </a:cxn>
                <a:cxn ang="0">
                  <a:pos x="19" y="34"/>
                </a:cxn>
                <a:cxn ang="0">
                  <a:pos x="22" y="37"/>
                </a:cxn>
                <a:cxn ang="0">
                  <a:pos x="22" y="37"/>
                </a:cxn>
                <a:cxn ang="0">
                  <a:pos x="22" y="37"/>
                </a:cxn>
                <a:cxn ang="0">
                  <a:pos x="22" y="37"/>
                </a:cxn>
                <a:cxn ang="0">
                  <a:pos x="22" y="69"/>
                </a:cxn>
                <a:cxn ang="0">
                  <a:pos x="26" y="74"/>
                </a:cxn>
                <a:cxn ang="0">
                  <a:pos x="31" y="69"/>
                </a:cxn>
                <a:cxn ang="0">
                  <a:pos x="31" y="37"/>
                </a:cxn>
                <a:cxn ang="0">
                  <a:pos x="31" y="37"/>
                </a:cxn>
                <a:cxn ang="0">
                  <a:pos x="31" y="37"/>
                </a:cxn>
                <a:cxn ang="0">
                  <a:pos x="31" y="8"/>
                </a:cxn>
                <a:cxn ang="0">
                  <a:pos x="32" y="8"/>
                </a:cxn>
                <a:cxn ang="0">
                  <a:pos x="32" y="30"/>
                </a:cxn>
                <a:cxn ang="0">
                  <a:pos x="35" y="34"/>
                </a:cxn>
                <a:cxn ang="0">
                  <a:pos x="39" y="30"/>
                </a:cxn>
                <a:cxn ang="0">
                  <a:pos x="39" y="6"/>
                </a:cxn>
                <a:cxn ang="0">
                  <a:pos x="38" y="3"/>
                </a:cxn>
              </a:cxnLst>
              <a:rect l="0" t="0" r="r" b="b"/>
              <a:pathLst>
                <a:path w="39" h="74">
                  <a:moveTo>
                    <a:pt x="38" y="3"/>
                  </a:moveTo>
                  <a:cubicBezTo>
                    <a:pt x="37" y="2"/>
                    <a:pt x="36" y="1"/>
                    <a:pt x="34" y="1"/>
                  </a:cubicBezTo>
                  <a:cubicBezTo>
                    <a:pt x="33" y="0"/>
                    <a:pt x="33" y="0"/>
                    <a:pt x="32" y="0"/>
                  </a:cubicBezTo>
                  <a:cubicBezTo>
                    <a:pt x="31" y="0"/>
                    <a:pt x="31" y="0"/>
                    <a:pt x="31" y="0"/>
                  </a:cubicBezTo>
                  <a:cubicBezTo>
                    <a:pt x="31" y="0"/>
                    <a:pt x="31" y="0"/>
                    <a:pt x="31" y="0"/>
                  </a:cubicBezTo>
                  <a:cubicBezTo>
                    <a:pt x="29" y="0"/>
                    <a:pt x="29" y="0"/>
                    <a:pt x="29" y="0"/>
                  </a:cubicBezTo>
                  <a:cubicBezTo>
                    <a:pt x="8" y="0"/>
                    <a:pt x="8" y="0"/>
                    <a:pt x="8" y="0"/>
                  </a:cubicBezTo>
                  <a:cubicBezTo>
                    <a:pt x="8" y="0"/>
                    <a:pt x="8" y="0"/>
                    <a:pt x="8" y="0"/>
                  </a:cubicBezTo>
                  <a:cubicBezTo>
                    <a:pt x="8" y="0"/>
                    <a:pt x="8" y="0"/>
                    <a:pt x="8" y="0"/>
                  </a:cubicBezTo>
                  <a:cubicBezTo>
                    <a:pt x="8" y="0"/>
                    <a:pt x="8" y="0"/>
                    <a:pt x="8" y="0"/>
                  </a:cubicBezTo>
                  <a:cubicBezTo>
                    <a:pt x="7" y="0"/>
                    <a:pt x="6" y="0"/>
                    <a:pt x="5" y="1"/>
                  </a:cubicBezTo>
                  <a:cubicBezTo>
                    <a:pt x="2" y="1"/>
                    <a:pt x="0" y="2"/>
                    <a:pt x="0" y="6"/>
                  </a:cubicBezTo>
                  <a:cubicBezTo>
                    <a:pt x="0" y="6"/>
                    <a:pt x="0" y="6"/>
                    <a:pt x="0" y="6"/>
                  </a:cubicBezTo>
                  <a:cubicBezTo>
                    <a:pt x="0" y="6"/>
                    <a:pt x="0" y="6"/>
                    <a:pt x="0" y="6"/>
                  </a:cubicBezTo>
                  <a:cubicBezTo>
                    <a:pt x="0" y="30"/>
                    <a:pt x="0" y="30"/>
                    <a:pt x="0" y="30"/>
                  </a:cubicBezTo>
                  <a:cubicBezTo>
                    <a:pt x="0" y="32"/>
                    <a:pt x="1" y="34"/>
                    <a:pt x="3" y="34"/>
                  </a:cubicBezTo>
                  <a:cubicBezTo>
                    <a:pt x="5" y="34"/>
                    <a:pt x="7" y="32"/>
                    <a:pt x="7" y="30"/>
                  </a:cubicBezTo>
                  <a:cubicBezTo>
                    <a:pt x="7" y="8"/>
                    <a:pt x="7" y="8"/>
                    <a:pt x="7" y="8"/>
                  </a:cubicBezTo>
                  <a:cubicBezTo>
                    <a:pt x="8" y="8"/>
                    <a:pt x="8" y="8"/>
                    <a:pt x="8" y="8"/>
                  </a:cubicBezTo>
                  <a:cubicBezTo>
                    <a:pt x="8" y="37"/>
                    <a:pt x="8" y="37"/>
                    <a:pt x="8" y="37"/>
                  </a:cubicBezTo>
                  <a:cubicBezTo>
                    <a:pt x="8" y="37"/>
                    <a:pt x="8" y="37"/>
                    <a:pt x="8" y="37"/>
                  </a:cubicBezTo>
                  <a:cubicBezTo>
                    <a:pt x="8" y="37"/>
                    <a:pt x="8" y="37"/>
                    <a:pt x="8" y="37"/>
                  </a:cubicBezTo>
                  <a:cubicBezTo>
                    <a:pt x="8" y="69"/>
                    <a:pt x="8" y="69"/>
                    <a:pt x="8" y="69"/>
                  </a:cubicBezTo>
                  <a:cubicBezTo>
                    <a:pt x="8" y="72"/>
                    <a:pt x="10" y="74"/>
                    <a:pt x="12" y="74"/>
                  </a:cubicBezTo>
                  <a:cubicBezTo>
                    <a:pt x="15" y="74"/>
                    <a:pt x="17" y="72"/>
                    <a:pt x="17" y="69"/>
                  </a:cubicBezTo>
                  <a:cubicBezTo>
                    <a:pt x="17" y="37"/>
                    <a:pt x="17" y="37"/>
                    <a:pt x="17" y="37"/>
                  </a:cubicBezTo>
                  <a:cubicBezTo>
                    <a:pt x="17" y="37"/>
                    <a:pt x="17" y="37"/>
                    <a:pt x="17" y="37"/>
                  </a:cubicBezTo>
                  <a:cubicBezTo>
                    <a:pt x="17" y="37"/>
                    <a:pt x="17" y="37"/>
                    <a:pt x="17" y="37"/>
                  </a:cubicBezTo>
                  <a:cubicBezTo>
                    <a:pt x="17" y="37"/>
                    <a:pt x="17" y="37"/>
                    <a:pt x="17" y="37"/>
                  </a:cubicBezTo>
                  <a:cubicBezTo>
                    <a:pt x="17" y="36"/>
                    <a:pt x="18" y="34"/>
                    <a:pt x="19" y="34"/>
                  </a:cubicBezTo>
                  <a:cubicBezTo>
                    <a:pt x="21" y="34"/>
                    <a:pt x="22" y="36"/>
                    <a:pt x="22" y="37"/>
                  </a:cubicBezTo>
                  <a:cubicBezTo>
                    <a:pt x="22" y="37"/>
                    <a:pt x="22" y="37"/>
                    <a:pt x="22" y="37"/>
                  </a:cubicBezTo>
                  <a:cubicBezTo>
                    <a:pt x="22" y="37"/>
                    <a:pt x="22" y="37"/>
                    <a:pt x="22" y="37"/>
                  </a:cubicBezTo>
                  <a:cubicBezTo>
                    <a:pt x="22" y="37"/>
                    <a:pt x="22" y="37"/>
                    <a:pt x="22" y="37"/>
                  </a:cubicBezTo>
                  <a:cubicBezTo>
                    <a:pt x="22" y="69"/>
                    <a:pt x="22" y="69"/>
                    <a:pt x="22" y="69"/>
                  </a:cubicBezTo>
                  <a:cubicBezTo>
                    <a:pt x="22" y="72"/>
                    <a:pt x="24" y="74"/>
                    <a:pt x="26" y="74"/>
                  </a:cubicBezTo>
                  <a:cubicBezTo>
                    <a:pt x="29" y="74"/>
                    <a:pt x="31" y="72"/>
                    <a:pt x="31" y="69"/>
                  </a:cubicBezTo>
                  <a:cubicBezTo>
                    <a:pt x="31" y="37"/>
                    <a:pt x="31" y="37"/>
                    <a:pt x="31" y="37"/>
                  </a:cubicBezTo>
                  <a:cubicBezTo>
                    <a:pt x="31" y="37"/>
                    <a:pt x="31" y="37"/>
                    <a:pt x="31" y="37"/>
                  </a:cubicBezTo>
                  <a:cubicBezTo>
                    <a:pt x="31" y="37"/>
                    <a:pt x="31" y="37"/>
                    <a:pt x="31" y="37"/>
                  </a:cubicBezTo>
                  <a:cubicBezTo>
                    <a:pt x="31" y="8"/>
                    <a:pt x="31" y="8"/>
                    <a:pt x="31" y="8"/>
                  </a:cubicBezTo>
                  <a:cubicBezTo>
                    <a:pt x="32" y="8"/>
                    <a:pt x="32" y="8"/>
                    <a:pt x="32" y="8"/>
                  </a:cubicBezTo>
                  <a:cubicBezTo>
                    <a:pt x="32" y="30"/>
                    <a:pt x="32" y="30"/>
                    <a:pt x="32" y="30"/>
                  </a:cubicBezTo>
                  <a:cubicBezTo>
                    <a:pt x="32" y="32"/>
                    <a:pt x="33" y="34"/>
                    <a:pt x="35" y="34"/>
                  </a:cubicBezTo>
                  <a:cubicBezTo>
                    <a:pt x="37" y="34"/>
                    <a:pt x="39" y="32"/>
                    <a:pt x="39" y="30"/>
                  </a:cubicBezTo>
                  <a:cubicBezTo>
                    <a:pt x="39" y="6"/>
                    <a:pt x="39" y="6"/>
                    <a:pt x="39" y="6"/>
                  </a:cubicBezTo>
                  <a:cubicBezTo>
                    <a:pt x="39" y="5"/>
                    <a:pt x="39" y="4"/>
                    <a:pt x="38" y="3"/>
                  </a:cubicBezTo>
                  <a:close/>
                </a:path>
              </a:pathLst>
            </a:custGeom>
            <a:grpFill/>
            <a:ln w="9525">
              <a:noFill/>
              <a:round/>
            </a:ln>
          </p:spPr>
          <p:txBody>
            <a:bodyPr vert="horz" wrap="square" lIns="104678" tIns="52339" rIns="104678" bIns="52339" numCol="1" anchor="t" anchorCtr="0" compatLnSpc="1"/>
            <a:lstStyle/>
            <a:p>
              <a:pPr defTabSz="902970" fontAlgn="auto">
                <a:spcBef>
                  <a:spcPts val="0"/>
                </a:spcBef>
                <a:spcAft>
                  <a:spcPts val="0"/>
                </a:spcAft>
                <a:defRPr/>
              </a:pPr>
              <a:endParaRPr lang="zh-CN" altLang="en-US" sz="1780" kern="0">
                <a:solidFill>
                  <a:sysClr val="windowText" lastClr="000000"/>
                </a:solidFill>
              </a:endParaRPr>
            </a:p>
          </p:txBody>
        </p:sp>
      </p:grpSp>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57"/>
                                        </p:tgtEl>
                                        <p:attrNameLst>
                                          <p:attrName>style.visibility</p:attrName>
                                        </p:attrNameLst>
                                      </p:cBhvr>
                                      <p:to>
                                        <p:strVal val="visible"/>
                                      </p:to>
                                    </p:set>
                                    <p:animEffect transition="in" filter="wipe(left)">
                                      <p:cBhvr>
                                        <p:cTn id="7" dur="500"/>
                                        <p:tgtEl>
                                          <p:spTgt spid="15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54"/>
                                        </p:tgtEl>
                                        <p:attrNameLst>
                                          <p:attrName>style.visibility</p:attrName>
                                        </p:attrNameLst>
                                      </p:cBhvr>
                                      <p:to>
                                        <p:strVal val="visible"/>
                                      </p:to>
                                    </p:set>
                                    <p:animEffect transition="in" filter="wipe(down)">
                                      <p:cBhvr>
                                        <p:cTn id="12" dur="500"/>
                                        <p:tgtEl>
                                          <p:spTgt spid="154"/>
                                        </p:tgtEl>
                                      </p:cBhvr>
                                    </p:animEffect>
                                  </p:childTnLst>
                                </p:cTn>
                              </p:par>
                            </p:childTnLst>
                          </p:cTn>
                        </p:par>
                        <p:par>
                          <p:cTn id="13" fill="hold">
                            <p:stCondLst>
                              <p:cond delay="500"/>
                            </p:stCondLst>
                            <p:childTnLst>
                              <p:par>
                                <p:cTn id="14" presetID="41" presetClass="entr" presetSubtype="0" fill="hold" grpId="0" nodeType="afterEffect">
                                  <p:stCondLst>
                                    <p:cond delay="0"/>
                                  </p:stCondLst>
                                  <p:iterate type="lt">
                                    <p:tmPct val="10000"/>
                                  </p:iterate>
                                  <p:childTnLst>
                                    <p:set>
                                      <p:cBhvr>
                                        <p:cTn id="15" dur="1" fill="hold">
                                          <p:stCondLst>
                                            <p:cond delay="0"/>
                                          </p:stCondLst>
                                        </p:cTn>
                                        <p:tgtEl>
                                          <p:spTgt spid="153"/>
                                        </p:tgtEl>
                                        <p:attrNameLst>
                                          <p:attrName>style.visibility</p:attrName>
                                        </p:attrNameLst>
                                      </p:cBhvr>
                                      <p:to>
                                        <p:strVal val="visible"/>
                                      </p:to>
                                    </p:set>
                                    <p:anim calcmode="lin" valueType="num">
                                      <p:cBhvr>
                                        <p:cTn id="16" dur="500" fill="hold"/>
                                        <p:tgtEl>
                                          <p:spTgt spid="153"/>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153"/>
                                        </p:tgtEl>
                                        <p:attrNameLst>
                                          <p:attrName>ppt_y</p:attrName>
                                        </p:attrNameLst>
                                      </p:cBhvr>
                                      <p:tavLst>
                                        <p:tav tm="0">
                                          <p:val>
                                            <p:strVal val="#ppt_y"/>
                                          </p:val>
                                        </p:tav>
                                        <p:tav tm="100000">
                                          <p:val>
                                            <p:strVal val="#ppt_y"/>
                                          </p:val>
                                        </p:tav>
                                      </p:tavLst>
                                    </p:anim>
                                    <p:anim calcmode="lin" valueType="num">
                                      <p:cBhvr>
                                        <p:cTn id="18" dur="500" fill="hold"/>
                                        <p:tgtEl>
                                          <p:spTgt spid="153"/>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153"/>
                                        </p:tgtEl>
                                        <p:attrNameLst>
                                          <p:attrName>ppt_w</p:attrName>
                                        </p:attrNameLst>
                                      </p:cBhvr>
                                      <p:tavLst>
                                        <p:tav tm="0">
                                          <p:val>
                                            <p:strVal val="#ppt_w/10"/>
                                          </p:val>
                                        </p:tav>
                                        <p:tav tm="50000">
                                          <p:val>
                                            <p:strVal val="#ppt_w+.01"/>
                                          </p:val>
                                        </p:tav>
                                        <p:tav tm="100000">
                                          <p:val>
                                            <p:strVal val="#ppt_w"/>
                                          </p:val>
                                        </p:tav>
                                      </p:tavLst>
                                    </p:anim>
                                    <p:animEffect>
                                      <p:cBhvr>
                                        <p:cTn id="20" dur="500" tmFilter="0,0; .5, 1; 1, 1"/>
                                        <p:tgtEl>
                                          <p:spTgt spid="153"/>
                                        </p:tgtEl>
                                      </p:cBhvr>
                                    </p:animEffect>
                                  </p:childTnLst>
                                </p:cTn>
                              </p:par>
                            </p:childTnLst>
                          </p:cTn>
                        </p:par>
                        <p:par>
                          <p:cTn id="21" fill="hold">
                            <p:stCondLst>
                              <p:cond delay="1450"/>
                            </p:stCondLst>
                            <p:childTnLst>
                              <p:par>
                                <p:cTn id="22" presetID="16" presetClass="entr" presetSubtype="21" fill="hold" grpId="0" nodeType="afterEffect">
                                  <p:stCondLst>
                                    <p:cond delay="0"/>
                                  </p:stCondLst>
                                  <p:childTnLst>
                                    <p:set>
                                      <p:cBhvr>
                                        <p:cTn id="23" dur="1" fill="hold">
                                          <p:stCondLst>
                                            <p:cond delay="0"/>
                                          </p:stCondLst>
                                        </p:cTn>
                                        <p:tgtEl>
                                          <p:spTgt spid="429"/>
                                        </p:tgtEl>
                                        <p:attrNameLst>
                                          <p:attrName>style.visibility</p:attrName>
                                        </p:attrNameLst>
                                      </p:cBhvr>
                                      <p:to>
                                        <p:strVal val="visible"/>
                                      </p:to>
                                    </p:set>
                                    <p:animEffect transition="in" filter="barn(inVertical)">
                                      <p:cBhvr>
                                        <p:cTn id="24" dur="500"/>
                                        <p:tgtEl>
                                          <p:spTgt spid="429"/>
                                        </p:tgtEl>
                                      </p:cBhvr>
                                    </p:animEffect>
                                  </p:childTnLst>
                                </p:cTn>
                              </p:par>
                            </p:childTnLst>
                          </p:cTn>
                        </p:par>
                        <p:par>
                          <p:cTn id="25" fill="hold">
                            <p:stCondLst>
                              <p:cond delay="1950"/>
                            </p:stCondLst>
                            <p:childTnLst>
                              <p:par>
                                <p:cTn id="26" presetID="14" presetClass="entr" presetSubtype="10" fill="hold" nodeType="afterEffect">
                                  <p:stCondLst>
                                    <p:cond delay="0"/>
                                  </p:stCondLst>
                                  <p:childTnLst>
                                    <p:set>
                                      <p:cBhvr>
                                        <p:cTn id="27" dur="1" fill="hold">
                                          <p:stCondLst>
                                            <p:cond delay="0"/>
                                          </p:stCondLst>
                                        </p:cTn>
                                        <p:tgtEl>
                                          <p:spTgt spid="533"/>
                                        </p:tgtEl>
                                        <p:attrNameLst>
                                          <p:attrName>style.visibility</p:attrName>
                                        </p:attrNameLst>
                                      </p:cBhvr>
                                      <p:to>
                                        <p:strVal val="visible"/>
                                      </p:to>
                                    </p:set>
                                    <p:animEffect transition="in" filter="randombar(horizontal)">
                                      <p:cBhvr>
                                        <p:cTn id="28" dur="500"/>
                                        <p:tgtEl>
                                          <p:spTgt spid="533"/>
                                        </p:tgtEl>
                                      </p:cBhvr>
                                    </p:animEffect>
                                  </p:childTnLst>
                                </p:cTn>
                              </p:par>
                              <p:par>
                                <p:cTn id="29" presetID="14" presetClass="entr" presetSubtype="10" fill="hold" nodeType="withEffect">
                                  <p:stCondLst>
                                    <p:cond delay="0"/>
                                  </p:stCondLst>
                                  <p:childTnLst>
                                    <p:set>
                                      <p:cBhvr>
                                        <p:cTn id="30" dur="1" fill="hold">
                                          <p:stCondLst>
                                            <p:cond delay="0"/>
                                          </p:stCondLst>
                                        </p:cTn>
                                        <p:tgtEl>
                                          <p:spTgt spid="540"/>
                                        </p:tgtEl>
                                        <p:attrNameLst>
                                          <p:attrName>style.visibility</p:attrName>
                                        </p:attrNameLst>
                                      </p:cBhvr>
                                      <p:to>
                                        <p:strVal val="visible"/>
                                      </p:to>
                                    </p:set>
                                    <p:animEffect transition="in" filter="randombar(horizontal)">
                                      <p:cBhvr>
                                        <p:cTn id="31" dur="500"/>
                                        <p:tgtEl>
                                          <p:spTgt spid="540"/>
                                        </p:tgtEl>
                                      </p:cBhvr>
                                    </p:animEffect>
                                  </p:childTnLst>
                                </p:cTn>
                              </p:par>
                            </p:childTnLst>
                          </p:cTn>
                        </p:par>
                        <p:par>
                          <p:cTn id="32" fill="hold">
                            <p:stCondLst>
                              <p:cond delay="2450"/>
                            </p:stCondLst>
                            <p:childTnLst>
                              <p:par>
                                <p:cTn id="33" presetID="14" presetClass="entr" presetSubtype="10" fill="hold" nodeType="afterEffect">
                                  <p:stCondLst>
                                    <p:cond delay="0"/>
                                  </p:stCondLst>
                                  <p:childTnLst>
                                    <p:set>
                                      <p:cBhvr>
                                        <p:cTn id="34" dur="1" fill="hold">
                                          <p:stCondLst>
                                            <p:cond delay="0"/>
                                          </p:stCondLst>
                                        </p:cTn>
                                        <p:tgtEl>
                                          <p:spTgt spid="298"/>
                                        </p:tgtEl>
                                        <p:attrNameLst>
                                          <p:attrName>style.visibility</p:attrName>
                                        </p:attrNameLst>
                                      </p:cBhvr>
                                      <p:to>
                                        <p:strVal val="visible"/>
                                      </p:to>
                                    </p:set>
                                    <p:animEffect transition="in" filter="randombar(horizontal)">
                                      <p:cBhvr>
                                        <p:cTn id="35" dur="500"/>
                                        <p:tgtEl>
                                          <p:spTgt spid="298"/>
                                        </p:tgtEl>
                                      </p:cBhvr>
                                    </p:animEffect>
                                  </p:childTnLst>
                                </p:cTn>
                              </p:par>
                              <p:par>
                                <p:cTn id="36" presetID="14" presetClass="entr" presetSubtype="10" fill="hold" nodeType="withEffect">
                                  <p:stCondLst>
                                    <p:cond delay="0"/>
                                  </p:stCondLst>
                                  <p:childTnLst>
                                    <p:set>
                                      <p:cBhvr>
                                        <p:cTn id="37" dur="1" fill="hold">
                                          <p:stCondLst>
                                            <p:cond delay="0"/>
                                          </p:stCondLst>
                                        </p:cTn>
                                        <p:tgtEl>
                                          <p:spTgt spid="472"/>
                                        </p:tgtEl>
                                        <p:attrNameLst>
                                          <p:attrName>style.visibility</p:attrName>
                                        </p:attrNameLst>
                                      </p:cBhvr>
                                      <p:to>
                                        <p:strVal val="visible"/>
                                      </p:to>
                                    </p:set>
                                    <p:animEffect transition="in" filter="randombar(horizontal)">
                                      <p:cBhvr>
                                        <p:cTn id="38" dur="500"/>
                                        <p:tgtEl>
                                          <p:spTgt spid="472"/>
                                        </p:tgtEl>
                                      </p:cBhvr>
                                    </p:animEffect>
                                  </p:childTnLst>
                                </p:cTn>
                              </p:par>
                            </p:childTnLst>
                          </p:cTn>
                        </p:par>
                        <p:par>
                          <p:cTn id="39" fill="hold">
                            <p:stCondLst>
                              <p:cond delay="2950"/>
                            </p:stCondLst>
                            <p:childTnLst>
                              <p:par>
                                <p:cTn id="40" presetID="14" presetClass="entr" presetSubtype="10" fill="hold" nodeType="afterEffect">
                                  <p:stCondLst>
                                    <p:cond delay="0"/>
                                  </p:stCondLst>
                                  <p:childTnLst>
                                    <p:set>
                                      <p:cBhvr>
                                        <p:cTn id="41" dur="1" fill="hold">
                                          <p:stCondLst>
                                            <p:cond delay="0"/>
                                          </p:stCondLst>
                                        </p:cTn>
                                        <p:tgtEl>
                                          <p:spTgt spid="443"/>
                                        </p:tgtEl>
                                        <p:attrNameLst>
                                          <p:attrName>style.visibility</p:attrName>
                                        </p:attrNameLst>
                                      </p:cBhvr>
                                      <p:to>
                                        <p:strVal val="visible"/>
                                      </p:to>
                                    </p:set>
                                    <p:animEffect transition="in" filter="randombar(horizontal)">
                                      <p:cBhvr>
                                        <p:cTn id="42" dur="500"/>
                                        <p:tgtEl>
                                          <p:spTgt spid="443"/>
                                        </p:tgtEl>
                                      </p:cBhvr>
                                    </p:animEffect>
                                  </p:childTnLst>
                                </p:cTn>
                              </p:par>
                              <p:par>
                                <p:cTn id="43" presetID="14" presetClass="entr" presetSubtype="10" fill="hold" nodeType="withEffect">
                                  <p:stCondLst>
                                    <p:cond delay="0"/>
                                  </p:stCondLst>
                                  <p:childTnLst>
                                    <p:set>
                                      <p:cBhvr>
                                        <p:cTn id="44" dur="1" fill="hold">
                                          <p:stCondLst>
                                            <p:cond delay="0"/>
                                          </p:stCondLst>
                                        </p:cTn>
                                        <p:tgtEl>
                                          <p:spTgt spid="493"/>
                                        </p:tgtEl>
                                        <p:attrNameLst>
                                          <p:attrName>style.visibility</p:attrName>
                                        </p:attrNameLst>
                                      </p:cBhvr>
                                      <p:to>
                                        <p:strVal val="visible"/>
                                      </p:to>
                                    </p:set>
                                    <p:animEffect transition="in" filter="randombar(horizontal)">
                                      <p:cBhvr>
                                        <p:cTn id="45" dur="500"/>
                                        <p:tgtEl>
                                          <p:spTgt spid="493"/>
                                        </p:tgtEl>
                                      </p:cBhvr>
                                    </p:animEffect>
                                  </p:childTnLst>
                                </p:cTn>
                              </p:par>
                            </p:childTnLst>
                          </p:cTn>
                        </p:par>
                        <p:par>
                          <p:cTn id="46" fill="hold">
                            <p:stCondLst>
                              <p:cond delay="3450"/>
                            </p:stCondLst>
                            <p:childTnLst>
                              <p:par>
                                <p:cTn id="47" presetID="22" presetClass="entr" presetSubtype="8" fill="hold" grpId="0" nodeType="afterEffect">
                                  <p:stCondLst>
                                    <p:cond delay="0"/>
                                  </p:stCondLst>
                                  <p:childTnLst>
                                    <p:set>
                                      <p:cBhvr>
                                        <p:cTn id="48" dur="1" fill="hold">
                                          <p:stCondLst>
                                            <p:cond delay="0"/>
                                          </p:stCondLst>
                                        </p:cTn>
                                        <p:tgtEl>
                                          <p:spTgt spid="297"/>
                                        </p:tgtEl>
                                        <p:attrNameLst>
                                          <p:attrName>style.visibility</p:attrName>
                                        </p:attrNameLst>
                                      </p:cBhvr>
                                      <p:to>
                                        <p:strVal val="visible"/>
                                      </p:to>
                                    </p:set>
                                    <p:animEffect transition="in" filter="wipe(left)">
                                      <p:cBhvr>
                                        <p:cTn id="49" dur="500"/>
                                        <p:tgtEl>
                                          <p:spTgt spid="297"/>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531"/>
                                        </p:tgtEl>
                                        <p:attrNameLst>
                                          <p:attrName>style.visibility</p:attrName>
                                        </p:attrNameLst>
                                      </p:cBhvr>
                                      <p:to>
                                        <p:strVal val="visible"/>
                                      </p:to>
                                    </p:set>
                                    <p:animEffect transition="in" filter="wipe(left)">
                                      <p:cBhvr>
                                        <p:cTn id="52" dur="500"/>
                                        <p:tgtEl>
                                          <p:spTgt spid="531"/>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532"/>
                                        </p:tgtEl>
                                        <p:attrNameLst>
                                          <p:attrName>style.visibility</p:attrName>
                                        </p:attrNameLst>
                                      </p:cBhvr>
                                      <p:to>
                                        <p:strVal val="visible"/>
                                      </p:to>
                                    </p:set>
                                    <p:animEffect transition="in" filter="wipe(left)">
                                      <p:cBhvr>
                                        <p:cTn id="55" dur="500"/>
                                        <p:tgtEl>
                                          <p:spTgt spid="532"/>
                                        </p:tgtEl>
                                      </p:cBhvr>
                                    </p:animEffect>
                                  </p:childTnLst>
                                </p:cTn>
                              </p:par>
                            </p:childTnLst>
                          </p:cTn>
                        </p:par>
                        <p:par>
                          <p:cTn id="56" fill="hold">
                            <p:stCondLst>
                              <p:cond delay="3950"/>
                            </p:stCondLst>
                            <p:childTnLst>
                              <p:par>
                                <p:cTn id="57" presetID="31" presetClass="entr" presetSubtype="0" fill="hold" nodeType="afterEffect">
                                  <p:stCondLst>
                                    <p:cond delay="0"/>
                                  </p:stCondLst>
                                  <p:childTnLst>
                                    <p:set>
                                      <p:cBhvr>
                                        <p:cTn id="58" dur="1" fill="hold">
                                          <p:stCondLst>
                                            <p:cond delay="0"/>
                                          </p:stCondLst>
                                        </p:cTn>
                                        <p:tgtEl>
                                          <p:spTgt spid="522"/>
                                        </p:tgtEl>
                                        <p:attrNameLst>
                                          <p:attrName>style.visibility</p:attrName>
                                        </p:attrNameLst>
                                      </p:cBhvr>
                                      <p:to>
                                        <p:strVal val="visible"/>
                                      </p:to>
                                    </p:set>
                                    <p:anim calcmode="lin" valueType="num">
                                      <p:cBhvr>
                                        <p:cTn id="59" dur="1000" fill="hold"/>
                                        <p:tgtEl>
                                          <p:spTgt spid="522"/>
                                        </p:tgtEl>
                                        <p:attrNameLst>
                                          <p:attrName>ppt_w</p:attrName>
                                        </p:attrNameLst>
                                      </p:cBhvr>
                                      <p:tavLst>
                                        <p:tav tm="0">
                                          <p:val>
                                            <p:fltVal val="0"/>
                                          </p:val>
                                        </p:tav>
                                        <p:tav tm="100000">
                                          <p:val>
                                            <p:strVal val="#ppt_w"/>
                                          </p:val>
                                        </p:tav>
                                      </p:tavLst>
                                    </p:anim>
                                    <p:anim calcmode="lin" valueType="num">
                                      <p:cBhvr>
                                        <p:cTn id="60" dur="1000" fill="hold"/>
                                        <p:tgtEl>
                                          <p:spTgt spid="522"/>
                                        </p:tgtEl>
                                        <p:attrNameLst>
                                          <p:attrName>ppt_h</p:attrName>
                                        </p:attrNameLst>
                                      </p:cBhvr>
                                      <p:tavLst>
                                        <p:tav tm="0">
                                          <p:val>
                                            <p:fltVal val="0"/>
                                          </p:val>
                                        </p:tav>
                                        <p:tav tm="100000">
                                          <p:val>
                                            <p:strVal val="#ppt_h"/>
                                          </p:val>
                                        </p:tav>
                                      </p:tavLst>
                                    </p:anim>
                                    <p:anim calcmode="lin" valueType="num">
                                      <p:cBhvr>
                                        <p:cTn id="61" dur="1000" fill="hold"/>
                                        <p:tgtEl>
                                          <p:spTgt spid="522"/>
                                        </p:tgtEl>
                                        <p:attrNameLst>
                                          <p:attrName>style.rotation</p:attrName>
                                        </p:attrNameLst>
                                      </p:cBhvr>
                                      <p:tavLst>
                                        <p:tav tm="0">
                                          <p:val>
                                            <p:fltVal val="90"/>
                                          </p:val>
                                        </p:tav>
                                        <p:tav tm="100000">
                                          <p:val>
                                            <p:fltVal val="0"/>
                                          </p:val>
                                        </p:tav>
                                      </p:tavLst>
                                    </p:anim>
                                    <p:animEffect transition="in" filter="fade">
                                      <p:cBhvr>
                                        <p:cTn id="62" dur="1000"/>
                                        <p:tgtEl>
                                          <p:spTgt spid="522"/>
                                        </p:tgtEl>
                                      </p:cBhvr>
                                    </p:animEffect>
                                  </p:childTnLst>
                                </p:cTn>
                              </p:par>
                              <p:par>
                                <p:cTn id="63" presetID="31" presetClass="entr" presetSubtype="0" fill="hold" nodeType="withEffect">
                                  <p:stCondLst>
                                    <p:cond delay="0"/>
                                  </p:stCondLst>
                                  <p:childTnLst>
                                    <p:set>
                                      <p:cBhvr>
                                        <p:cTn id="64" dur="1" fill="hold">
                                          <p:stCondLst>
                                            <p:cond delay="0"/>
                                          </p:stCondLst>
                                        </p:cTn>
                                        <p:tgtEl>
                                          <p:spTgt spid="525"/>
                                        </p:tgtEl>
                                        <p:attrNameLst>
                                          <p:attrName>style.visibility</p:attrName>
                                        </p:attrNameLst>
                                      </p:cBhvr>
                                      <p:to>
                                        <p:strVal val="visible"/>
                                      </p:to>
                                    </p:set>
                                    <p:anim calcmode="lin" valueType="num">
                                      <p:cBhvr>
                                        <p:cTn id="65" dur="1000" fill="hold"/>
                                        <p:tgtEl>
                                          <p:spTgt spid="525"/>
                                        </p:tgtEl>
                                        <p:attrNameLst>
                                          <p:attrName>ppt_w</p:attrName>
                                        </p:attrNameLst>
                                      </p:cBhvr>
                                      <p:tavLst>
                                        <p:tav tm="0">
                                          <p:val>
                                            <p:fltVal val="0"/>
                                          </p:val>
                                        </p:tav>
                                        <p:tav tm="100000">
                                          <p:val>
                                            <p:strVal val="#ppt_w"/>
                                          </p:val>
                                        </p:tav>
                                      </p:tavLst>
                                    </p:anim>
                                    <p:anim calcmode="lin" valueType="num">
                                      <p:cBhvr>
                                        <p:cTn id="66" dur="1000" fill="hold"/>
                                        <p:tgtEl>
                                          <p:spTgt spid="525"/>
                                        </p:tgtEl>
                                        <p:attrNameLst>
                                          <p:attrName>ppt_h</p:attrName>
                                        </p:attrNameLst>
                                      </p:cBhvr>
                                      <p:tavLst>
                                        <p:tav tm="0">
                                          <p:val>
                                            <p:fltVal val="0"/>
                                          </p:val>
                                        </p:tav>
                                        <p:tav tm="100000">
                                          <p:val>
                                            <p:strVal val="#ppt_h"/>
                                          </p:val>
                                        </p:tav>
                                      </p:tavLst>
                                    </p:anim>
                                    <p:anim calcmode="lin" valueType="num">
                                      <p:cBhvr>
                                        <p:cTn id="67" dur="1000" fill="hold"/>
                                        <p:tgtEl>
                                          <p:spTgt spid="525"/>
                                        </p:tgtEl>
                                        <p:attrNameLst>
                                          <p:attrName>style.rotation</p:attrName>
                                        </p:attrNameLst>
                                      </p:cBhvr>
                                      <p:tavLst>
                                        <p:tav tm="0">
                                          <p:val>
                                            <p:fltVal val="90"/>
                                          </p:val>
                                        </p:tav>
                                        <p:tav tm="100000">
                                          <p:val>
                                            <p:fltVal val="0"/>
                                          </p:val>
                                        </p:tav>
                                      </p:tavLst>
                                    </p:anim>
                                    <p:animEffect transition="in" filter="fade">
                                      <p:cBhvr>
                                        <p:cTn id="68" dur="1000"/>
                                        <p:tgtEl>
                                          <p:spTgt spid="525"/>
                                        </p:tgtEl>
                                      </p:cBhvr>
                                    </p:animEffect>
                                  </p:childTnLst>
                                </p:cTn>
                              </p:par>
                              <p:par>
                                <p:cTn id="69" presetID="31" presetClass="entr" presetSubtype="0" fill="hold" nodeType="withEffect">
                                  <p:stCondLst>
                                    <p:cond delay="0"/>
                                  </p:stCondLst>
                                  <p:childTnLst>
                                    <p:set>
                                      <p:cBhvr>
                                        <p:cTn id="70" dur="1" fill="hold">
                                          <p:stCondLst>
                                            <p:cond delay="0"/>
                                          </p:stCondLst>
                                        </p:cTn>
                                        <p:tgtEl>
                                          <p:spTgt spid="528"/>
                                        </p:tgtEl>
                                        <p:attrNameLst>
                                          <p:attrName>style.visibility</p:attrName>
                                        </p:attrNameLst>
                                      </p:cBhvr>
                                      <p:to>
                                        <p:strVal val="visible"/>
                                      </p:to>
                                    </p:set>
                                    <p:anim calcmode="lin" valueType="num">
                                      <p:cBhvr>
                                        <p:cTn id="71" dur="1000" fill="hold"/>
                                        <p:tgtEl>
                                          <p:spTgt spid="528"/>
                                        </p:tgtEl>
                                        <p:attrNameLst>
                                          <p:attrName>ppt_w</p:attrName>
                                        </p:attrNameLst>
                                      </p:cBhvr>
                                      <p:tavLst>
                                        <p:tav tm="0">
                                          <p:val>
                                            <p:fltVal val="0"/>
                                          </p:val>
                                        </p:tav>
                                        <p:tav tm="100000">
                                          <p:val>
                                            <p:strVal val="#ppt_w"/>
                                          </p:val>
                                        </p:tav>
                                      </p:tavLst>
                                    </p:anim>
                                    <p:anim calcmode="lin" valueType="num">
                                      <p:cBhvr>
                                        <p:cTn id="72" dur="1000" fill="hold"/>
                                        <p:tgtEl>
                                          <p:spTgt spid="528"/>
                                        </p:tgtEl>
                                        <p:attrNameLst>
                                          <p:attrName>ppt_h</p:attrName>
                                        </p:attrNameLst>
                                      </p:cBhvr>
                                      <p:tavLst>
                                        <p:tav tm="0">
                                          <p:val>
                                            <p:fltVal val="0"/>
                                          </p:val>
                                        </p:tav>
                                        <p:tav tm="100000">
                                          <p:val>
                                            <p:strVal val="#ppt_h"/>
                                          </p:val>
                                        </p:tav>
                                      </p:tavLst>
                                    </p:anim>
                                    <p:anim calcmode="lin" valueType="num">
                                      <p:cBhvr>
                                        <p:cTn id="73" dur="1000" fill="hold"/>
                                        <p:tgtEl>
                                          <p:spTgt spid="528"/>
                                        </p:tgtEl>
                                        <p:attrNameLst>
                                          <p:attrName>style.rotation</p:attrName>
                                        </p:attrNameLst>
                                      </p:cBhvr>
                                      <p:tavLst>
                                        <p:tav tm="0">
                                          <p:val>
                                            <p:fltVal val="90"/>
                                          </p:val>
                                        </p:tav>
                                        <p:tav tm="100000">
                                          <p:val>
                                            <p:fltVal val="0"/>
                                          </p:val>
                                        </p:tav>
                                      </p:tavLst>
                                    </p:anim>
                                    <p:animEffect transition="in" filter="fade">
                                      <p:cBhvr>
                                        <p:cTn id="74" dur="1000"/>
                                        <p:tgtEl>
                                          <p:spTgt spid="5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9" grpId="0"/>
      <p:bldP spid="153" grpId="0" bldLvl="0" autoUpdateAnimBg="0"/>
      <p:bldP spid="297" grpId="0" animBg="1"/>
      <p:bldP spid="531" grpId="0" animBg="1"/>
      <p:bldP spid="53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圆角矩形标注 52"/>
          <p:cNvSpPr/>
          <p:nvPr/>
        </p:nvSpPr>
        <p:spPr bwMode="auto">
          <a:xfrm flipH="1">
            <a:off x="5746767" y="1215633"/>
            <a:ext cx="2872207" cy="1757503"/>
          </a:xfrm>
          <a:prstGeom prst="wedgeRoundRectCallout">
            <a:avLst>
              <a:gd name="adj1" fmla="val -1475"/>
              <a:gd name="adj2" fmla="val 68169"/>
              <a:gd name="adj3" fmla="val 16667"/>
            </a:avLst>
          </a:prstGeom>
          <a:solidFill>
            <a:srgbClr val="A27802"/>
          </a:solidFill>
          <a:ln w="12700" cap="flat" cmpd="sng" algn="ctr">
            <a:noFill/>
            <a:prstDash val="solid"/>
          </a:ln>
          <a:effectLst>
            <a:outerShdw blurRad="393700" dist="38100" dir="5400000" algn="t" rotWithShape="0">
              <a:schemeClr val="tx1">
                <a:alpha val="37000"/>
              </a:schemeClr>
            </a:outerShdw>
          </a:effectLst>
        </p:spPr>
        <p:txBody>
          <a:bodyPr anchor="ctr"/>
          <a:lstStyle/>
          <a:p>
            <a:pPr algn="ctr" defTabSz="955675" fontAlgn="auto">
              <a:spcBef>
                <a:spcPts val="0"/>
              </a:spcBef>
              <a:spcAft>
                <a:spcPts val="0"/>
              </a:spcAft>
              <a:defRPr/>
            </a:pPr>
            <a:endParaRPr lang="zh-CN" altLang="en-US" sz="1875" kern="0">
              <a:solidFill>
                <a:schemeClr val="accent5">
                  <a:lumMod val="50000"/>
                </a:schemeClr>
              </a:solidFill>
              <a:latin typeface="Calibri" panose="020F0502020204030204"/>
              <a:ea typeface="+mn-ea"/>
            </a:endParaRPr>
          </a:p>
        </p:txBody>
      </p:sp>
      <p:sp>
        <p:nvSpPr>
          <p:cNvPr id="56" name="圆角矩形标注 55"/>
          <p:cNvSpPr/>
          <p:nvPr/>
        </p:nvSpPr>
        <p:spPr bwMode="auto">
          <a:xfrm>
            <a:off x="1572504" y="1215632"/>
            <a:ext cx="2561783" cy="1757503"/>
          </a:xfrm>
          <a:prstGeom prst="wedgeRoundRectCallout">
            <a:avLst>
              <a:gd name="adj1" fmla="val -15494"/>
              <a:gd name="adj2" fmla="val 64875"/>
              <a:gd name="adj3" fmla="val 16667"/>
            </a:avLst>
          </a:prstGeom>
          <a:solidFill>
            <a:srgbClr val="D9AA27"/>
          </a:solidFill>
          <a:ln w="12700" cap="flat" cmpd="sng" algn="ctr">
            <a:noFill/>
            <a:prstDash val="solid"/>
          </a:ln>
          <a:effectLst>
            <a:outerShdw blurRad="393700" dist="38100" dir="5400000" algn="t" rotWithShape="0">
              <a:schemeClr val="tx1">
                <a:alpha val="37000"/>
              </a:schemeClr>
            </a:outerShdw>
          </a:effectLst>
        </p:spPr>
        <p:txBody>
          <a:bodyPr anchor="ctr"/>
          <a:lstStyle/>
          <a:p>
            <a:pPr algn="ctr" defTabSz="955675" fontAlgn="auto">
              <a:spcBef>
                <a:spcPts val="0"/>
              </a:spcBef>
              <a:spcAft>
                <a:spcPts val="0"/>
              </a:spcAft>
              <a:defRPr/>
            </a:pPr>
            <a:endParaRPr lang="zh-CN" altLang="en-US" sz="1875" kern="0">
              <a:solidFill>
                <a:schemeClr val="accent5">
                  <a:lumMod val="50000"/>
                </a:schemeClr>
              </a:solidFill>
              <a:latin typeface="Calibri" panose="020F0502020204030204"/>
              <a:ea typeface="+mn-ea"/>
            </a:endParaRPr>
          </a:p>
        </p:txBody>
      </p:sp>
      <p:sp>
        <p:nvSpPr>
          <p:cNvPr id="59" name="圆角矩形标注 58"/>
          <p:cNvSpPr/>
          <p:nvPr/>
        </p:nvSpPr>
        <p:spPr bwMode="auto">
          <a:xfrm flipV="1">
            <a:off x="3565175" y="3103263"/>
            <a:ext cx="2586868" cy="1754366"/>
          </a:xfrm>
          <a:prstGeom prst="wedgeRoundRectCallout">
            <a:avLst>
              <a:gd name="adj1" fmla="val -15494"/>
              <a:gd name="adj2" fmla="val 64875"/>
              <a:gd name="adj3" fmla="val 16667"/>
            </a:avLst>
          </a:prstGeom>
          <a:solidFill>
            <a:schemeClr val="accent2">
              <a:lumMod val="75000"/>
            </a:schemeClr>
          </a:solidFill>
          <a:ln w="12700" cap="flat" cmpd="sng" algn="ctr">
            <a:noFill/>
            <a:prstDash val="solid"/>
          </a:ln>
          <a:effectLst>
            <a:outerShdw blurRad="393700" dist="38100" dir="5400000" algn="t" rotWithShape="0">
              <a:schemeClr val="tx1">
                <a:alpha val="37000"/>
              </a:schemeClr>
            </a:outerShdw>
          </a:effectLst>
        </p:spPr>
        <p:txBody>
          <a:bodyPr anchor="ctr"/>
          <a:lstStyle/>
          <a:p>
            <a:pPr algn="ctr" defTabSz="955675" fontAlgn="auto">
              <a:spcBef>
                <a:spcPts val="0"/>
              </a:spcBef>
              <a:spcAft>
                <a:spcPts val="0"/>
              </a:spcAft>
              <a:defRPr/>
            </a:pPr>
            <a:endParaRPr lang="zh-CN" altLang="en-US" sz="1875" kern="0">
              <a:solidFill>
                <a:schemeClr val="accent3"/>
              </a:solidFill>
              <a:latin typeface="Calibri" panose="020F0502020204030204"/>
              <a:ea typeface="+mn-ea"/>
            </a:endParaRPr>
          </a:p>
        </p:txBody>
      </p:sp>
      <p:grpSp>
        <p:nvGrpSpPr>
          <p:cNvPr id="5" name="组合 60"/>
          <p:cNvGrpSpPr/>
          <p:nvPr/>
        </p:nvGrpSpPr>
        <p:grpSpPr>
          <a:xfrm>
            <a:off x="6629774" y="3536446"/>
            <a:ext cx="1106192" cy="755066"/>
            <a:chOff x="6387953" y="3276402"/>
            <a:chExt cx="1120093" cy="911768"/>
          </a:xfrm>
          <a:effectLst>
            <a:outerShdw blurRad="50800" dist="38100" dir="2700000" algn="tl" rotWithShape="0">
              <a:prstClr val="black">
                <a:alpha val="40000"/>
              </a:prstClr>
            </a:outerShdw>
          </a:effectLst>
        </p:grpSpPr>
        <p:sp>
          <p:nvSpPr>
            <p:cNvPr id="62" name="圆角矩形标注 61"/>
            <p:cNvSpPr/>
            <p:nvPr/>
          </p:nvSpPr>
          <p:spPr>
            <a:xfrm flipH="1">
              <a:off x="6387953" y="3276402"/>
              <a:ext cx="1120093" cy="911768"/>
            </a:xfrm>
            <a:prstGeom prst="wedgeRoundRectCallout">
              <a:avLst>
                <a:gd name="adj1" fmla="val -20118"/>
                <a:gd name="adj2" fmla="val 71633"/>
                <a:gd name="adj3" fmla="val 16667"/>
              </a:avLst>
            </a:prstGeom>
            <a:solidFill>
              <a:srgbClr val="A27802"/>
            </a:solidFill>
            <a:ln w="12700" cap="flat" cmpd="sng" algn="ctr">
              <a:noFill/>
              <a:prstDash val="solid"/>
            </a:ln>
            <a:effectLst/>
          </p:spPr>
          <p:txBody>
            <a:bodyPr anchor="ctr"/>
            <a:lstStyle/>
            <a:p>
              <a:pPr algn="ctr" defTabSz="955675" fontAlgn="auto">
                <a:spcBef>
                  <a:spcPts val="0"/>
                </a:spcBef>
                <a:spcAft>
                  <a:spcPts val="0"/>
                </a:spcAft>
                <a:defRPr/>
              </a:pPr>
              <a:endParaRPr lang="zh-CN" altLang="en-US" sz="1875" kern="0">
                <a:solidFill>
                  <a:schemeClr val="accent5">
                    <a:lumMod val="50000"/>
                  </a:schemeClr>
                </a:solidFill>
                <a:latin typeface="Calibri" panose="020F0502020204030204"/>
                <a:ea typeface="+mn-ea"/>
              </a:endParaRPr>
            </a:p>
          </p:txBody>
        </p:sp>
        <p:sp>
          <p:nvSpPr>
            <p:cNvPr id="63" name="Freeform 8"/>
            <p:cNvSpPr>
              <a:spLocks noEditPoints="1"/>
            </p:cNvSpPr>
            <p:nvPr/>
          </p:nvSpPr>
          <p:spPr bwMode="auto">
            <a:xfrm>
              <a:off x="6685649" y="3482271"/>
              <a:ext cx="524699" cy="500029"/>
            </a:xfrm>
            <a:custGeom>
              <a:avLst/>
              <a:gdLst>
                <a:gd name="T0" fmla="*/ 170977 w 1145"/>
                <a:gd name="T1" fmla="*/ 701008 h 1092"/>
                <a:gd name="T2" fmla="*/ 268350 w 1145"/>
                <a:gd name="T3" fmla="*/ 701008 h 1092"/>
                <a:gd name="T4" fmla="*/ 287518 w 1145"/>
                <a:gd name="T5" fmla="*/ 682621 h 1092"/>
                <a:gd name="T6" fmla="*/ 287518 w 1145"/>
                <a:gd name="T7" fmla="*/ 517137 h 1092"/>
                <a:gd name="T8" fmla="*/ 268350 w 1145"/>
                <a:gd name="T9" fmla="*/ 498750 h 1092"/>
                <a:gd name="T10" fmla="*/ 170977 w 1145"/>
                <a:gd name="T11" fmla="*/ 498750 h 1092"/>
                <a:gd name="T12" fmla="*/ 151809 w 1145"/>
                <a:gd name="T13" fmla="*/ 517137 h 1092"/>
                <a:gd name="T14" fmla="*/ 151809 w 1145"/>
                <a:gd name="T15" fmla="*/ 682621 h 1092"/>
                <a:gd name="T16" fmla="*/ 170977 w 1145"/>
                <a:gd name="T17" fmla="*/ 701008 h 1092"/>
                <a:gd name="T18" fmla="*/ 834951 w 1145"/>
                <a:gd name="T19" fmla="*/ 751573 h 1092"/>
                <a:gd name="T20" fmla="*/ 85105 w 1145"/>
                <a:gd name="T21" fmla="*/ 751573 h 1092"/>
                <a:gd name="T22" fmla="*/ 85105 w 1145"/>
                <a:gd name="T23" fmla="*/ 42137 h 1092"/>
                <a:gd name="T24" fmla="*/ 42169 w 1145"/>
                <a:gd name="T25" fmla="*/ 0 h 1092"/>
                <a:gd name="T26" fmla="*/ 0 w 1145"/>
                <a:gd name="T27" fmla="*/ 42137 h 1092"/>
                <a:gd name="T28" fmla="*/ 0 w 1145"/>
                <a:gd name="T29" fmla="*/ 794476 h 1092"/>
                <a:gd name="T30" fmla="*/ 42169 w 1145"/>
                <a:gd name="T31" fmla="*/ 836613 h 1092"/>
                <a:gd name="T32" fmla="*/ 834951 w 1145"/>
                <a:gd name="T33" fmla="*/ 836613 h 1092"/>
                <a:gd name="T34" fmla="*/ 877887 w 1145"/>
                <a:gd name="T35" fmla="*/ 794476 h 1092"/>
                <a:gd name="T36" fmla="*/ 834951 w 1145"/>
                <a:gd name="T37" fmla="*/ 751573 h 1092"/>
                <a:gd name="T38" fmla="*/ 403291 w 1145"/>
                <a:gd name="T39" fmla="*/ 701008 h 1092"/>
                <a:gd name="T40" fmla="*/ 501431 w 1145"/>
                <a:gd name="T41" fmla="*/ 701008 h 1092"/>
                <a:gd name="T42" fmla="*/ 519832 w 1145"/>
                <a:gd name="T43" fmla="*/ 682621 h 1092"/>
                <a:gd name="T44" fmla="*/ 519832 w 1145"/>
                <a:gd name="T45" fmla="*/ 298024 h 1092"/>
                <a:gd name="T46" fmla="*/ 501431 w 1145"/>
                <a:gd name="T47" fmla="*/ 278871 h 1092"/>
                <a:gd name="T48" fmla="*/ 403291 w 1145"/>
                <a:gd name="T49" fmla="*/ 278871 h 1092"/>
                <a:gd name="T50" fmla="*/ 384890 w 1145"/>
                <a:gd name="T51" fmla="*/ 298024 h 1092"/>
                <a:gd name="T52" fmla="*/ 384890 w 1145"/>
                <a:gd name="T53" fmla="*/ 682621 h 1092"/>
                <a:gd name="T54" fmla="*/ 403291 w 1145"/>
                <a:gd name="T55" fmla="*/ 701008 h 1092"/>
                <a:gd name="T56" fmla="*/ 636372 w 1145"/>
                <a:gd name="T57" fmla="*/ 701008 h 1092"/>
                <a:gd name="T58" fmla="*/ 733745 w 1145"/>
                <a:gd name="T59" fmla="*/ 701008 h 1092"/>
                <a:gd name="T60" fmla="*/ 752146 w 1145"/>
                <a:gd name="T61" fmla="*/ 682621 h 1092"/>
                <a:gd name="T62" fmla="*/ 752146 w 1145"/>
                <a:gd name="T63" fmla="*/ 95000 h 1092"/>
                <a:gd name="T64" fmla="*/ 733745 w 1145"/>
                <a:gd name="T65" fmla="*/ 75847 h 1092"/>
                <a:gd name="T66" fmla="*/ 636372 w 1145"/>
                <a:gd name="T67" fmla="*/ 75847 h 1092"/>
                <a:gd name="T68" fmla="*/ 617204 w 1145"/>
                <a:gd name="T69" fmla="*/ 95000 h 1092"/>
                <a:gd name="T70" fmla="*/ 617204 w 1145"/>
                <a:gd name="T71" fmla="*/ 682621 h 1092"/>
                <a:gd name="T72" fmla="*/ 636372 w 1145"/>
                <a:gd name="T73" fmla="*/ 701008 h 109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145" h="1092">
                  <a:moveTo>
                    <a:pt x="223" y="915"/>
                  </a:moveTo>
                  <a:lnTo>
                    <a:pt x="350" y="915"/>
                  </a:lnTo>
                  <a:cubicBezTo>
                    <a:pt x="364" y="915"/>
                    <a:pt x="375" y="904"/>
                    <a:pt x="375" y="891"/>
                  </a:cubicBezTo>
                  <a:lnTo>
                    <a:pt x="375" y="675"/>
                  </a:lnTo>
                  <a:cubicBezTo>
                    <a:pt x="375" y="662"/>
                    <a:pt x="364" y="651"/>
                    <a:pt x="350" y="651"/>
                  </a:cubicBezTo>
                  <a:lnTo>
                    <a:pt x="223" y="651"/>
                  </a:lnTo>
                  <a:cubicBezTo>
                    <a:pt x="209" y="651"/>
                    <a:pt x="198" y="662"/>
                    <a:pt x="198" y="675"/>
                  </a:cubicBezTo>
                  <a:lnTo>
                    <a:pt x="198" y="891"/>
                  </a:lnTo>
                  <a:cubicBezTo>
                    <a:pt x="198" y="904"/>
                    <a:pt x="209" y="915"/>
                    <a:pt x="223" y="915"/>
                  </a:cubicBezTo>
                  <a:close/>
                  <a:moveTo>
                    <a:pt x="1089" y="981"/>
                  </a:moveTo>
                  <a:lnTo>
                    <a:pt x="111" y="981"/>
                  </a:lnTo>
                  <a:lnTo>
                    <a:pt x="111" y="55"/>
                  </a:lnTo>
                  <a:cubicBezTo>
                    <a:pt x="111" y="25"/>
                    <a:pt x="86" y="0"/>
                    <a:pt x="55" y="0"/>
                  </a:cubicBezTo>
                  <a:cubicBezTo>
                    <a:pt x="25" y="0"/>
                    <a:pt x="0" y="25"/>
                    <a:pt x="0" y="55"/>
                  </a:cubicBezTo>
                  <a:lnTo>
                    <a:pt x="0" y="1037"/>
                  </a:lnTo>
                  <a:cubicBezTo>
                    <a:pt x="0" y="1067"/>
                    <a:pt x="25" y="1092"/>
                    <a:pt x="55" y="1092"/>
                  </a:cubicBezTo>
                  <a:lnTo>
                    <a:pt x="1089" y="1092"/>
                  </a:lnTo>
                  <a:cubicBezTo>
                    <a:pt x="1120" y="1092"/>
                    <a:pt x="1145" y="1067"/>
                    <a:pt x="1145" y="1037"/>
                  </a:cubicBezTo>
                  <a:cubicBezTo>
                    <a:pt x="1145" y="1006"/>
                    <a:pt x="1120" y="981"/>
                    <a:pt x="1089" y="981"/>
                  </a:cubicBezTo>
                  <a:close/>
                  <a:moveTo>
                    <a:pt x="526" y="915"/>
                  </a:moveTo>
                  <a:lnTo>
                    <a:pt x="654" y="915"/>
                  </a:lnTo>
                  <a:cubicBezTo>
                    <a:pt x="667" y="915"/>
                    <a:pt x="678" y="904"/>
                    <a:pt x="678" y="891"/>
                  </a:cubicBezTo>
                  <a:lnTo>
                    <a:pt x="678" y="389"/>
                  </a:lnTo>
                  <a:cubicBezTo>
                    <a:pt x="678" y="375"/>
                    <a:pt x="667" y="364"/>
                    <a:pt x="654" y="364"/>
                  </a:cubicBezTo>
                  <a:lnTo>
                    <a:pt x="526" y="364"/>
                  </a:lnTo>
                  <a:cubicBezTo>
                    <a:pt x="513" y="364"/>
                    <a:pt x="502" y="375"/>
                    <a:pt x="502" y="389"/>
                  </a:cubicBezTo>
                  <a:lnTo>
                    <a:pt x="502" y="891"/>
                  </a:lnTo>
                  <a:cubicBezTo>
                    <a:pt x="502" y="904"/>
                    <a:pt x="513" y="915"/>
                    <a:pt x="526" y="915"/>
                  </a:cubicBezTo>
                  <a:close/>
                  <a:moveTo>
                    <a:pt x="830" y="915"/>
                  </a:moveTo>
                  <a:lnTo>
                    <a:pt x="957" y="915"/>
                  </a:lnTo>
                  <a:cubicBezTo>
                    <a:pt x="970" y="915"/>
                    <a:pt x="981" y="904"/>
                    <a:pt x="981" y="891"/>
                  </a:cubicBezTo>
                  <a:lnTo>
                    <a:pt x="981" y="124"/>
                  </a:lnTo>
                  <a:cubicBezTo>
                    <a:pt x="981" y="110"/>
                    <a:pt x="970" y="99"/>
                    <a:pt x="957" y="99"/>
                  </a:cubicBezTo>
                  <a:lnTo>
                    <a:pt x="830" y="99"/>
                  </a:lnTo>
                  <a:cubicBezTo>
                    <a:pt x="816" y="99"/>
                    <a:pt x="805" y="110"/>
                    <a:pt x="805" y="124"/>
                  </a:cubicBezTo>
                  <a:lnTo>
                    <a:pt x="805" y="891"/>
                  </a:lnTo>
                  <a:cubicBezTo>
                    <a:pt x="805" y="904"/>
                    <a:pt x="816" y="915"/>
                    <a:pt x="830" y="915"/>
                  </a:cubicBezTo>
                  <a:close/>
                </a:path>
              </a:pathLst>
            </a:custGeom>
            <a:solidFill>
              <a:schemeClr val="bg1"/>
            </a:solidFill>
            <a:ln>
              <a:noFill/>
            </a:ln>
          </p:spPr>
          <p:txBody>
            <a:bodyPr/>
            <a:lstStyle/>
            <a:p>
              <a:pPr defTabSz="955675" fontAlgn="auto">
                <a:spcBef>
                  <a:spcPts val="0"/>
                </a:spcBef>
                <a:spcAft>
                  <a:spcPts val="0"/>
                </a:spcAft>
                <a:defRPr/>
              </a:pPr>
              <a:endParaRPr lang="zh-CN" altLang="en-US" sz="1875">
                <a:solidFill>
                  <a:schemeClr val="accent4"/>
                </a:solidFill>
                <a:latin typeface="+mn-lt"/>
                <a:ea typeface="+mn-ea"/>
              </a:endParaRPr>
            </a:p>
          </p:txBody>
        </p:sp>
      </p:grpSp>
      <p:grpSp>
        <p:nvGrpSpPr>
          <p:cNvPr id="9" name="组合 77"/>
          <p:cNvGrpSpPr/>
          <p:nvPr/>
        </p:nvGrpSpPr>
        <p:grpSpPr>
          <a:xfrm>
            <a:off x="1786926" y="3506836"/>
            <a:ext cx="1137832" cy="784677"/>
            <a:chOff x="1809381" y="3613185"/>
            <a:chExt cx="1152130" cy="794537"/>
          </a:xfrm>
          <a:effectLst>
            <a:outerShdw blurRad="50800" dist="38100" dir="2700000" algn="tl" rotWithShape="0">
              <a:prstClr val="black">
                <a:alpha val="40000"/>
              </a:prstClr>
            </a:outerShdw>
          </a:effectLst>
        </p:grpSpPr>
        <p:sp>
          <p:nvSpPr>
            <p:cNvPr id="79" name="圆角矩形标注 78"/>
            <p:cNvSpPr/>
            <p:nvPr/>
          </p:nvSpPr>
          <p:spPr>
            <a:xfrm flipH="1">
              <a:off x="1809381" y="3613185"/>
              <a:ext cx="1152130" cy="794537"/>
            </a:xfrm>
            <a:prstGeom prst="wedgeRoundRectCallout">
              <a:avLst>
                <a:gd name="adj1" fmla="val -20118"/>
                <a:gd name="adj2" fmla="val 71633"/>
                <a:gd name="adj3" fmla="val 16667"/>
              </a:avLst>
            </a:prstGeom>
            <a:solidFill>
              <a:srgbClr val="D9AA27"/>
            </a:solidFill>
            <a:ln w="12700" cap="flat" cmpd="sng" algn="ctr">
              <a:noFill/>
              <a:prstDash val="solid"/>
            </a:ln>
            <a:effectLst/>
          </p:spPr>
          <p:txBody>
            <a:bodyPr anchor="ctr"/>
            <a:lstStyle/>
            <a:p>
              <a:pPr algn="ctr" defTabSz="955675" fontAlgn="auto">
                <a:spcBef>
                  <a:spcPts val="0"/>
                </a:spcBef>
                <a:spcAft>
                  <a:spcPts val="0"/>
                </a:spcAft>
                <a:defRPr/>
              </a:pPr>
              <a:endParaRPr lang="zh-CN" altLang="en-US" sz="1875" kern="0">
                <a:solidFill>
                  <a:schemeClr val="accent5">
                    <a:lumMod val="50000"/>
                  </a:schemeClr>
                </a:solidFill>
                <a:latin typeface="Calibri" panose="020F0502020204030204"/>
                <a:ea typeface="+mn-ea"/>
              </a:endParaRPr>
            </a:p>
          </p:txBody>
        </p:sp>
        <p:grpSp>
          <p:nvGrpSpPr>
            <p:cNvPr id="10" name="组合 79"/>
            <p:cNvGrpSpPr/>
            <p:nvPr/>
          </p:nvGrpSpPr>
          <p:grpSpPr>
            <a:xfrm>
              <a:off x="2089159" y="3793756"/>
              <a:ext cx="592574" cy="490757"/>
              <a:chOff x="981075" y="3348038"/>
              <a:chExt cx="461963" cy="382587"/>
            </a:xfrm>
            <a:solidFill>
              <a:schemeClr val="accent2"/>
            </a:solidFill>
          </p:grpSpPr>
          <p:sp>
            <p:nvSpPr>
              <p:cNvPr id="81" name="Freeform 9"/>
              <p:cNvSpPr/>
              <p:nvPr/>
            </p:nvSpPr>
            <p:spPr bwMode="auto">
              <a:xfrm>
                <a:off x="1141413" y="3348038"/>
                <a:ext cx="301625" cy="323850"/>
              </a:xfrm>
              <a:custGeom>
                <a:avLst/>
                <a:gdLst>
                  <a:gd name="T0" fmla="*/ 678 w 698"/>
                  <a:gd name="T1" fmla="*/ 363 h 748"/>
                  <a:gd name="T2" fmla="*/ 329 w 698"/>
                  <a:gd name="T3" fmla="*/ 15 h 748"/>
                  <a:gd name="T4" fmla="*/ 0 w 698"/>
                  <a:gd name="T5" fmla="*/ 109 h 748"/>
                  <a:gd name="T6" fmla="*/ 53 w 698"/>
                  <a:gd name="T7" fmla="*/ 107 h 748"/>
                  <a:gd name="T8" fmla="*/ 338 w 698"/>
                  <a:gd name="T9" fmla="*/ 194 h 748"/>
                  <a:gd name="T10" fmla="*/ 483 w 698"/>
                  <a:gd name="T11" fmla="*/ 429 h 748"/>
                  <a:gd name="T12" fmla="*/ 416 w 698"/>
                  <a:gd name="T13" fmla="*/ 666 h 748"/>
                  <a:gd name="T14" fmla="*/ 601 w 698"/>
                  <a:gd name="T15" fmla="*/ 708 h 748"/>
                  <a:gd name="T16" fmla="*/ 527 w 698"/>
                  <a:gd name="T17" fmla="*/ 574 h 748"/>
                  <a:gd name="T18" fmla="*/ 678 w 698"/>
                  <a:gd name="T19" fmla="*/ 363 h 7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98" h="748">
                    <a:moveTo>
                      <a:pt x="678" y="363"/>
                    </a:moveTo>
                    <a:cubicBezTo>
                      <a:pt x="698" y="194"/>
                      <a:pt x="542" y="38"/>
                      <a:pt x="329" y="15"/>
                    </a:cubicBezTo>
                    <a:cubicBezTo>
                      <a:pt x="200" y="0"/>
                      <a:pt x="79" y="39"/>
                      <a:pt x="0" y="109"/>
                    </a:cubicBezTo>
                    <a:cubicBezTo>
                      <a:pt x="18" y="108"/>
                      <a:pt x="35" y="107"/>
                      <a:pt x="53" y="107"/>
                    </a:cubicBezTo>
                    <a:cubicBezTo>
                      <a:pt x="158" y="107"/>
                      <a:pt x="259" y="138"/>
                      <a:pt x="338" y="194"/>
                    </a:cubicBezTo>
                    <a:cubicBezTo>
                      <a:pt x="420" y="253"/>
                      <a:pt x="472" y="337"/>
                      <a:pt x="483" y="429"/>
                    </a:cubicBezTo>
                    <a:cubicBezTo>
                      <a:pt x="492" y="511"/>
                      <a:pt x="468" y="595"/>
                      <a:pt x="416" y="666"/>
                    </a:cubicBezTo>
                    <a:cubicBezTo>
                      <a:pt x="524" y="748"/>
                      <a:pt x="624" y="726"/>
                      <a:pt x="601" y="708"/>
                    </a:cubicBezTo>
                    <a:cubicBezTo>
                      <a:pt x="536" y="659"/>
                      <a:pt x="523" y="612"/>
                      <a:pt x="527" y="574"/>
                    </a:cubicBezTo>
                    <a:cubicBezTo>
                      <a:pt x="610" y="527"/>
                      <a:pt x="667" y="452"/>
                      <a:pt x="678" y="363"/>
                    </a:cubicBezTo>
                    <a:close/>
                  </a:path>
                </a:pathLst>
              </a:custGeom>
              <a:solidFill>
                <a:schemeClr val="bg1"/>
              </a:solidFill>
              <a:ln>
                <a:noFill/>
              </a:ln>
            </p:spPr>
            <p:txBody>
              <a:bodyPr/>
              <a:lstStyle/>
              <a:p>
                <a:pPr defTabSz="955675" fontAlgn="auto">
                  <a:spcBef>
                    <a:spcPts val="0"/>
                  </a:spcBef>
                  <a:spcAft>
                    <a:spcPts val="0"/>
                  </a:spcAft>
                  <a:defRPr/>
                </a:pPr>
                <a:endParaRPr lang="zh-CN" altLang="en-US" sz="1875">
                  <a:solidFill>
                    <a:schemeClr val="accent3"/>
                  </a:solidFill>
                  <a:latin typeface="+mn-lt"/>
                  <a:ea typeface="+mn-ea"/>
                </a:endParaRPr>
              </a:p>
            </p:txBody>
          </p:sp>
          <p:sp>
            <p:nvSpPr>
              <p:cNvPr id="82" name="Freeform 10"/>
              <p:cNvSpPr/>
              <p:nvPr/>
            </p:nvSpPr>
            <p:spPr bwMode="auto">
              <a:xfrm>
                <a:off x="981075" y="3422650"/>
                <a:ext cx="349250" cy="307975"/>
              </a:xfrm>
              <a:custGeom>
                <a:avLst/>
                <a:gdLst>
                  <a:gd name="T0" fmla="*/ 788 w 807"/>
                  <a:gd name="T1" fmla="*/ 266 h 713"/>
                  <a:gd name="T2" fmla="*/ 422 w 807"/>
                  <a:gd name="T3" fmla="*/ 0 h 713"/>
                  <a:gd name="T4" fmla="*/ 368 w 807"/>
                  <a:gd name="T5" fmla="*/ 3 h 713"/>
                  <a:gd name="T6" fmla="*/ 19 w 807"/>
                  <a:gd name="T7" fmla="*/ 351 h 713"/>
                  <a:gd name="T8" fmla="*/ 171 w 807"/>
                  <a:gd name="T9" fmla="*/ 563 h 713"/>
                  <a:gd name="T10" fmla="*/ 96 w 807"/>
                  <a:gd name="T11" fmla="*/ 697 h 713"/>
                  <a:gd name="T12" fmla="*/ 128 w 807"/>
                  <a:gd name="T13" fmla="*/ 713 h 713"/>
                  <a:gd name="T14" fmla="*/ 328 w 807"/>
                  <a:gd name="T15" fmla="*/ 614 h 713"/>
                  <a:gd name="T16" fmla="*/ 385 w 807"/>
                  <a:gd name="T17" fmla="*/ 617 h 713"/>
                  <a:gd name="T18" fmla="*/ 439 w 807"/>
                  <a:gd name="T19" fmla="*/ 614 h 713"/>
                  <a:gd name="T20" fmla="*/ 788 w 807"/>
                  <a:gd name="T21" fmla="*/ 266 h 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07" h="713">
                    <a:moveTo>
                      <a:pt x="788" y="266"/>
                    </a:moveTo>
                    <a:cubicBezTo>
                      <a:pt x="770" y="111"/>
                      <a:pt x="611" y="0"/>
                      <a:pt x="422" y="0"/>
                    </a:cubicBezTo>
                    <a:cubicBezTo>
                      <a:pt x="404" y="0"/>
                      <a:pt x="386" y="1"/>
                      <a:pt x="368" y="3"/>
                    </a:cubicBezTo>
                    <a:cubicBezTo>
                      <a:pt x="156" y="27"/>
                      <a:pt x="0" y="183"/>
                      <a:pt x="19" y="351"/>
                    </a:cubicBezTo>
                    <a:cubicBezTo>
                      <a:pt x="30" y="441"/>
                      <a:pt x="87" y="516"/>
                      <a:pt x="171" y="563"/>
                    </a:cubicBezTo>
                    <a:cubicBezTo>
                      <a:pt x="175" y="600"/>
                      <a:pt x="161" y="648"/>
                      <a:pt x="96" y="697"/>
                    </a:cubicBezTo>
                    <a:cubicBezTo>
                      <a:pt x="86" y="704"/>
                      <a:pt x="100" y="713"/>
                      <a:pt x="128" y="713"/>
                    </a:cubicBezTo>
                    <a:cubicBezTo>
                      <a:pt x="173" y="713"/>
                      <a:pt x="252" y="692"/>
                      <a:pt x="328" y="614"/>
                    </a:cubicBezTo>
                    <a:cubicBezTo>
                      <a:pt x="347" y="616"/>
                      <a:pt x="366" y="617"/>
                      <a:pt x="385" y="617"/>
                    </a:cubicBezTo>
                    <a:cubicBezTo>
                      <a:pt x="403" y="617"/>
                      <a:pt x="421" y="616"/>
                      <a:pt x="439" y="614"/>
                    </a:cubicBezTo>
                    <a:cubicBezTo>
                      <a:pt x="651" y="590"/>
                      <a:pt x="807" y="434"/>
                      <a:pt x="788" y="266"/>
                    </a:cubicBezTo>
                    <a:close/>
                  </a:path>
                </a:pathLst>
              </a:custGeom>
              <a:solidFill>
                <a:schemeClr val="bg1"/>
              </a:solidFill>
              <a:ln>
                <a:noFill/>
              </a:ln>
            </p:spPr>
            <p:txBody>
              <a:bodyPr/>
              <a:lstStyle/>
              <a:p>
                <a:pPr defTabSz="955675" fontAlgn="auto">
                  <a:spcBef>
                    <a:spcPts val="0"/>
                  </a:spcBef>
                  <a:spcAft>
                    <a:spcPts val="0"/>
                  </a:spcAft>
                  <a:defRPr/>
                </a:pPr>
                <a:endParaRPr lang="zh-CN" altLang="en-US" sz="1875">
                  <a:solidFill>
                    <a:schemeClr val="accent3"/>
                  </a:solidFill>
                  <a:latin typeface="+mn-lt"/>
                  <a:ea typeface="+mn-ea"/>
                </a:endParaRPr>
              </a:p>
            </p:txBody>
          </p:sp>
        </p:grpSp>
      </p:grpSp>
      <p:sp>
        <p:nvSpPr>
          <p:cNvPr id="83" name="Title 3"/>
          <p:cNvSpPr txBox="1"/>
          <p:nvPr/>
        </p:nvSpPr>
        <p:spPr>
          <a:xfrm>
            <a:off x="1667014" y="1295092"/>
            <a:ext cx="786812" cy="499842"/>
          </a:xfrm>
          <a:prstGeom prst="rect">
            <a:avLst/>
          </a:prstGeom>
        </p:spPr>
        <p:txBody>
          <a:bodyPr/>
          <a:lstStyle>
            <a:lvl1pPr algn="ctr" defTabSz="967740" rtl="0" eaLnBrk="1" latinLnBrk="0" hangingPunct="1">
              <a:spcBef>
                <a:spcPct val="0"/>
              </a:spcBef>
              <a:buNone/>
              <a:defRPr sz="4700" kern="1200">
                <a:solidFill>
                  <a:schemeClr val="tx1"/>
                </a:solidFill>
                <a:latin typeface="+mj-lt"/>
                <a:ea typeface="+mj-ea"/>
                <a:cs typeface="+mj-cs"/>
              </a:defRPr>
            </a:lvl1pPr>
          </a:lstStyle>
          <a:p>
            <a:pPr algn="l" fontAlgn="auto">
              <a:spcAft>
                <a:spcPts val="0"/>
              </a:spcAft>
              <a:defRPr/>
            </a:pPr>
            <a:r>
              <a:rPr lang="en-US" altLang="zh-CN" sz="3555" b="1" dirty="0">
                <a:solidFill>
                  <a:schemeClr val="bg1"/>
                </a:solidFill>
                <a:effectLst>
                  <a:innerShdw blurRad="63500" dist="50800" dir="13500000">
                    <a:prstClr val="black">
                      <a:alpha val="50000"/>
                    </a:prstClr>
                  </a:innerShdw>
                </a:effectLst>
                <a:latin typeface="微软雅黑" panose="020B0503020204020204" pitchFamily="34" charset="-122"/>
              </a:rPr>
              <a:t>01</a:t>
            </a:r>
            <a:endParaRPr lang="en-US" sz="3555" b="1" dirty="0">
              <a:solidFill>
                <a:schemeClr val="bg1"/>
              </a:solidFill>
              <a:effectLst>
                <a:innerShdw blurRad="63500" dist="50800" dir="13500000">
                  <a:prstClr val="black">
                    <a:alpha val="50000"/>
                  </a:prstClr>
                </a:innerShdw>
              </a:effectLst>
              <a:latin typeface="微软雅黑" panose="020B0503020204020204" pitchFamily="34" charset="-122"/>
            </a:endParaRPr>
          </a:p>
        </p:txBody>
      </p:sp>
      <p:sp>
        <p:nvSpPr>
          <p:cNvPr id="84" name="TextBox 83"/>
          <p:cNvSpPr txBox="1"/>
          <p:nvPr/>
        </p:nvSpPr>
        <p:spPr>
          <a:xfrm>
            <a:off x="1671274" y="1885083"/>
            <a:ext cx="2630766" cy="862289"/>
          </a:xfrm>
          <a:prstGeom prst="rect">
            <a:avLst/>
          </a:prstGeom>
          <a:noFill/>
        </p:spPr>
        <p:txBody>
          <a:bodyPr lIns="71656" tIns="35827" rIns="71656" bIns="35827">
            <a:spAutoFit/>
          </a:bodyPr>
          <a:lstStyle/>
          <a:p>
            <a:pPr defTabSz="955675" fontAlgn="auto">
              <a:lnSpc>
                <a:spcPct val="130000"/>
              </a:lnSpc>
              <a:spcBef>
                <a:spcPts val="0"/>
              </a:spcBef>
              <a:spcAft>
                <a:spcPts val="0"/>
              </a:spcAft>
              <a:defRPr/>
            </a:pPr>
            <a:r>
              <a:rPr lang="zh-CN" altLang="en-US" sz="1580" b="1" dirty="0">
                <a:solidFill>
                  <a:schemeClr val="bg1"/>
                </a:solidFill>
                <a:latin typeface="微软雅黑" panose="020B0503020204020204" pitchFamily="34" charset="-122"/>
                <a:ea typeface="+mn-ea"/>
              </a:rPr>
              <a:t>单击此处填加标题</a:t>
            </a:r>
            <a:endParaRPr lang="en-US" altLang="zh-CN" sz="1580" b="1" dirty="0">
              <a:solidFill>
                <a:schemeClr val="bg1"/>
              </a:solidFill>
              <a:latin typeface="微软雅黑" panose="020B0503020204020204" pitchFamily="34" charset="-122"/>
              <a:ea typeface="+mn-ea"/>
            </a:endParaRPr>
          </a:p>
          <a:p>
            <a:pPr defTabSz="955675" fontAlgn="auto">
              <a:lnSpc>
                <a:spcPct val="130000"/>
              </a:lnSpc>
              <a:spcBef>
                <a:spcPts val="0"/>
              </a:spcBef>
              <a:spcAft>
                <a:spcPts val="0"/>
              </a:spcAft>
              <a:defRPr/>
            </a:pPr>
            <a:r>
              <a:rPr lang="zh-CN" altLang="en-US" sz="1185" dirty="0">
                <a:solidFill>
                  <a:schemeClr val="bg1"/>
                </a:solidFill>
                <a:latin typeface="+mn-ea"/>
                <a:ea typeface="+mn-ea"/>
              </a:rPr>
              <a:t>请输入您的文字请输入您的文字</a:t>
            </a:r>
            <a:endParaRPr lang="en-US" altLang="zh-CN" sz="1185" dirty="0">
              <a:solidFill>
                <a:schemeClr val="bg1"/>
              </a:solidFill>
              <a:latin typeface="+mn-ea"/>
              <a:ea typeface="+mn-ea"/>
            </a:endParaRPr>
          </a:p>
          <a:p>
            <a:pPr defTabSz="955675" fontAlgn="auto">
              <a:lnSpc>
                <a:spcPct val="130000"/>
              </a:lnSpc>
              <a:spcBef>
                <a:spcPts val="0"/>
              </a:spcBef>
              <a:spcAft>
                <a:spcPts val="0"/>
              </a:spcAft>
              <a:defRPr/>
            </a:pPr>
            <a:r>
              <a:rPr lang="zh-CN" altLang="en-US" sz="1185" dirty="0">
                <a:solidFill>
                  <a:schemeClr val="bg1"/>
                </a:solidFill>
                <a:latin typeface="+mn-ea"/>
                <a:ea typeface="+mn-ea"/>
              </a:rPr>
              <a:t>请输入您的文字请输入您的文字</a:t>
            </a:r>
            <a:endParaRPr lang="zh-CN" altLang="en-US" sz="1185" dirty="0">
              <a:solidFill>
                <a:schemeClr val="bg1"/>
              </a:solidFill>
              <a:latin typeface="+mn-ea"/>
              <a:ea typeface="+mn-ea"/>
            </a:endParaRPr>
          </a:p>
        </p:txBody>
      </p:sp>
      <p:sp>
        <p:nvSpPr>
          <p:cNvPr id="85" name="Title 3"/>
          <p:cNvSpPr txBox="1"/>
          <p:nvPr/>
        </p:nvSpPr>
        <p:spPr>
          <a:xfrm>
            <a:off x="6125368" y="1333415"/>
            <a:ext cx="786812" cy="589295"/>
          </a:xfrm>
          <a:prstGeom prst="rect">
            <a:avLst/>
          </a:prstGeom>
        </p:spPr>
        <p:txBody>
          <a:bodyPr/>
          <a:lstStyle>
            <a:lvl1pPr algn="ctr" defTabSz="967740" rtl="0" eaLnBrk="1" latinLnBrk="0" hangingPunct="1">
              <a:spcBef>
                <a:spcPct val="0"/>
              </a:spcBef>
              <a:buNone/>
              <a:defRPr sz="4700" kern="1200">
                <a:solidFill>
                  <a:schemeClr val="tx1"/>
                </a:solidFill>
                <a:latin typeface="+mj-lt"/>
                <a:ea typeface="+mj-ea"/>
                <a:cs typeface="+mj-cs"/>
              </a:defRPr>
            </a:lvl1pPr>
          </a:lstStyle>
          <a:p>
            <a:pPr algn="l" fontAlgn="auto">
              <a:spcAft>
                <a:spcPts val="0"/>
              </a:spcAft>
              <a:defRPr/>
            </a:pPr>
            <a:r>
              <a:rPr lang="en-US" altLang="zh-CN" sz="3555" b="1" dirty="0">
                <a:solidFill>
                  <a:schemeClr val="bg1"/>
                </a:solidFill>
                <a:effectLst>
                  <a:innerShdw blurRad="63500" dist="50800" dir="13500000">
                    <a:prstClr val="black">
                      <a:alpha val="50000"/>
                    </a:prstClr>
                  </a:innerShdw>
                </a:effectLst>
                <a:latin typeface="微软雅黑" panose="020B0503020204020204" pitchFamily="34" charset="-122"/>
              </a:rPr>
              <a:t>03</a:t>
            </a:r>
            <a:endParaRPr lang="en-US" sz="3555" b="1" dirty="0">
              <a:solidFill>
                <a:schemeClr val="bg1"/>
              </a:solidFill>
              <a:effectLst>
                <a:innerShdw blurRad="63500" dist="50800" dir="13500000">
                  <a:prstClr val="black">
                    <a:alpha val="50000"/>
                  </a:prstClr>
                </a:innerShdw>
              </a:effectLst>
              <a:latin typeface="微软雅黑" panose="020B0503020204020204" pitchFamily="34" charset="-122"/>
            </a:endParaRPr>
          </a:p>
        </p:txBody>
      </p:sp>
      <p:sp>
        <p:nvSpPr>
          <p:cNvPr id="86" name="TextBox 85"/>
          <p:cNvSpPr txBox="1"/>
          <p:nvPr/>
        </p:nvSpPr>
        <p:spPr>
          <a:xfrm>
            <a:off x="6129310" y="1922710"/>
            <a:ext cx="2632335" cy="863857"/>
          </a:xfrm>
          <a:prstGeom prst="rect">
            <a:avLst/>
          </a:prstGeom>
          <a:noFill/>
        </p:spPr>
        <p:txBody>
          <a:bodyPr lIns="71656" tIns="35827" rIns="71656" bIns="35827">
            <a:spAutoFit/>
          </a:bodyPr>
          <a:lstStyle/>
          <a:p>
            <a:pPr defTabSz="955675" fontAlgn="auto">
              <a:lnSpc>
                <a:spcPct val="130000"/>
              </a:lnSpc>
              <a:spcBef>
                <a:spcPts val="0"/>
              </a:spcBef>
              <a:spcAft>
                <a:spcPts val="0"/>
              </a:spcAft>
              <a:defRPr/>
            </a:pPr>
            <a:r>
              <a:rPr lang="zh-CN" altLang="en-US" sz="1580" b="1" dirty="0">
                <a:solidFill>
                  <a:schemeClr val="bg1"/>
                </a:solidFill>
                <a:latin typeface="微软雅黑" panose="020B0503020204020204" pitchFamily="34" charset="-122"/>
                <a:ea typeface="+mn-ea"/>
              </a:rPr>
              <a:t>单击此处填加标题</a:t>
            </a:r>
            <a:endParaRPr lang="en-US" altLang="zh-CN" sz="1580" b="1" dirty="0">
              <a:solidFill>
                <a:schemeClr val="bg1"/>
              </a:solidFill>
              <a:latin typeface="微软雅黑" panose="020B0503020204020204" pitchFamily="34" charset="-122"/>
              <a:ea typeface="+mn-ea"/>
            </a:endParaRPr>
          </a:p>
          <a:p>
            <a:pPr defTabSz="955675" fontAlgn="auto">
              <a:lnSpc>
                <a:spcPct val="130000"/>
              </a:lnSpc>
              <a:spcBef>
                <a:spcPts val="0"/>
              </a:spcBef>
              <a:spcAft>
                <a:spcPts val="0"/>
              </a:spcAft>
              <a:defRPr/>
            </a:pPr>
            <a:r>
              <a:rPr lang="zh-CN" altLang="en-US" sz="1185" dirty="0">
                <a:solidFill>
                  <a:schemeClr val="bg1"/>
                </a:solidFill>
                <a:latin typeface="+mn-ea"/>
                <a:ea typeface="+mn-ea"/>
              </a:rPr>
              <a:t>请输入您的文字请输入您的文字</a:t>
            </a:r>
            <a:endParaRPr lang="en-US" altLang="zh-CN" sz="1185" dirty="0">
              <a:solidFill>
                <a:schemeClr val="bg1"/>
              </a:solidFill>
              <a:latin typeface="+mn-ea"/>
              <a:ea typeface="+mn-ea"/>
            </a:endParaRPr>
          </a:p>
          <a:p>
            <a:pPr defTabSz="955675" fontAlgn="auto">
              <a:lnSpc>
                <a:spcPct val="130000"/>
              </a:lnSpc>
              <a:spcBef>
                <a:spcPts val="0"/>
              </a:spcBef>
              <a:spcAft>
                <a:spcPts val="0"/>
              </a:spcAft>
              <a:defRPr/>
            </a:pPr>
            <a:r>
              <a:rPr lang="zh-CN" altLang="en-US" sz="1185" dirty="0">
                <a:solidFill>
                  <a:schemeClr val="bg1"/>
                </a:solidFill>
                <a:latin typeface="+mn-ea"/>
                <a:ea typeface="+mn-ea"/>
              </a:rPr>
              <a:t>请输入您的文字请输入您的文字</a:t>
            </a:r>
            <a:endParaRPr lang="zh-CN" altLang="en-US" sz="1185" dirty="0">
              <a:solidFill>
                <a:schemeClr val="bg1"/>
              </a:solidFill>
              <a:latin typeface="+mn-ea"/>
              <a:ea typeface="+mn-ea"/>
            </a:endParaRPr>
          </a:p>
        </p:txBody>
      </p:sp>
      <p:sp>
        <p:nvSpPr>
          <p:cNvPr id="87" name="Title 3"/>
          <p:cNvSpPr txBox="1"/>
          <p:nvPr/>
        </p:nvSpPr>
        <p:spPr>
          <a:xfrm>
            <a:off x="3662771" y="3215180"/>
            <a:ext cx="786812" cy="590456"/>
          </a:xfrm>
          <a:prstGeom prst="rect">
            <a:avLst/>
          </a:prstGeom>
        </p:spPr>
        <p:txBody>
          <a:bodyPr/>
          <a:lstStyle>
            <a:lvl1pPr algn="ctr" defTabSz="967740" rtl="0" eaLnBrk="1" latinLnBrk="0" hangingPunct="1">
              <a:spcBef>
                <a:spcPct val="0"/>
              </a:spcBef>
              <a:buNone/>
              <a:defRPr sz="4700" kern="1200">
                <a:solidFill>
                  <a:schemeClr val="tx1"/>
                </a:solidFill>
                <a:latin typeface="+mj-lt"/>
                <a:ea typeface="+mj-ea"/>
                <a:cs typeface="+mj-cs"/>
              </a:defRPr>
            </a:lvl1pPr>
          </a:lstStyle>
          <a:p>
            <a:pPr algn="l" fontAlgn="auto">
              <a:spcAft>
                <a:spcPts val="0"/>
              </a:spcAft>
              <a:defRPr/>
            </a:pPr>
            <a:r>
              <a:rPr lang="en-US" altLang="zh-CN" sz="3555" b="1" dirty="0">
                <a:solidFill>
                  <a:schemeClr val="bg1"/>
                </a:solidFill>
                <a:effectLst>
                  <a:innerShdw blurRad="63500" dist="50800" dir="13500000">
                    <a:prstClr val="black">
                      <a:alpha val="50000"/>
                    </a:prstClr>
                  </a:innerShdw>
                </a:effectLst>
                <a:latin typeface="微软雅黑" panose="020B0503020204020204" pitchFamily="34" charset="-122"/>
              </a:rPr>
              <a:t>02</a:t>
            </a:r>
            <a:endParaRPr lang="en-US" sz="3555" b="1" dirty="0">
              <a:solidFill>
                <a:schemeClr val="bg1"/>
              </a:solidFill>
              <a:effectLst>
                <a:innerShdw blurRad="63500" dist="50800" dir="13500000">
                  <a:prstClr val="black">
                    <a:alpha val="50000"/>
                  </a:prstClr>
                </a:innerShdw>
              </a:effectLst>
              <a:latin typeface="微软雅黑" panose="020B0503020204020204" pitchFamily="34" charset="-122"/>
            </a:endParaRPr>
          </a:p>
        </p:txBody>
      </p:sp>
      <p:sp>
        <p:nvSpPr>
          <p:cNvPr id="88" name="TextBox 87"/>
          <p:cNvSpPr txBox="1"/>
          <p:nvPr/>
        </p:nvSpPr>
        <p:spPr>
          <a:xfrm>
            <a:off x="3662378" y="3805636"/>
            <a:ext cx="2632335" cy="862289"/>
          </a:xfrm>
          <a:prstGeom prst="rect">
            <a:avLst/>
          </a:prstGeom>
          <a:noFill/>
        </p:spPr>
        <p:txBody>
          <a:bodyPr lIns="71656" tIns="35827" rIns="71656" bIns="35827">
            <a:spAutoFit/>
          </a:bodyPr>
          <a:lstStyle/>
          <a:p>
            <a:pPr defTabSz="955675" fontAlgn="auto">
              <a:lnSpc>
                <a:spcPct val="130000"/>
              </a:lnSpc>
              <a:spcBef>
                <a:spcPts val="0"/>
              </a:spcBef>
              <a:spcAft>
                <a:spcPts val="0"/>
              </a:spcAft>
              <a:defRPr/>
            </a:pPr>
            <a:r>
              <a:rPr lang="zh-CN" altLang="en-US" sz="1580" b="1" dirty="0">
                <a:solidFill>
                  <a:schemeClr val="bg1"/>
                </a:solidFill>
                <a:latin typeface="微软雅黑" panose="020B0503020204020204" pitchFamily="34" charset="-122"/>
                <a:ea typeface="+mn-ea"/>
              </a:rPr>
              <a:t>单击此处填加标题</a:t>
            </a:r>
            <a:endParaRPr lang="en-US" altLang="zh-CN" sz="1580" b="1" dirty="0">
              <a:solidFill>
                <a:schemeClr val="bg1"/>
              </a:solidFill>
              <a:latin typeface="微软雅黑" panose="020B0503020204020204" pitchFamily="34" charset="-122"/>
              <a:ea typeface="+mn-ea"/>
            </a:endParaRPr>
          </a:p>
          <a:p>
            <a:pPr defTabSz="955675" fontAlgn="auto">
              <a:lnSpc>
                <a:spcPct val="130000"/>
              </a:lnSpc>
              <a:spcBef>
                <a:spcPts val="0"/>
              </a:spcBef>
              <a:spcAft>
                <a:spcPts val="0"/>
              </a:spcAft>
              <a:defRPr/>
            </a:pPr>
            <a:r>
              <a:rPr lang="zh-CN" altLang="en-US" sz="1185" dirty="0">
                <a:solidFill>
                  <a:schemeClr val="bg1"/>
                </a:solidFill>
                <a:latin typeface="+mn-ea"/>
                <a:ea typeface="+mn-ea"/>
              </a:rPr>
              <a:t>请输入您的文字请输入您的文字</a:t>
            </a:r>
            <a:endParaRPr lang="en-US" altLang="zh-CN" sz="1185" dirty="0">
              <a:solidFill>
                <a:schemeClr val="bg1"/>
              </a:solidFill>
              <a:latin typeface="+mn-ea"/>
              <a:ea typeface="+mn-ea"/>
            </a:endParaRPr>
          </a:p>
          <a:p>
            <a:pPr defTabSz="955675" fontAlgn="auto">
              <a:lnSpc>
                <a:spcPct val="130000"/>
              </a:lnSpc>
              <a:spcBef>
                <a:spcPts val="0"/>
              </a:spcBef>
              <a:spcAft>
                <a:spcPts val="0"/>
              </a:spcAft>
              <a:defRPr/>
            </a:pPr>
            <a:r>
              <a:rPr lang="zh-CN" altLang="en-US" sz="1185" dirty="0">
                <a:solidFill>
                  <a:schemeClr val="bg1"/>
                </a:solidFill>
                <a:latin typeface="+mn-ea"/>
                <a:ea typeface="+mn-ea"/>
              </a:rPr>
              <a:t>请输入您的文字请输入您的文字</a:t>
            </a:r>
            <a:endParaRPr lang="zh-CN" altLang="en-US" sz="1185" dirty="0">
              <a:solidFill>
                <a:schemeClr val="bg1"/>
              </a:solidFill>
              <a:latin typeface="+mn-ea"/>
              <a:ea typeface="+mn-ea"/>
            </a:endParaRPr>
          </a:p>
        </p:txBody>
      </p:sp>
      <p:sp>
        <p:nvSpPr>
          <p:cNvPr id="61" name="文本框 6"/>
          <p:cNvSpPr>
            <a:spLocks noChangeArrowheads="1"/>
          </p:cNvSpPr>
          <p:nvPr/>
        </p:nvSpPr>
        <p:spPr bwMode="auto">
          <a:xfrm>
            <a:off x="633155" y="346259"/>
            <a:ext cx="3254750" cy="311546"/>
          </a:xfrm>
          <a:prstGeom prst="rect">
            <a:avLst/>
          </a:prstGeom>
          <a:noFill/>
          <a:ln>
            <a:noFill/>
          </a:ln>
        </p:spPr>
        <p:txBody>
          <a:bodyPr lIns="67720" tIns="33860" rIns="67720" bIns="33860">
            <a:spAutoFit/>
          </a:bodyPr>
          <a:lstStyle/>
          <a:p>
            <a:pPr defTabSz="955675" fontAlgn="auto">
              <a:spcBef>
                <a:spcPts val="0"/>
              </a:spcBef>
              <a:spcAft>
                <a:spcPts val="0"/>
              </a:spcAft>
              <a:defRPr/>
            </a:pPr>
            <a:r>
              <a:rPr lang="zh-CN" altLang="en-US" sz="1580" b="1" dirty="0">
                <a:latin typeface="微软雅黑" panose="020B0503020204020204" pitchFamily="34" charset="-122"/>
                <a:ea typeface="微软雅黑" panose="020B0503020204020204" pitchFamily="34" charset="-122"/>
                <a:sym typeface="微软雅黑" panose="020B0503020204020204" pitchFamily="34" charset="-122"/>
              </a:rPr>
              <a:t>在此输入您的标题内容</a:t>
            </a:r>
            <a:endParaRPr lang="zh-CN" altLang="en-US" sz="1580" b="1" dirty="0">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64" name="组合 63"/>
          <p:cNvGrpSpPr/>
          <p:nvPr/>
        </p:nvGrpSpPr>
        <p:grpSpPr>
          <a:xfrm>
            <a:off x="348216" y="713241"/>
            <a:ext cx="9252985" cy="67009"/>
            <a:chOff x="288133" y="483063"/>
            <a:chExt cx="8772740" cy="64666"/>
          </a:xfrm>
        </p:grpSpPr>
        <p:sp>
          <p:nvSpPr>
            <p:cNvPr id="66" name="任意多边形 65"/>
            <p:cNvSpPr/>
            <p:nvPr/>
          </p:nvSpPr>
          <p:spPr>
            <a:xfrm>
              <a:off x="288133" y="483063"/>
              <a:ext cx="904874" cy="64666"/>
            </a:xfrm>
            <a:custGeom>
              <a:avLst/>
              <a:gdLst>
                <a:gd name="connsiteX0" fmla="*/ 0 w 740569"/>
                <a:gd name="connsiteY0" fmla="*/ 28575 h 47625"/>
                <a:gd name="connsiteX1" fmla="*/ 95250 w 740569"/>
                <a:gd name="connsiteY1" fmla="*/ 0 h 47625"/>
                <a:gd name="connsiteX2" fmla="*/ 152400 w 740569"/>
                <a:gd name="connsiteY2" fmla="*/ 40481 h 47625"/>
                <a:gd name="connsiteX3" fmla="*/ 238125 w 740569"/>
                <a:gd name="connsiteY3" fmla="*/ 4762 h 47625"/>
                <a:gd name="connsiteX4" fmla="*/ 285750 w 740569"/>
                <a:gd name="connsiteY4" fmla="*/ 47625 h 47625"/>
                <a:gd name="connsiteX5" fmla="*/ 431007 w 740569"/>
                <a:gd name="connsiteY5" fmla="*/ 19050 h 47625"/>
                <a:gd name="connsiteX6" fmla="*/ 733425 w 740569"/>
                <a:gd name="connsiteY6" fmla="*/ 19050 h 47625"/>
                <a:gd name="connsiteX7" fmla="*/ 740569 w 740569"/>
                <a:gd name="connsiteY7" fmla="*/ 19050 h 47625"/>
                <a:gd name="connsiteX0-1" fmla="*/ 0 w 740569"/>
                <a:gd name="connsiteY0-2" fmla="*/ 28706 h 47756"/>
                <a:gd name="connsiteX1-3" fmla="*/ 95250 w 740569"/>
                <a:gd name="connsiteY1-4" fmla="*/ 131 h 47756"/>
                <a:gd name="connsiteX2-5" fmla="*/ 152400 w 740569"/>
                <a:gd name="connsiteY2-6" fmla="*/ 40612 h 47756"/>
                <a:gd name="connsiteX3-7" fmla="*/ 238125 w 740569"/>
                <a:gd name="connsiteY3-8" fmla="*/ 4893 h 47756"/>
                <a:gd name="connsiteX4-9" fmla="*/ 285750 w 740569"/>
                <a:gd name="connsiteY4-10" fmla="*/ 47756 h 47756"/>
                <a:gd name="connsiteX5-11" fmla="*/ 431007 w 740569"/>
                <a:gd name="connsiteY5-12" fmla="*/ 19181 h 47756"/>
                <a:gd name="connsiteX6-13" fmla="*/ 733425 w 740569"/>
                <a:gd name="connsiteY6-14" fmla="*/ 19181 h 47756"/>
                <a:gd name="connsiteX7-15" fmla="*/ 740569 w 740569"/>
                <a:gd name="connsiteY7-16" fmla="*/ 19181 h 47756"/>
                <a:gd name="connsiteX0-17" fmla="*/ 0 w 740569"/>
                <a:gd name="connsiteY0-18" fmla="*/ 29111 h 48161"/>
                <a:gd name="connsiteX1-19" fmla="*/ 95250 w 740569"/>
                <a:gd name="connsiteY1-20" fmla="*/ 536 h 48161"/>
                <a:gd name="connsiteX2-21" fmla="*/ 152400 w 740569"/>
                <a:gd name="connsiteY2-22" fmla="*/ 41017 h 48161"/>
                <a:gd name="connsiteX3-23" fmla="*/ 238125 w 740569"/>
                <a:gd name="connsiteY3-24" fmla="*/ 5298 h 48161"/>
                <a:gd name="connsiteX4-25" fmla="*/ 285750 w 740569"/>
                <a:gd name="connsiteY4-26" fmla="*/ 48161 h 48161"/>
                <a:gd name="connsiteX5-27" fmla="*/ 431007 w 740569"/>
                <a:gd name="connsiteY5-28" fmla="*/ 19586 h 48161"/>
                <a:gd name="connsiteX6-29" fmla="*/ 733425 w 740569"/>
                <a:gd name="connsiteY6-30" fmla="*/ 19586 h 48161"/>
                <a:gd name="connsiteX7-31" fmla="*/ 740569 w 740569"/>
                <a:gd name="connsiteY7-32" fmla="*/ 19586 h 48161"/>
                <a:gd name="connsiteX0-33" fmla="*/ 0 w 740569"/>
                <a:gd name="connsiteY0-34" fmla="*/ 45574 h 64624"/>
                <a:gd name="connsiteX1-35" fmla="*/ 111919 w 740569"/>
                <a:gd name="connsiteY1-36" fmla="*/ 330 h 64624"/>
                <a:gd name="connsiteX2-37" fmla="*/ 152400 w 740569"/>
                <a:gd name="connsiteY2-38" fmla="*/ 57480 h 64624"/>
                <a:gd name="connsiteX3-39" fmla="*/ 238125 w 740569"/>
                <a:gd name="connsiteY3-40" fmla="*/ 21761 h 64624"/>
                <a:gd name="connsiteX4-41" fmla="*/ 285750 w 740569"/>
                <a:gd name="connsiteY4-42" fmla="*/ 64624 h 64624"/>
                <a:gd name="connsiteX5-43" fmla="*/ 431007 w 740569"/>
                <a:gd name="connsiteY5-44" fmla="*/ 36049 h 64624"/>
                <a:gd name="connsiteX6-45" fmla="*/ 733425 w 740569"/>
                <a:gd name="connsiteY6-46" fmla="*/ 36049 h 64624"/>
                <a:gd name="connsiteX7-47" fmla="*/ 740569 w 740569"/>
                <a:gd name="connsiteY7-48" fmla="*/ 36049 h 64624"/>
                <a:gd name="connsiteX0-49" fmla="*/ 0 w 740569"/>
                <a:gd name="connsiteY0-50" fmla="*/ 45574 h 64624"/>
                <a:gd name="connsiteX1-51" fmla="*/ 111919 w 740569"/>
                <a:gd name="connsiteY1-52" fmla="*/ 330 h 64624"/>
                <a:gd name="connsiteX2-53" fmla="*/ 152400 w 740569"/>
                <a:gd name="connsiteY2-54" fmla="*/ 57480 h 64624"/>
                <a:gd name="connsiteX3-55" fmla="*/ 238125 w 740569"/>
                <a:gd name="connsiteY3-56" fmla="*/ 21761 h 64624"/>
                <a:gd name="connsiteX4-57" fmla="*/ 285750 w 740569"/>
                <a:gd name="connsiteY4-58" fmla="*/ 64624 h 64624"/>
                <a:gd name="connsiteX5-59" fmla="*/ 431007 w 740569"/>
                <a:gd name="connsiteY5-60" fmla="*/ 36049 h 64624"/>
                <a:gd name="connsiteX6-61" fmla="*/ 733425 w 740569"/>
                <a:gd name="connsiteY6-62" fmla="*/ 36049 h 64624"/>
                <a:gd name="connsiteX7-63" fmla="*/ 740569 w 740569"/>
                <a:gd name="connsiteY7-64" fmla="*/ 36049 h 64624"/>
                <a:gd name="connsiteX0-65" fmla="*/ 0 w 740569"/>
                <a:gd name="connsiteY0-66" fmla="*/ 45574 h 64624"/>
                <a:gd name="connsiteX1-67" fmla="*/ 111919 w 740569"/>
                <a:gd name="connsiteY1-68" fmla="*/ 330 h 64624"/>
                <a:gd name="connsiteX2-69" fmla="*/ 152400 w 740569"/>
                <a:gd name="connsiteY2-70" fmla="*/ 57480 h 64624"/>
                <a:gd name="connsiteX3-71" fmla="*/ 238125 w 740569"/>
                <a:gd name="connsiteY3-72" fmla="*/ 21761 h 64624"/>
                <a:gd name="connsiteX4-73" fmla="*/ 285750 w 740569"/>
                <a:gd name="connsiteY4-74" fmla="*/ 64624 h 64624"/>
                <a:gd name="connsiteX5-75" fmla="*/ 431007 w 740569"/>
                <a:gd name="connsiteY5-76" fmla="*/ 36049 h 64624"/>
                <a:gd name="connsiteX6-77" fmla="*/ 733425 w 740569"/>
                <a:gd name="connsiteY6-78" fmla="*/ 36049 h 64624"/>
                <a:gd name="connsiteX7-79" fmla="*/ 740569 w 740569"/>
                <a:gd name="connsiteY7-80" fmla="*/ 36049 h 64624"/>
                <a:gd name="connsiteX0-81" fmla="*/ 0 w 740569"/>
                <a:gd name="connsiteY0-82" fmla="*/ 45574 h 64624"/>
                <a:gd name="connsiteX1-83" fmla="*/ 111919 w 740569"/>
                <a:gd name="connsiteY1-84" fmla="*/ 330 h 64624"/>
                <a:gd name="connsiteX2-85" fmla="*/ 152400 w 740569"/>
                <a:gd name="connsiteY2-86" fmla="*/ 57480 h 64624"/>
                <a:gd name="connsiteX3-87" fmla="*/ 238125 w 740569"/>
                <a:gd name="connsiteY3-88" fmla="*/ 21761 h 64624"/>
                <a:gd name="connsiteX4-89" fmla="*/ 285750 w 740569"/>
                <a:gd name="connsiteY4-90" fmla="*/ 64624 h 64624"/>
                <a:gd name="connsiteX5-91" fmla="*/ 431007 w 740569"/>
                <a:gd name="connsiteY5-92" fmla="*/ 36049 h 64624"/>
                <a:gd name="connsiteX6-93" fmla="*/ 733425 w 740569"/>
                <a:gd name="connsiteY6-94" fmla="*/ 36049 h 64624"/>
                <a:gd name="connsiteX7-95" fmla="*/ 740569 w 740569"/>
                <a:gd name="connsiteY7-96" fmla="*/ 36049 h 64624"/>
                <a:gd name="connsiteX0-97" fmla="*/ 0 w 740569"/>
                <a:gd name="connsiteY0-98" fmla="*/ 45574 h 67811"/>
                <a:gd name="connsiteX1-99" fmla="*/ 111919 w 740569"/>
                <a:gd name="connsiteY1-100" fmla="*/ 330 h 67811"/>
                <a:gd name="connsiteX2-101" fmla="*/ 152400 w 740569"/>
                <a:gd name="connsiteY2-102" fmla="*/ 57480 h 67811"/>
                <a:gd name="connsiteX3-103" fmla="*/ 238125 w 740569"/>
                <a:gd name="connsiteY3-104" fmla="*/ 21761 h 67811"/>
                <a:gd name="connsiteX4-105" fmla="*/ 285750 w 740569"/>
                <a:gd name="connsiteY4-106" fmla="*/ 64624 h 67811"/>
                <a:gd name="connsiteX5-107" fmla="*/ 431007 w 740569"/>
                <a:gd name="connsiteY5-108" fmla="*/ 36049 h 67811"/>
                <a:gd name="connsiteX6-109" fmla="*/ 733425 w 740569"/>
                <a:gd name="connsiteY6-110" fmla="*/ 36049 h 67811"/>
                <a:gd name="connsiteX7-111" fmla="*/ 740569 w 740569"/>
                <a:gd name="connsiteY7-112" fmla="*/ 36049 h 67811"/>
                <a:gd name="connsiteX0-113" fmla="*/ 0 w 740569"/>
                <a:gd name="connsiteY0-114" fmla="*/ 45574 h 64754"/>
                <a:gd name="connsiteX1-115" fmla="*/ 111919 w 740569"/>
                <a:gd name="connsiteY1-116" fmla="*/ 330 h 64754"/>
                <a:gd name="connsiteX2-117" fmla="*/ 152400 w 740569"/>
                <a:gd name="connsiteY2-118" fmla="*/ 57480 h 64754"/>
                <a:gd name="connsiteX3-119" fmla="*/ 238125 w 740569"/>
                <a:gd name="connsiteY3-120" fmla="*/ 21761 h 64754"/>
                <a:gd name="connsiteX4-121" fmla="*/ 285750 w 740569"/>
                <a:gd name="connsiteY4-122" fmla="*/ 64624 h 64754"/>
                <a:gd name="connsiteX5-123" fmla="*/ 431007 w 740569"/>
                <a:gd name="connsiteY5-124" fmla="*/ 36049 h 64754"/>
                <a:gd name="connsiteX6-125" fmla="*/ 733425 w 740569"/>
                <a:gd name="connsiteY6-126" fmla="*/ 36049 h 64754"/>
                <a:gd name="connsiteX7-127" fmla="*/ 740569 w 740569"/>
                <a:gd name="connsiteY7-128" fmla="*/ 36049 h 64754"/>
                <a:gd name="connsiteX0-129" fmla="*/ 0 w 740569"/>
                <a:gd name="connsiteY0-130" fmla="*/ 45574 h 64776"/>
                <a:gd name="connsiteX1-131" fmla="*/ 111919 w 740569"/>
                <a:gd name="connsiteY1-132" fmla="*/ 330 h 64776"/>
                <a:gd name="connsiteX2-133" fmla="*/ 152400 w 740569"/>
                <a:gd name="connsiteY2-134" fmla="*/ 57480 h 64776"/>
                <a:gd name="connsiteX3-135" fmla="*/ 238125 w 740569"/>
                <a:gd name="connsiteY3-136" fmla="*/ 21761 h 64776"/>
                <a:gd name="connsiteX4-137" fmla="*/ 311944 w 740569"/>
                <a:gd name="connsiteY4-138" fmla="*/ 64624 h 64776"/>
                <a:gd name="connsiteX5-139" fmla="*/ 431007 w 740569"/>
                <a:gd name="connsiteY5-140" fmla="*/ 36049 h 64776"/>
                <a:gd name="connsiteX6-141" fmla="*/ 733425 w 740569"/>
                <a:gd name="connsiteY6-142" fmla="*/ 36049 h 64776"/>
                <a:gd name="connsiteX7-143" fmla="*/ 740569 w 740569"/>
                <a:gd name="connsiteY7-144" fmla="*/ 36049 h 64776"/>
                <a:gd name="connsiteX0-145" fmla="*/ 0 w 758294"/>
                <a:gd name="connsiteY0-146" fmla="*/ 45574 h 64666"/>
                <a:gd name="connsiteX1-147" fmla="*/ 111919 w 758294"/>
                <a:gd name="connsiteY1-148" fmla="*/ 330 h 64666"/>
                <a:gd name="connsiteX2-149" fmla="*/ 152400 w 758294"/>
                <a:gd name="connsiteY2-150" fmla="*/ 57480 h 64666"/>
                <a:gd name="connsiteX3-151" fmla="*/ 238125 w 758294"/>
                <a:gd name="connsiteY3-152" fmla="*/ 21761 h 64666"/>
                <a:gd name="connsiteX4-153" fmla="*/ 311944 w 758294"/>
                <a:gd name="connsiteY4-154" fmla="*/ 64624 h 64666"/>
                <a:gd name="connsiteX5-155" fmla="*/ 423864 w 758294"/>
                <a:gd name="connsiteY5-156" fmla="*/ 12236 h 64666"/>
                <a:gd name="connsiteX6-157" fmla="*/ 733425 w 758294"/>
                <a:gd name="connsiteY6-158" fmla="*/ 36049 h 64666"/>
                <a:gd name="connsiteX7-159" fmla="*/ 740569 w 758294"/>
                <a:gd name="connsiteY7-160" fmla="*/ 36049 h 64666"/>
                <a:gd name="connsiteX0-161" fmla="*/ 0 w 950119"/>
                <a:gd name="connsiteY0-162" fmla="*/ 45574 h 64666"/>
                <a:gd name="connsiteX1-163" fmla="*/ 111919 w 950119"/>
                <a:gd name="connsiteY1-164" fmla="*/ 330 h 64666"/>
                <a:gd name="connsiteX2-165" fmla="*/ 152400 w 950119"/>
                <a:gd name="connsiteY2-166" fmla="*/ 57480 h 64666"/>
                <a:gd name="connsiteX3-167" fmla="*/ 238125 w 950119"/>
                <a:gd name="connsiteY3-168" fmla="*/ 21761 h 64666"/>
                <a:gd name="connsiteX4-169" fmla="*/ 311944 w 950119"/>
                <a:gd name="connsiteY4-170" fmla="*/ 64624 h 64666"/>
                <a:gd name="connsiteX5-171" fmla="*/ 423864 w 950119"/>
                <a:gd name="connsiteY5-172" fmla="*/ 12236 h 64666"/>
                <a:gd name="connsiteX6-173" fmla="*/ 733425 w 950119"/>
                <a:gd name="connsiteY6-174" fmla="*/ 36049 h 64666"/>
                <a:gd name="connsiteX7-175" fmla="*/ 950119 w 950119"/>
                <a:gd name="connsiteY7-176" fmla="*/ 36049 h 64666"/>
                <a:gd name="connsiteX0-177" fmla="*/ 0 w 950119"/>
                <a:gd name="connsiteY0-178" fmla="*/ 45574 h 64666"/>
                <a:gd name="connsiteX1-179" fmla="*/ 111919 w 950119"/>
                <a:gd name="connsiteY1-180" fmla="*/ 330 h 64666"/>
                <a:gd name="connsiteX2-181" fmla="*/ 152400 w 950119"/>
                <a:gd name="connsiteY2-182" fmla="*/ 57480 h 64666"/>
                <a:gd name="connsiteX3-183" fmla="*/ 238125 w 950119"/>
                <a:gd name="connsiteY3-184" fmla="*/ 21761 h 64666"/>
                <a:gd name="connsiteX4-185" fmla="*/ 311944 w 950119"/>
                <a:gd name="connsiteY4-186" fmla="*/ 64624 h 64666"/>
                <a:gd name="connsiteX5-187" fmla="*/ 423864 w 950119"/>
                <a:gd name="connsiteY5-188" fmla="*/ 12236 h 64666"/>
                <a:gd name="connsiteX6-189" fmla="*/ 738187 w 950119"/>
                <a:gd name="connsiteY6-190" fmla="*/ 14618 h 64666"/>
                <a:gd name="connsiteX7-191" fmla="*/ 950119 w 950119"/>
                <a:gd name="connsiteY7-192" fmla="*/ 36049 h 64666"/>
                <a:gd name="connsiteX0-193" fmla="*/ 0 w 985838"/>
                <a:gd name="connsiteY0-194" fmla="*/ 45574 h 64666"/>
                <a:gd name="connsiteX1-195" fmla="*/ 111919 w 985838"/>
                <a:gd name="connsiteY1-196" fmla="*/ 330 h 64666"/>
                <a:gd name="connsiteX2-197" fmla="*/ 152400 w 985838"/>
                <a:gd name="connsiteY2-198" fmla="*/ 57480 h 64666"/>
                <a:gd name="connsiteX3-199" fmla="*/ 238125 w 985838"/>
                <a:gd name="connsiteY3-200" fmla="*/ 21761 h 64666"/>
                <a:gd name="connsiteX4-201" fmla="*/ 311944 w 985838"/>
                <a:gd name="connsiteY4-202" fmla="*/ 64624 h 64666"/>
                <a:gd name="connsiteX5-203" fmla="*/ 423864 w 985838"/>
                <a:gd name="connsiteY5-204" fmla="*/ 12236 h 64666"/>
                <a:gd name="connsiteX6-205" fmla="*/ 738187 w 985838"/>
                <a:gd name="connsiteY6-206" fmla="*/ 14618 h 64666"/>
                <a:gd name="connsiteX7-207" fmla="*/ 985838 w 985838"/>
                <a:gd name="connsiteY7-208" fmla="*/ 16999 h 64666"/>
                <a:gd name="connsiteX0-209" fmla="*/ 0 w 964406"/>
                <a:gd name="connsiteY0-210" fmla="*/ 45574 h 64666"/>
                <a:gd name="connsiteX1-211" fmla="*/ 111919 w 964406"/>
                <a:gd name="connsiteY1-212" fmla="*/ 330 h 64666"/>
                <a:gd name="connsiteX2-213" fmla="*/ 152400 w 964406"/>
                <a:gd name="connsiteY2-214" fmla="*/ 57480 h 64666"/>
                <a:gd name="connsiteX3-215" fmla="*/ 238125 w 964406"/>
                <a:gd name="connsiteY3-216" fmla="*/ 21761 h 64666"/>
                <a:gd name="connsiteX4-217" fmla="*/ 311944 w 964406"/>
                <a:gd name="connsiteY4-218" fmla="*/ 64624 h 64666"/>
                <a:gd name="connsiteX5-219" fmla="*/ 423864 w 964406"/>
                <a:gd name="connsiteY5-220" fmla="*/ 12236 h 64666"/>
                <a:gd name="connsiteX6-221" fmla="*/ 738187 w 964406"/>
                <a:gd name="connsiteY6-222" fmla="*/ 14618 h 64666"/>
                <a:gd name="connsiteX7-223" fmla="*/ 964406 w 964406"/>
                <a:gd name="connsiteY7-224" fmla="*/ 7474 h 64666"/>
                <a:gd name="connsiteX0-225" fmla="*/ 0 w 962024"/>
                <a:gd name="connsiteY0-226" fmla="*/ 45574 h 64666"/>
                <a:gd name="connsiteX1-227" fmla="*/ 111919 w 962024"/>
                <a:gd name="connsiteY1-228" fmla="*/ 330 h 64666"/>
                <a:gd name="connsiteX2-229" fmla="*/ 152400 w 962024"/>
                <a:gd name="connsiteY2-230" fmla="*/ 57480 h 64666"/>
                <a:gd name="connsiteX3-231" fmla="*/ 238125 w 962024"/>
                <a:gd name="connsiteY3-232" fmla="*/ 21761 h 64666"/>
                <a:gd name="connsiteX4-233" fmla="*/ 311944 w 962024"/>
                <a:gd name="connsiteY4-234" fmla="*/ 64624 h 64666"/>
                <a:gd name="connsiteX5-235" fmla="*/ 423864 w 962024"/>
                <a:gd name="connsiteY5-236" fmla="*/ 12236 h 64666"/>
                <a:gd name="connsiteX6-237" fmla="*/ 738187 w 962024"/>
                <a:gd name="connsiteY6-238" fmla="*/ 14618 h 64666"/>
                <a:gd name="connsiteX7-239" fmla="*/ 962024 w 962024"/>
                <a:gd name="connsiteY7-240" fmla="*/ 14618 h 64666"/>
                <a:gd name="connsiteX0-241" fmla="*/ 0 w 845343"/>
                <a:gd name="connsiteY0-242" fmla="*/ 45574 h 64666"/>
                <a:gd name="connsiteX1-243" fmla="*/ 111919 w 845343"/>
                <a:gd name="connsiteY1-244" fmla="*/ 330 h 64666"/>
                <a:gd name="connsiteX2-245" fmla="*/ 152400 w 845343"/>
                <a:gd name="connsiteY2-246" fmla="*/ 57480 h 64666"/>
                <a:gd name="connsiteX3-247" fmla="*/ 238125 w 845343"/>
                <a:gd name="connsiteY3-248" fmla="*/ 21761 h 64666"/>
                <a:gd name="connsiteX4-249" fmla="*/ 311944 w 845343"/>
                <a:gd name="connsiteY4-250" fmla="*/ 64624 h 64666"/>
                <a:gd name="connsiteX5-251" fmla="*/ 423864 w 845343"/>
                <a:gd name="connsiteY5-252" fmla="*/ 12236 h 64666"/>
                <a:gd name="connsiteX6-253" fmla="*/ 738187 w 845343"/>
                <a:gd name="connsiteY6-254" fmla="*/ 14618 h 64666"/>
                <a:gd name="connsiteX7-255" fmla="*/ 845343 w 845343"/>
                <a:gd name="connsiteY7-256" fmla="*/ 14618 h 64666"/>
                <a:gd name="connsiteX0-257" fmla="*/ 0 w 904874"/>
                <a:gd name="connsiteY0-258" fmla="*/ 45574 h 64666"/>
                <a:gd name="connsiteX1-259" fmla="*/ 111919 w 904874"/>
                <a:gd name="connsiteY1-260" fmla="*/ 330 h 64666"/>
                <a:gd name="connsiteX2-261" fmla="*/ 152400 w 904874"/>
                <a:gd name="connsiteY2-262" fmla="*/ 57480 h 64666"/>
                <a:gd name="connsiteX3-263" fmla="*/ 238125 w 904874"/>
                <a:gd name="connsiteY3-264" fmla="*/ 21761 h 64666"/>
                <a:gd name="connsiteX4-265" fmla="*/ 311944 w 904874"/>
                <a:gd name="connsiteY4-266" fmla="*/ 64624 h 64666"/>
                <a:gd name="connsiteX5-267" fmla="*/ 423864 w 904874"/>
                <a:gd name="connsiteY5-268" fmla="*/ 12236 h 64666"/>
                <a:gd name="connsiteX6-269" fmla="*/ 738187 w 904874"/>
                <a:gd name="connsiteY6-270" fmla="*/ 14618 h 64666"/>
                <a:gd name="connsiteX7-271" fmla="*/ 904874 w 904874"/>
                <a:gd name="connsiteY7-272" fmla="*/ 14618 h 64666"/>
                <a:gd name="connsiteX0-273" fmla="*/ 0 w 904874"/>
                <a:gd name="connsiteY0-274" fmla="*/ 45574 h 64666"/>
                <a:gd name="connsiteX1-275" fmla="*/ 111919 w 904874"/>
                <a:gd name="connsiteY1-276" fmla="*/ 330 h 64666"/>
                <a:gd name="connsiteX2-277" fmla="*/ 152400 w 904874"/>
                <a:gd name="connsiteY2-278" fmla="*/ 57480 h 64666"/>
                <a:gd name="connsiteX3-279" fmla="*/ 238125 w 904874"/>
                <a:gd name="connsiteY3-280" fmla="*/ 21761 h 64666"/>
                <a:gd name="connsiteX4-281" fmla="*/ 311944 w 904874"/>
                <a:gd name="connsiteY4-282" fmla="*/ 64624 h 64666"/>
                <a:gd name="connsiteX5-283" fmla="*/ 423864 w 904874"/>
                <a:gd name="connsiteY5-284" fmla="*/ 12236 h 64666"/>
                <a:gd name="connsiteX6-285" fmla="*/ 740569 w 904874"/>
                <a:gd name="connsiteY6-286" fmla="*/ 14618 h 64666"/>
                <a:gd name="connsiteX7-287" fmla="*/ 904874 w 904874"/>
                <a:gd name="connsiteY7-288" fmla="*/ 14618 h 64666"/>
                <a:gd name="connsiteX0-289" fmla="*/ 0 w 904874"/>
                <a:gd name="connsiteY0-290" fmla="*/ 45574 h 64666"/>
                <a:gd name="connsiteX1-291" fmla="*/ 111919 w 904874"/>
                <a:gd name="connsiteY1-292" fmla="*/ 330 h 64666"/>
                <a:gd name="connsiteX2-293" fmla="*/ 152400 w 904874"/>
                <a:gd name="connsiteY2-294" fmla="*/ 57480 h 64666"/>
                <a:gd name="connsiteX3-295" fmla="*/ 238125 w 904874"/>
                <a:gd name="connsiteY3-296" fmla="*/ 21761 h 64666"/>
                <a:gd name="connsiteX4-297" fmla="*/ 311944 w 904874"/>
                <a:gd name="connsiteY4-298" fmla="*/ 64624 h 64666"/>
                <a:gd name="connsiteX5-299" fmla="*/ 423864 w 904874"/>
                <a:gd name="connsiteY5-300" fmla="*/ 12236 h 64666"/>
                <a:gd name="connsiteX6-301" fmla="*/ 740569 w 904874"/>
                <a:gd name="connsiteY6-302" fmla="*/ 14618 h 64666"/>
                <a:gd name="connsiteX7-303" fmla="*/ 904874 w 904874"/>
                <a:gd name="connsiteY7-304" fmla="*/ 14618 h 64666"/>
                <a:gd name="connsiteX0-305" fmla="*/ 0 w 904874"/>
                <a:gd name="connsiteY0-306" fmla="*/ 45574 h 64666"/>
                <a:gd name="connsiteX1-307" fmla="*/ 111919 w 904874"/>
                <a:gd name="connsiteY1-308" fmla="*/ 330 h 64666"/>
                <a:gd name="connsiteX2-309" fmla="*/ 152400 w 904874"/>
                <a:gd name="connsiteY2-310" fmla="*/ 57480 h 64666"/>
                <a:gd name="connsiteX3-311" fmla="*/ 238125 w 904874"/>
                <a:gd name="connsiteY3-312" fmla="*/ 21761 h 64666"/>
                <a:gd name="connsiteX4-313" fmla="*/ 311944 w 904874"/>
                <a:gd name="connsiteY4-314" fmla="*/ 64624 h 64666"/>
                <a:gd name="connsiteX5-315" fmla="*/ 423864 w 904874"/>
                <a:gd name="connsiteY5-316" fmla="*/ 12236 h 64666"/>
                <a:gd name="connsiteX6-317" fmla="*/ 904874 w 904874"/>
                <a:gd name="connsiteY6-318" fmla="*/ 14618 h 6466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904874" h="64666">
                  <a:moveTo>
                    <a:pt x="0" y="45574"/>
                  </a:moveTo>
                  <a:cubicBezTo>
                    <a:pt x="31750" y="36049"/>
                    <a:pt x="67469" y="-4035"/>
                    <a:pt x="111919" y="330"/>
                  </a:cubicBezTo>
                  <a:cubicBezTo>
                    <a:pt x="156369" y="4695"/>
                    <a:pt x="114300" y="47955"/>
                    <a:pt x="152400" y="57480"/>
                  </a:cubicBezTo>
                  <a:cubicBezTo>
                    <a:pt x="190500" y="67005"/>
                    <a:pt x="211534" y="20570"/>
                    <a:pt x="238125" y="21761"/>
                  </a:cubicBezTo>
                  <a:cubicBezTo>
                    <a:pt x="264716" y="22952"/>
                    <a:pt x="280988" y="66211"/>
                    <a:pt x="311944" y="64624"/>
                  </a:cubicBezTo>
                  <a:cubicBezTo>
                    <a:pt x="342900" y="63037"/>
                    <a:pt x="325042" y="20570"/>
                    <a:pt x="423864" y="12236"/>
                  </a:cubicBezTo>
                  <a:cubicBezTo>
                    <a:pt x="522686" y="3902"/>
                    <a:pt x="804664" y="14122"/>
                    <a:pt x="904874" y="14618"/>
                  </a:cubicBezTo>
                </a:path>
              </a:pathLst>
            </a:custGeom>
            <a:noFill/>
            <a:ln w="12700">
              <a:solidFill>
                <a:srgbClr val="D9AA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75"/>
            </a:p>
          </p:txBody>
        </p:sp>
        <p:cxnSp>
          <p:nvCxnSpPr>
            <p:cNvPr id="67" name="直接连接符 66"/>
            <p:cNvCxnSpPr>
              <a:stCxn id="66" idx="6"/>
            </p:cNvCxnSpPr>
            <p:nvPr/>
          </p:nvCxnSpPr>
          <p:spPr>
            <a:xfrm>
              <a:off x="1193007" y="497681"/>
              <a:ext cx="7867866" cy="4366"/>
            </a:xfrm>
            <a:prstGeom prst="line">
              <a:avLst/>
            </a:prstGeom>
            <a:noFill/>
            <a:ln w="12700">
              <a:solidFill>
                <a:srgbClr val="D9AA27"/>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78" name="组合 77"/>
          <p:cNvGrpSpPr/>
          <p:nvPr/>
        </p:nvGrpSpPr>
        <p:grpSpPr>
          <a:xfrm>
            <a:off x="0" y="320298"/>
            <a:ext cx="633155" cy="349397"/>
            <a:chOff x="0" y="252065"/>
            <a:chExt cx="641111" cy="392113"/>
          </a:xfrm>
        </p:grpSpPr>
        <p:sp>
          <p:nvSpPr>
            <p:cNvPr id="80" name="矩形 59"/>
            <p:cNvSpPr>
              <a:spLocks noChangeArrowheads="1"/>
            </p:cNvSpPr>
            <p:nvPr/>
          </p:nvSpPr>
          <p:spPr bwMode="auto">
            <a:xfrm>
              <a:off x="0" y="252065"/>
              <a:ext cx="227013" cy="392112"/>
            </a:xfrm>
            <a:prstGeom prst="rect">
              <a:avLst/>
            </a:prstGeom>
            <a:solidFill>
              <a:schemeClr val="accent2">
                <a:lumMod val="75000"/>
              </a:schemeClr>
            </a:solidFill>
            <a:ln>
              <a:noFill/>
            </a:ln>
          </p:spPr>
          <p:txBody>
            <a:bodyPr anchor="ctr"/>
            <a:lstStyle>
              <a:lvl1pPr>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defTabSz="955675" fontAlgn="auto">
                <a:lnSpc>
                  <a:spcPct val="100000"/>
                </a:lnSpc>
                <a:spcBef>
                  <a:spcPct val="0"/>
                </a:spcBef>
                <a:spcAft>
                  <a:spcPts val="0"/>
                </a:spcAft>
                <a:buNone/>
                <a:defRPr/>
              </a:pPr>
              <a:endParaRPr lang="zh-CN" altLang="en-US" sz="1385">
                <a:solidFill>
                  <a:srgbClr val="FFFFFF"/>
                </a:solidFill>
              </a:endParaRPr>
            </a:p>
          </p:txBody>
        </p:sp>
        <p:sp>
          <p:nvSpPr>
            <p:cNvPr id="89" name="矩形 60"/>
            <p:cNvSpPr>
              <a:spLocks noChangeArrowheads="1"/>
            </p:cNvSpPr>
            <p:nvPr/>
          </p:nvSpPr>
          <p:spPr bwMode="auto">
            <a:xfrm>
              <a:off x="227013" y="252065"/>
              <a:ext cx="114300" cy="392112"/>
            </a:xfrm>
            <a:prstGeom prst="rect">
              <a:avLst/>
            </a:prstGeom>
            <a:solidFill>
              <a:srgbClr val="E1C209"/>
            </a:solidFill>
            <a:ln>
              <a:noFill/>
            </a:ln>
          </p:spPr>
          <p:txBody>
            <a:bodyPr anchor="ctr"/>
            <a:lstStyle>
              <a:lvl1pPr>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defTabSz="955675" fontAlgn="auto">
                <a:lnSpc>
                  <a:spcPct val="100000"/>
                </a:lnSpc>
                <a:spcBef>
                  <a:spcPct val="0"/>
                </a:spcBef>
                <a:spcAft>
                  <a:spcPts val="0"/>
                </a:spcAft>
                <a:buNone/>
                <a:defRPr/>
              </a:pPr>
              <a:endParaRPr lang="zh-CN" altLang="en-US" sz="1385">
                <a:solidFill>
                  <a:srgbClr val="FFFFFF"/>
                </a:solidFill>
              </a:endParaRPr>
            </a:p>
          </p:txBody>
        </p:sp>
        <p:sp>
          <p:nvSpPr>
            <p:cNvPr id="90" name="五边形 89"/>
            <p:cNvSpPr/>
            <p:nvPr userDrawn="1"/>
          </p:nvSpPr>
          <p:spPr>
            <a:xfrm>
              <a:off x="338378" y="254692"/>
              <a:ext cx="302733" cy="389486"/>
            </a:xfrm>
            <a:prstGeom prst="homePlate">
              <a:avLst/>
            </a:prstGeom>
            <a:solidFill>
              <a:srgbClr val="D9AA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75"/>
            </a:p>
          </p:txBody>
        </p:sp>
      </p:grpSp>
      <p:grpSp>
        <p:nvGrpSpPr>
          <p:cNvPr id="11" name="组合 10"/>
          <p:cNvGrpSpPr/>
          <p:nvPr/>
        </p:nvGrpSpPr>
        <p:grpSpPr>
          <a:xfrm>
            <a:off x="4378683" y="1686987"/>
            <a:ext cx="1073230" cy="784677"/>
            <a:chOff x="4433706" y="1674253"/>
            <a:chExt cx="976077" cy="794537"/>
          </a:xfrm>
        </p:grpSpPr>
        <p:sp>
          <p:nvSpPr>
            <p:cNvPr id="65" name="圆角矩形标注 64"/>
            <p:cNvSpPr/>
            <p:nvPr/>
          </p:nvSpPr>
          <p:spPr>
            <a:xfrm flipH="1">
              <a:off x="4433706" y="1674253"/>
              <a:ext cx="976077" cy="794537"/>
            </a:xfrm>
            <a:prstGeom prst="wedgeRoundRectCallout">
              <a:avLst>
                <a:gd name="adj1" fmla="val -20118"/>
                <a:gd name="adj2" fmla="val 71633"/>
                <a:gd name="adj3" fmla="val 16667"/>
              </a:avLst>
            </a:prstGeom>
            <a:solidFill>
              <a:schemeClr val="accent2">
                <a:lumMod val="75000"/>
              </a:schemeClr>
            </a:solidFill>
            <a:ln w="12700" cap="flat" cmpd="sng" algn="ctr">
              <a:noFill/>
              <a:prstDash val="solid"/>
            </a:ln>
            <a:effectLst/>
          </p:spPr>
          <p:txBody>
            <a:bodyPr anchor="ctr"/>
            <a:lstStyle/>
            <a:p>
              <a:pPr algn="ctr" defTabSz="955675" fontAlgn="auto">
                <a:spcBef>
                  <a:spcPts val="0"/>
                </a:spcBef>
                <a:spcAft>
                  <a:spcPts val="0"/>
                </a:spcAft>
                <a:defRPr/>
              </a:pPr>
              <a:endParaRPr lang="zh-CN" altLang="en-US" sz="1875" kern="0">
                <a:solidFill>
                  <a:schemeClr val="accent5">
                    <a:lumMod val="50000"/>
                  </a:schemeClr>
                </a:solidFill>
                <a:latin typeface="Calibri" panose="020F0502020204030204"/>
                <a:ea typeface="+mn-ea"/>
              </a:endParaRPr>
            </a:p>
          </p:txBody>
        </p:sp>
        <p:grpSp>
          <p:nvGrpSpPr>
            <p:cNvPr id="7" name="组合 65"/>
            <p:cNvGrpSpPr/>
            <p:nvPr/>
          </p:nvGrpSpPr>
          <p:grpSpPr>
            <a:xfrm>
              <a:off x="4572893" y="1769920"/>
              <a:ext cx="612285" cy="618178"/>
              <a:chOff x="10560864" y="2750058"/>
              <a:chExt cx="612285" cy="618178"/>
            </a:xfrm>
            <a:solidFill>
              <a:schemeClr val="bg1"/>
            </a:solidFill>
          </p:grpSpPr>
          <p:grpSp>
            <p:nvGrpSpPr>
              <p:cNvPr id="8" name="组合 66"/>
              <p:cNvGrpSpPr/>
              <p:nvPr/>
            </p:nvGrpSpPr>
            <p:grpSpPr>
              <a:xfrm>
                <a:off x="10560884" y="2750058"/>
                <a:ext cx="612265" cy="618178"/>
                <a:chOff x="4367213" y="536575"/>
                <a:chExt cx="657225" cy="663575"/>
              </a:xfrm>
              <a:grpFill/>
            </p:grpSpPr>
            <p:sp>
              <p:nvSpPr>
                <p:cNvPr id="72" name="Freeform 81"/>
                <p:cNvSpPr/>
                <p:nvPr/>
              </p:nvSpPr>
              <p:spPr bwMode="auto">
                <a:xfrm>
                  <a:off x="4827588" y="536575"/>
                  <a:ext cx="196850" cy="663575"/>
                </a:xfrm>
                <a:custGeom>
                  <a:avLst/>
                  <a:gdLst>
                    <a:gd name="T0" fmla="*/ 0 w 124"/>
                    <a:gd name="T1" fmla="*/ 132 h 418"/>
                    <a:gd name="T2" fmla="*/ 16 w 124"/>
                    <a:gd name="T3" fmla="*/ 144 h 418"/>
                    <a:gd name="T4" fmla="*/ 28 w 124"/>
                    <a:gd name="T5" fmla="*/ 92 h 418"/>
                    <a:gd name="T6" fmla="*/ 40 w 124"/>
                    <a:gd name="T7" fmla="*/ 68 h 418"/>
                    <a:gd name="T8" fmla="*/ 54 w 124"/>
                    <a:gd name="T9" fmla="*/ 54 h 418"/>
                    <a:gd name="T10" fmla="*/ 60 w 124"/>
                    <a:gd name="T11" fmla="*/ 52 h 418"/>
                    <a:gd name="T12" fmla="*/ 70 w 124"/>
                    <a:gd name="T13" fmla="*/ 56 h 418"/>
                    <a:gd name="T14" fmla="*/ 88 w 124"/>
                    <a:gd name="T15" fmla="*/ 80 h 418"/>
                    <a:gd name="T16" fmla="*/ 100 w 124"/>
                    <a:gd name="T17" fmla="*/ 122 h 418"/>
                    <a:gd name="T18" fmla="*/ 108 w 124"/>
                    <a:gd name="T19" fmla="*/ 178 h 418"/>
                    <a:gd name="T20" fmla="*/ 108 w 124"/>
                    <a:gd name="T21" fmla="*/ 210 h 418"/>
                    <a:gd name="T22" fmla="*/ 106 w 124"/>
                    <a:gd name="T23" fmla="*/ 272 h 418"/>
                    <a:gd name="T24" fmla="*/ 94 w 124"/>
                    <a:gd name="T25" fmla="*/ 322 h 418"/>
                    <a:gd name="T26" fmla="*/ 80 w 124"/>
                    <a:gd name="T27" fmla="*/ 354 h 418"/>
                    <a:gd name="T28" fmla="*/ 66 w 124"/>
                    <a:gd name="T29" fmla="*/ 366 h 418"/>
                    <a:gd name="T30" fmla="*/ 60 w 124"/>
                    <a:gd name="T31" fmla="*/ 368 h 418"/>
                    <a:gd name="T32" fmla="*/ 46 w 124"/>
                    <a:gd name="T33" fmla="*/ 360 h 418"/>
                    <a:gd name="T34" fmla="*/ 34 w 124"/>
                    <a:gd name="T35" fmla="*/ 342 h 418"/>
                    <a:gd name="T36" fmla="*/ 24 w 124"/>
                    <a:gd name="T37" fmla="*/ 312 h 418"/>
                    <a:gd name="T38" fmla="*/ 16 w 124"/>
                    <a:gd name="T39" fmla="*/ 276 h 418"/>
                    <a:gd name="T40" fmla="*/ 0 w 124"/>
                    <a:gd name="T41" fmla="*/ 288 h 418"/>
                    <a:gd name="T42" fmla="*/ 10 w 124"/>
                    <a:gd name="T43" fmla="*/ 340 h 418"/>
                    <a:gd name="T44" fmla="*/ 24 w 124"/>
                    <a:gd name="T45" fmla="*/ 382 h 418"/>
                    <a:gd name="T46" fmla="*/ 40 w 124"/>
                    <a:gd name="T47" fmla="*/ 410 h 418"/>
                    <a:gd name="T48" fmla="*/ 56 w 124"/>
                    <a:gd name="T49" fmla="*/ 418 h 418"/>
                    <a:gd name="T50" fmla="*/ 60 w 124"/>
                    <a:gd name="T51" fmla="*/ 418 h 418"/>
                    <a:gd name="T52" fmla="*/ 74 w 124"/>
                    <a:gd name="T53" fmla="*/ 414 h 418"/>
                    <a:gd name="T54" fmla="*/ 86 w 124"/>
                    <a:gd name="T55" fmla="*/ 402 h 418"/>
                    <a:gd name="T56" fmla="*/ 106 w 124"/>
                    <a:gd name="T57" fmla="*/ 358 h 418"/>
                    <a:gd name="T58" fmla="*/ 120 w 124"/>
                    <a:gd name="T59" fmla="*/ 292 h 418"/>
                    <a:gd name="T60" fmla="*/ 124 w 124"/>
                    <a:gd name="T61" fmla="*/ 210 h 418"/>
                    <a:gd name="T62" fmla="*/ 124 w 124"/>
                    <a:gd name="T63" fmla="*/ 168 h 418"/>
                    <a:gd name="T64" fmla="*/ 114 w 124"/>
                    <a:gd name="T65" fmla="*/ 94 h 418"/>
                    <a:gd name="T66" fmla="*/ 96 w 124"/>
                    <a:gd name="T67" fmla="*/ 36 h 418"/>
                    <a:gd name="T68" fmla="*/ 80 w 124"/>
                    <a:gd name="T69" fmla="*/ 10 h 418"/>
                    <a:gd name="T70" fmla="*/ 66 w 124"/>
                    <a:gd name="T71" fmla="*/ 2 h 418"/>
                    <a:gd name="T72" fmla="*/ 60 w 124"/>
                    <a:gd name="T73" fmla="*/ 0 h 418"/>
                    <a:gd name="T74" fmla="*/ 50 w 124"/>
                    <a:gd name="T75" fmla="*/ 4 h 418"/>
                    <a:gd name="T76" fmla="*/ 32 w 124"/>
                    <a:gd name="T77" fmla="*/ 22 h 418"/>
                    <a:gd name="T78" fmla="*/ 16 w 124"/>
                    <a:gd name="T79" fmla="*/ 56 h 418"/>
                    <a:gd name="T80" fmla="*/ 4 w 124"/>
                    <a:gd name="T81" fmla="*/ 104 h 418"/>
                    <a:gd name="T82" fmla="*/ 0 w 124"/>
                    <a:gd name="T83" fmla="*/ 132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4" h="418">
                      <a:moveTo>
                        <a:pt x="0" y="132"/>
                      </a:moveTo>
                      <a:lnTo>
                        <a:pt x="0" y="132"/>
                      </a:lnTo>
                      <a:lnTo>
                        <a:pt x="16" y="144"/>
                      </a:lnTo>
                      <a:lnTo>
                        <a:pt x="16" y="144"/>
                      </a:lnTo>
                      <a:lnTo>
                        <a:pt x="24" y="106"/>
                      </a:lnTo>
                      <a:lnTo>
                        <a:pt x="28" y="92"/>
                      </a:lnTo>
                      <a:lnTo>
                        <a:pt x="34" y="78"/>
                      </a:lnTo>
                      <a:lnTo>
                        <a:pt x="40" y="68"/>
                      </a:lnTo>
                      <a:lnTo>
                        <a:pt x="46" y="60"/>
                      </a:lnTo>
                      <a:lnTo>
                        <a:pt x="54" y="54"/>
                      </a:lnTo>
                      <a:lnTo>
                        <a:pt x="60" y="52"/>
                      </a:lnTo>
                      <a:lnTo>
                        <a:pt x="60" y="52"/>
                      </a:lnTo>
                      <a:lnTo>
                        <a:pt x="66" y="54"/>
                      </a:lnTo>
                      <a:lnTo>
                        <a:pt x="70" y="56"/>
                      </a:lnTo>
                      <a:lnTo>
                        <a:pt x="80" y="64"/>
                      </a:lnTo>
                      <a:lnTo>
                        <a:pt x="88" y="80"/>
                      </a:lnTo>
                      <a:lnTo>
                        <a:pt x="94" y="98"/>
                      </a:lnTo>
                      <a:lnTo>
                        <a:pt x="100" y="122"/>
                      </a:lnTo>
                      <a:lnTo>
                        <a:pt x="106" y="148"/>
                      </a:lnTo>
                      <a:lnTo>
                        <a:pt x="108" y="178"/>
                      </a:lnTo>
                      <a:lnTo>
                        <a:pt x="108" y="210"/>
                      </a:lnTo>
                      <a:lnTo>
                        <a:pt x="108" y="210"/>
                      </a:lnTo>
                      <a:lnTo>
                        <a:pt x="108" y="242"/>
                      </a:lnTo>
                      <a:lnTo>
                        <a:pt x="106" y="272"/>
                      </a:lnTo>
                      <a:lnTo>
                        <a:pt x="100" y="298"/>
                      </a:lnTo>
                      <a:lnTo>
                        <a:pt x="94" y="322"/>
                      </a:lnTo>
                      <a:lnTo>
                        <a:pt x="88" y="340"/>
                      </a:lnTo>
                      <a:lnTo>
                        <a:pt x="80" y="354"/>
                      </a:lnTo>
                      <a:lnTo>
                        <a:pt x="70" y="364"/>
                      </a:lnTo>
                      <a:lnTo>
                        <a:pt x="66" y="366"/>
                      </a:lnTo>
                      <a:lnTo>
                        <a:pt x="60" y="368"/>
                      </a:lnTo>
                      <a:lnTo>
                        <a:pt x="60" y="368"/>
                      </a:lnTo>
                      <a:lnTo>
                        <a:pt x="54" y="366"/>
                      </a:lnTo>
                      <a:lnTo>
                        <a:pt x="46" y="360"/>
                      </a:lnTo>
                      <a:lnTo>
                        <a:pt x="40" y="352"/>
                      </a:lnTo>
                      <a:lnTo>
                        <a:pt x="34" y="342"/>
                      </a:lnTo>
                      <a:lnTo>
                        <a:pt x="28" y="328"/>
                      </a:lnTo>
                      <a:lnTo>
                        <a:pt x="24" y="312"/>
                      </a:lnTo>
                      <a:lnTo>
                        <a:pt x="16" y="276"/>
                      </a:lnTo>
                      <a:lnTo>
                        <a:pt x="16" y="276"/>
                      </a:lnTo>
                      <a:lnTo>
                        <a:pt x="0" y="288"/>
                      </a:lnTo>
                      <a:lnTo>
                        <a:pt x="0" y="288"/>
                      </a:lnTo>
                      <a:lnTo>
                        <a:pt x="4" y="316"/>
                      </a:lnTo>
                      <a:lnTo>
                        <a:pt x="10" y="340"/>
                      </a:lnTo>
                      <a:lnTo>
                        <a:pt x="16" y="364"/>
                      </a:lnTo>
                      <a:lnTo>
                        <a:pt x="24" y="382"/>
                      </a:lnTo>
                      <a:lnTo>
                        <a:pt x="32" y="398"/>
                      </a:lnTo>
                      <a:lnTo>
                        <a:pt x="40" y="410"/>
                      </a:lnTo>
                      <a:lnTo>
                        <a:pt x="50" y="416"/>
                      </a:lnTo>
                      <a:lnTo>
                        <a:pt x="56" y="418"/>
                      </a:lnTo>
                      <a:lnTo>
                        <a:pt x="60" y="418"/>
                      </a:lnTo>
                      <a:lnTo>
                        <a:pt x="60" y="418"/>
                      </a:lnTo>
                      <a:lnTo>
                        <a:pt x="66" y="418"/>
                      </a:lnTo>
                      <a:lnTo>
                        <a:pt x="74" y="414"/>
                      </a:lnTo>
                      <a:lnTo>
                        <a:pt x="80" y="410"/>
                      </a:lnTo>
                      <a:lnTo>
                        <a:pt x="86" y="402"/>
                      </a:lnTo>
                      <a:lnTo>
                        <a:pt x="96" y="384"/>
                      </a:lnTo>
                      <a:lnTo>
                        <a:pt x="106" y="358"/>
                      </a:lnTo>
                      <a:lnTo>
                        <a:pt x="114" y="326"/>
                      </a:lnTo>
                      <a:lnTo>
                        <a:pt x="120" y="292"/>
                      </a:lnTo>
                      <a:lnTo>
                        <a:pt x="124" y="252"/>
                      </a:lnTo>
                      <a:lnTo>
                        <a:pt x="124" y="210"/>
                      </a:lnTo>
                      <a:lnTo>
                        <a:pt x="124" y="210"/>
                      </a:lnTo>
                      <a:lnTo>
                        <a:pt x="124" y="168"/>
                      </a:lnTo>
                      <a:lnTo>
                        <a:pt x="120" y="128"/>
                      </a:lnTo>
                      <a:lnTo>
                        <a:pt x="114" y="94"/>
                      </a:lnTo>
                      <a:lnTo>
                        <a:pt x="106" y="62"/>
                      </a:lnTo>
                      <a:lnTo>
                        <a:pt x="96" y="36"/>
                      </a:lnTo>
                      <a:lnTo>
                        <a:pt x="86" y="18"/>
                      </a:lnTo>
                      <a:lnTo>
                        <a:pt x="80" y="10"/>
                      </a:lnTo>
                      <a:lnTo>
                        <a:pt x="74" y="6"/>
                      </a:lnTo>
                      <a:lnTo>
                        <a:pt x="66" y="2"/>
                      </a:lnTo>
                      <a:lnTo>
                        <a:pt x="60" y="0"/>
                      </a:lnTo>
                      <a:lnTo>
                        <a:pt x="60" y="0"/>
                      </a:lnTo>
                      <a:lnTo>
                        <a:pt x="56" y="2"/>
                      </a:lnTo>
                      <a:lnTo>
                        <a:pt x="50" y="4"/>
                      </a:lnTo>
                      <a:lnTo>
                        <a:pt x="40" y="10"/>
                      </a:lnTo>
                      <a:lnTo>
                        <a:pt x="32" y="22"/>
                      </a:lnTo>
                      <a:lnTo>
                        <a:pt x="24" y="38"/>
                      </a:lnTo>
                      <a:lnTo>
                        <a:pt x="16" y="56"/>
                      </a:lnTo>
                      <a:lnTo>
                        <a:pt x="10" y="80"/>
                      </a:lnTo>
                      <a:lnTo>
                        <a:pt x="4" y="104"/>
                      </a:lnTo>
                      <a:lnTo>
                        <a:pt x="0" y="132"/>
                      </a:lnTo>
                      <a:lnTo>
                        <a:pt x="0" y="132"/>
                      </a:lnTo>
                      <a:close/>
                    </a:path>
                  </a:pathLst>
                </a:custGeom>
                <a:grpFill/>
                <a:ln>
                  <a:noFill/>
                </a:ln>
              </p:spPr>
              <p:txBody>
                <a:bodyPr/>
                <a:lstStyle/>
                <a:p>
                  <a:pPr defTabSz="955675" fontAlgn="auto">
                    <a:spcBef>
                      <a:spcPts val="0"/>
                    </a:spcBef>
                    <a:spcAft>
                      <a:spcPts val="0"/>
                    </a:spcAft>
                    <a:defRPr/>
                  </a:pPr>
                  <a:endParaRPr lang="zh-CN" altLang="en-US" sz="1875">
                    <a:latin typeface="+mn-lt"/>
                    <a:ea typeface="+mn-ea"/>
                  </a:endParaRPr>
                </a:p>
              </p:txBody>
            </p:sp>
            <p:sp>
              <p:nvSpPr>
                <p:cNvPr id="73" name="Freeform 82"/>
                <p:cNvSpPr/>
                <p:nvPr/>
              </p:nvSpPr>
              <p:spPr bwMode="auto">
                <a:xfrm>
                  <a:off x="4872038" y="682625"/>
                  <a:ext cx="111125" cy="374650"/>
                </a:xfrm>
                <a:custGeom>
                  <a:avLst/>
                  <a:gdLst>
                    <a:gd name="T0" fmla="*/ 12 w 70"/>
                    <a:gd name="T1" fmla="*/ 160 h 236"/>
                    <a:gd name="T2" fmla="*/ 0 w 70"/>
                    <a:gd name="T3" fmla="*/ 174 h 236"/>
                    <a:gd name="T4" fmla="*/ 14 w 70"/>
                    <a:gd name="T5" fmla="*/ 220 h 236"/>
                    <a:gd name="T6" fmla="*/ 22 w 70"/>
                    <a:gd name="T7" fmla="*/ 232 h 236"/>
                    <a:gd name="T8" fmla="*/ 32 w 70"/>
                    <a:gd name="T9" fmla="*/ 236 h 236"/>
                    <a:gd name="T10" fmla="*/ 40 w 70"/>
                    <a:gd name="T11" fmla="*/ 234 h 236"/>
                    <a:gd name="T12" fmla="*/ 52 w 70"/>
                    <a:gd name="T13" fmla="*/ 216 h 236"/>
                    <a:gd name="T14" fmla="*/ 62 w 70"/>
                    <a:gd name="T15" fmla="*/ 184 h 236"/>
                    <a:gd name="T16" fmla="*/ 68 w 70"/>
                    <a:gd name="T17" fmla="*/ 142 h 236"/>
                    <a:gd name="T18" fmla="*/ 70 w 70"/>
                    <a:gd name="T19" fmla="*/ 118 h 236"/>
                    <a:gd name="T20" fmla="*/ 66 w 70"/>
                    <a:gd name="T21" fmla="*/ 72 h 236"/>
                    <a:gd name="T22" fmla="*/ 58 w 70"/>
                    <a:gd name="T23" fmla="*/ 34 h 236"/>
                    <a:gd name="T24" fmla="*/ 46 w 70"/>
                    <a:gd name="T25" fmla="*/ 8 h 236"/>
                    <a:gd name="T26" fmla="*/ 32 w 70"/>
                    <a:gd name="T27" fmla="*/ 0 h 236"/>
                    <a:gd name="T28" fmla="*/ 28 w 70"/>
                    <a:gd name="T29" fmla="*/ 0 h 236"/>
                    <a:gd name="T30" fmla="*/ 18 w 70"/>
                    <a:gd name="T31" fmla="*/ 10 h 236"/>
                    <a:gd name="T32" fmla="*/ 6 w 70"/>
                    <a:gd name="T33" fmla="*/ 36 h 236"/>
                    <a:gd name="T34" fmla="*/ 0 w 70"/>
                    <a:gd name="T35" fmla="*/ 62 h 236"/>
                    <a:gd name="T36" fmla="*/ 12 w 70"/>
                    <a:gd name="T37" fmla="*/ 76 h 236"/>
                    <a:gd name="T38" fmla="*/ 20 w 70"/>
                    <a:gd name="T39" fmla="*/ 48 h 236"/>
                    <a:gd name="T40" fmla="*/ 30 w 70"/>
                    <a:gd name="T41" fmla="*/ 38 h 236"/>
                    <a:gd name="T42" fmla="*/ 32 w 70"/>
                    <a:gd name="T43" fmla="*/ 38 h 236"/>
                    <a:gd name="T44" fmla="*/ 42 w 70"/>
                    <a:gd name="T45" fmla="*/ 44 h 236"/>
                    <a:gd name="T46" fmla="*/ 50 w 70"/>
                    <a:gd name="T47" fmla="*/ 62 h 236"/>
                    <a:gd name="T48" fmla="*/ 58 w 70"/>
                    <a:gd name="T49" fmla="*/ 118 h 236"/>
                    <a:gd name="T50" fmla="*/ 56 w 70"/>
                    <a:gd name="T51" fmla="*/ 148 h 236"/>
                    <a:gd name="T52" fmla="*/ 46 w 70"/>
                    <a:gd name="T53" fmla="*/ 184 h 236"/>
                    <a:gd name="T54" fmla="*/ 38 w 70"/>
                    <a:gd name="T55" fmla="*/ 196 h 236"/>
                    <a:gd name="T56" fmla="*/ 32 w 70"/>
                    <a:gd name="T57" fmla="*/ 198 h 236"/>
                    <a:gd name="T58" fmla="*/ 26 w 70"/>
                    <a:gd name="T59" fmla="*/ 196 h 236"/>
                    <a:gd name="T60" fmla="*/ 16 w 70"/>
                    <a:gd name="T61" fmla="*/ 176 h 236"/>
                    <a:gd name="T62" fmla="*/ 12 w 70"/>
                    <a:gd name="T63" fmla="*/ 160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0" h="236">
                      <a:moveTo>
                        <a:pt x="12" y="160"/>
                      </a:moveTo>
                      <a:lnTo>
                        <a:pt x="12" y="160"/>
                      </a:lnTo>
                      <a:lnTo>
                        <a:pt x="0" y="174"/>
                      </a:lnTo>
                      <a:lnTo>
                        <a:pt x="0" y="174"/>
                      </a:lnTo>
                      <a:lnTo>
                        <a:pt x="6" y="200"/>
                      </a:lnTo>
                      <a:lnTo>
                        <a:pt x="14" y="220"/>
                      </a:lnTo>
                      <a:lnTo>
                        <a:pt x="18" y="226"/>
                      </a:lnTo>
                      <a:lnTo>
                        <a:pt x="22" y="232"/>
                      </a:lnTo>
                      <a:lnTo>
                        <a:pt x="28" y="236"/>
                      </a:lnTo>
                      <a:lnTo>
                        <a:pt x="32" y="236"/>
                      </a:lnTo>
                      <a:lnTo>
                        <a:pt x="32" y="236"/>
                      </a:lnTo>
                      <a:lnTo>
                        <a:pt x="40" y="234"/>
                      </a:lnTo>
                      <a:lnTo>
                        <a:pt x="46" y="228"/>
                      </a:lnTo>
                      <a:lnTo>
                        <a:pt x="52" y="216"/>
                      </a:lnTo>
                      <a:lnTo>
                        <a:pt x="58" y="202"/>
                      </a:lnTo>
                      <a:lnTo>
                        <a:pt x="62" y="184"/>
                      </a:lnTo>
                      <a:lnTo>
                        <a:pt x="66" y="164"/>
                      </a:lnTo>
                      <a:lnTo>
                        <a:pt x="68" y="142"/>
                      </a:lnTo>
                      <a:lnTo>
                        <a:pt x="70" y="118"/>
                      </a:lnTo>
                      <a:lnTo>
                        <a:pt x="70" y="118"/>
                      </a:lnTo>
                      <a:lnTo>
                        <a:pt x="68" y="94"/>
                      </a:lnTo>
                      <a:lnTo>
                        <a:pt x="66" y="72"/>
                      </a:lnTo>
                      <a:lnTo>
                        <a:pt x="62" y="52"/>
                      </a:lnTo>
                      <a:lnTo>
                        <a:pt x="58" y="34"/>
                      </a:lnTo>
                      <a:lnTo>
                        <a:pt x="52" y="20"/>
                      </a:lnTo>
                      <a:lnTo>
                        <a:pt x="46" y="8"/>
                      </a:lnTo>
                      <a:lnTo>
                        <a:pt x="40" y="2"/>
                      </a:lnTo>
                      <a:lnTo>
                        <a:pt x="32" y="0"/>
                      </a:lnTo>
                      <a:lnTo>
                        <a:pt x="32" y="0"/>
                      </a:lnTo>
                      <a:lnTo>
                        <a:pt x="28" y="0"/>
                      </a:lnTo>
                      <a:lnTo>
                        <a:pt x="22" y="4"/>
                      </a:lnTo>
                      <a:lnTo>
                        <a:pt x="18" y="10"/>
                      </a:lnTo>
                      <a:lnTo>
                        <a:pt x="14" y="16"/>
                      </a:lnTo>
                      <a:lnTo>
                        <a:pt x="6" y="36"/>
                      </a:lnTo>
                      <a:lnTo>
                        <a:pt x="0" y="62"/>
                      </a:lnTo>
                      <a:lnTo>
                        <a:pt x="0" y="62"/>
                      </a:lnTo>
                      <a:lnTo>
                        <a:pt x="12" y="76"/>
                      </a:lnTo>
                      <a:lnTo>
                        <a:pt x="12" y="76"/>
                      </a:lnTo>
                      <a:lnTo>
                        <a:pt x="16" y="60"/>
                      </a:lnTo>
                      <a:lnTo>
                        <a:pt x="20" y="48"/>
                      </a:lnTo>
                      <a:lnTo>
                        <a:pt x="26" y="40"/>
                      </a:lnTo>
                      <a:lnTo>
                        <a:pt x="30" y="38"/>
                      </a:lnTo>
                      <a:lnTo>
                        <a:pt x="32" y="38"/>
                      </a:lnTo>
                      <a:lnTo>
                        <a:pt x="32" y="38"/>
                      </a:lnTo>
                      <a:lnTo>
                        <a:pt x="38" y="40"/>
                      </a:lnTo>
                      <a:lnTo>
                        <a:pt x="42" y="44"/>
                      </a:lnTo>
                      <a:lnTo>
                        <a:pt x="46" y="52"/>
                      </a:lnTo>
                      <a:lnTo>
                        <a:pt x="50" y="62"/>
                      </a:lnTo>
                      <a:lnTo>
                        <a:pt x="56" y="86"/>
                      </a:lnTo>
                      <a:lnTo>
                        <a:pt x="58" y="118"/>
                      </a:lnTo>
                      <a:lnTo>
                        <a:pt x="58" y="118"/>
                      </a:lnTo>
                      <a:lnTo>
                        <a:pt x="56" y="148"/>
                      </a:lnTo>
                      <a:lnTo>
                        <a:pt x="50" y="174"/>
                      </a:lnTo>
                      <a:lnTo>
                        <a:pt x="46" y="184"/>
                      </a:lnTo>
                      <a:lnTo>
                        <a:pt x="42" y="192"/>
                      </a:lnTo>
                      <a:lnTo>
                        <a:pt x="38" y="196"/>
                      </a:lnTo>
                      <a:lnTo>
                        <a:pt x="32" y="198"/>
                      </a:lnTo>
                      <a:lnTo>
                        <a:pt x="32" y="198"/>
                      </a:lnTo>
                      <a:lnTo>
                        <a:pt x="30" y="198"/>
                      </a:lnTo>
                      <a:lnTo>
                        <a:pt x="26" y="196"/>
                      </a:lnTo>
                      <a:lnTo>
                        <a:pt x="20" y="188"/>
                      </a:lnTo>
                      <a:lnTo>
                        <a:pt x="16" y="176"/>
                      </a:lnTo>
                      <a:lnTo>
                        <a:pt x="12" y="160"/>
                      </a:lnTo>
                      <a:lnTo>
                        <a:pt x="12" y="160"/>
                      </a:lnTo>
                      <a:close/>
                    </a:path>
                  </a:pathLst>
                </a:custGeom>
                <a:grpFill/>
                <a:ln>
                  <a:noFill/>
                </a:ln>
              </p:spPr>
              <p:txBody>
                <a:bodyPr/>
                <a:lstStyle/>
                <a:p>
                  <a:pPr defTabSz="955675" fontAlgn="auto">
                    <a:spcBef>
                      <a:spcPts val="0"/>
                    </a:spcBef>
                    <a:spcAft>
                      <a:spcPts val="0"/>
                    </a:spcAft>
                    <a:defRPr/>
                  </a:pPr>
                  <a:endParaRPr lang="zh-CN" altLang="en-US" sz="1875">
                    <a:latin typeface="+mn-lt"/>
                    <a:ea typeface="+mn-ea"/>
                  </a:endParaRPr>
                </a:p>
              </p:txBody>
            </p:sp>
            <p:sp>
              <p:nvSpPr>
                <p:cNvPr id="74" name="Freeform 83"/>
                <p:cNvSpPr/>
                <p:nvPr/>
              </p:nvSpPr>
              <p:spPr bwMode="auto">
                <a:xfrm>
                  <a:off x="4906963" y="803275"/>
                  <a:ext cx="38100" cy="133350"/>
                </a:xfrm>
                <a:custGeom>
                  <a:avLst/>
                  <a:gdLst>
                    <a:gd name="T0" fmla="*/ 10 w 24"/>
                    <a:gd name="T1" fmla="*/ 0 h 84"/>
                    <a:gd name="T2" fmla="*/ 10 w 24"/>
                    <a:gd name="T3" fmla="*/ 0 h 84"/>
                    <a:gd name="T4" fmla="*/ 8 w 24"/>
                    <a:gd name="T5" fmla="*/ 2 h 84"/>
                    <a:gd name="T6" fmla="*/ 4 w 24"/>
                    <a:gd name="T7" fmla="*/ 6 h 84"/>
                    <a:gd name="T8" fmla="*/ 0 w 24"/>
                    <a:gd name="T9" fmla="*/ 18 h 84"/>
                    <a:gd name="T10" fmla="*/ 0 w 24"/>
                    <a:gd name="T11" fmla="*/ 18 h 84"/>
                    <a:gd name="T12" fmla="*/ 4 w 24"/>
                    <a:gd name="T13" fmla="*/ 30 h 84"/>
                    <a:gd name="T14" fmla="*/ 6 w 24"/>
                    <a:gd name="T15" fmla="*/ 42 h 84"/>
                    <a:gd name="T16" fmla="*/ 6 w 24"/>
                    <a:gd name="T17" fmla="*/ 42 h 84"/>
                    <a:gd name="T18" fmla="*/ 4 w 24"/>
                    <a:gd name="T19" fmla="*/ 54 h 84"/>
                    <a:gd name="T20" fmla="*/ 0 w 24"/>
                    <a:gd name="T21" fmla="*/ 66 h 84"/>
                    <a:gd name="T22" fmla="*/ 0 w 24"/>
                    <a:gd name="T23" fmla="*/ 66 h 84"/>
                    <a:gd name="T24" fmla="*/ 4 w 24"/>
                    <a:gd name="T25" fmla="*/ 78 h 84"/>
                    <a:gd name="T26" fmla="*/ 8 w 24"/>
                    <a:gd name="T27" fmla="*/ 82 h 84"/>
                    <a:gd name="T28" fmla="*/ 10 w 24"/>
                    <a:gd name="T29" fmla="*/ 84 h 84"/>
                    <a:gd name="T30" fmla="*/ 10 w 24"/>
                    <a:gd name="T31" fmla="*/ 84 h 84"/>
                    <a:gd name="T32" fmla="*/ 12 w 24"/>
                    <a:gd name="T33" fmla="*/ 82 h 84"/>
                    <a:gd name="T34" fmla="*/ 16 w 24"/>
                    <a:gd name="T35" fmla="*/ 80 h 84"/>
                    <a:gd name="T36" fmla="*/ 20 w 24"/>
                    <a:gd name="T37" fmla="*/ 72 h 84"/>
                    <a:gd name="T38" fmla="*/ 22 w 24"/>
                    <a:gd name="T39" fmla="*/ 58 h 84"/>
                    <a:gd name="T40" fmla="*/ 24 w 24"/>
                    <a:gd name="T41" fmla="*/ 42 h 84"/>
                    <a:gd name="T42" fmla="*/ 24 w 24"/>
                    <a:gd name="T43" fmla="*/ 42 h 84"/>
                    <a:gd name="T44" fmla="*/ 22 w 24"/>
                    <a:gd name="T45" fmla="*/ 26 h 84"/>
                    <a:gd name="T46" fmla="*/ 20 w 24"/>
                    <a:gd name="T47" fmla="*/ 12 h 84"/>
                    <a:gd name="T48" fmla="*/ 16 w 24"/>
                    <a:gd name="T49" fmla="*/ 4 h 84"/>
                    <a:gd name="T50" fmla="*/ 12 w 24"/>
                    <a:gd name="T51" fmla="*/ 2 h 84"/>
                    <a:gd name="T52" fmla="*/ 10 w 24"/>
                    <a:gd name="T53" fmla="*/ 0 h 84"/>
                    <a:gd name="T54" fmla="*/ 10 w 24"/>
                    <a:gd name="T55" fmla="*/ 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4" h="84">
                      <a:moveTo>
                        <a:pt x="10" y="0"/>
                      </a:moveTo>
                      <a:lnTo>
                        <a:pt x="10" y="0"/>
                      </a:lnTo>
                      <a:lnTo>
                        <a:pt x="8" y="2"/>
                      </a:lnTo>
                      <a:lnTo>
                        <a:pt x="4" y="6"/>
                      </a:lnTo>
                      <a:lnTo>
                        <a:pt x="0" y="18"/>
                      </a:lnTo>
                      <a:lnTo>
                        <a:pt x="0" y="18"/>
                      </a:lnTo>
                      <a:lnTo>
                        <a:pt x="4" y="30"/>
                      </a:lnTo>
                      <a:lnTo>
                        <a:pt x="6" y="42"/>
                      </a:lnTo>
                      <a:lnTo>
                        <a:pt x="6" y="42"/>
                      </a:lnTo>
                      <a:lnTo>
                        <a:pt x="4" y="54"/>
                      </a:lnTo>
                      <a:lnTo>
                        <a:pt x="0" y="66"/>
                      </a:lnTo>
                      <a:lnTo>
                        <a:pt x="0" y="66"/>
                      </a:lnTo>
                      <a:lnTo>
                        <a:pt x="4" y="78"/>
                      </a:lnTo>
                      <a:lnTo>
                        <a:pt x="8" y="82"/>
                      </a:lnTo>
                      <a:lnTo>
                        <a:pt x="10" y="84"/>
                      </a:lnTo>
                      <a:lnTo>
                        <a:pt x="10" y="84"/>
                      </a:lnTo>
                      <a:lnTo>
                        <a:pt x="12" y="82"/>
                      </a:lnTo>
                      <a:lnTo>
                        <a:pt x="16" y="80"/>
                      </a:lnTo>
                      <a:lnTo>
                        <a:pt x="20" y="72"/>
                      </a:lnTo>
                      <a:lnTo>
                        <a:pt x="22" y="58"/>
                      </a:lnTo>
                      <a:lnTo>
                        <a:pt x="24" y="42"/>
                      </a:lnTo>
                      <a:lnTo>
                        <a:pt x="24" y="42"/>
                      </a:lnTo>
                      <a:lnTo>
                        <a:pt x="22" y="26"/>
                      </a:lnTo>
                      <a:lnTo>
                        <a:pt x="20" y="12"/>
                      </a:lnTo>
                      <a:lnTo>
                        <a:pt x="16" y="4"/>
                      </a:lnTo>
                      <a:lnTo>
                        <a:pt x="12" y="2"/>
                      </a:lnTo>
                      <a:lnTo>
                        <a:pt x="10" y="0"/>
                      </a:lnTo>
                      <a:lnTo>
                        <a:pt x="10" y="0"/>
                      </a:lnTo>
                      <a:close/>
                    </a:path>
                  </a:pathLst>
                </a:custGeom>
                <a:grpFill/>
                <a:ln>
                  <a:noFill/>
                </a:ln>
              </p:spPr>
              <p:txBody>
                <a:bodyPr/>
                <a:lstStyle/>
                <a:p>
                  <a:pPr defTabSz="955675" fontAlgn="auto">
                    <a:spcBef>
                      <a:spcPts val="0"/>
                    </a:spcBef>
                    <a:spcAft>
                      <a:spcPts val="0"/>
                    </a:spcAft>
                    <a:defRPr/>
                  </a:pPr>
                  <a:endParaRPr lang="zh-CN" altLang="en-US" sz="1875">
                    <a:latin typeface="+mn-lt"/>
                    <a:ea typeface="+mn-ea"/>
                  </a:endParaRPr>
                </a:p>
              </p:txBody>
            </p:sp>
            <p:sp>
              <p:nvSpPr>
                <p:cNvPr id="75" name="Freeform 84"/>
                <p:cNvSpPr/>
                <p:nvPr/>
              </p:nvSpPr>
              <p:spPr bwMode="auto">
                <a:xfrm>
                  <a:off x="4367213" y="777875"/>
                  <a:ext cx="533400" cy="187325"/>
                </a:xfrm>
                <a:custGeom>
                  <a:avLst/>
                  <a:gdLst>
                    <a:gd name="T0" fmla="*/ 80 w 336"/>
                    <a:gd name="T1" fmla="*/ 82 h 118"/>
                    <a:gd name="T2" fmla="*/ 252 w 336"/>
                    <a:gd name="T3" fmla="*/ 80 h 118"/>
                    <a:gd name="T4" fmla="*/ 252 w 336"/>
                    <a:gd name="T5" fmla="*/ 96 h 118"/>
                    <a:gd name="T6" fmla="*/ 336 w 336"/>
                    <a:gd name="T7" fmla="*/ 60 h 118"/>
                    <a:gd name="T8" fmla="*/ 252 w 336"/>
                    <a:gd name="T9" fmla="*/ 24 h 118"/>
                    <a:gd name="T10" fmla="*/ 252 w 336"/>
                    <a:gd name="T11" fmla="*/ 40 h 118"/>
                    <a:gd name="T12" fmla="*/ 80 w 336"/>
                    <a:gd name="T13" fmla="*/ 38 h 118"/>
                    <a:gd name="T14" fmla="*/ 70 w 336"/>
                    <a:gd name="T15" fmla="*/ 8 h 118"/>
                    <a:gd name="T16" fmla="*/ 0 w 336"/>
                    <a:gd name="T17" fmla="*/ 0 h 118"/>
                    <a:gd name="T18" fmla="*/ 14 w 336"/>
                    <a:gd name="T19" fmla="*/ 56 h 118"/>
                    <a:gd name="T20" fmla="*/ 238 w 336"/>
                    <a:gd name="T21" fmla="*/ 56 h 118"/>
                    <a:gd name="T22" fmla="*/ 238 w 336"/>
                    <a:gd name="T23" fmla="*/ 62 h 118"/>
                    <a:gd name="T24" fmla="*/ 16 w 336"/>
                    <a:gd name="T25" fmla="*/ 62 h 118"/>
                    <a:gd name="T26" fmla="*/ 0 w 336"/>
                    <a:gd name="T27" fmla="*/ 118 h 118"/>
                    <a:gd name="T28" fmla="*/ 70 w 336"/>
                    <a:gd name="T29" fmla="*/ 112 h 118"/>
                    <a:gd name="T30" fmla="*/ 80 w 336"/>
                    <a:gd name="T31" fmla="*/ 8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36" h="118">
                      <a:moveTo>
                        <a:pt x="80" y="82"/>
                      </a:moveTo>
                      <a:lnTo>
                        <a:pt x="252" y="80"/>
                      </a:lnTo>
                      <a:lnTo>
                        <a:pt x="252" y="96"/>
                      </a:lnTo>
                      <a:lnTo>
                        <a:pt x="336" y="60"/>
                      </a:lnTo>
                      <a:lnTo>
                        <a:pt x="252" y="24"/>
                      </a:lnTo>
                      <a:lnTo>
                        <a:pt x="252" y="40"/>
                      </a:lnTo>
                      <a:lnTo>
                        <a:pt x="80" y="38"/>
                      </a:lnTo>
                      <a:lnTo>
                        <a:pt x="70" y="8"/>
                      </a:lnTo>
                      <a:lnTo>
                        <a:pt x="0" y="0"/>
                      </a:lnTo>
                      <a:lnTo>
                        <a:pt x="14" y="56"/>
                      </a:lnTo>
                      <a:lnTo>
                        <a:pt x="238" y="56"/>
                      </a:lnTo>
                      <a:lnTo>
                        <a:pt x="238" y="62"/>
                      </a:lnTo>
                      <a:lnTo>
                        <a:pt x="16" y="62"/>
                      </a:lnTo>
                      <a:lnTo>
                        <a:pt x="0" y="118"/>
                      </a:lnTo>
                      <a:lnTo>
                        <a:pt x="70" y="112"/>
                      </a:lnTo>
                      <a:lnTo>
                        <a:pt x="80" y="82"/>
                      </a:lnTo>
                      <a:close/>
                    </a:path>
                  </a:pathLst>
                </a:custGeom>
                <a:grpFill/>
                <a:ln>
                  <a:noFill/>
                </a:ln>
              </p:spPr>
              <p:txBody>
                <a:bodyPr/>
                <a:lstStyle/>
                <a:p>
                  <a:pPr defTabSz="955675" fontAlgn="auto">
                    <a:spcBef>
                      <a:spcPts val="0"/>
                    </a:spcBef>
                    <a:spcAft>
                      <a:spcPts val="0"/>
                    </a:spcAft>
                    <a:defRPr/>
                  </a:pPr>
                  <a:endParaRPr lang="zh-CN" altLang="en-US" sz="1875">
                    <a:latin typeface="+mn-lt"/>
                    <a:ea typeface="+mn-ea"/>
                  </a:endParaRPr>
                </a:p>
              </p:txBody>
            </p:sp>
            <p:sp>
              <p:nvSpPr>
                <p:cNvPr id="76" name="Freeform 85"/>
                <p:cNvSpPr/>
                <p:nvPr/>
              </p:nvSpPr>
              <p:spPr bwMode="auto">
                <a:xfrm>
                  <a:off x="4595813" y="920750"/>
                  <a:ext cx="285750" cy="184150"/>
                </a:xfrm>
                <a:custGeom>
                  <a:avLst/>
                  <a:gdLst>
                    <a:gd name="T0" fmla="*/ 56 w 180"/>
                    <a:gd name="T1" fmla="*/ 82 h 116"/>
                    <a:gd name="T2" fmla="*/ 142 w 180"/>
                    <a:gd name="T3" fmla="*/ 30 h 116"/>
                    <a:gd name="T4" fmla="*/ 144 w 180"/>
                    <a:gd name="T5" fmla="*/ 34 h 116"/>
                    <a:gd name="T6" fmla="*/ 180 w 180"/>
                    <a:gd name="T7" fmla="*/ 0 h 116"/>
                    <a:gd name="T8" fmla="*/ 132 w 180"/>
                    <a:gd name="T9" fmla="*/ 12 h 116"/>
                    <a:gd name="T10" fmla="*/ 134 w 180"/>
                    <a:gd name="T11" fmla="*/ 18 h 116"/>
                    <a:gd name="T12" fmla="*/ 46 w 180"/>
                    <a:gd name="T13" fmla="*/ 66 h 116"/>
                    <a:gd name="T14" fmla="*/ 36 w 180"/>
                    <a:gd name="T15" fmla="*/ 60 h 116"/>
                    <a:gd name="T16" fmla="*/ 0 w 180"/>
                    <a:gd name="T17" fmla="*/ 80 h 116"/>
                    <a:gd name="T18" fmla="*/ 18 w 180"/>
                    <a:gd name="T19" fmla="*/ 92 h 116"/>
                    <a:gd name="T20" fmla="*/ 130 w 180"/>
                    <a:gd name="T21" fmla="*/ 28 h 116"/>
                    <a:gd name="T22" fmla="*/ 130 w 180"/>
                    <a:gd name="T23" fmla="*/ 28 h 116"/>
                    <a:gd name="T24" fmla="*/ 18 w 180"/>
                    <a:gd name="T25" fmla="*/ 94 h 116"/>
                    <a:gd name="T26" fmla="*/ 20 w 180"/>
                    <a:gd name="T27" fmla="*/ 116 h 116"/>
                    <a:gd name="T28" fmla="*/ 56 w 180"/>
                    <a:gd name="T29" fmla="*/ 92 h 116"/>
                    <a:gd name="T30" fmla="*/ 56 w 180"/>
                    <a:gd name="T31" fmla="*/ 8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0" h="116">
                      <a:moveTo>
                        <a:pt x="56" y="82"/>
                      </a:moveTo>
                      <a:lnTo>
                        <a:pt x="142" y="30"/>
                      </a:lnTo>
                      <a:lnTo>
                        <a:pt x="144" y="34"/>
                      </a:lnTo>
                      <a:lnTo>
                        <a:pt x="180" y="0"/>
                      </a:lnTo>
                      <a:lnTo>
                        <a:pt x="132" y="12"/>
                      </a:lnTo>
                      <a:lnTo>
                        <a:pt x="134" y="18"/>
                      </a:lnTo>
                      <a:lnTo>
                        <a:pt x="46" y="66"/>
                      </a:lnTo>
                      <a:lnTo>
                        <a:pt x="36" y="60"/>
                      </a:lnTo>
                      <a:lnTo>
                        <a:pt x="0" y="80"/>
                      </a:lnTo>
                      <a:lnTo>
                        <a:pt x="18" y="92"/>
                      </a:lnTo>
                      <a:lnTo>
                        <a:pt x="130" y="28"/>
                      </a:lnTo>
                      <a:lnTo>
                        <a:pt x="130" y="28"/>
                      </a:lnTo>
                      <a:lnTo>
                        <a:pt x="18" y="94"/>
                      </a:lnTo>
                      <a:lnTo>
                        <a:pt x="20" y="116"/>
                      </a:lnTo>
                      <a:lnTo>
                        <a:pt x="56" y="92"/>
                      </a:lnTo>
                      <a:lnTo>
                        <a:pt x="56" y="82"/>
                      </a:lnTo>
                      <a:close/>
                    </a:path>
                  </a:pathLst>
                </a:custGeom>
                <a:grpFill/>
                <a:ln>
                  <a:noFill/>
                </a:ln>
              </p:spPr>
              <p:txBody>
                <a:bodyPr/>
                <a:lstStyle/>
                <a:p>
                  <a:pPr defTabSz="955675" fontAlgn="auto">
                    <a:spcBef>
                      <a:spcPts val="0"/>
                    </a:spcBef>
                    <a:spcAft>
                      <a:spcPts val="0"/>
                    </a:spcAft>
                    <a:defRPr/>
                  </a:pPr>
                  <a:endParaRPr lang="zh-CN" altLang="en-US" sz="1875">
                    <a:latin typeface="+mn-lt"/>
                    <a:ea typeface="+mn-ea"/>
                  </a:endParaRPr>
                </a:p>
              </p:txBody>
            </p:sp>
            <p:sp>
              <p:nvSpPr>
                <p:cNvPr id="77" name="Freeform 86"/>
                <p:cNvSpPr/>
                <p:nvPr/>
              </p:nvSpPr>
              <p:spPr bwMode="auto">
                <a:xfrm>
                  <a:off x="4592638" y="641350"/>
                  <a:ext cx="285750" cy="184150"/>
                </a:xfrm>
                <a:custGeom>
                  <a:avLst/>
                  <a:gdLst>
                    <a:gd name="T0" fmla="*/ 134 w 180"/>
                    <a:gd name="T1" fmla="*/ 98 h 116"/>
                    <a:gd name="T2" fmla="*/ 132 w 180"/>
                    <a:gd name="T3" fmla="*/ 102 h 116"/>
                    <a:gd name="T4" fmla="*/ 180 w 180"/>
                    <a:gd name="T5" fmla="*/ 116 h 116"/>
                    <a:gd name="T6" fmla="*/ 144 w 180"/>
                    <a:gd name="T7" fmla="*/ 80 h 116"/>
                    <a:gd name="T8" fmla="*/ 142 w 180"/>
                    <a:gd name="T9" fmla="*/ 86 h 116"/>
                    <a:gd name="T10" fmla="*/ 54 w 180"/>
                    <a:gd name="T11" fmla="*/ 34 h 116"/>
                    <a:gd name="T12" fmla="*/ 56 w 180"/>
                    <a:gd name="T13" fmla="*/ 22 h 116"/>
                    <a:gd name="T14" fmla="*/ 20 w 180"/>
                    <a:gd name="T15" fmla="*/ 0 h 116"/>
                    <a:gd name="T16" fmla="*/ 18 w 180"/>
                    <a:gd name="T17" fmla="*/ 22 h 116"/>
                    <a:gd name="T18" fmla="*/ 130 w 180"/>
                    <a:gd name="T19" fmla="*/ 86 h 116"/>
                    <a:gd name="T20" fmla="*/ 130 w 180"/>
                    <a:gd name="T21" fmla="*/ 88 h 116"/>
                    <a:gd name="T22" fmla="*/ 18 w 180"/>
                    <a:gd name="T23" fmla="*/ 22 h 116"/>
                    <a:gd name="T24" fmla="*/ 0 w 180"/>
                    <a:gd name="T25" fmla="*/ 36 h 116"/>
                    <a:gd name="T26" fmla="*/ 36 w 180"/>
                    <a:gd name="T27" fmla="*/ 54 h 116"/>
                    <a:gd name="T28" fmla="*/ 46 w 180"/>
                    <a:gd name="T29" fmla="*/ 48 h 116"/>
                    <a:gd name="T30" fmla="*/ 134 w 180"/>
                    <a:gd name="T31" fmla="*/ 98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0" h="116">
                      <a:moveTo>
                        <a:pt x="134" y="98"/>
                      </a:moveTo>
                      <a:lnTo>
                        <a:pt x="132" y="102"/>
                      </a:lnTo>
                      <a:lnTo>
                        <a:pt x="180" y="116"/>
                      </a:lnTo>
                      <a:lnTo>
                        <a:pt x="144" y="80"/>
                      </a:lnTo>
                      <a:lnTo>
                        <a:pt x="142" y="86"/>
                      </a:lnTo>
                      <a:lnTo>
                        <a:pt x="54" y="34"/>
                      </a:lnTo>
                      <a:lnTo>
                        <a:pt x="56" y="22"/>
                      </a:lnTo>
                      <a:lnTo>
                        <a:pt x="20" y="0"/>
                      </a:lnTo>
                      <a:lnTo>
                        <a:pt x="18" y="22"/>
                      </a:lnTo>
                      <a:lnTo>
                        <a:pt x="130" y="86"/>
                      </a:lnTo>
                      <a:lnTo>
                        <a:pt x="130" y="88"/>
                      </a:lnTo>
                      <a:lnTo>
                        <a:pt x="18" y="22"/>
                      </a:lnTo>
                      <a:lnTo>
                        <a:pt x="0" y="36"/>
                      </a:lnTo>
                      <a:lnTo>
                        <a:pt x="36" y="54"/>
                      </a:lnTo>
                      <a:lnTo>
                        <a:pt x="46" y="48"/>
                      </a:lnTo>
                      <a:lnTo>
                        <a:pt x="134" y="98"/>
                      </a:lnTo>
                      <a:close/>
                    </a:path>
                  </a:pathLst>
                </a:custGeom>
                <a:grpFill/>
                <a:ln>
                  <a:noFill/>
                </a:ln>
              </p:spPr>
              <p:txBody>
                <a:bodyPr/>
                <a:lstStyle/>
                <a:p>
                  <a:pPr defTabSz="955675" fontAlgn="auto">
                    <a:spcBef>
                      <a:spcPts val="0"/>
                    </a:spcBef>
                    <a:spcAft>
                      <a:spcPts val="0"/>
                    </a:spcAft>
                    <a:defRPr/>
                  </a:pPr>
                  <a:endParaRPr lang="zh-CN" altLang="en-US" sz="1875">
                    <a:latin typeface="+mn-lt"/>
                    <a:ea typeface="+mn-ea"/>
                  </a:endParaRPr>
                </a:p>
              </p:txBody>
            </p:sp>
          </p:grpSp>
          <p:sp>
            <p:nvSpPr>
              <p:cNvPr id="68" name="Freeform 81"/>
              <p:cNvSpPr/>
              <p:nvPr/>
            </p:nvSpPr>
            <p:spPr bwMode="auto">
              <a:xfrm>
                <a:off x="10989743" y="2750058"/>
                <a:ext cx="183383" cy="618177"/>
              </a:xfrm>
              <a:custGeom>
                <a:avLst/>
                <a:gdLst>
                  <a:gd name="T0" fmla="*/ 0 w 124"/>
                  <a:gd name="T1" fmla="*/ 132 h 418"/>
                  <a:gd name="T2" fmla="*/ 16 w 124"/>
                  <a:gd name="T3" fmla="*/ 144 h 418"/>
                  <a:gd name="T4" fmla="*/ 28 w 124"/>
                  <a:gd name="T5" fmla="*/ 92 h 418"/>
                  <a:gd name="T6" fmla="*/ 40 w 124"/>
                  <a:gd name="T7" fmla="*/ 68 h 418"/>
                  <a:gd name="T8" fmla="*/ 54 w 124"/>
                  <a:gd name="T9" fmla="*/ 54 h 418"/>
                  <a:gd name="T10" fmla="*/ 60 w 124"/>
                  <a:gd name="T11" fmla="*/ 52 h 418"/>
                  <a:gd name="T12" fmla="*/ 70 w 124"/>
                  <a:gd name="T13" fmla="*/ 56 h 418"/>
                  <a:gd name="T14" fmla="*/ 88 w 124"/>
                  <a:gd name="T15" fmla="*/ 80 h 418"/>
                  <a:gd name="T16" fmla="*/ 100 w 124"/>
                  <a:gd name="T17" fmla="*/ 122 h 418"/>
                  <a:gd name="T18" fmla="*/ 108 w 124"/>
                  <a:gd name="T19" fmla="*/ 178 h 418"/>
                  <a:gd name="T20" fmla="*/ 108 w 124"/>
                  <a:gd name="T21" fmla="*/ 210 h 418"/>
                  <a:gd name="T22" fmla="*/ 106 w 124"/>
                  <a:gd name="T23" fmla="*/ 272 h 418"/>
                  <a:gd name="T24" fmla="*/ 94 w 124"/>
                  <a:gd name="T25" fmla="*/ 322 h 418"/>
                  <a:gd name="T26" fmla="*/ 80 w 124"/>
                  <a:gd name="T27" fmla="*/ 354 h 418"/>
                  <a:gd name="T28" fmla="*/ 66 w 124"/>
                  <a:gd name="T29" fmla="*/ 366 h 418"/>
                  <a:gd name="T30" fmla="*/ 60 w 124"/>
                  <a:gd name="T31" fmla="*/ 368 h 418"/>
                  <a:gd name="T32" fmla="*/ 46 w 124"/>
                  <a:gd name="T33" fmla="*/ 360 h 418"/>
                  <a:gd name="T34" fmla="*/ 34 w 124"/>
                  <a:gd name="T35" fmla="*/ 342 h 418"/>
                  <a:gd name="T36" fmla="*/ 24 w 124"/>
                  <a:gd name="T37" fmla="*/ 312 h 418"/>
                  <a:gd name="T38" fmla="*/ 16 w 124"/>
                  <a:gd name="T39" fmla="*/ 276 h 418"/>
                  <a:gd name="T40" fmla="*/ 0 w 124"/>
                  <a:gd name="T41" fmla="*/ 288 h 418"/>
                  <a:gd name="T42" fmla="*/ 10 w 124"/>
                  <a:gd name="T43" fmla="*/ 340 h 418"/>
                  <a:gd name="T44" fmla="*/ 24 w 124"/>
                  <a:gd name="T45" fmla="*/ 382 h 418"/>
                  <a:gd name="T46" fmla="*/ 40 w 124"/>
                  <a:gd name="T47" fmla="*/ 410 h 418"/>
                  <a:gd name="T48" fmla="*/ 56 w 124"/>
                  <a:gd name="T49" fmla="*/ 418 h 418"/>
                  <a:gd name="T50" fmla="*/ 60 w 124"/>
                  <a:gd name="T51" fmla="*/ 418 h 418"/>
                  <a:gd name="T52" fmla="*/ 74 w 124"/>
                  <a:gd name="T53" fmla="*/ 414 h 418"/>
                  <a:gd name="T54" fmla="*/ 86 w 124"/>
                  <a:gd name="T55" fmla="*/ 402 h 418"/>
                  <a:gd name="T56" fmla="*/ 106 w 124"/>
                  <a:gd name="T57" fmla="*/ 358 h 418"/>
                  <a:gd name="T58" fmla="*/ 120 w 124"/>
                  <a:gd name="T59" fmla="*/ 292 h 418"/>
                  <a:gd name="T60" fmla="*/ 124 w 124"/>
                  <a:gd name="T61" fmla="*/ 210 h 418"/>
                  <a:gd name="T62" fmla="*/ 124 w 124"/>
                  <a:gd name="T63" fmla="*/ 168 h 418"/>
                  <a:gd name="T64" fmla="*/ 114 w 124"/>
                  <a:gd name="T65" fmla="*/ 94 h 418"/>
                  <a:gd name="T66" fmla="*/ 96 w 124"/>
                  <a:gd name="T67" fmla="*/ 36 h 418"/>
                  <a:gd name="T68" fmla="*/ 80 w 124"/>
                  <a:gd name="T69" fmla="*/ 10 h 418"/>
                  <a:gd name="T70" fmla="*/ 66 w 124"/>
                  <a:gd name="T71" fmla="*/ 2 h 418"/>
                  <a:gd name="T72" fmla="*/ 60 w 124"/>
                  <a:gd name="T73" fmla="*/ 0 h 418"/>
                  <a:gd name="T74" fmla="*/ 50 w 124"/>
                  <a:gd name="T75" fmla="*/ 4 h 418"/>
                  <a:gd name="T76" fmla="*/ 32 w 124"/>
                  <a:gd name="T77" fmla="*/ 22 h 418"/>
                  <a:gd name="T78" fmla="*/ 16 w 124"/>
                  <a:gd name="T79" fmla="*/ 56 h 418"/>
                  <a:gd name="T80" fmla="*/ 4 w 124"/>
                  <a:gd name="T81" fmla="*/ 104 h 418"/>
                  <a:gd name="T82" fmla="*/ 0 w 124"/>
                  <a:gd name="T83" fmla="*/ 132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4" h="418">
                    <a:moveTo>
                      <a:pt x="0" y="132"/>
                    </a:moveTo>
                    <a:lnTo>
                      <a:pt x="0" y="132"/>
                    </a:lnTo>
                    <a:lnTo>
                      <a:pt x="16" y="144"/>
                    </a:lnTo>
                    <a:lnTo>
                      <a:pt x="16" y="144"/>
                    </a:lnTo>
                    <a:lnTo>
                      <a:pt x="24" y="106"/>
                    </a:lnTo>
                    <a:lnTo>
                      <a:pt x="28" y="92"/>
                    </a:lnTo>
                    <a:lnTo>
                      <a:pt x="34" y="78"/>
                    </a:lnTo>
                    <a:lnTo>
                      <a:pt x="40" y="68"/>
                    </a:lnTo>
                    <a:lnTo>
                      <a:pt x="46" y="60"/>
                    </a:lnTo>
                    <a:lnTo>
                      <a:pt x="54" y="54"/>
                    </a:lnTo>
                    <a:lnTo>
                      <a:pt x="60" y="52"/>
                    </a:lnTo>
                    <a:lnTo>
                      <a:pt x="60" y="52"/>
                    </a:lnTo>
                    <a:lnTo>
                      <a:pt x="66" y="54"/>
                    </a:lnTo>
                    <a:lnTo>
                      <a:pt x="70" y="56"/>
                    </a:lnTo>
                    <a:lnTo>
                      <a:pt x="80" y="64"/>
                    </a:lnTo>
                    <a:lnTo>
                      <a:pt x="88" y="80"/>
                    </a:lnTo>
                    <a:lnTo>
                      <a:pt x="94" y="98"/>
                    </a:lnTo>
                    <a:lnTo>
                      <a:pt x="100" y="122"/>
                    </a:lnTo>
                    <a:lnTo>
                      <a:pt x="106" y="148"/>
                    </a:lnTo>
                    <a:lnTo>
                      <a:pt x="108" y="178"/>
                    </a:lnTo>
                    <a:lnTo>
                      <a:pt x="108" y="210"/>
                    </a:lnTo>
                    <a:lnTo>
                      <a:pt x="108" y="210"/>
                    </a:lnTo>
                    <a:lnTo>
                      <a:pt x="108" y="242"/>
                    </a:lnTo>
                    <a:lnTo>
                      <a:pt x="106" y="272"/>
                    </a:lnTo>
                    <a:lnTo>
                      <a:pt x="100" y="298"/>
                    </a:lnTo>
                    <a:lnTo>
                      <a:pt x="94" y="322"/>
                    </a:lnTo>
                    <a:lnTo>
                      <a:pt x="88" y="340"/>
                    </a:lnTo>
                    <a:lnTo>
                      <a:pt x="80" y="354"/>
                    </a:lnTo>
                    <a:lnTo>
                      <a:pt x="70" y="364"/>
                    </a:lnTo>
                    <a:lnTo>
                      <a:pt x="66" y="366"/>
                    </a:lnTo>
                    <a:lnTo>
                      <a:pt x="60" y="368"/>
                    </a:lnTo>
                    <a:lnTo>
                      <a:pt x="60" y="368"/>
                    </a:lnTo>
                    <a:lnTo>
                      <a:pt x="54" y="366"/>
                    </a:lnTo>
                    <a:lnTo>
                      <a:pt x="46" y="360"/>
                    </a:lnTo>
                    <a:lnTo>
                      <a:pt x="40" y="352"/>
                    </a:lnTo>
                    <a:lnTo>
                      <a:pt x="34" y="342"/>
                    </a:lnTo>
                    <a:lnTo>
                      <a:pt x="28" y="328"/>
                    </a:lnTo>
                    <a:lnTo>
                      <a:pt x="24" y="312"/>
                    </a:lnTo>
                    <a:lnTo>
                      <a:pt x="16" y="276"/>
                    </a:lnTo>
                    <a:lnTo>
                      <a:pt x="16" y="276"/>
                    </a:lnTo>
                    <a:lnTo>
                      <a:pt x="0" y="288"/>
                    </a:lnTo>
                    <a:lnTo>
                      <a:pt x="0" y="288"/>
                    </a:lnTo>
                    <a:lnTo>
                      <a:pt x="4" y="316"/>
                    </a:lnTo>
                    <a:lnTo>
                      <a:pt x="10" y="340"/>
                    </a:lnTo>
                    <a:lnTo>
                      <a:pt x="16" y="364"/>
                    </a:lnTo>
                    <a:lnTo>
                      <a:pt x="24" y="382"/>
                    </a:lnTo>
                    <a:lnTo>
                      <a:pt x="32" y="398"/>
                    </a:lnTo>
                    <a:lnTo>
                      <a:pt x="40" y="410"/>
                    </a:lnTo>
                    <a:lnTo>
                      <a:pt x="50" y="416"/>
                    </a:lnTo>
                    <a:lnTo>
                      <a:pt x="56" y="418"/>
                    </a:lnTo>
                    <a:lnTo>
                      <a:pt x="60" y="418"/>
                    </a:lnTo>
                    <a:lnTo>
                      <a:pt x="60" y="418"/>
                    </a:lnTo>
                    <a:lnTo>
                      <a:pt x="66" y="418"/>
                    </a:lnTo>
                    <a:lnTo>
                      <a:pt x="74" y="414"/>
                    </a:lnTo>
                    <a:lnTo>
                      <a:pt x="80" y="410"/>
                    </a:lnTo>
                    <a:lnTo>
                      <a:pt x="86" y="402"/>
                    </a:lnTo>
                    <a:lnTo>
                      <a:pt x="96" y="384"/>
                    </a:lnTo>
                    <a:lnTo>
                      <a:pt x="106" y="358"/>
                    </a:lnTo>
                    <a:lnTo>
                      <a:pt x="114" y="326"/>
                    </a:lnTo>
                    <a:lnTo>
                      <a:pt x="120" y="292"/>
                    </a:lnTo>
                    <a:lnTo>
                      <a:pt x="124" y="252"/>
                    </a:lnTo>
                    <a:lnTo>
                      <a:pt x="124" y="210"/>
                    </a:lnTo>
                    <a:lnTo>
                      <a:pt x="124" y="210"/>
                    </a:lnTo>
                    <a:lnTo>
                      <a:pt x="124" y="168"/>
                    </a:lnTo>
                    <a:lnTo>
                      <a:pt x="120" y="128"/>
                    </a:lnTo>
                    <a:lnTo>
                      <a:pt x="114" y="94"/>
                    </a:lnTo>
                    <a:lnTo>
                      <a:pt x="106" y="62"/>
                    </a:lnTo>
                    <a:lnTo>
                      <a:pt x="96" y="36"/>
                    </a:lnTo>
                    <a:lnTo>
                      <a:pt x="86" y="18"/>
                    </a:lnTo>
                    <a:lnTo>
                      <a:pt x="80" y="10"/>
                    </a:lnTo>
                    <a:lnTo>
                      <a:pt x="74" y="6"/>
                    </a:lnTo>
                    <a:lnTo>
                      <a:pt x="66" y="2"/>
                    </a:lnTo>
                    <a:lnTo>
                      <a:pt x="60" y="0"/>
                    </a:lnTo>
                    <a:lnTo>
                      <a:pt x="60" y="0"/>
                    </a:lnTo>
                    <a:lnTo>
                      <a:pt x="56" y="2"/>
                    </a:lnTo>
                    <a:lnTo>
                      <a:pt x="50" y="4"/>
                    </a:lnTo>
                    <a:lnTo>
                      <a:pt x="40" y="10"/>
                    </a:lnTo>
                    <a:lnTo>
                      <a:pt x="32" y="22"/>
                    </a:lnTo>
                    <a:lnTo>
                      <a:pt x="24" y="38"/>
                    </a:lnTo>
                    <a:lnTo>
                      <a:pt x="16" y="56"/>
                    </a:lnTo>
                    <a:lnTo>
                      <a:pt x="10" y="80"/>
                    </a:lnTo>
                    <a:lnTo>
                      <a:pt x="4" y="104"/>
                    </a:lnTo>
                    <a:lnTo>
                      <a:pt x="0" y="132"/>
                    </a:lnTo>
                    <a:lnTo>
                      <a:pt x="0" y="132"/>
                    </a:lnTo>
                    <a:close/>
                  </a:path>
                </a:pathLst>
              </a:custGeom>
              <a:grpFill/>
              <a:ln>
                <a:noFill/>
              </a:ln>
            </p:spPr>
            <p:txBody>
              <a:bodyPr/>
              <a:lstStyle/>
              <a:p>
                <a:pPr defTabSz="955675" fontAlgn="auto">
                  <a:spcBef>
                    <a:spcPts val="0"/>
                  </a:spcBef>
                  <a:spcAft>
                    <a:spcPts val="0"/>
                  </a:spcAft>
                  <a:defRPr/>
                </a:pPr>
                <a:endParaRPr lang="zh-CN" altLang="en-US" sz="1875">
                  <a:latin typeface="+mn-lt"/>
                  <a:ea typeface="+mn-ea"/>
                </a:endParaRPr>
              </a:p>
            </p:txBody>
          </p:sp>
          <p:sp>
            <p:nvSpPr>
              <p:cNvPr id="69" name="Freeform 84"/>
              <p:cNvSpPr/>
              <p:nvPr/>
            </p:nvSpPr>
            <p:spPr bwMode="auto">
              <a:xfrm>
                <a:off x="10560864" y="2974850"/>
                <a:ext cx="496908" cy="174509"/>
              </a:xfrm>
              <a:custGeom>
                <a:avLst/>
                <a:gdLst>
                  <a:gd name="T0" fmla="*/ 80 w 336"/>
                  <a:gd name="T1" fmla="*/ 82 h 118"/>
                  <a:gd name="T2" fmla="*/ 252 w 336"/>
                  <a:gd name="T3" fmla="*/ 80 h 118"/>
                  <a:gd name="T4" fmla="*/ 252 w 336"/>
                  <a:gd name="T5" fmla="*/ 96 h 118"/>
                  <a:gd name="T6" fmla="*/ 336 w 336"/>
                  <a:gd name="T7" fmla="*/ 60 h 118"/>
                  <a:gd name="T8" fmla="*/ 252 w 336"/>
                  <a:gd name="T9" fmla="*/ 24 h 118"/>
                  <a:gd name="T10" fmla="*/ 252 w 336"/>
                  <a:gd name="T11" fmla="*/ 40 h 118"/>
                  <a:gd name="T12" fmla="*/ 80 w 336"/>
                  <a:gd name="T13" fmla="*/ 38 h 118"/>
                  <a:gd name="T14" fmla="*/ 70 w 336"/>
                  <a:gd name="T15" fmla="*/ 8 h 118"/>
                  <a:gd name="T16" fmla="*/ 0 w 336"/>
                  <a:gd name="T17" fmla="*/ 0 h 118"/>
                  <a:gd name="T18" fmla="*/ 14 w 336"/>
                  <a:gd name="T19" fmla="*/ 56 h 118"/>
                  <a:gd name="T20" fmla="*/ 238 w 336"/>
                  <a:gd name="T21" fmla="*/ 56 h 118"/>
                  <a:gd name="T22" fmla="*/ 238 w 336"/>
                  <a:gd name="T23" fmla="*/ 62 h 118"/>
                  <a:gd name="T24" fmla="*/ 16 w 336"/>
                  <a:gd name="T25" fmla="*/ 62 h 118"/>
                  <a:gd name="T26" fmla="*/ 0 w 336"/>
                  <a:gd name="T27" fmla="*/ 118 h 118"/>
                  <a:gd name="T28" fmla="*/ 70 w 336"/>
                  <a:gd name="T29" fmla="*/ 112 h 118"/>
                  <a:gd name="T30" fmla="*/ 80 w 336"/>
                  <a:gd name="T31" fmla="*/ 8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36" h="118">
                    <a:moveTo>
                      <a:pt x="80" y="82"/>
                    </a:moveTo>
                    <a:lnTo>
                      <a:pt x="252" y="80"/>
                    </a:lnTo>
                    <a:lnTo>
                      <a:pt x="252" y="96"/>
                    </a:lnTo>
                    <a:lnTo>
                      <a:pt x="336" y="60"/>
                    </a:lnTo>
                    <a:lnTo>
                      <a:pt x="252" y="24"/>
                    </a:lnTo>
                    <a:lnTo>
                      <a:pt x="252" y="40"/>
                    </a:lnTo>
                    <a:lnTo>
                      <a:pt x="80" y="38"/>
                    </a:lnTo>
                    <a:lnTo>
                      <a:pt x="70" y="8"/>
                    </a:lnTo>
                    <a:lnTo>
                      <a:pt x="0" y="0"/>
                    </a:lnTo>
                    <a:lnTo>
                      <a:pt x="14" y="56"/>
                    </a:lnTo>
                    <a:lnTo>
                      <a:pt x="238" y="56"/>
                    </a:lnTo>
                    <a:lnTo>
                      <a:pt x="238" y="62"/>
                    </a:lnTo>
                    <a:lnTo>
                      <a:pt x="16" y="62"/>
                    </a:lnTo>
                    <a:lnTo>
                      <a:pt x="0" y="118"/>
                    </a:lnTo>
                    <a:lnTo>
                      <a:pt x="70" y="112"/>
                    </a:lnTo>
                    <a:lnTo>
                      <a:pt x="80" y="82"/>
                    </a:lnTo>
                    <a:close/>
                  </a:path>
                </a:pathLst>
              </a:custGeom>
              <a:grpFill/>
              <a:ln>
                <a:noFill/>
              </a:ln>
            </p:spPr>
            <p:txBody>
              <a:bodyPr/>
              <a:lstStyle/>
              <a:p>
                <a:pPr defTabSz="955675" fontAlgn="auto">
                  <a:spcBef>
                    <a:spcPts val="0"/>
                  </a:spcBef>
                  <a:spcAft>
                    <a:spcPts val="0"/>
                  </a:spcAft>
                  <a:defRPr/>
                </a:pPr>
                <a:endParaRPr lang="zh-CN" altLang="en-US" sz="1875">
                  <a:latin typeface="+mn-lt"/>
                  <a:ea typeface="+mn-ea"/>
                </a:endParaRPr>
              </a:p>
            </p:txBody>
          </p:sp>
          <p:sp>
            <p:nvSpPr>
              <p:cNvPr id="70" name="Freeform 85"/>
              <p:cNvSpPr/>
              <p:nvPr/>
            </p:nvSpPr>
            <p:spPr bwMode="auto">
              <a:xfrm>
                <a:off x="10773825" y="3107950"/>
                <a:ext cx="266201" cy="171552"/>
              </a:xfrm>
              <a:custGeom>
                <a:avLst/>
                <a:gdLst>
                  <a:gd name="T0" fmla="*/ 56 w 180"/>
                  <a:gd name="T1" fmla="*/ 82 h 116"/>
                  <a:gd name="T2" fmla="*/ 142 w 180"/>
                  <a:gd name="T3" fmla="*/ 30 h 116"/>
                  <a:gd name="T4" fmla="*/ 144 w 180"/>
                  <a:gd name="T5" fmla="*/ 34 h 116"/>
                  <a:gd name="T6" fmla="*/ 180 w 180"/>
                  <a:gd name="T7" fmla="*/ 0 h 116"/>
                  <a:gd name="T8" fmla="*/ 132 w 180"/>
                  <a:gd name="T9" fmla="*/ 12 h 116"/>
                  <a:gd name="T10" fmla="*/ 134 w 180"/>
                  <a:gd name="T11" fmla="*/ 18 h 116"/>
                  <a:gd name="T12" fmla="*/ 46 w 180"/>
                  <a:gd name="T13" fmla="*/ 66 h 116"/>
                  <a:gd name="T14" fmla="*/ 36 w 180"/>
                  <a:gd name="T15" fmla="*/ 60 h 116"/>
                  <a:gd name="T16" fmla="*/ 0 w 180"/>
                  <a:gd name="T17" fmla="*/ 80 h 116"/>
                  <a:gd name="T18" fmla="*/ 18 w 180"/>
                  <a:gd name="T19" fmla="*/ 92 h 116"/>
                  <a:gd name="T20" fmla="*/ 130 w 180"/>
                  <a:gd name="T21" fmla="*/ 28 h 116"/>
                  <a:gd name="T22" fmla="*/ 130 w 180"/>
                  <a:gd name="T23" fmla="*/ 28 h 116"/>
                  <a:gd name="T24" fmla="*/ 18 w 180"/>
                  <a:gd name="T25" fmla="*/ 94 h 116"/>
                  <a:gd name="T26" fmla="*/ 20 w 180"/>
                  <a:gd name="T27" fmla="*/ 116 h 116"/>
                  <a:gd name="T28" fmla="*/ 56 w 180"/>
                  <a:gd name="T29" fmla="*/ 92 h 116"/>
                  <a:gd name="T30" fmla="*/ 56 w 180"/>
                  <a:gd name="T31" fmla="*/ 8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0" h="116">
                    <a:moveTo>
                      <a:pt x="56" y="82"/>
                    </a:moveTo>
                    <a:lnTo>
                      <a:pt x="142" y="30"/>
                    </a:lnTo>
                    <a:lnTo>
                      <a:pt x="144" y="34"/>
                    </a:lnTo>
                    <a:lnTo>
                      <a:pt x="180" y="0"/>
                    </a:lnTo>
                    <a:lnTo>
                      <a:pt x="132" y="12"/>
                    </a:lnTo>
                    <a:lnTo>
                      <a:pt x="134" y="18"/>
                    </a:lnTo>
                    <a:lnTo>
                      <a:pt x="46" y="66"/>
                    </a:lnTo>
                    <a:lnTo>
                      <a:pt x="36" y="60"/>
                    </a:lnTo>
                    <a:lnTo>
                      <a:pt x="0" y="80"/>
                    </a:lnTo>
                    <a:lnTo>
                      <a:pt x="18" y="92"/>
                    </a:lnTo>
                    <a:lnTo>
                      <a:pt x="130" y="28"/>
                    </a:lnTo>
                    <a:lnTo>
                      <a:pt x="130" y="28"/>
                    </a:lnTo>
                    <a:lnTo>
                      <a:pt x="18" y="94"/>
                    </a:lnTo>
                    <a:lnTo>
                      <a:pt x="20" y="116"/>
                    </a:lnTo>
                    <a:lnTo>
                      <a:pt x="56" y="92"/>
                    </a:lnTo>
                    <a:lnTo>
                      <a:pt x="56" y="82"/>
                    </a:lnTo>
                    <a:close/>
                  </a:path>
                </a:pathLst>
              </a:custGeom>
              <a:grpFill/>
              <a:ln>
                <a:noFill/>
              </a:ln>
            </p:spPr>
            <p:txBody>
              <a:bodyPr/>
              <a:lstStyle/>
              <a:p>
                <a:pPr defTabSz="955675" fontAlgn="auto">
                  <a:spcBef>
                    <a:spcPts val="0"/>
                  </a:spcBef>
                  <a:spcAft>
                    <a:spcPts val="0"/>
                  </a:spcAft>
                  <a:defRPr/>
                </a:pPr>
                <a:endParaRPr lang="zh-CN" altLang="en-US" sz="1875">
                  <a:latin typeface="+mn-lt"/>
                  <a:ea typeface="+mn-ea"/>
                </a:endParaRPr>
              </a:p>
            </p:txBody>
          </p:sp>
          <p:sp>
            <p:nvSpPr>
              <p:cNvPr id="71" name="Freeform 86"/>
              <p:cNvSpPr/>
              <p:nvPr/>
            </p:nvSpPr>
            <p:spPr bwMode="auto">
              <a:xfrm>
                <a:off x="10770867" y="2847665"/>
                <a:ext cx="266201" cy="171552"/>
              </a:xfrm>
              <a:custGeom>
                <a:avLst/>
                <a:gdLst>
                  <a:gd name="T0" fmla="*/ 134 w 180"/>
                  <a:gd name="T1" fmla="*/ 98 h 116"/>
                  <a:gd name="T2" fmla="*/ 132 w 180"/>
                  <a:gd name="T3" fmla="*/ 102 h 116"/>
                  <a:gd name="T4" fmla="*/ 180 w 180"/>
                  <a:gd name="T5" fmla="*/ 116 h 116"/>
                  <a:gd name="T6" fmla="*/ 144 w 180"/>
                  <a:gd name="T7" fmla="*/ 80 h 116"/>
                  <a:gd name="T8" fmla="*/ 142 w 180"/>
                  <a:gd name="T9" fmla="*/ 86 h 116"/>
                  <a:gd name="T10" fmla="*/ 54 w 180"/>
                  <a:gd name="T11" fmla="*/ 34 h 116"/>
                  <a:gd name="T12" fmla="*/ 56 w 180"/>
                  <a:gd name="T13" fmla="*/ 22 h 116"/>
                  <a:gd name="T14" fmla="*/ 20 w 180"/>
                  <a:gd name="T15" fmla="*/ 0 h 116"/>
                  <a:gd name="T16" fmla="*/ 18 w 180"/>
                  <a:gd name="T17" fmla="*/ 22 h 116"/>
                  <a:gd name="T18" fmla="*/ 130 w 180"/>
                  <a:gd name="T19" fmla="*/ 86 h 116"/>
                  <a:gd name="T20" fmla="*/ 130 w 180"/>
                  <a:gd name="T21" fmla="*/ 88 h 116"/>
                  <a:gd name="T22" fmla="*/ 18 w 180"/>
                  <a:gd name="T23" fmla="*/ 22 h 116"/>
                  <a:gd name="T24" fmla="*/ 0 w 180"/>
                  <a:gd name="T25" fmla="*/ 36 h 116"/>
                  <a:gd name="T26" fmla="*/ 36 w 180"/>
                  <a:gd name="T27" fmla="*/ 54 h 116"/>
                  <a:gd name="T28" fmla="*/ 46 w 180"/>
                  <a:gd name="T29" fmla="*/ 48 h 116"/>
                  <a:gd name="T30" fmla="*/ 134 w 180"/>
                  <a:gd name="T31" fmla="*/ 98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0" h="116">
                    <a:moveTo>
                      <a:pt x="134" y="98"/>
                    </a:moveTo>
                    <a:lnTo>
                      <a:pt x="132" y="102"/>
                    </a:lnTo>
                    <a:lnTo>
                      <a:pt x="180" y="116"/>
                    </a:lnTo>
                    <a:lnTo>
                      <a:pt x="144" y="80"/>
                    </a:lnTo>
                    <a:lnTo>
                      <a:pt x="142" y="86"/>
                    </a:lnTo>
                    <a:lnTo>
                      <a:pt x="54" y="34"/>
                    </a:lnTo>
                    <a:lnTo>
                      <a:pt x="56" y="22"/>
                    </a:lnTo>
                    <a:lnTo>
                      <a:pt x="20" y="0"/>
                    </a:lnTo>
                    <a:lnTo>
                      <a:pt x="18" y="22"/>
                    </a:lnTo>
                    <a:lnTo>
                      <a:pt x="130" y="86"/>
                    </a:lnTo>
                    <a:lnTo>
                      <a:pt x="130" y="88"/>
                    </a:lnTo>
                    <a:lnTo>
                      <a:pt x="18" y="22"/>
                    </a:lnTo>
                    <a:lnTo>
                      <a:pt x="0" y="36"/>
                    </a:lnTo>
                    <a:lnTo>
                      <a:pt x="36" y="54"/>
                    </a:lnTo>
                    <a:lnTo>
                      <a:pt x="46" y="48"/>
                    </a:lnTo>
                    <a:lnTo>
                      <a:pt x="134" y="98"/>
                    </a:lnTo>
                    <a:close/>
                  </a:path>
                </a:pathLst>
              </a:custGeom>
              <a:grpFill/>
              <a:ln>
                <a:noFill/>
              </a:ln>
            </p:spPr>
            <p:txBody>
              <a:bodyPr/>
              <a:lstStyle/>
              <a:p>
                <a:pPr defTabSz="955675" fontAlgn="auto">
                  <a:spcBef>
                    <a:spcPts val="0"/>
                  </a:spcBef>
                  <a:spcAft>
                    <a:spcPts val="0"/>
                  </a:spcAft>
                  <a:defRPr/>
                </a:pPr>
                <a:endParaRPr lang="zh-CN" altLang="en-US" sz="1875">
                  <a:latin typeface="+mn-lt"/>
                  <a:ea typeface="+mn-ea"/>
                </a:endParaRPr>
              </a:p>
            </p:txBody>
          </p:sp>
        </p:grpSp>
      </p:grpSp>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4"/>
                                        </p:tgtEl>
                                        <p:attrNameLst>
                                          <p:attrName>style.visibility</p:attrName>
                                        </p:attrNameLst>
                                      </p:cBhvr>
                                      <p:to>
                                        <p:strVal val="visible"/>
                                      </p:to>
                                    </p:set>
                                    <p:animEffect transition="in" filter="wipe(down)">
                                      <p:cBhvr>
                                        <p:cTn id="12" dur="500"/>
                                        <p:tgtEl>
                                          <p:spTgt spid="64"/>
                                        </p:tgtEl>
                                      </p:cBhvr>
                                    </p:animEffect>
                                  </p:childTnLst>
                                </p:cTn>
                              </p:par>
                            </p:childTnLst>
                          </p:cTn>
                        </p:par>
                        <p:par>
                          <p:cTn id="13" fill="hold">
                            <p:stCondLst>
                              <p:cond delay="500"/>
                            </p:stCondLst>
                            <p:childTnLst>
                              <p:par>
                                <p:cTn id="14" presetID="41" presetClass="entr" presetSubtype="0" fill="hold" grpId="0" nodeType="afterEffect">
                                  <p:stCondLst>
                                    <p:cond delay="0"/>
                                  </p:stCondLst>
                                  <p:iterate type="lt">
                                    <p:tmPct val="10000"/>
                                  </p:iterate>
                                  <p:childTnLst>
                                    <p:set>
                                      <p:cBhvr>
                                        <p:cTn id="15" dur="1" fill="hold">
                                          <p:stCondLst>
                                            <p:cond delay="0"/>
                                          </p:stCondLst>
                                        </p:cTn>
                                        <p:tgtEl>
                                          <p:spTgt spid="61"/>
                                        </p:tgtEl>
                                        <p:attrNameLst>
                                          <p:attrName>style.visibility</p:attrName>
                                        </p:attrNameLst>
                                      </p:cBhvr>
                                      <p:to>
                                        <p:strVal val="visible"/>
                                      </p:to>
                                    </p:set>
                                    <p:anim calcmode="lin" valueType="num">
                                      <p:cBhvr>
                                        <p:cTn id="16" dur="500" fill="hold"/>
                                        <p:tgtEl>
                                          <p:spTgt spid="61"/>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61"/>
                                        </p:tgtEl>
                                        <p:attrNameLst>
                                          <p:attrName>ppt_y</p:attrName>
                                        </p:attrNameLst>
                                      </p:cBhvr>
                                      <p:tavLst>
                                        <p:tav tm="0">
                                          <p:val>
                                            <p:strVal val="#ppt_y"/>
                                          </p:val>
                                        </p:tav>
                                        <p:tav tm="100000">
                                          <p:val>
                                            <p:strVal val="#ppt_y"/>
                                          </p:val>
                                        </p:tav>
                                      </p:tavLst>
                                    </p:anim>
                                    <p:anim calcmode="lin" valueType="num">
                                      <p:cBhvr>
                                        <p:cTn id="18" dur="500" fill="hold"/>
                                        <p:tgtEl>
                                          <p:spTgt spid="61"/>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61"/>
                                        </p:tgtEl>
                                        <p:attrNameLst>
                                          <p:attrName>ppt_w</p:attrName>
                                        </p:attrNameLst>
                                      </p:cBhvr>
                                      <p:tavLst>
                                        <p:tav tm="0">
                                          <p:val>
                                            <p:strVal val="#ppt_w/10"/>
                                          </p:val>
                                        </p:tav>
                                        <p:tav tm="50000">
                                          <p:val>
                                            <p:strVal val="#ppt_w+.01"/>
                                          </p:val>
                                        </p:tav>
                                        <p:tav tm="100000">
                                          <p:val>
                                            <p:strVal val="#ppt_w"/>
                                          </p:val>
                                        </p:tav>
                                      </p:tavLst>
                                    </p:anim>
                                    <p:animEffect>
                                      <p:cBhvr>
                                        <p:cTn id="20" dur="500" tmFilter="0,0; .5, 1; 1, 1"/>
                                        <p:tgtEl>
                                          <p:spTgt spid="61"/>
                                        </p:tgtEl>
                                      </p:cBhvr>
                                    </p:animEffect>
                                  </p:childTnLst>
                                </p:cTn>
                              </p:par>
                            </p:childTnLst>
                          </p:cTn>
                        </p:par>
                        <p:par>
                          <p:cTn id="21" fill="hold">
                            <p:stCondLst>
                              <p:cond delay="1450"/>
                            </p:stCondLst>
                            <p:childTnLst>
                              <p:par>
                                <p:cTn id="22" presetID="53" presetClass="entr" presetSubtype="16" fill="hold" nodeType="after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p:cTn id="24" dur="100" fill="hold"/>
                                        <p:tgtEl>
                                          <p:spTgt spid="9"/>
                                        </p:tgtEl>
                                        <p:attrNameLst>
                                          <p:attrName>ppt_w</p:attrName>
                                        </p:attrNameLst>
                                      </p:cBhvr>
                                      <p:tavLst>
                                        <p:tav tm="0">
                                          <p:val>
                                            <p:fltVal val="0"/>
                                          </p:val>
                                        </p:tav>
                                        <p:tav tm="100000">
                                          <p:val>
                                            <p:strVal val="#ppt_w"/>
                                          </p:val>
                                        </p:tav>
                                      </p:tavLst>
                                    </p:anim>
                                    <p:anim calcmode="lin" valueType="num">
                                      <p:cBhvr>
                                        <p:cTn id="25" dur="100" fill="hold"/>
                                        <p:tgtEl>
                                          <p:spTgt spid="9"/>
                                        </p:tgtEl>
                                        <p:attrNameLst>
                                          <p:attrName>ppt_h</p:attrName>
                                        </p:attrNameLst>
                                      </p:cBhvr>
                                      <p:tavLst>
                                        <p:tav tm="0">
                                          <p:val>
                                            <p:fltVal val="0"/>
                                          </p:val>
                                        </p:tav>
                                        <p:tav tm="100000">
                                          <p:val>
                                            <p:strVal val="#ppt_h"/>
                                          </p:val>
                                        </p:tav>
                                      </p:tavLst>
                                    </p:anim>
                                    <p:animEffect transition="in" filter="fade">
                                      <p:cBhvr>
                                        <p:cTn id="26" dur="100"/>
                                        <p:tgtEl>
                                          <p:spTgt spid="9"/>
                                        </p:tgtEl>
                                      </p:cBhvr>
                                    </p:animEffect>
                                  </p:childTnLst>
                                </p:cTn>
                              </p:par>
                              <p:par>
                                <p:cTn id="27" presetID="6" presetClass="emph" presetSubtype="0" fill="hold" nodeType="withEffect">
                                  <p:stCondLst>
                                    <p:cond delay="100"/>
                                  </p:stCondLst>
                                  <p:childTnLst>
                                    <p:animScale>
                                      <p:cBhvr>
                                        <p:cTn id="28" dur="100" fill="hold"/>
                                        <p:tgtEl>
                                          <p:spTgt spid="9"/>
                                        </p:tgtEl>
                                      </p:cBhvr>
                                      <p:by x="110000" y="110000"/>
                                    </p:animScale>
                                  </p:childTnLst>
                                </p:cTn>
                              </p:par>
                              <p:par>
                                <p:cTn id="29" presetID="6" presetClass="emph" presetSubtype="0" fill="hold" nodeType="withEffect">
                                  <p:stCondLst>
                                    <p:cond delay="200"/>
                                  </p:stCondLst>
                                  <p:childTnLst>
                                    <p:animScale>
                                      <p:cBhvr>
                                        <p:cTn id="30" dur="200" fill="hold"/>
                                        <p:tgtEl>
                                          <p:spTgt spid="9"/>
                                        </p:tgtEl>
                                      </p:cBhvr>
                                      <p:by x="90000" y="90000"/>
                                    </p:animScale>
                                  </p:childTnLst>
                                </p:cTn>
                              </p:par>
                              <p:par>
                                <p:cTn id="31" presetID="6" presetClass="emph" presetSubtype="0" fill="hold" nodeType="withEffect">
                                  <p:stCondLst>
                                    <p:cond delay="400"/>
                                  </p:stCondLst>
                                  <p:childTnLst>
                                    <p:animScale>
                                      <p:cBhvr>
                                        <p:cTn id="32" dur="100" fill="hold"/>
                                        <p:tgtEl>
                                          <p:spTgt spid="9"/>
                                        </p:tgtEl>
                                      </p:cBhvr>
                                      <p:by x="105000" y="105000"/>
                                    </p:animScale>
                                  </p:childTnLst>
                                </p:cTn>
                              </p:par>
                              <p:par>
                                <p:cTn id="33" presetID="6" presetClass="emph" presetSubtype="0" fill="hold" nodeType="withEffect">
                                  <p:stCondLst>
                                    <p:cond delay="500"/>
                                  </p:stCondLst>
                                  <p:childTnLst>
                                    <p:animScale>
                                      <p:cBhvr>
                                        <p:cTn id="34" dur="200" fill="hold"/>
                                        <p:tgtEl>
                                          <p:spTgt spid="9"/>
                                        </p:tgtEl>
                                      </p:cBhvr>
                                      <p:by x="95000" y="95000"/>
                                    </p:animScale>
                                  </p:childTnLst>
                                </p:cTn>
                              </p:par>
                            </p:childTnLst>
                          </p:cTn>
                        </p:par>
                        <p:par>
                          <p:cTn id="35" fill="hold">
                            <p:stCondLst>
                              <p:cond delay="1950"/>
                            </p:stCondLst>
                            <p:childTnLst>
                              <p:par>
                                <p:cTn id="36" presetID="53" presetClass="entr" presetSubtype="16" fill="hold"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100" fill="hold"/>
                                        <p:tgtEl>
                                          <p:spTgt spid="11"/>
                                        </p:tgtEl>
                                        <p:attrNameLst>
                                          <p:attrName>ppt_w</p:attrName>
                                        </p:attrNameLst>
                                      </p:cBhvr>
                                      <p:tavLst>
                                        <p:tav tm="0">
                                          <p:val>
                                            <p:fltVal val="0"/>
                                          </p:val>
                                        </p:tav>
                                        <p:tav tm="100000">
                                          <p:val>
                                            <p:strVal val="#ppt_w"/>
                                          </p:val>
                                        </p:tav>
                                      </p:tavLst>
                                    </p:anim>
                                    <p:anim calcmode="lin" valueType="num">
                                      <p:cBhvr>
                                        <p:cTn id="39" dur="100" fill="hold"/>
                                        <p:tgtEl>
                                          <p:spTgt spid="11"/>
                                        </p:tgtEl>
                                        <p:attrNameLst>
                                          <p:attrName>ppt_h</p:attrName>
                                        </p:attrNameLst>
                                      </p:cBhvr>
                                      <p:tavLst>
                                        <p:tav tm="0">
                                          <p:val>
                                            <p:fltVal val="0"/>
                                          </p:val>
                                        </p:tav>
                                        <p:tav tm="100000">
                                          <p:val>
                                            <p:strVal val="#ppt_h"/>
                                          </p:val>
                                        </p:tav>
                                      </p:tavLst>
                                    </p:anim>
                                    <p:animEffect transition="in" filter="fade">
                                      <p:cBhvr>
                                        <p:cTn id="40" dur="100"/>
                                        <p:tgtEl>
                                          <p:spTgt spid="11"/>
                                        </p:tgtEl>
                                      </p:cBhvr>
                                    </p:animEffect>
                                  </p:childTnLst>
                                </p:cTn>
                              </p:par>
                              <p:par>
                                <p:cTn id="41" presetID="6" presetClass="emph" presetSubtype="0" fill="hold" nodeType="withEffect">
                                  <p:stCondLst>
                                    <p:cond delay="100"/>
                                  </p:stCondLst>
                                  <p:childTnLst>
                                    <p:animScale>
                                      <p:cBhvr>
                                        <p:cTn id="42" dur="100" fill="hold"/>
                                        <p:tgtEl>
                                          <p:spTgt spid="11"/>
                                        </p:tgtEl>
                                      </p:cBhvr>
                                      <p:by x="110000" y="110000"/>
                                    </p:animScale>
                                  </p:childTnLst>
                                </p:cTn>
                              </p:par>
                              <p:par>
                                <p:cTn id="43" presetID="6" presetClass="emph" presetSubtype="0" fill="hold" nodeType="withEffect">
                                  <p:stCondLst>
                                    <p:cond delay="200"/>
                                  </p:stCondLst>
                                  <p:childTnLst>
                                    <p:animScale>
                                      <p:cBhvr>
                                        <p:cTn id="44" dur="200" fill="hold"/>
                                        <p:tgtEl>
                                          <p:spTgt spid="11"/>
                                        </p:tgtEl>
                                      </p:cBhvr>
                                      <p:by x="90000" y="90000"/>
                                    </p:animScale>
                                  </p:childTnLst>
                                </p:cTn>
                              </p:par>
                              <p:par>
                                <p:cTn id="45" presetID="6" presetClass="emph" presetSubtype="0" fill="hold" nodeType="withEffect">
                                  <p:stCondLst>
                                    <p:cond delay="400"/>
                                  </p:stCondLst>
                                  <p:childTnLst>
                                    <p:animScale>
                                      <p:cBhvr>
                                        <p:cTn id="46" dur="100" fill="hold"/>
                                        <p:tgtEl>
                                          <p:spTgt spid="11"/>
                                        </p:tgtEl>
                                      </p:cBhvr>
                                      <p:by x="105000" y="105000"/>
                                    </p:animScale>
                                  </p:childTnLst>
                                </p:cTn>
                              </p:par>
                              <p:par>
                                <p:cTn id="47" presetID="6" presetClass="emph" presetSubtype="0" fill="hold" nodeType="withEffect">
                                  <p:stCondLst>
                                    <p:cond delay="500"/>
                                  </p:stCondLst>
                                  <p:childTnLst>
                                    <p:animScale>
                                      <p:cBhvr>
                                        <p:cTn id="48" dur="200" fill="hold"/>
                                        <p:tgtEl>
                                          <p:spTgt spid="11"/>
                                        </p:tgtEl>
                                      </p:cBhvr>
                                      <p:by x="95000" y="95000"/>
                                    </p:animScale>
                                  </p:childTnLst>
                                </p:cTn>
                              </p:par>
                            </p:childTnLst>
                          </p:cTn>
                        </p:par>
                        <p:par>
                          <p:cTn id="49" fill="hold">
                            <p:stCondLst>
                              <p:cond delay="2450"/>
                            </p:stCondLst>
                            <p:childTnLst>
                              <p:par>
                                <p:cTn id="50" presetID="53" presetClass="entr" presetSubtype="16" fill="hold" nodeType="afterEffect">
                                  <p:stCondLst>
                                    <p:cond delay="0"/>
                                  </p:stCondLst>
                                  <p:childTnLst>
                                    <p:set>
                                      <p:cBhvr>
                                        <p:cTn id="51" dur="1" fill="hold">
                                          <p:stCondLst>
                                            <p:cond delay="0"/>
                                          </p:stCondLst>
                                        </p:cTn>
                                        <p:tgtEl>
                                          <p:spTgt spid="5"/>
                                        </p:tgtEl>
                                        <p:attrNameLst>
                                          <p:attrName>style.visibility</p:attrName>
                                        </p:attrNameLst>
                                      </p:cBhvr>
                                      <p:to>
                                        <p:strVal val="visible"/>
                                      </p:to>
                                    </p:set>
                                    <p:anim calcmode="lin" valueType="num">
                                      <p:cBhvr>
                                        <p:cTn id="52" dur="100" fill="hold"/>
                                        <p:tgtEl>
                                          <p:spTgt spid="5"/>
                                        </p:tgtEl>
                                        <p:attrNameLst>
                                          <p:attrName>ppt_w</p:attrName>
                                        </p:attrNameLst>
                                      </p:cBhvr>
                                      <p:tavLst>
                                        <p:tav tm="0">
                                          <p:val>
                                            <p:fltVal val="0"/>
                                          </p:val>
                                        </p:tav>
                                        <p:tav tm="100000">
                                          <p:val>
                                            <p:strVal val="#ppt_w"/>
                                          </p:val>
                                        </p:tav>
                                      </p:tavLst>
                                    </p:anim>
                                    <p:anim calcmode="lin" valueType="num">
                                      <p:cBhvr>
                                        <p:cTn id="53" dur="100" fill="hold"/>
                                        <p:tgtEl>
                                          <p:spTgt spid="5"/>
                                        </p:tgtEl>
                                        <p:attrNameLst>
                                          <p:attrName>ppt_h</p:attrName>
                                        </p:attrNameLst>
                                      </p:cBhvr>
                                      <p:tavLst>
                                        <p:tav tm="0">
                                          <p:val>
                                            <p:fltVal val="0"/>
                                          </p:val>
                                        </p:tav>
                                        <p:tav tm="100000">
                                          <p:val>
                                            <p:strVal val="#ppt_h"/>
                                          </p:val>
                                        </p:tav>
                                      </p:tavLst>
                                    </p:anim>
                                    <p:animEffect transition="in" filter="fade">
                                      <p:cBhvr>
                                        <p:cTn id="54" dur="100"/>
                                        <p:tgtEl>
                                          <p:spTgt spid="5"/>
                                        </p:tgtEl>
                                      </p:cBhvr>
                                    </p:animEffect>
                                  </p:childTnLst>
                                </p:cTn>
                              </p:par>
                              <p:par>
                                <p:cTn id="55" presetID="6" presetClass="emph" presetSubtype="0" fill="hold" nodeType="withEffect">
                                  <p:stCondLst>
                                    <p:cond delay="100"/>
                                  </p:stCondLst>
                                  <p:childTnLst>
                                    <p:animScale>
                                      <p:cBhvr>
                                        <p:cTn id="56" dur="100" fill="hold"/>
                                        <p:tgtEl>
                                          <p:spTgt spid="5"/>
                                        </p:tgtEl>
                                      </p:cBhvr>
                                      <p:by x="110000" y="110000"/>
                                    </p:animScale>
                                  </p:childTnLst>
                                </p:cTn>
                              </p:par>
                              <p:par>
                                <p:cTn id="57" presetID="6" presetClass="emph" presetSubtype="0" fill="hold" nodeType="withEffect">
                                  <p:stCondLst>
                                    <p:cond delay="200"/>
                                  </p:stCondLst>
                                  <p:childTnLst>
                                    <p:animScale>
                                      <p:cBhvr>
                                        <p:cTn id="58" dur="200" fill="hold"/>
                                        <p:tgtEl>
                                          <p:spTgt spid="5"/>
                                        </p:tgtEl>
                                      </p:cBhvr>
                                      <p:by x="90000" y="90000"/>
                                    </p:animScale>
                                  </p:childTnLst>
                                </p:cTn>
                              </p:par>
                              <p:par>
                                <p:cTn id="59" presetID="6" presetClass="emph" presetSubtype="0" fill="hold" nodeType="withEffect">
                                  <p:stCondLst>
                                    <p:cond delay="400"/>
                                  </p:stCondLst>
                                  <p:childTnLst>
                                    <p:animScale>
                                      <p:cBhvr>
                                        <p:cTn id="60" dur="100" fill="hold"/>
                                        <p:tgtEl>
                                          <p:spTgt spid="5"/>
                                        </p:tgtEl>
                                      </p:cBhvr>
                                      <p:by x="105000" y="105000"/>
                                    </p:animScale>
                                  </p:childTnLst>
                                </p:cTn>
                              </p:par>
                              <p:par>
                                <p:cTn id="61" presetID="6" presetClass="emph" presetSubtype="0" fill="hold" nodeType="withEffect">
                                  <p:stCondLst>
                                    <p:cond delay="500"/>
                                  </p:stCondLst>
                                  <p:childTnLst>
                                    <p:animScale>
                                      <p:cBhvr>
                                        <p:cTn id="62" dur="200" fill="hold"/>
                                        <p:tgtEl>
                                          <p:spTgt spid="5"/>
                                        </p:tgtEl>
                                      </p:cBhvr>
                                      <p:by x="95000" y="95000"/>
                                    </p:animScale>
                                  </p:childTnLst>
                                </p:cTn>
                              </p:par>
                            </p:childTnLst>
                          </p:cTn>
                        </p:par>
                        <p:par>
                          <p:cTn id="63" fill="hold">
                            <p:stCondLst>
                              <p:cond delay="2950"/>
                            </p:stCondLst>
                            <p:childTnLst>
                              <p:par>
                                <p:cTn id="64" presetID="22" presetClass="entr" presetSubtype="4" fill="hold" grpId="0" nodeType="afterEffect">
                                  <p:stCondLst>
                                    <p:cond delay="0"/>
                                  </p:stCondLst>
                                  <p:childTnLst>
                                    <p:set>
                                      <p:cBhvr>
                                        <p:cTn id="65" dur="1" fill="hold">
                                          <p:stCondLst>
                                            <p:cond delay="0"/>
                                          </p:stCondLst>
                                        </p:cTn>
                                        <p:tgtEl>
                                          <p:spTgt spid="56"/>
                                        </p:tgtEl>
                                        <p:attrNameLst>
                                          <p:attrName>style.visibility</p:attrName>
                                        </p:attrNameLst>
                                      </p:cBhvr>
                                      <p:to>
                                        <p:strVal val="visible"/>
                                      </p:to>
                                    </p:set>
                                    <p:animEffect transition="in" filter="wipe(down)">
                                      <p:cBhvr>
                                        <p:cTn id="66" dur="500"/>
                                        <p:tgtEl>
                                          <p:spTgt spid="56"/>
                                        </p:tgtEl>
                                      </p:cBhvr>
                                    </p:animEffect>
                                  </p:childTnLst>
                                </p:cTn>
                              </p:par>
                            </p:childTnLst>
                          </p:cTn>
                        </p:par>
                        <p:par>
                          <p:cTn id="67" fill="hold">
                            <p:stCondLst>
                              <p:cond delay="3450"/>
                            </p:stCondLst>
                            <p:childTnLst>
                              <p:par>
                                <p:cTn id="68" presetID="22" presetClass="entr" presetSubtype="8" fill="hold" nodeType="afterEffect">
                                  <p:stCondLst>
                                    <p:cond delay="0"/>
                                  </p:stCondLst>
                                  <p:childTnLst>
                                    <p:set>
                                      <p:cBhvr>
                                        <p:cTn id="69" dur="1" fill="hold">
                                          <p:stCondLst>
                                            <p:cond delay="0"/>
                                          </p:stCondLst>
                                        </p:cTn>
                                        <p:tgtEl>
                                          <p:spTgt spid="83"/>
                                        </p:tgtEl>
                                        <p:attrNameLst>
                                          <p:attrName>style.visibility</p:attrName>
                                        </p:attrNameLst>
                                      </p:cBhvr>
                                      <p:to>
                                        <p:strVal val="visible"/>
                                      </p:to>
                                    </p:set>
                                    <p:animEffect transition="in" filter="wipe(left)">
                                      <p:cBhvr>
                                        <p:cTn id="70" dur="500"/>
                                        <p:tgtEl>
                                          <p:spTgt spid="83"/>
                                        </p:tgtEl>
                                      </p:cBhvr>
                                    </p:animEffect>
                                  </p:childTnLst>
                                </p:cTn>
                              </p:par>
                            </p:childTnLst>
                          </p:cTn>
                        </p:par>
                        <p:par>
                          <p:cTn id="71" fill="hold">
                            <p:stCondLst>
                              <p:cond delay="3950"/>
                            </p:stCondLst>
                            <p:childTnLst>
                              <p:par>
                                <p:cTn id="72" presetID="22" presetClass="entr" presetSubtype="8" fill="hold" grpId="0" nodeType="afterEffect">
                                  <p:stCondLst>
                                    <p:cond delay="0"/>
                                  </p:stCondLst>
                                  <p:childTnLst>
                                    <p:set>
                                      <p:cBhvr>
                                        <p:cTn id="73" dur="1" fill="hold">
                                          <p:stCondLst>
                                            <p:cond delay="0"/>
                                          </p:stCondLst>
                                        </p:cTn>
                                        <p:tgtEl>
                                          <p:spTgt spid="84"/>
                                        </p:tgtEl>
                                        <p:attrNameLst>
                                          <p:attrName>style.visibility</p:attrName>
                                        </p:attrNameLst>
                                      </p:cBhvr>
                                      <p:to>
                                        <p:strVal val="visible"/>
                                      </p:to>
                                    </p:set>
                                    <p:animEffect transition="in" filter="wipe(left)">
                                      <p:cBhvr>
                                        <p:cTn id="74" dur="500"/>
                                        <p:tgtEl>
                                          <p:spTgt spid="84"/>
                                        </p:tgtEl>
                                      </p:cBhvr>
                                    </p:animEffect>
                                  </p:childTnLst>
                                </p:cTn>
                              </p:par>
                            </p:childTnLst>
                          </p:cTn>
                        </p:par>
                        <p:par>
                          <p:cTn id="75" fill="hold">
                            <p:stCondLst>
                              <p:cond delay="4450"/>
                            </p:stCondLst>
                            <p:childTnLst>
                              <p:par>
                                <p:cTn id="76" presetID="22" presetClass="entr" presetSubtype="1" fill="hold" grpId="0" nodeType="afterEffect">
                                  <p:stCondLst>
                                    <p:cond delay="0"/>
                                  </p:stCondLst>
                                  <p:childTnLst>
                                    <p:set>
                                      <p:cBhvr>
                                        <p:cTn id="77" dur="1" fill="hold">
                                          <p:stCondLst>
                                            <p:cond delay="0"/>
                                          </p:stCondLst>
                                        </p:cTn>
                                        <p:tgtEl>
                                          <p:spTgt spid="59"/>
                                        </p:tgtEl>
                                        <p:attrNameLst>
                                          <p:attrName>style.visibility</p:attrName>
                                        </p:attrNameLst>
                                      </p:cBhvr>
                                      <p:to>
                                        <p:strVal val="visible"/>
                                      </p:to>
                                    </p:set>
                                    <p:animEffect transition="in" filter="wipe(up)">
                                      <p:cBhvr>
                                        <p:cTn id="78" dur="500"/>
                                        <p:tgtEl>
                                          <p:spTgt spid="59"/>
                                        </p:tgtEl>
                                      </p:cBhvr>
                                    </p:animEffect>
                                  </p:childTnLst>
                                </p:cTn>
                              </p:par>
                            </p:childTnLst>
                          </p:cTn>
                        </p:par>
                        <p:par>
                          <p:cTn id="79" fill="hold">
                            <p:stCondLst>
                              <p:cond delay="4950"/>
                            </p:stCondLst>
                            <p:childTnLst>
                              <p:par>
                                <p:cTn id="80" presetID="22" presetClass="entr" presetSubtype="8" fill="hold" nodeType="afterEffect">
                                  <p:stCondLst>
                                    <p:cond delay="0"/>
                                  </p:stCondLst>
                                  <p:childTnLst>
                                    <p:set>
                                      <p:cBhvr>
                                        <p:cTn id="81" dur="1" fill="hold">
                                          <p:stCondLst>
                                            <p:cond delay="0"/>
                                          </p:stCondLst>
                                        </p:cTn>
                                        <p:tgtEl>
                                          <p:spTgt spid="87"/>
                                        </p:tgtEl>
                                        <p:attrNameLst>
                                          <p:attrName>style.visibility</p:attrName>
                                        </p:attrNameLst>
                                      </p:cBhvr>
                                      <p:to>
                                        <p:strVal val="visible"/>
                                      </p:to>
                                    </p:set>
                                    <p:animEffect transition="in" filter="wipe(left)">
                                      <p:cBhvr>
                                        <p:cTn id="82" dur="500"/>
                                        <p:tgtEl>
                                          <p:spTgt spid="87"/>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8" fill="hold" grpId="0" nodeType="clickEffect">
                                  <p:stCondLst>
                                    <p:cond delay="0"/>
                                  </p:stCondLst>
                                  <p:childTnLst>
                                    <p:set>
                                      <p:cBhvr>
                                        <p:cTn id="86" dur="1" fill="hold">
                                          <p:stCondLst>
                                            <p:cond delay="0"/>
                                          </p:stCondLst>
                                        </p:cTn>
                                        <p:tgtEl>
                                          <p:spTgt spid="88"/>
                                        </p:tgtEl>
                                        <p:attrNameLst>
                                          <p:attrName>style.visibility</p:attrName>
                                        </p:attrNameLst>
                                      </p:cBhvr>
                                      <p:to>
                                        <p:strVal val="visible"/>
                                      </p:to>
                                    </p:set>
                                    <p:animEffect transition="in" filter="wipe(left)">
                                      <p:cBhvr>
                                        <p:cTn id="87" dur="500"/>
                                        <p:tgtEl>
                                          <p:spTgt spid="88"/>
                                        </p:tgtEl>
                                      </p:cBhvr>
                                    </p:animEffect>
                                  </p:childTnLst>
                                </p:cTn>
                              </p:par>
                            </p:childTnLst>
                          </p:cTn>
                        </p:par>
                        <p:par>
                          <p:cTn id="88" fill="hold">
                            <p:stCondLst>
                              <p:cond delay="500"/>
                            </p:stCondLst>
                            <p:childTnLst>
                              <p:par>
                                <p:cTn id="89" presetID="22" presetClass="entr" presetSubtype="4"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wipe(down)">
                                      <p:cBhvr>
                                        <p:cTn id="91" dur="500"/>
                                        <p:tgtEl>
                                          <p:spTgt spid="53"/>
                                        </p:tgtEl>
                                      </p:cBhvr>
                                    </p:animEffect>
                                  </p:childTnLst>
                                </p:cTn>
                              </p:par>
                            </p:childTnLst>
                          </p:cTn>
                        </p:par>
                        <p:par>
                          <p:cTn id="92" fill="hold">
                            <p:stCondLst>
                              <p:cond delay="1000"/>
                            </p:stCondLst>
                            <p:childTnLst>
                              <p:par>
                                <p:cTn id="93" presetID="22" presetClass="entr" presetSubtype="8" fill="hold" nodeType="afterEffect">
                                  <p:stCondLst>
                                    <p:cond delay="0"/>
                                  </p:stCondLst>
                                  <p:childTnLst>
                                    <p:set>
                                      <p:cBhvr>
                                        <p:cTn id="94" dur="1" fill="hold">
                                          <p:stCondLst>
                                            <p:cond delay="0"/>
                                          </p:stCondLst>
                                        </p:cTn>
                                        <p:tgtEl>
                                          <p:spTgt spid="85"/>
                                        </p:tgtEl>
                                        <p:attrNameLst>
                                          <p:attrName>style.visibility</p:attrName>
                                        </p:attrNameLst>
                                      </p:cBhvr>
                                      <p:to>
                                        <p:strVal val="visible"/>
                                      </p:to>
                                    </p:set>
                                    <p:animEffect transition="in" filter="wipe(left)">
                                      <p:cBhvr>
                                        <p:cTn id="95" dur="500"/>
                                        <p:tgtEl>
                                          <p:spTgt spid="85"/>
                                        </p:tgtEl>
                                      </p:cBhvr>
                                    </p:animEffect>
                                  </p:childTnLst>
                                </p:cTn>
                              </p:par>
                            </p:childTnLst>
                          </p:cTn>
                        </p:par>
                        <p:par>
                          <p:cTn id="96" fill="hold">
                            <p:stCondLst>
                              <p:cond delay="1500"/>
                            </p:stCondLst>
                            <p:childTnLst>
                              <p:par>
                                <p:cTn id="97" presetID="22" presetClass="entr" presetSubtype="8" fill="hold" grpId="0" nodeType="afterEffect">
                                  <p:stCondLst>
                                    <p:cond delay="0"/>
                                  </p:stCondLst>
                                  <p:childTnLst>
                                    <p:set>
                                      <p:cBhvr>
                                        <p:cTn id="98" dur="1" fill="hold">
                                          <p:stCondLst>
                                            <p:cond delay="0"/>
                                          </p:stCondLst>
                                        </p:cTn>
                                        <p:tgtEl>
                                          <p:spTgt spid="86"/>
                                        </p:tgtEl>
                                        <p:attrNameLst>
                                          <p:attrName>style.visibility</p:attrName>
                                        </p:attrNameLst>
                                      </p:cBhvr>
                                      <p:to>
                                        <p:strVal val="visible"/>
                                      </p:to>
                                    </p:set>
                                    <p:animEffect transition="in" filter="wipe(left)">
                                      <p:cBhvr>
                                        <p:cTn id="99" dur="5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6" grpId="0" animBg="1"/>
      <p:bldP spid="59" grpId="0" animBg="1"/>
      <p:bldP spid="84" grpId="0"/>
      <p:bldP spid="86" grpId="0"/>
      <p:bldP spid="88" grpId="0"/>
      <p:bldP spid="61" grpId="0" bldLvl="0"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
          <p:cNvSpPr/>
          <p:nvPr/>
        </p:nvSpPr>
        <p:spPr bwMode="auto">
          <a:xfrm>
            <a:off x="1290300" y="922455"/>
            <a:ext cx="1864112" cy="1864112"/>
          </a:xfrm>
          <a:prstGeom prst="rect">
            <a:avLst/>
          </a:prstGeom>
          <a:solidFill>
            <a:srgbClr val="D9AA27"/>
          </a:solidFill>
          <a:ln>
            <a:noFill/>
            <a:headEnd type="none" w="med" len="med"/>
            <a:tailEnd type="none" w="med" len="med"/>
          </a:ln>
          <a:effectLst/>
        </p:spPr>
        <p:style>
          <a:lnRef idx="1">
            <a:schemeClr val="accent5"/>
          </a:lnRef>
          <a:fillRef idx="3">
            <a:schemeClr val="accent5"/>
          </a:fillRef>
          <a:effectRef idx="2">
            <a:schemeClr val="accent5"/>
          </a:effectRef>
          <a:fontRef idx="minor">
            <a:schemeClr val="lt1"/>
          </a:fontRef>
        </p:style>
        <p:txBody>
          <a:bodyPr lIns="67735" tIns="67738" rIns="67735" bIns="67738"/>
          <a:lstStyle/>
          <a:p>
            <a:pPr defTabSz="676910">
              <a:lnSpc>
                <a:spcPct val="90000"/>
              </a:lnSpc>
              <a:buClr>
                <a:srgbClr val="FFFFFF">
                  <a:lumMod val="50000"/>
                  <a:lumOff val="50000"/>
                </a:srgbClr>
              </a:buClr>
              <a:buSzPct val="90000"/>
              <a:defRPr/>
            </a:pPr>
            <a:endParaRPr lang="en-US" altLang="zh-CN" sz="1780" spc="-30" dirty="0">
              <a:solidFill>
                <a:schemeClr val="bg1"/>
              </a:solidFill>
              <a:latin typeface="微软雅黑" panose="020B0503020204020204" pitchFamily="34" charset="-122"/>
              <a:cs typeface="Segoe UI" panose="020B0502040204020203" pitchFamily="34" charset="0"/>
            </a:endParaRPr>
          </a:p>
          <a:p>
            <a:pPr defTabSz="676910">
              <a:lnSpc>
                <a:spcPct val="90000"/>
              </a:lnSpc>
              <a:buClr>
                <a:srgbClr val="FFFFFF">
                  <a:lumMod val="50000"/>
                  <a:lumOff val="50000"/>
                </a:srgbClr>
              </a:buClr>
              <a:buSzPct val="90000"/>
              <a:defRPr/>
            </a:pPr>
            <a:r>
              <a:rPr lang="zh-CN" altLang="en-US" sz="1780" b="1" spc="-30" dirty="0">
                <a:solidFill>
                  <a:schemeClr val="bg1"/>
                </a:solidFill>
                <a:latin typeface="微软雅黑" panose="020B0503020204020204" pitchFamily="34" charset="-122"/>
                <a:cs typeface="Segoe UI" panose="020B0502040204020203" pitchFamily="34" charset="0"/>
              </a:rPr>
              <a:t>单击填加标题</a:t>
            </a:r>
            <a:endParaRPr lang="en-US" altLang="zh-CN" sz="1780" b="1" spc="-30" dirty="0">
              <a:solidFill>
                <a:schemeClr val="bg1"/>
              </a:solidFill>
              <a:latin typeface="微软雅黑" panose="020B0503020204020204" pitchFamily="34" charset="-122"/>
              <a:cs typeface="Segoe UI" panose="020B0502040204020203" pitchFamily="34" charset="0"/>
            </a:endParaRPr>
          </a:p>
          <a:p>
            <a:pPr defTabSz="676910">
              <a:lnSpc>
                <a:spcPct val="90000"/>
              </a:lnSpc>
              <a:buClr>
                <a:srgbClr val="FFFFFF">
                  <a:lumMod val="50000"/>
                  <a:lumOff val="50000"/>
                </a:srgbClr>
              </a:buClr>
              <a:buSzPct val="90000"/>
              <a:defRPr/>
            </a:pPr>
            <a:endParaRPr lang="en-US" sz="1875" spc="-30" dirty="0">
              <a:solidFill>
                <a:schemeClr val="bg1"/>
              </a:solidFill>
              <a:latin typeface="微软雅黑" panose="020B0503020204020204" pitchFamily="34" charset="-122"/>
              <a:cs typeface="Segoe UI" panose="020B0502040204020203" pitchFamily="34" charset="0"/>
            </a:endParaRPr>
          </a:p>
          <a:p>
            <a:pPr defTabSz="676910">
              <a:lnSpc>
                <a:spcPct val="90000"/>
              </a:lnSpc>
              <a:buClr>
                <a:srgbClr val="FFFFFF">
                  <a:lumMod val="50000"/>
                  <a:lumOff val="50000"/>
                </a:srgbClr>
              </a:buClr>
              <a:buSzPct val="90000"/>
              <a:defRPr/>
            </a:pPr>
            <a:r>
              <a:rPr lang="zh-CN" altLang="en-US" sz="1385" spc="-30" dirty="0">
                <a:solidFill>
                  <a:schemeClr val="bg1"/>
                </a:solidFill>
                <a:latin typeface="微软雅黑" panose="020B0503020204020204" pitchFamily="34" charset="-122"/>
                <a:cs typeface="Segoe UI" panose="020B0502040204020203" pitchFamily="34" charset="0"/>
              </a:rPr>
              <a:t>单击填加文字内容</a:t>
            </a:r>
            <a:endParaRPr lang="en-US" altLang="zh-CN" sz="1385" spc="-30" dirty="0">
              <a:solidFill>
                <a:schemeClr val="bg1"/>
              </a:solidFill>
              <a:latin typeface="微软雅黑" panose="020B0503020204020204" pitchFamily="34" charset="-122"/>
              <a:cs typeface="Segoe UI" panose="020B0502040204020203" pitchFamily="34" charset="0"/>
            </a:endParaRPr>
          </a:p>
          <a:p>
            <a:pPr defTabSz="676910">
              <a:lnSpc>
                <a:spcPct val="90000"/>
              </a:lnSpc>
              <a:buClr>
                <a:srgbClr val="FFFFFF">
                  <a:lumMod val="50000"/>
                  <a:lumOff val="50000"/>
                </a:srgbClr>
              </a:buClr>
              <a:buSzPct val="90000"/>
              <a:defRPr/>
            </a:pPr>
            <a:r>
              <a:rPr lang="zh-CN" altLang="en-US" sz="1385" spc="-30" dirty="0">
                <a:solidFill>
                  <a:schemeClr val="bg1"/>
                </a:solidFill>
                <a:latin typeface="微软雅黑" panose="020B0503020204020204" pitchFamily="34" charset="-122"/>
                <a:cs typeface="Segoe UI" panose="020B0502040204020203" pitchFamily="34" charset="0"/>
              </a:rPr>
              <a:t>单击填加文字内容</a:t>
            </a:r>
            <a:endParaRPr lang="en-US" altLang="zh-CN" sz="1385" spc="-30" dirty="0">
              <a:solidFill>
                <a:schemeClr val="bg1"/>
              </a:solidFill>
              <a:latin typeface="微软雅黑" panose="020B0503020204020204" pitchFamily="34" charset="-122"/>
              <a:cs typeface="Segoe UI" panose="020B0502040204020203" pitchFamily="34" charset="0"/>
            </a:endParaRPr>
          </a:p>
          <a:p>
            <a:pPr defTabSz="676910">
              <a:lnSpc>
                <a:spcPct val="90000"/>
              </a:lnSpc>
              <a:buClr>
                <a:srgbClr val="FFFFFF">
                  <a:lumMod val="50000"/>
                  <a:lumOff val="50000"/>
                </a:srgbClr>
              </a:buClr>
              <a:buSzPct val="90000"/>
              <a:defRPr/>
            </a:pPr>
            <a:r>
              <a:rPr lang="zh-CN" altLang="en-US" sz="1385" spc="-30" dirty="0">
                <a:solidFill>
                  <a:schemeClr val="bg1"/>
                </a:solidFill>
                <a:latin typeface="微软雅黑" panose="020B0503020204020204" pitchFamily="34" charset="-122"/>
                <a:cs typeface="Segoe UI" panose="020B0502040204020203" pitchFamily="34" charset="0"/>
              </a:rPr>
              <a:t>单击填加文字内容</a:t>
            </a:r>
            <a:endParaRPr lang="en-US" altLang="zh-CN" sz="1385" spc="-30" dirty="0">
              <a:solidFill>
                <a:schemeClr val="bg1"/>
              </a:solidFill>
              <a:latin typeface="微软雅黑" panose="020B0503020204020204" pitchFamily="34" charset="-122"/>
              <a:cs typeface="Segoe UI" panose="020B0502040204020203" pitchFamily="34" charset="0"/>
            </a:endParaRPr>
          </a:p>
          <a:p>
            <a:pPr defTabSz="676910">
              <a:lnSpc>
                <a:spcPct val="90000"/>
              </a:lnSpc>
              <a:buClr>
                <a:srgbClr val="FFFFFF">
                  <a:lumMod val="50000"/>
                  <a:lumOff val="50000"/>
                </a:srgbClr>
              </a:buClr>
              <a:buSzPct val="90000"/>
              <a:defRPr/>
            </a:pPr>
            <a:endParaRPr lang="en-US" sz="1385" spc="-30" dirty="0">
              <a:solidFill>
                <a:schemeClr val="bg1"/>
              </a:solidFill>
              <a:latin typeface="微软雅黑" panose="020B0503020204020204" pitchFamily="34" charset="-122"/>
              <a:cs typeface="Segoe UI" panose="020B0502040204020203" pitchFamily="34" charset="0"/>
            </a:endParaRPr>
          </a:p>
        </p:txBody>
      </p:sp>
      <p:grpSp>
        <p:nvGrpSpPr>
          <p:cNvPr id="2" name="组合 22"/>
          <p:cNvGrpSpPr/>
          <p:nvPr/>
        </p:nvGrpSpPr>
        <p:grpSpPr bwMode="auto">
          <a:xfrm>
            <a:off x="1290299" y="2897881"/>
            <a:ext cx="3841107" cy="1864112"/>
            <a:chOff x="1621077" y="2591060"/>
            <a:chExt cx="3890323" cy="1886881"/>
          </a:xfrm>
        </p:grpSpPr>
        <p:sp>
          <p:nvSpPr>
            <p:cNvPr id="24" name="Rectangle 3"/>
            <p:cNvSpPr/>
            <p:nvPr/>
          </p:nvSpPr>
          <p:spPr bwMode="auto">
            <a:xfrm>
              <a:off x="1621077" y="2591060"/>
              <a:ext cx="3890323" cy="1886881"/>
            </a:xfrm>
            <a:prstGeom prst="rect">
              <a:avLst/>
            </a:prstGeom>
            <a:solidFill>
              <a:schemeClr val="accent2">
                <a:lumMod val="75000"/>
              </a:schemeClr>
            </a:solidFill>
            <a:ln>
              <a:noFill/>
              <a:headEnd type="none" w="med" len="med"/>
              <a:tailEnd type="none" w="med" len="med"/>
            </a:ln>
            <a:effectLst/>
          </p:spPr>
          <p:style>
            <a:lnRef idx="1">
              <a:schemeClr val="accent5"/>
            </a:lnRef>
            <a:fillRef idx="3">
              <a:schemeClr val="accent5"/>
            </a:fillRef>
            <a:effectRef idx="2">
              <a:schemeClr val="accent5"/>
            </a:effectRef>
            <a:fontRef idx="minor">
              <a:schemeClr val="lt1"/>
            </a:fontRef>
          </p:style>
          <p:txBody>
            <a:bodyPr lIns="67735" tIns="67738" rIns="67735" bIns="67738"/>
            <a:lstStyle/>
            <a:p>
              <a:pPr defTabSz="676910">
                <a:lnSpc>
                  <a:spcPct val="90000"/>
                </a:lnSpc>
                <a:buClr>
                  <a:srgbClr val="FFFFFF">
                    <a:lumMod val="50000"/>
                    <a:lumOff val="50000"/>
                  </a:srgbClr>
                </a:buClr>
                <a:buSzPct val="90000"/>
                <a:defRPr/>
              </a:pPr>
              <a:r>
                <a:rPr lang="zh-CN" altLang="en-US" sz="2765" b="1" spc="-30" dirty="0">
                  <a:solidFill>
                    <a:schemeClr val="bg1"/>
                  </a:solidFill>
                  <a:latin typeface="微软雅黑" panose="020B0503020204020204" pitchFamily="34" charset="-122"/>
                  <a:cs typeface="Segoe UI" panose="020B0502040204020203" pitchFamily="34" charset="0"/>
                </a:rPr>
                <a:t>单击填加标题</a:t>
              </a:r>
              <a:endParaRPr lang="en-US" altLang="zh-CN" sz="2765" b="1" spc="-30" dirty="0">
                <a:solidFill>
                  <a:schemeClr val="bg1"/>
                </a:solidFill>
                <a:latin typeface="微软雅黑" panose="020B0503020204020204" pitchFamily="34" charset="-122"/>
                <a:cs typeface="Segoe UI" panose="020B0502040204020203" pitchFamily="34" charset="0"/>
              </a:endParaRPr>
            </a:p>
            <a:p>
              <a:pPr defTabSz="676910">
                <a:lnSpc>
                  <a:spcPct val="90000"/>
                </a:lnSpc>
                <a:buClr>
                  <a:srgbClr val="FFFFFF">
                    <a:lumMod val="50000"/>
                    <a:lumOff val="50000"/>
                  </a:srgbClr>
                </a:buClr>
                <a:buSzPct val="90000"/>
                <a:defRPr/>
              </a:pPr>
              <a:endParaRPr lang="en-US" sz="1580" spc="-30" dirty="0">
                <a:solidFill>
                  <a:schemeClr val="bg1"/>
                </a:solidFill>
                <a:latin typeface="微软雅黑" panose="020B0503020204020204" pitchFamily="34" charset="-122"/>
                <a:cs typeface="Segoe UI" panose="020B0502040204020203" pitchFamily="34" charset="0"/>
              </a:endParaRPr>
            </a:p>
            <a:p>
              <a:pPr defTabSz="676910">
                <a:lnSpc>
                  <a:spcPct val="90000"/>
                </a:lnSpc>
                <a:buClr>
                  <a:srgbClr val="FFFFFF">
                    <a:lumMod val="50000"/>
                    <a:lumOff val="50000"/>
                  </a:srgbClr>
                </a:buClr>
                <a:buSzPct val="90000"/>
                <a:defRPr/>
              </a:pPr>
              <a:r>
                <a:rPr lang="zh-CN" altLang="en-US" sz="1580" spc="-30" dirty="0">
                  <a:solidFill>
                    <a:schemeClr val="bg1"/>
                  </a:solidFill>
                  <a:latin typeface="微软雅黑" panose="020B0503020204020204" pitchFamily="34" charset="-122"/>
                  <a:cs typeface="Segoe UI" panose="020B0502040204020203" pitchFamily="34" charset="0"/>
                </a:rPr>
                <a:t>单击填加文字内容</a:t>
              </a:r>
              <a:endParaRPr lang="en-US" sz="1580" spc="-30" dirty="0">
                <a:solidFill>
                  <a:schemeClr val="bg1"/>
                </a:solidFill>
                <a:latin typeface="微软雅黑" panose="020B0503020204020204" pitchFamily="34" charset="-122"/>
                <a:cs typeface="Segoe UI" panose="020B0502040204020203" pitchFamily="34" charset="0"/>
              </a:endParaRPr>
            </a:p>
          </p:txBody>
        </p:sp>
        <p:sp>
          <p:nvSpPr>
            <p:cNvPr id="22535" name="Freeform 72"/>
            <p:cNvSpPr>
              <a:spLocks noEditPoints="1"/>
            </p:cNvSpPr>
            <p:nvPr/>
          </p:nvSpPr>
          <p:spPr bwMode="auto">
            <a:xfrm>
              <a:off x="4567270" y="3534499"/>
              <a:ext cx="743144" cy="744482"/>
            </a:xfrm>
            <a:custGeom>
              <a:avLst/>
              <a:gdLst>
                <a:gd name="T0" fmla="*/ 609342 w 411"/>
                <a:gd name="T1" fmla="*/ 357785 h 412"/>
                <a:gd name="T2" fmla="*/ 513511 w 411"/>
                <a:gd name="T3" fmla="*/ 397539 h 412"/>
                <a:gd name="T4" fmla="*/ 450226 w 411"/>
                <a:gd name="T5" fmla="*/ 334294 h 412"/>
                <a:gd name="T6" fmla="*/ 511703 w 411"/>
                <a:gd name="T7" fmla="*/ 193348 h 412"/>
                <a:gd name="T8" fmla="*/ 318232 w 411"/>
                <a:gd name="T9" fmla="*/ 0 h 412"/>
                <a:gd name="T10" fmla="*/ 122953 w 411"/>
                <a:gd name="T11" fmla="*/ 193348 h 412"/>
                <a:gd name="T12" fmla="*/ 209744 w 411"/>
                <a:gd name="T13" fmla="*/ 354171 h 412"/>
                <a:gd name="T14" fmla="*/ 173581 w 411"/>
                <a:gd name="T15" fmla="*/ 480661 h 412"/>
                <a:gd name="T16" fmla="*/ 133802 w 411"/>
                <a:gd name="T17" fmla="*/ 475240 h 412"/>
                <a:gd name="T18" fmla="*/ 0 w 411"/>
                <a:gd name="T19" fmla="*/ 608957 h 412"/>
                <a:gd name="T20" fmla="*/ 133802 w 411"/>
                <a:gd name="T21" fmla="*/ 744482 h 412"/>
                <a:gd name="T22" fmla="*/ 269412 w 411"/>
                <a:gd name="T23" fmla="*/ 608957 h 412"/>
                <a:gd name="T24" fmla="*/ 198895 w 411"/>
                <a:gd name="T25" fmla="*/ 491503 h 412"/>
                <a:gd name="T26" fmla="*/ 235058 w 411"/>
                <a:gd name="T27" fmla="*/ 368627 h 412"/>
                <a:gd name="T28" fmla="*/ 318232 w 411"/>
                <a:gd name="T29" fmla="*/ 386697 h 412"/>
                <a:gd name="T30" fmla="*/ 430336 w 411"/>
                <a:gd name="T31" fmla="*/ 352364 h 412"/>
                <a:gd name="T32" fmla="*/ 497238 w 411"/>
                <a:gd name="T33" fmla="*/ 419223 h 412"/>
                <a:gd name="T34" fmla="*/ 473732 w 411"/>
                <a:gd name="T35" fmla="*/ 493310 h 412"/>
                <a:gd name="T36" fmla="*/ 609342 w 411"/>
                <a:gd name="T37" fmla="*/ 627027 h 412"/>
                <a:gd name="T38" fmla="*/ 743144 w 411"/>
                <a:gd name="T39" fmla="*/ 493310 h 412"/>
                <a:gd name="T40" fmla="*/ 609342 w 411"/>
                <a:gd name="T41" fmla="*/ 357785 h 412"/>
                <a:gd name="T42" fmla="*/ 242290 w 411"/>
                <a:gd name="T43" fmla="*/ 608957 h 412"/>
                <a:gd name="T44" fmla="*/ 133802 w 411"/>
                <a:gd name="T45" fmla="*/ 717377 h 412"/>
                <a:gd name="T46" fmla="*/ 25314 w 411"/>
                <a:gd name="T47" fmla="*/ 608957 h 412"/>
                <a:gd name="T48" fmla="*/ 133802 w 411"/>
                <a:gd name="T49" fmla="*/ 502345 h 412"/>
                <a:gd name="T50" fmla="*/ 242290 w 411"/>
                <a:gd name="T51" fmla="*/ 608957 h 412"/>
                <a:gd name="T52" fmla="*/ 150075 w 411"/>
                <a:gd name="T53" fmla="*/ 193348 h 412"/>
                <a:gd name="T54" fmla="*/ 318232 w 411"/>
                <a:gd name="T55" fmla="*/ 25298 h 412"/>
                <a:gd name="T56" fmla="*/ 484581 w 411"/>
                <a:gd name="T57" fmla="*/ 193348 h 412"/>
                <a:gd name="T58" fmla="*/ 318232 w 411"/>
                <a:gd name="T59" fmla="*/ 361399 h 412"/>
                <a:gd name="T60" fmla="*/ 150075 w 411"/>
                <a:gd name="T61" fmla="*/ 193348 h 412"/>
                <a:gd name="T62" fmla="*/ 609342 w 411"/>
                <a:gd name="T63" fmla="*/ 599922 h 412"/>
                <a:gd name="T64" fmla="*/ 500854 w 411"/>
                <a:gd name="T65" fmla="*/ 493310 h 412"/>
                <a:gd name="T66" fmla="*/ 609342 w 411"/>
                <a:gd name="T67" fmla="*/ 384890 h 412"/>
                <a:gd name="T68" fmla="*/ 717830 w 411"/>
                <a:gd name="T69" fmla="*/ 493310 h 412"/>
                <a:gd name="T70" fmla="*/ 609342 w 411"/>
                <a:gd name="T71" fmla="*/ 599922 h 41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11"/>
                <a:gd name="T109" fmla="*/ 0 h 412"/>
                <a:gd name="T110" fmla="*/ 411 w 411"/>
                <a:gd name="T111" fmla="*/ 412 h 41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11" h="412">
                  <a:moveTo>
                    <a:pt x="337" y="198"/>
                  </a:moveTo>
                  <a:cubicBezTo>
                    <a:pt x="316" y="198"/>
                    <a:pt x="298" y="206"/>
                    <a:pt x="284" y="220"/>
                  </a:cubicBezTo>
                  <a:cubicBezTo>
                    <a:pt x="249" y="185"/>
                    <a:pt x="249" y="185"/>
                    <a:pt x="249" y="185"/>
                  </a:cubicBezTo>
                  <a:cubicBezTo>
                    <a:pt x="270" y="166"/>
                    <a:pt x="283" y="138"/>
                    <a:pt x="283" y="107"/>
                  </a:cubicBezTo>
                  <a:cubicBezTo>
                    <a:pt x="283" y="48"/>
                    <a:pt x="235" y="0"/>
                    <a:pt x="176" y="0"/>
                  </a:cubicBezTo>
                  <a:cubicBezTo>
                    <a:pt x="117" y="0"/>
                    <a:pt x="68" y="48"/>
                    <a:pt x="68" y="107"/>
                  </a:cubicBezTo>
                  <a:cubicBezTo>
                    <a:pt x="68" y="144"/>
                    <a:pt x="88" y="177"/>
                    <a:pt x="116" y="196"/>
                  </a:cubicBezTo>
                  <a:cubicBezTo>
                    <a:pt x="96" y="266"/>
                    <a:pt x="96" y="266"/>
                    <a:pt x="96" y="266"/>
                  </a:cubicBezTo>
                  <a:cubicBezTo>
                    <a:pt x="89" y="264"/>
                    <a:pt x="82" y="263"/>
                    <a:pt x="74" y="263"/>
                  </a:cubicBezTo>
                  <a:cubicBezTo>
                    <a:pt x="33" y="263"/>
                    <a:pt x="0" y="296"/>
                    <a:pt x="0" y="337"/>
                  </a:cubicBezTo>
                  <a:cubicBezTo>
                    <a:pt x="0" y="378"/>
                    <a:pt x="33" y="412"/>
                    <a:pt x="74" y="412"/>
                  </a:cubicBezTo>
                  <a:cubicBezTo>
                    <a:pt x="115" y="412"/>
                    <a:pt x="149" y="378"/>
                    <a:pt x="149" y="337"/>
                  </a:cubicBezTo>
                  <a:cubicBezTo>
                    <a:pt x="149" y="309"/>
                    <a:pt x="133" y="284"/>
                    <a:pt x="110" y="272"/>
                  </a:cubicBezTo>
                  <a:cubicBezTo>
                    <a:pt x="130" y="204"/>
                    <a:pt x="130" y="204"/>
                    <a:pt x="130" y="204"/>
                  </a:cubicBezTo>
                  <a:cubicBezTo>
                    <a:pt x="144" y="210"/>
                    <a:pt x="159" y="214"/>
                    <a:pt x="176" y="214"/>
                  </a:cubicBezTo>
                  <a:cubicBezTo>
                    <a:pt x="199" y="214"/>
                    <a:pt x="220" y="207"/>
                    <a:pt x="238" y="195"/>
                  </a:cubicBezTo>
                  <a:cubicBezTo>
                    <a:pt x="275" y="232"/>
                    <a:pt x="275" y="232"/>
                    <a:pt x="275" y="232"/>
                  </a:cubicBezTo>
                  <a:cubicBezTo>
                    <a:pt x="267" y="243"/>
                    <a:pt x="262" y="257"/>
                    <a:pt x="262" y="273"/>
                  </a:cubicBezTo>
                  <a:cubicBezTo>
                    <a:pt x="262" y="314"/>
                    <a:pt x="296" y="347"/>
                    <a:pt x="337" y="347"/>
                  </a:cubicBezTo>
                  <a:cubicBezTo>
                    <a:pt x="378" y="347"/>
                    <a:pt x="411" y="314"/>
                    <a:pt x="411" y="273"/>
                  </a:cubicBezTo>
                  <a:cubicBezTo>
                    <a:pt x="411" y="231"/>
                    <a:pt x="378" y="198"/>
                    <a:pt x="337" y="198"/>
                  </a:cubicBezTo>
                  <a:close/>
                  <a:moveTo>
                    <a:pt x="134" y="337"/>
                  </a:moveTo>
                  <a:cubicBezTo>
                    <a:pt x="134" y="370"/>
                    <a:pt x="107" y="397"/>
                    <a:pt x="74" y="397"/>
                  </a:cubicBezTo>
                  <a:cubicBezTo>
                    <a:pt x="41" y="397"/>
                    <a:pt x="14" y="370"/>
                    <a:pt x="14" y="337"/>
                  </a:cubicBezTo>
                  <a:cubicBezTo>
                    <a:pt x="14" y="304"/>
                    <a:pt x="41" y="278"/>
                    <a:pt x="74" y="278"/>
                  </a:cubicBezTo>
                  <a:cubicBezTo>
                    <a:pt x="107" y="278"/>
                    <a:pt x="134" y="304"/>
                    <a:pt x="134" y="337"/>
                  </a:cubicBezTo>
                  <a:close/>
                  <a:moveTo>
                    <a:pt x="83" y="107"/>
                  </a:moveTo>
                  <a:cubicBezTo>
                    <a:pt x="83" y="56"/>
                    <a:pt x="125" y="14"/>
                    <a:pt x="176" y="14"/>
                  </a:cubicBezTo>
                  <a:cubicBezTo>
                    <a:pt x="227" y="14"/>
                    <a:pt x="268" y="56"/>
                    <a:pt x="268" y="107"/>
                  </a:cubicBezTo>
                  <a:cubicBezTo>
                    <a:pt x="268" y="158"/>
                    <a:pt x="227" y="200"/>
                    <a:pt x="176" y="200"/>
                  </a:cubicBezTo>
                  <a:cubicBezTo>
                    <a:pt x="125" y="200"/>
                    <a:pt x="83" y="158"/>
                    <a:pt x="83" y="107"/>
                  </a:cubicBezTo>
                  <a:close/>
                  <a:moveTo>
                    <a:pt x="337" y="332"/>
                  </a:moveTo>
                  <a:cubicBezTo>
                    <a:pt x="304" y="332"/>
                    <a:pt x="277" y="306"/>
                    <a:pt x="277" y="273"/>
                  </a:cubicBezTo>
                  <a:cubicBezTo>
                    <a:pt x="277" y="240"/>
                    <a:pt x="304" y="213"/>
                    <a:pt x="337" y="213"/>
                  </a:cubicBezTo>
                  <a:cubicBezTo>
                    <a:pt x="370" y="213"/>
                    <a:pt x="397" y="240"/>
                    <a:pt x="397" y="273"/>
                  </a:cubicBezTo>
                  <a:cubicBezTo>
                    <a:pt x="397" y="306"/>
                    <a:pt x="370" y="332"/>
                    <a:pt x="337" y="33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67738" tIns="33869" rIns="67738" bIns="33869"/>
            <a:lstStyle/>
            <a:p>
              <a:endParaRPr lang="zh-CN" altLang="en-US" sz="1875"/>
            </a:p>
          </p:txBody>
        </p:sp>
      </p:grpSp>
      <p:sp>
        <p:nvSpPr>
          <p:cNvPr id="26" name="Rectangle 2"/>
          <p:cNvSpPr/>
          <p:nvPr/>
        </p:nvSpPr>
        <p:spPr bwMode="auto">
          <a:xfrm>
            <a:off x="3267293" y="922455"/>
            <a:ext cx="1864113" cy="1864112"/>
          </a:xfrm>
          <a:prstGeom prst="rect">
            <a:avLst/>
          </a:prstGeom>
          <a:solidFill>
            <a:srgbClr val="A27802"/>
          </a:solidFill>
          <a:ln>
            <a:noFill/>
            <a:headEnd type="none" w="med" len="med"/>
            <a:tailEnd type="none" w="med" len="med"/>
          </a:ln>
          <a:effectLst/>
        </p:spPr>
        <p:style>
          <a:lnRef idx="1">
            <a:schemeClr val="accent5"/>
          </a:lnRef>
          <a:fillRef idx="3">
            <a:schemeClr val="accent5"/>
          </a:fillRef>
          <a:effectRef idx="2">
            <a:schemeClr val="accent5"/>
          </a:effectRef>
          <a:fontRef idx="minor">
            <a:schemeClr val="lt1"/>
          </a:fontRef>
        </p:style>
        <p:txBody>
          <a:bodyPr lIns="67735" tIns="67738" rIns="67735" bIns="67738"/>
          <a:lstStyle/>
          <a:p>
            <a:pPr defTabSz="676910">
              <a:lnSpc>
                <a:spcPct val="90000"/>
              </a:lnSpc>
              <a:buClr>
                <a:srgbClr val="FFFFFF">
                  <a:lumMod val="50000"/>
                  <a:lumOff val="50000"/>
                </a:srgbClr>
              </a:buClr>
              <a:buSzPct val="90000"/>
              <a:defRPr/>
            </a:pPr>
            <a:endParaRPr lang="en-US" altLang="zh-CN" sz="1780" spc="-30" dirty="0">
              <a:solidFill>
                <a:schemeClr val="bg1"/>
              </a:solidFill>
              <a:latin typeface="微软雅黑" panose="020B0503020204020204" pitchFamily="34" charset="-122"/>
              <a:cs typeface="Segoe UI" panose="020B0502040204020203" pitchFamily="34" charset="0"/>
            </a:endParaRPr>
          </a:p>
          <a:p>
            <a:pPr defTabSz="676910">
              <a:lnSpc>
                <a:spcPct val="90000"/>
              </a:lnSpc>
              <a:buClr>
                <a:srgbClr val="FFFFFF">
                  <a:lumMod val="50000"/>
                  <a:lumOff val="50000"/>
                </a:srgbClr>
              </a:buClr>
              <a:buSzPct val="90000"/>
              <a:defRPr/>
            </a:pPr>
            <a:r>
              <a:rPr lang="zh-CN" altLang="en-US" sz="1780" b="1" spc="-30" dirty="0">
                <a:solidFill>
                  <a:schemeClr val="bg1"/>
                </a:solidFill>
                <a:latin typeface="微软雅黑" panose="020B0503020204020204" pitchFamily="34" charset="-122"/>
                <a:cs typeface="Segoe UI" panose="020B0502040204020203" pitchFamily="34" charset="0"/>
              </a:rPr>
              <a:t>单击填加标题</a:t>
            </a:r>
            <a:endParaRPr lang="en-US" altLang="zh-CN" sz="1780" b="1" spc="-30" dirty="0">
              <a:solidFill>
                <a:schemeClr val="bg1"/>
              </a:solidFill>
              <a:latin typeface="微软雅黑" panose="020B0503020204020204" pitchFamily="34" charset="-122"/>
              <a:cs typeface="Segoe UI" panose="020B0502040204020203" pitchFamily="34" charset="0"/>
            </a:endParaRPr>
          </a:p>
          <a:p>
            <a:pPr defTabSz="676910">
              <a:lnSpc>
                <a:spcPct val="90000"/>
              </a:lnSpc>
              <a:buClr>
                <a:srgbClr val="FFFFFF">
                  <a:lumMod val="50000"/>
                  <a:lumOff val="50000"/>
                </a:srgbClr>
              </a:buClr>
              <a:buSzPct val="90000"/>
              <a:defRPr/>
            </a:pPr>
            <a:endParaRPr lang="en-US" sz="1780" spc="-30" dirty="0">
              <a:solidFill>
                <a:schemeClr val="bg1"/>
              </a:solidFill>
              <a:latin typeface="微软雅黑" panose="020B0503020204020204" pitchFamily="34" charset="-122"/>
              <a:cs typeface="Segoe UI" panose="020B0502040204020203" pitchFamily="34" charset="0"/>
            </a:endParaRPr>
          </a:p>
          <a:p>
            <a:pPr defTabSz="676910">
              <a:lnSpc>
                <a:spcPct val="90000"/>
              </a:lnSpc>
              <a:buClr>
                <a:srgbClr val="FFFFFF">
                  <a:lumMod val="50000"/>
                  <a:lumOff val="50000"/>
                </a:srgbClr>
              </a:buClr>
              <a:buSzPct val="90000"/>
              <a:defRPr/>
            </a:pPr>
            <a:r>
              <a:rPr lang="zh-CN" altLang="en-US" sz="1385" spc="-30" dirty="0">
                <a:solidFill>
                  <a:schemeClr val="bg1"/>
                </a:solidFill>
                <a:latin typeface="微软雅黑" panose="020B0503020204020204" pitchFamily="34" charset="-122"/>
                <a:cs typeface="Segoe UI" panose="020B0502040204020203" pitchFamily="34" charset="0"/>
              </a:rPr>
              <a:t>单击填加文字内容</a:t>
            </a:r>
            <a:endParaRPr lang="en-US" altLang="zh-CN" sz="1385" spc="-30" dirty="0">
              <a:solidFill>
                <a:schemeClr val="bg1"/>
              </a:solidFill>
              <a:latin typeface="微软雅黑" panose="020B0503020204020204" pitchFamily="34" charset="-122"/>
              <a:cs typeface="Segoe UI" panose="020B0502040204020203" pitchFamily="34" charset="0"/>
            </a:endParaRPr>
          </a:p>
          <a:p>
            <a:pPr defTabSz="676910">
              <a:lnSpc>
                <a:spcPct val="90000"/>
              </a:lnSpc>
              <a:buClr>
                <a:srgbClr val="FFFFFF">
                  <a:lumMod val="50000"/>
                  <a:lumOff val="50000"/>
                </a:srgbClr>
              </a:buClr>
              <a:buSzPct val="90000"/>
              <a:defRPr/>
            </a:pPr>
            <a:r>
              <a:rPr lang="zh-CN" altLang="en-US" sz="1385" spc="-30" dirty="0">
                <a:solidFill>
                  <a:schemeClr val="bg1"/>
                </a:solidFill>
                <a:latin typeface="微软雅黑" panose="020B0503020204020204" pitchFamily="34" charset="-122"/>
                <a:cs typeface="Segoe UI" panose="020B0502040204020203" pitchFamily="34" charset="0"/>
              </a:rPr>
              <a:t>单击填加文字内容</a:t>
            </a:r>
            <a:endParaRPr lang="en-US" altLang="zh-CN" sz="1385" spc="-30" dirty="0">
              <a:solidFill>
                <a:schemeClr val="bg1"/>
              </a:solidFill>
              <a:latin typeface="微软雅黑" panose="020B0503020204020204" pitchFamily="34" charset="-122"/>
              <a:cs typeface="Segoe UI" panose="020B0502040204020203" pitchFamily="34" charset="0"/>
            </a:endParaRPr>
          </a:p>
          <a:p>
            <a:pPr defTabSz="676910">
              <a:lnSpc>
                <a:spcPct val="90000"/>
              </a:lnSpc>
              <a:buClr>
                <a:srgbClr val="FFFFFF">
                  <a:lumMod val="50000"/>
                  <a:lumOff val="50000"/>
                </a:srgbClr>
              </a:buClr>
              <a:buSzPct val="90000"/>
              <a:defRPr/>
            </a:pPr>
            <a:r>
              <a:rPr lang="zh-CN" altLang="en-US" sz="1385" spc="-30" dirty="0">
                <a:solidFill>
                  <a:schemeClr val="bg1"/>
                </a:solidFill>
                <a:latin typeface="微软雅黑" panose="020B0503020204020204" pitchFamily="34" charset="-122"/>
                <a:cs typeface="Segoe UI" panose="020B0502040204020203" pitchFamily="34" charset="0"/>
              </a:rPr>
              <a:t>单击填加文字内容</a:t>
            </a:r>
            <a:endParaRPr lang="en-US" altLang="zh-CN" sz="1385" spc="-30" dirty="0">
              <a:solidFill>
                <a:schemeClr val="bg1"/>
              </a:solidFill>
              <a:latin typeface="微软雅黑" panose="020B0503020204020204" pitchFamily="34" charset="-122"/>
              <a:cs typeface="Segoe UI" panose="020B0502040204020203" pitchFamily="34" charset="0"/>
            </a:endParaRPr>
          </a:p>
          <a:p>
            <a:pPr defTabSz="676910">
              <a:lnSpc>
                <a:spcPct val="90000"/>
              </a:lnSpc>
              <a:buClr>
                <a:srgbClr val="FFFFFF">
                  <a:lumMod val="50000"/>
                  <a:lumOff val="50000"/>
                </a:srgbClr>
              </a:buClr>
              <a:buSzPct val="90000"/>
              <a:defRPr/>
            </a:pPr>
            <a:endParaRPr lang="en-US" sz="1385" spc="-30" dirty="0">
              <a:solidFill>
                <a:schemeClr val="bg1"/>
              </a:solidFill>
              <a:latin typeface="微软雅黑" panose="020B0503020204020204" pitchFamily="34" charset="-122"/>
              <a:cs typeface="Segoe UI" panose="020B0502040204020203" pitchFamily="34" charset="0"/>
            </a:endParaRPr>
          </a:p>
        </p:txBody>
      </p:sp>
      <p:pic>
        <p:nvPicPr>
          <p:cNvPr id="27" name="图片 26"/>
          <p:cNvPicPr>
            <a:picLocks noChangeAspect="1"/>
          </p:cNvPicPr>
          <p:nvPr/>
        </p:nvPicPr>
        <p:blipFill>
          <a:blip r:embed="rId1">
            <a:grayscl/>
            <a:extLst>
              <a:ext uri="{28A0092B-C50C-407E-A947-70E740481C1C}">
                <a14:useLocalDpi xmlns:a14="http://schemas.microsoft.com/office/drawing/2010/main" val="0"/>
              </a:ext>
            </a:extLst>
          </a:blip>
          <a:srcRect t="3629" b="2689"/>
          <a:stretch>
            <a:fillRect/>
          </a:stretch>
        </p:blipFill>
        <p:spPr bwMode="auto">
          <a:xfrm>
            <a:off x="5236917" y="922455"/>
            <a:ext cx="2826742" cy="38395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pic>
      <p:pic>
        <p:nvPicPr>
          <p:cNvPr id="8" name="图片 7"/>
          <p:cNvPicPr>
            <a:picLocks noChangeAspect="1"/>
          </p:cNvPicPr>
          <p:nvPr/>
        </p:nvPicPr>
        <p:blipFill>
          <a:blip r:embed="rId1">
            <a:grayscl/>
            <a:extLst>
              <a:ext uri="{28A0092B-C50C-407E-A947-70E740481C1C}">
                <a14:useLocalDpi xmlns:a14="http://schemas.microsoft.com/office/drawing/2010/main" val="0"/>
              </a:ext>
            </a:extLst>
          </a:blip>
          <a:srcRect t="3629" b="2689"/>
          <a:stretch>
            <a:fillRect/>
          </a:stretch>
        </p:blipFill>
        <p:spPr bwMode="auto">
          <a:xfrm>
            <a:off x="5236917" y="922455"/>
            <a:ext cx="2826742" cy="38395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pic>
      <p:sp>
        <p:nvSpPr>
          <p:cNvPr id="29" name="文本框 6"/>
          <p:cNvSpPr>
            <a:spLocks noChangeArrowheads="1"/>
          </p:cNvSpPr>
          <p:nvPr/>
        </p:nvSpPr>
        <p:spPr bwMode="auto">
          <a:xfrm>
            <a:off x="633155" y="346259"/>
            <a:ext cx="3254750" cy="311546"/>
          </a:xfrm>
          <a:prstGeom prst="rect">
            <a:avLst/>
          </a:prstGeom>
          <a:noFill/>
          <a:ln>
            <a:noFill/>
          </a:ln>
        </p:spPr>
        <p:txBody>
          <a:bodyPr lIns="67720" tIns="33860" rIns="67720" bIns="33860">
            <a:spAutoFit/>
          </a:bodyPr>
          <a:lstStyle/>
          <a:p>
            <a:pPr defTabSz="955675" fontAlgn="auto">
              <a:spcBef>
                <a:spcPts val="0"/>
              </a:spcBef>
              <a:spcAft>
                <a:spcPts val="0"/>
              </a:spcAft>
              <a:defRPr/>
            </a:pPr>
            <a:r>
              <a:rPr lang="zh-CN" altLang="en-US" sz="1580" b="1" dirty="0">
                <a:latin typeface="微软雅黑" panose="020B0503020204020204" pitchFamily="34" charset="-122"/>
                <a:ea typeface="微软雅黑" panose="020B0503020204020204" pitchFamily="34" charset="-122"/>
                <a:sym typeface="微软雅黑" panose="020B0503020204020204" pitchFamily="34" charset="-122"/>
              </a:rPr>
              <a:t>在此输入您的标题内容</a:t>
            </a:r>
            <a:endParaRPr lang="zh-CN" altLang="en-US" sz="1580" b="1" dirty="0">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30" name="组合 29"/>
          <p:cNvGrpSpPr/>
          <p:nvPr/>
        </p:nvGrpSpPr>
        <p:grpSpPr>
          <a:xfrm>
            <a:off x="348216" y="713241"/>
            <a:ext cx="9252985" cy="67009"/>
            <a:chOff x="288133" y="483063"/>
            <a:chExt cx="8772740" cy="64666"/>
          </a:xfrm>
        </p:grpSpPr>
        <p:sp>
          <p:nvSpPr>
            <p:cNvPr id="31" name="任意多边形 30"/>
            <p:cNvSpPr/>
            <p:nvPr/>
          </p:nvSpPr>
          <p:spPr>
            <a:xfrm>
              <a:off x="288133" y="483063"/>
              <a:ext cx="904874" cy="64666"/>
            </a:xfrm>
            <a:custGeom>
              <a:avLst/>
              <a:gdLst>
                <a:gd name="connsiteX0" fmla="*/ 0 w 740569"/>
                <a:gd name="connsiteY0" fmla="*/ 28575 h 47625"/>
                <a:gd name="connsiteX1" fmla="*/ 95250 w 740569"/>
                <a:gd name="connsiteY1" fmla="*/ 0 h 47625"/>
                <a:gd name="connsiteX2" fmla="*/ 152400 w 740569"/>
                <a:gd name="connsiteY2" fmla="*/ 40481 h 47625"/>
                <a:gd name="connsiteX3" fmla="*/ 238125 w 740569"/>
                <a:gd name="connsiteY3" fmla="*/ 4762 h 47625"/>
                <a:gd name="connsiteX4" fmla="*/ 285750 w 740569"/>
                <a:gd name="connsiteY4" fmla="*/ 47625 h 47625"/>
                <a:gd name="connsiteX5" fmla="*/ 431007 w 740569"/>
                <a:gd name="connsiteY5" fmla="*/ 19050 h 47625"/>
                <a:gd name="connsiteX6" fmla="*/ 733425 w 740569"/>
                <a:gd name="connsiteY6" fmla="*/ 19050 h 47625"/>
                <a:gd name="connsiteX7" fmla="*/ 740569 w 740569"/>
                <a:gd name="connsiteY7" fmla="*/ 19050 h 47625"/>
                <a:gd name="connsiteX0-1" fmla="*/ 0 w 740569"/>
                <a:gd name="connsiteY0-2" fmla="*/ 28706 h 47756"/>
                <a:gd name="connsiteX1-3" fmla="*/ 95250 w 740569"/>
                <a:gd name="connsiteY1-4" fmla="*/ 131 h 47756"/>
                <a:gd name="connsiteX2-5" fmla="*/ 152400 w 740569"/>
                <a:gd name="connsiteY2-6" fmla="*/ 40612 h 47756"/>
                <a:gd name="connsiteX3-7" fmla="*/ 238125 w 740569"/>
                <a:gd name="connsiteY3-8" fmla="*/ 4893 h 47756"/>
                <a:gd name="connsiteX4-9" fmla="*/ 285750 w 740569"/>
                <a:gd name="connsiteY4-10" fmla="*/ 47756 h 47756"/>
                <a:gd name="connsiteX5-11" fmla="*/ 431007 w 740569"/>
                <a:gd name="connsiteY5-12" fmla="*/ 19181 h 47756"/>
                <a:gd name="connsiteX6-13" fmla="*/ 733425 w 740569"/>
                <a:gd name="connsiteY6-14" fmla="*/ 19181 h 47756"/>
                <a:gd name="connsiteX7-15" fmla="*/ 740569 w 740569"/>
                <a:gd name="connsiteY7-16" fmla="*/ 19181 h 47756"/>
                <a:gd name="connsiteX0-17" fmla="*/ 0 w 740569"/>
                <a:gd name="connsiteY0-18" fmla="*/ 29111 h 48161"/>
                <a:gd name="connsiteX1-19" fmla="*/ 95250 w 740569"/>
                <a:gd name="connsiteY1-20" fmla="*/ 536 h 48161"/>
                <a:gd name="connsiteX2-21" fmla="*/ 152400 w 740569"/>
                <a:gd name="connsiteY2-22" fmla="*/ 41017 h 48161"/>
                <a:gd name="connsiteX3-23" fmla="*/ 238125 w 740569"/>
                <a:gd name="connsiteY3-24" fmla="*/ 5298 h 48161"/>
                <a:gd name="connsiteX4-25" fmla="*/ 285750 w 740569"/>
                <a:gd name="connsiteY4-26" fmla="*/ 48161 h 48161"/>
                <a:gd name="connsiteX5-27" fmla="*/ 431007 w 740569"/>
                <a:gd name="connsiteY5-28" fmla="*/ 19586 h 48161"/>
                <a:gd name="connsiteX6-29" fmla="*/ 733425 w 740569"/>
                <a:gd name="connsiteY6-30" fmla="*/ 19586 h 48161"/>
                <a:gd name="connsiteX7-31" fmla="*/ 740569 w 740569"/>
                <a:gd name="connsiteY7-32" fmla="*/ 19586 h 48161"/>
                <a:gd name="connsiteX0-33" fmla="*/ 0 w 740569"/>
                <a:gd name="connsiteY0-34" fmla="*/ 45574 h 64624"/>
                <a:gd name="connsiteX1-35" fmla="*/ 111919 w 740569"/>
                <a:gd name="connsiteY1-36" fmla="*/ 330 h 64624"/>
                <a:gd name="connsiteX2-37" fmla="*/ 152400 w 740569"/>
                <a:gd name="connsiteY2-38" fmla="*/ 57480 h 64624"/>
                <a:gd name="connsiteX3-39" fmla="*/ 238125 w 740569"/>
                <a:gd name="connsiteY3-40" fmla="*/ 21761 h 64624"/>
                <a:gd name="connsiteX4-41" fmla="*/ 285750 w 740569"/>
                <a:gd name="connsiteY4-42" fmla="*/ 64624 h 64624"/>
                <a:gd name="connsiteX5-43" fmla="*/ 431007 w 740569"/>
                <a:gd name="connsiteY5-44" fmla="*/ 36049 h 64624"/>
                <a:gd name="connsiteX6-45" fmla="*/ 733425 w 740569"/>
                <a:gd name="connsiteY6-46" fmla="*/ 36049 h 64624"/>
                <a:gd name="connsiteX7-47" fmla="*/ 740569 w 740569"/>
                <a:gd name="connsiteY7-48" fmla="*/ 36049 h 64624"/>
                <a:gd name="connsiteX0-49" fmla="*/ 0 w 740569"/>
                <a:gd name="connsiteY0-50" fmla="*/ 45574 h 64624"/>
                <a:gd name="connsiteX1-51" fmla="*/ 111919 w 740569"/>
                <a:gd name="connsiteY1-52" fmla="*/ 330 h 64624"/>
                <a:gd name="connsiteX2-53" fmla="*/ 152400 w 740569"/>
                <a:gd name="connsiteY2-54" fmla="*/ 57480 h 64624"/>
                <a:gd name="connsiteX3-55" fmla="*/ 238125 w 740569"/>
                <a:gd name="connsiteY3-56" fmla="*/ 21761 h 64624"/>
                <a:gd name="connsiteX4-57" fmla="*/ 285750 w 740569"/>
                <a:gd name="connsiteY4-58" fmla="*/ 64624 h 64624"/>
                <a:gd name="connsiteX5-59" fmla="*/ 431007 w 740569"/>
                <a:gd name="connsiteY5-60" fmla="*/ 36049 h 64624"/>
                <a:gd name="connsiteX6-61" fmla="*/ 733425 w 740569"/>
                <a:gd name="connsiteY6-62" fmla="*/ 36049 h 64624"/>
                <a:gd name="connsiteX7-63" fmla="*/ 740569 w 740569"/>
                <a:gd name="connsiteY7-64" fmla="*/ 36049 h 64624"/>
                <a:gd name="connsiteX0-65" fmla="*/ 0 w 740569"/>
                <a:gd name="connsiteY0-66" fmla="*/ 45574 h 64624"/>
                <a:gd name="connsiteX1-67" fmla="*/ 111919 w 740569"/>
                <a:gd name="connsiteY1-68" fmla="*/ 330 h 64624"/>
                <a:gd name="connsiteX2-69" fmla="*/ 152400 w 740569"/>
                <a:gd name="connsiteY2-70" fmla="*/ 57480 h 64624"/>
                <a:gd name="connsiteX3-71" fmla="*/ 238125 w 740569"/>
                <a:gd name="connsiteY3-72" fmla="*/ 21761 h 64624"/>
                <a:gd name="connsiteX4-73" fmla="*/ 285750 w 740569"/>
                <a:gd name="connsiteY4-74" fmla="*/ 64624 h 64624"/>
                <a:gd name="connsiteX5-75" fmla="*/ 431007 w 740569"/>
                <a:gd name="connsiteY5-76" fmla="*/ 36049 h 64624"/>
                <a:gd name="connsiteX6-77" fmla="*/ 733425 w 740569"/>
                <a:gd name="connsiteY6-78" fmla="*/ 36049 h 64624"/>
                <a:gd name="connsiteX7-79" fmla="*/ 740569 w 740569"/>
                <a:gd name="connsiteY7-80" fmla="*/ 36049 h 64624"/>
                <a:gd name="connsiteX0-81" fmla="*/ 0 w 740569"/>
                <a:gd name="connsiteY0-82" fmla="*/ 45574 h 64624"/>
                <a:gd name="connsiteX1-83" fmla="*/ 111919 w 740569"/>
                <a:gd name="connsiteY1-84" fmla="*/ 330 h 64624"/>
                <a:gd name="connsiteX2-85" fmla="*/ 152400 w 740569"/>
                <a:gd name="connsiteY2-86" fmla="*/ 57480 h 64624"/>
                <a:gd name="connsiteX3-87" fmla="*/ 238125 w 740569"/>
                <a:gd name="connsiteY3-88" fmla="*/ 21761 h 64624"/>
                <a:gd name="connsiteX4-89" fmla="*/ 285750 w 740569"/>
                <a:gd name="connsiteY4-90" fmla="*/ 64624 h 64624"/>
                <a:gd name="connsiteX5-91" fmla="*/ 431007 w 740569"/>
                <a:gd name="connsiteY5-92" fmla="*/ 36049 h 64624"/>
                <a:gd name="connsiteX6-93" fmla="*/ 733425 w 740569"/>
                <a:gd name="connsiteY6-94" fmla="*/ 36049 h 64624"/>
                <a:gd name="connsiteX7-95" fmla="*/ 740569 w 740569"/>
                <a:gd name="connsiteY7-96" fmla="*/ 36049 h 64624"/>
                <a:gd name="connsiteX0-97" fmla="*/ 0 w 740569"/>
                <a:gd name="connsiteY0-98" fmla="*/ 45574 h 67811"/>
                <a:gd name="connsiteX1-99" fmla="*/ 111919 w 740569"/>
                <a:gd name="connsiteY1-100" fmla="*/ 330 h 67811"/>
                <a:gd name="connsiteX2-101" fmla="*/ 152400 w 740569"/>
                <a:gd name="connsiteY2-102" fmla="*/ 57480 h 67811"/>
                <a:gd name="connsiteX3-103" fmla="*/ 238125 w 740569"/>
                <a:gd name="connsiteY3-104" fmla="*/ 21761 h 67811"/>
                <a:gd name="connsiteX4-105" fmla="*/ 285750 w 740569"/>
                <a:gd name="connsiteY4-106" fmla="*/ 64624 h 67811"/>
                <a:gd name="connsiteX5-107" fmla="*/ 431007 w 740569"/>
                <a:gd name="connsiteY5-108" fmla="*/ 36049 h 67811"/>
                <a:gd name="connsiteX6-109" fmla="*/ 733425 w 740569"/>
                <a:gd name="connsiteY6-110" fmla="*/ 36049 h 67811"/>
                <a:gd name="connsiteX7-111" fmla="*/ 740569 w 740569"/>
                <a:gd name="connsiteY7-112" fmla="*/ 36049 h 67811"/>
                <a:gd name="connsiteX0-113" fmla="*/ 0 w 740569"/>
                <a:gd name="connsiteY0-114" fmla="*/ 45574 h 64754"/>
                <a:gd name="connsiteX1-115" fmla="*/ 111919 w 740569"/>
                <a:gd name="connsiteY1-116" fmla="*/ 330 h 64754"/>
                <a:gd name="connsiteX2-117" fmla="*/ 152400 w 740569"/>
                <a:gd name="connsiteY2-118" fmla="*/ 57480 h 64754"/>
                <a:gd name="connsiteX3-119" fmla="*/ 238125 w 740569"/>
                <a:gd name="connsiteY3-120" fmla="*/ 21761 h 64754"/>
                <a:gd name="connsiteX4-121" fmla="*/ 285750 w 740569"/>
                <a:gd name="connsiteY4-122" fmla="*/ 64624 h 64754"/>
                <a:gd name="connsiteX5-123" fmla="*/ 431007 w 740569"/>
                <a:gd name="connsiteY5-124" fmla="*/ 36049 h 64754"/>
                <a:gd name="connsiteX6-125" fmla="*/ 733425 w 740569"/>
                <a:gd name="connsiteY6-126" fmla="*/ 36049 h 64754"/>
                <a:gd name="connsiteX7-127" fmla="*/ 740569 w 740569"/>
                <a:gd name="connsiteY7-128" fmla="*/ 36049 h 64754"/>
                <a:gd name="connsiteX0-129" fmla="*/ 0 w 740569"/>
                <a:gd name="connsiteY0-130" fmla="*/ 45574 h 64776"/>
                <a:gd name="connsiteX1-131" fmla="*/ 111919 w 740569"/>
                <a:gd name="connsiteY1-132" fmla="*/ 330 h 64776"/>
                <a:gd name="connsiteX2-133" fmla="*/ 152400 w 740569"/>
                <a:gd name="connsiteY2-134" fmla="*/ 57480 h 64776"/>
                <a:gd name="connsiteX3-135" fmla="*/ 238125 w 740569"/>
                <a:gd name="connsiteY3-136" fmla="*/ 21761 h 64776"/>
                <a:gd name="connsiteX4-137" fmla="*/ 311944 w 740569"/>
                <a:gd name="connsiteY4-138" fmla="*/ 64624 h 64776"/>
                <a:gd name="connsiteX5-139" fmla="*/ 431007 w 740569"/>
                <a:gd name="connsiteY5-140" fmla="*/ 36049 h 64776"/>
                <a:gd name="connsiteX6-141" fmla="*/ 733425 w 740569"/>
                <a:gd name="connsiteY6-142" fmla="*/ 36049 h 64776"/>
                <a:gd name="connsiteX7-143" fmla="*/ 740569 w 740569"/>
                <a:gd name="connsiteY7-144" fmla="*/ 36049 h 64776"/>
                <a:gd name="connsiteX0-145" fmla="*/ 0 w 758294"/>
                <a:gd name="connsiteY0-146" fmla="*/ 45574 h 64666"/>
                <a:gd name="connsiteX1-147" fmla="*/ 111919 w 758294"/>
                <a:gd name="connsiteY1-148" fmla="*/ 330 h 64666"/>
                <a:gd name="connsiteX2-149" fmla="*/ 152400 w 758294"/>
                <a:gd name="connsiteY2-150" fmla="*/ 57480 h 64666"/>
                <a:gd name="connsiteX3-151" fmla="*/ 238125 w 758294"/>
                <a:gd name="connsiteY3-152" fmla="*/ 21761 h 64666"/>
                <a:gd name="connsiteX4-153" fmla="*/ 311944 w 758294"/>
                <a:gd name="connsiteY4-154" fmla="*/ 64624 h 64666"/>
                <a:gd name="connsiteX5-155" fmla="*/ 423864 w 758294"/>
                <a:gd name="connsiteY5-156" fmla="*/ 12236 h 64666"/>
                <a:gd name="connsiteX6-157" fmla="*/ 733425 w 758294"/>
                <a:gd name="connsiteY6-158" fmla="*/ 36049 h 64666"/>
                <a:gd name="connsiteX7-159" fmla="*/ 740569 w 758294"/>
                <a:gd name="connsiteY7-160" fmla="*/ 36049 h 64666"/>
                <a:gd name="connsiteX0-161" fmla="*/ 0 w 950119"/>
                <a:gd name="connsiteY0-162" fmla="*/ 45574 h 64666"/>
                <a:gd name="connsiteX1-163" fmla="*/ 111919 w 950119"/>
                <a:gd name="connsiteY1-164" fmla="*/ 330 h 64666"/>
                <a:gd name="connsiteX2-165" fmla="*/ 152400 w 950119"/>
                <a:gd name="connsiteY2-166" fmla="*/ 57480 h 64666"/>
                <a:gd name="connsiteX3-167" fmla="*/ 238125 w 950119"/>
                <a:gd name="connsiteY3-168" fmla="*/ 21761 h 64666"/>
                <a:gd name="connsiteX4-169" fmla="*/ 311944 w 950119"/>
                <a:gd name="connsiteY4-170" fmla="*/ 64624 h 64666"/>
                <a:gd name="connsiteX5-171" fmla="*/ 423864 w 950119"/>
                <a:gd name="connsiteY5-172" fmla="*/ 12236 h 64666"/>
                <a:gd name="connsiteX6-173" fmla="*/ 733425 w 950119"/>
                <a:gd name="connsiteY6-174" fmla="*/ 36049 h 64666"/>
                <a:gd name="connsiteX7-175" fmla="*/ 950119 w 950119"/>
                <a:gd name="connsiteY7-176" fmla="*/ 36049 h 64666"/>
                <a:gd name="connsiteX0-177" fmla="*/ 0 w 950119"/>
                <a:gd name="connsiteY0-178" fmla="*/ 45574 h 64666"/>
                <a:gd name="connsiteX1-179" fmla="*/ 111919 w 950119"/>
                <a:gd name="connsiteY1-180" fmla="*/ 330 h 64666"/>
                <a:gd name="connsiteX2-181" fmla="*/ 152400 w 950119"/>
                <a:gd name="connsiteY2-182" fmla="*/ 57480 h 64666"/>
                <a:gd name="connsiteX3-183" fmla="*/ 238125 w 950119"/>
                <a:gd name="connsiteY3-184" fmla="*/ 21761 h 64666"/>
                <a:gd name="connsiteX4-185" fmla="*/ 311944 w 950119"/>
                <a:gd name="connsiteY4-186" fmla="*/ 64624 h 64666"/>
                <a:gd name="connsiteX5-187" fmla="*/ 423864 w 950119"/>
                <a:gd name="connsiteY5-188" fmla="*/ 12236 h 64666"/>
                <a:gd name="connsiteX6-189" fmla="*/ 738187 w 950119"/>
                <a:gd name="connsiteY6-190" fmla="*/ 14618 h 64666"/>
                <a:gd name="connsiteX7-191" fmla="*/ 950119 w 950119"/>
                <a:gd name="connsiteY7-192" fmla="*/ 36049 h 64666"/>
                <a:gd name="connsiteX0-193" fmla="*/ 0 w 985838"/>
                <a:gd name="connsiteY0-194" fmla="*/ 45574 h 64666"/>
                <a:gd name="connsiteX1-195" fmla="*/ 111919 w 985838"/>
                <a:gd name="connsiteY1-196" fmla="*/ 330 h 64666"/>
                <a:gd name="connsiteX2-197" fmla="*/ 152400 w 985838"/>
                <a:gd name="connsiteY2-198" fmla="*/ 57480 h 64666"/>
                <a:gd name="connsiteX3-199" fmla="*/ 238125 w 985838"/>
                <a:gd name="connsiteY3-200" fmla="*/ 21761 h 64666"/>
                <a:gd name="connsiteX4-201" fmla="*/ 311944 w 985838"/>
                <a:gd name="connsiteY4-202" fmla="*/ 64624 h 64666"/>
                <a:gd name="connsiteX5-203" fmla="*/ 423864 w 985838"/>
                <a:gd name="connsiteY5-204" fmla="*/ 12236 h 64666"/>
                <a:gd name="connsiteX6-205" fmla="*/ 738187 w 985838"/>
                <a:gd name="connsiteY6-206" fmla="*/ 14618 h 64666"/>
                <a:gd name="connsiteX7-207" fmla="*/ 985838 w 985838"/>
                <a:gd name="connsiteY7-208" fmla="*/ 16999 h 64666"/>
                <a:gd name="connsiteX0-209" fmla="*/ 0 w 964406"/>
                <a:gd name="connsiteY0-210" fmla="*/ 45574 h 64666"/>
                <a:gd name="connsiteX1-211" fmla="*/ 111919 w 964406"/>
                <a:gd name="connsiteY1-212" fmla="*/ 330 h 64666"/>
                <a:gd name="connsiteX2-213" fmla="*/ 152400 w 964406"/>
                <a:gd name="connsiteY2-214" fmla="*/ 57480 h 64666"/>
                <a:gd name="connsiteX3-215" fmla="*/ 238125 w 964406"/>
                <a:gd name="connsiteY3-216" fmla="*/ 21761 h 64666"/>
                <a:gd name="connsiteX4-217" fmla="*/ 311944 w 964406"/>
                <a:gd name="connsiteY4-218" fmla="*/ 64624 h 64666"/>
                <a:gd name="connsiteX5-219" fmla="*/ 423864 w 964406"/>
                <a:gd name="connsiteY5-220" fmla="*/ 12236 h 64666"/>
                <a:gd name="connsiteX6-221" fmla="*/ 738187 w 964406"/>
                <a:gd name="connsiteY6-222" fmla="*/ 14618 h 64666"/>
                <a:gd name="connsiteX7-223" fmla="*/ 964406 w 964406"/>
                <a:gd name="connsiteY7-224" fmla="*/ 7474 h 64666"/>
                <a:gd name="connsiteX0-225" fmla="*/ 0 w 962024"/>
                <a:gd name="connsiteY0-226" fmla="*/ 45574 h 64666"/>
                <a:gd name="connsiteX1-227" fmla="*/ 111919 w 962024"/>
                <a:gd name="connsiteY1-228" fmla="*/ 330 h 64666"/>
                <a:gd name="connsiteX2-229" fmla="*/ 152400 w 962024"/>
                <a:gd name="connsiteY2-230" fmla="*/ 57480 h 64666"/>
                <a:gd name="connsiteX3-231" fmla="*/ 238125 w 962024"/>
                <a:gd name="connsiteY3-232" fmla="*/ 21761 h 64666"/>
                <a:gd name="connsiteX4-233" fmla="*/ 311944 w 962024"/>
                <a:gd name="connsiteY4-234" fmla="*/ 64624 h 64666"/>
                <a:gd name="connsiteX5-235" fmla="*/ 423864 w 962024"/>
                <a:gd name="connsiteY5-236" fmla="*/ 12236 h 64666"/>
                <a:gd name="connsiteX6-237" fmla="*/ 738187 w 962024"/>
                <a:gd name="connsiteY6-238" fmla="*/ 14618 h 64666"/>
                <a:gd name="connsiteX7-239" fmla="*/ 962024 w 962024"/>
                <a:gd name="connsiteY7-240" fmla="*/ 14618 h 64666"/>
                <a:gd name="connsiteX0-241" fmla="*/ 0 w 845343"/>
                <a:gd name="connsiteY0-242" fmla="*/ 45574 h 64666"/>
                <a:gd name="connsiteX1-243" fmla="*/ 111919 w 845343"/>
                <a:gd name="connsiteY1-244" fmla="*/ 330 h 64666"/>
                <a:gd name="connsiteX2-245" fmla="*/ 152400 w 845343"/>
                <a:gd name="connsiteY2-246" fmla="*/ 57480 h 64666"/>
                <a:gd name="connsiteX3-247" fmla="*/ 238125 w 845343"/>
                <a:gd name="connsiteY3-248" fmla="*/ 21761 h 64666"/>
                <a:gd name="connsiteX4-249" fmla="*/ 311944 w 845343"/>
                <a:gd name="connsiteY4-250" fmla="*/ 64624 h 64666"/>
                <a:gd name="connsiteX5-251" fmla="*/ 423864 w 845343"/>
                <a:gd name="connsiteY5-252" fmla="*/ 12236 h 64666"/>
                <a:gd name="connsiteX6-253" fmla="*/ 738187 w 845343"/>
                <a:gd name="connsiteY6-254" fmla="*/ 14618 h 64666"/>
                <a:gd name="connsiteX7-255" fmla="*/ 845343 w 845343"/>
                <a:gd name="connsiteY7-256" fmla="*/ 14618 h 64666"/>
                <a:gd name="connsiteX0-257" fmla="*/ 0 w 904874"/>
                <a:gd name="connsiteY0-258" fmla="*/ 45574 h 64666"/>
                <a:gd name="connsiteX1-259" fmla="*/ 111919 w 904874"/>
                <a:gd name="connsiteY1-260" fmla="*/ 330 h 64666"/>
                <a:gd name="connsiteX2-261" fmla="*/ 152400 w 904874"/>
                <a:gd name="connsiteY2-262" fmla="*/ 57480 h 64666"/>
                <a:gd name="connsiteX3-263" fmla="*/ 238125 w 904874"/>
                <a:gd name="connsiteY3-264" fmla="*/ 21761 h 64666"/>
                <a:gd name="connsiteX4-265" fmla="*/ 311944 w 904874"/>
                <a:gd name="connsiteY4-266" fmla="*/ 64624 h 64666"/>
                <a:gd name="connsiteX5-267" fmla="*/ 423864 w 904874"/>
                <a:gd name="connsiteY5-268" fmla="*/ 12236 h 64666"/>
                <a:gd name="connsiteX6-269" fmla="*/ 738187 w 904874"/>
                <a:gd name="connsiteY6-270" fmla="*/ 14618 h 64666"/>
                <a:gd name="connsiteX7-271" fmla="*/ 904874 w 904874"/>
                <a:gd name="connsiteY7-272" fmla="*/ 14618 h 64666"/>
                <a:gd name="connsiteX0-273" fmla="*/ 0 w 904874"/>
                <a:gd name="connsiteY0-274" fmla="*/ 45574 h 64666"/>
                <a:gd name="connsiteX1-275" fmla="*/ 111919 w 904874"/>
                <a:gd name="connsiteY1-276" fmla="*/ 330 h 64666"/>
                <a:gd name="connsiteX2-277" fmla="*/ 152400 w 904874"/>
                <a:gd name="connsiteY2-278" fmla="*/ 57480 h 64666"/>
                <a:gd name="connsiteX3-279" fmla="*/ 238125 w 904874"/>
                <a:gd name="connsiteY3-280" fmla="*/ 21761 h 64666"/>
                <a:gd name="connsiteX4-281" fmla="*/ 311944 w 904874"/>
                <a:gd name="connsiteY4-282" fmla="*/ 64624 h 64666"/>
                <a:gd name="connsiteX5-283" fmla="*/ 423864 w 904874"/>
                <a:gd name="connsiteY5-284" fmla="*/ 12236 h 64666"/>
                <a:gd name="connsiteX6-285" fmla="*/ 740569 w 904874"/>
                <a:gd name="connsiteY6-286" fmla="*/ 14618 h 64666"/>
                <a:gd name="connsiteX7-287" fmla="*/ 904874 w 904874"/>
                <a:gd name="connsiteY7-288" fmla="*/ 14618 h 64666"/>
                <a:gd name="connsiteX0-289" fmla="*/ 0 w 904874"/>
                <a:gd name="connsiteY0-290" fmla="*/ 45574 h 64666"/>
                <a:gd name="connsiteX1-291" fmla="*/ 111919 w 904874"/>
                <a:gd name="connsiteY1-292" fmla="*/ 330 h 64666"/>
                <a:gd name="connsiteX2-293" fmla="*/ 152400 w 904874"/>
                <a:gd name="connsiteY2-294" fmla="*/ 57480 h 64666"/>
                <a:gd name="connsiteX3-295" fmla="*/ 238125 w 904874"/>
                <a:gd name="connsiteY3-296" fmla="*/ 21761 h 64666"/>
                <a:gd name="connsiteX4-297" fmla="*/ 311944 w 904874"/>
                <a:gd name="connsiteY4-298" fmla="*/ 64624 h 64666"/>
                <a:gd name="connsiteX5-299" fmla="*/ 423864 w 904874"/>
                <a:gd name="connsiteY5-300" fmla="*/ 12236 h 64666"/>
                <a:gd name="connsiteX6-301" fmla="*/ 740569 w 904874"/>
                <a:gd name="connsiteY6-302" fmla="*/ 14618 h 64666"/>
                <a:gd name="connsiteX7-303" fmla="*/ 904874 w 904874"/>
                <a:gd name="connsiteY7-304" fmla="*/ 14618 h 64666"/>
                <a:gd name="connsiteX0-305" fmla="*/ 0 w 904874"/>
                <a:gd name="connsiteY0-306" fmla="*/ 45574 h 64666"/>
                <a:gd name="connsiteX1-307" fmla="*/ 111919 w 904874"/>
                <a:gd name="connsiteY1-308" fmla="*/ 330 h 64666"/>
                <a:gd name="connsiteX2-309" fmla="*/ 152400 w 904874"/>
                <a:gd name="connsiteY2-310" fmla="*/ 57480 h 64666"/>
                <a:gd name="connsiteX3-311" fmla="*/ 238125 w 904874"/>
                <a:gd name="connsiteY3-312" fmla="*/ 21761 h 64666"/>
                <a:gd name="connsiteX4-313" fmla="*/ 311944 w 904874"/>
                <a:gd name="connsiteY4-314" fmla="*/ 64624 h 64666"/>
                <a:gd name="connsiteX5-315" fmla="*/ 423864 w 904874"/>
                <a:gd name="connsiteY5-316" fmla="*/ 12236 h 64666"/>
                <a:gd name="connsiteX6-317" fmla="*/ 904874 w 904874"/>
                <a:gd name="connsiteY6-318" fmla="*/ 14618 h 6466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904874" h="64666">
                  <a:moveTo>
                    <a:pt x="0" y="45574"/>
                  </a:moveTo>
                  <a:cubicBezTo>
                    <a:pt x="31750" y="36049"/>
                    <a:pt x="67469" y="-4035"/>
                    <a:pt x="111919" y="330"/>
                  </a:cubicBezTo>
                  <a:cubicBezTo>
                    <a:pt x="156369" y="4695"/>
                    <a:pt x="114300" y="47955"/>
                    <a:pt x="152400" y="57480"/>
                  </a:cubicBezTo>
                  <a:cubicBezTo>
                    <a:pt x="190500" y="67005"/>
                    <a:pt x="211534" y="20570"/>
                    <a:pt x="238125" y="21761"/>
                  </a:cubicBezTo>
                  <a:cubicBezTo>
                    <a:pt x="264716" y="22952"/>
                    <a:pt x="280988" y="66211"/>
                    <a:pt x="311944" y="64624"/>
                  </a:cubicBezTo>
                  <a:cubicBezTo>
                    <a:pt x="342900" y="63037"/>
                    <a:pt x="325042" y="20570"/>
                    <a:pt x="423864" y="12236"/>
                  </a:cubicBezTo>
                  <a:cubicBezTo>
                    <a:pt x="522686" y="3902"/>
                    <a:pt x="804664" y="14122"/>
                    <a:pt x="904874" y="14618"/>
                  </a:cubicBezTo>
                </a:path>
              </a:pathLst>
            </a:custGeom>
            <a:noFill/>
            <a:ln w="12700">
              <a:solidFill>
                <a:srgbClr val="D9AA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75"/>
            </a:p>
          </p:txBody>
        </p:sp>
        <p:cxnSp>
          <p:nvCxnSpPr>
            <p:cNvPr id="32" name="直接连接符 31"/>
            <p:cNvCxnSpPr>
              <a:stCxn id="31" idx="6"/>
            </p:cNvCxnSpPr>
            <p:nvPr/>
          </p:nvCxnSpPr>
          <p:spPr>
            <a:xfrm>
              <a:off x="1193007" y="497681"/>
              <a:ext cx="7867866" cy="4366"/>
            </a:xfrm>
            <a:prstGeom prst="line">
              <a:avLst/>
            </a:prstGeom>
            <a:noFill/>
            <a:ln w="12700">
              <a:solidFill>
                <a:srgbClr val="D9AA27"/>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33" name="组合 32"/>
          <p:cNvGrpSpPr/>
          <p:nvPr/>
        </p:nvGrpSpPr>
        <p:grpSpPr>
          <a:xfrm>
            <a:off x="0" y="320298"/>
            <a:ext cx="633155" cy="349397"/>
            <a:chOff x="0" y="252065"/>
            <a:chExt cx="641111" cy="392113"/>
          </a:xfrm>
        </p:grpSpPr>
        <p:sp>
          <p:nvSpPr>
            <p:cNvPr id="34" name="矩形 59"/>
            <p:cNvSpPr>
              <a:spLocks noChangeArrowheads="1"/>
            </p:cNvSpPr>
            <p:nvPr/>
          </p:nvSpPr>
          <p:spPr bwMode="auto">
            <a:xfrm>
              <a:off x="0" y="252065"/>
              <a:ext cx="227013" cy="392112"/>
            </a:xfrm>
            <a:prstGeom prst="rect">
              <a:avLst/>
            </a:prstGeom>
            <a:solidFill>
              <a:schemeClr val="accent2">
                <a:lumMod val="75000"/>
              </a:schemeClr>
            </a:solidFill>
            <a:ln>
              <a:noFill/>
            </a:ln>
          </p:spPr>
          <p:txBody>
            <a:bodyPr anchor="ctr"/>
            <a:lstStyle>
              <a:lvl1pPr>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defTabSz="955675" fontAlgn="auto">
                <a:lnSpc>
                  <a:spcPct val="100000"/>
                </a:lnSpc>
                <a:spcBef>
                  <a:spcPct val="0"/>
                </a:spcBef>
                <a:spcAft>
                  <a:spcPts val="0"/>
                </a:spcAft>
                <a:buNone/>
                <a:defRPr/>
              </a:pPr>
              <a:endParaRPr lang="zh-CN" altLang="en-US" sz="1385">
                <a:solidFill>
                  <a:srgbClr val="FFFFFF"/>
                </a:solidFill>
              </a:endParaRPr>
            </a:p>
          </p:txBody>
        </p:sp>
        <p:sp>
          <p:nvSpPr>
            <p:cNvPr id="35" name="矩形 60"/>
            <p:cNvSpPr>
              <a:spLocks noChangeArrowheads="1"/>
            </p:cNvSpPr>
            <p:nvPr/>
          </p:nvSpPr>
          <p:spPr bwMode="auto">
            <a:xfrm>
              <a:off x="227013" y="252065"/>
              <a:ext cx="114300" cy="392112"/>
            </a:xfrm>
            <a:prstGeom prst="rect">
              <a:avLst/>
            </a:prstGeom>
            <a:solidFill>
              <a:srgbClr val="E1C209"/>
            </a:solidFill>
            <a:ln>
              <a:noFill/>
            </a:ln>
          </p:spPr>
          <p:txBody>
            <a:bodyPr anchor="ctr"/>
            <a:lstStyle>
              <a:lvl1pPr>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defTabSz="955675" fontAlgn="auto">
                <a:lnSpc>
                  <a:spcPct val="100000"/>
                </a:lnSpc>
                <a:spcBef>
                  <a:spcPct val="0"/>
                </a:spcBef>
                <a:spcAft>
                  <a:spcPts val="0"/>
                </a:spcAft>
                <a:buNone/>
                <a:defRPr/>
              </a:pPr>
              <a:endParaRPr lang="zh-CN" altLang="en-US" sz="1385">
                <a:solidFill>
                  <a:srgbClr val="FFFFFF"/>
                </a:solidFill>
              </a:endParaRPr>
            </a:p>
          </p:txBody>
        </p:sp>
        <p:sp>
          <p:nvSpPr>
            <p:cNvPr id="36" name="五边形 35"/>
            <p:cNvSpPr/>
            <p:nvPr userDrawn="1"/>
          </p:nvSpPr>
          <p:spPr>
            <a:xfrm>
              <a:off x="338378" y="254692"/>
              <a:ext cx="302733" cy="389486"/>
            </a:xfrm>
            <a:prstGeom prst="homePlate">
              <a:avLst/>
            </a:prstGeom>
            <a:solidFill>
              <a:srgbClr val="D9AA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75"/>
            </a:p>
          </p:txBody>
        </p:sp>
      </p:grpSp>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500"/>
                                        <p:tgtEl>
                                          <p:spTgt spid="3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wipe(down)">
                                      <p:cBhvr>
                                        <p:cTn id="12" dur="500"/>
                                        <p:tgtEl>
                                          <p:spTgt spid="30"/>
                                        </p:tgtEl>
                                      </p:cBhvr>
                                    </p:animEffect>
                                  </p:childTnLst>
                                </p:cTn>
                              </p:par>
                            </p:childTnLst>
                          </p:cTn>
                        </p:par>
                        <p:par>
                          <p:cTn id="13" fill="hold">
                            <p:stCondLst>
                              <p:cond delay="500"/>
                            </p:stCondLst>
                            <p:childTnLst>
                              <p:par>
                                <p:cTn id="14" presetID="41" presetClass="entr" presetSubtype="0" fill="hold" grpId="0" nodeType="afterEffect">
                                  <p:stCondLst>
                                    <p:cond delay="0"/>
                                  </p:stCondLst>
                                  <p:iterate type="lt">
                                    <p:tmPct val="10000"/>
                                  </p:iterate>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29"/>
                                        </p:tgtEl>
                                        <p:attrNameLst>
                                          <p:attrName>ppt_y</p:attrName>
                                        </p:attrNameLst>
                                      </p:cBhvr>
                                      <p:tavLst>
                                        <p:tav tm="0">
                                          <p:val>
                                            <p:strVal val="#ppt_y"/>
                                          </p:val>
                                        </p:tav>
                                        <p:tav tm="100000">
                                          <p:val>
                                            <p:strVal val="#ppt_y"/>
                                          </p:val>
                                        </p:tav>
                                      </p:tavLst>
                                    </p:anim>
                                    <p:anim calcmode="lin" valueType="num">
                                      <p:cBhvr>
                                        <p:cTn id="18" dur="500" fill="hold"/>
                                        <p:tgtEl>
                                          <p:spTgt spid="29"/>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29"/>
                                        </p:tgtEl>
                                        <p:attrNameLst>
                                          <p:attrName>ppt_w</p:attrName>
                                        </p:attrNameLst>
                                      </p:cBhvr>
                                      <p:tavLst>
                                        <p:tav tm="0">
                                          <p:val>
                                            <p:strVal val="#ppt_w/10"/>
                                          </p:val>
                                        </p:tav>
                                        <p:tav tm="50000">
                                          <p:val>
                                            <p:strVal val="#ppt_w+.01"/>
                                          </p:val>
                                        </p:tav>
                                        <p:tav tm="100000">
                                          <p:val>
                                            <p:strVal val="#ppt_w"/>
                                          </p:val>
                                        </p:tav>
                                      </p:tavLst>
                                    </p:anim>
                                    <p:animEffect>
                                      <p:cBhvr>
                                        <p:cTn id="20" dur="500" tmFilter="0,0; .5, 1; 1, 1"/>
                                        <p:tgtEl>
                                          <p:spTgt spid="29"/>
                                        </p:tgtEl>
                                      </p:cBhvr>
                                    </p:animEffect>
                                  </p:childTnLst>
                                </p:cTn>
                              </p:par>
                            </p:childTnLst>
                          </p:cTn>
                        </p:par>
                        <p:par>
                          <p:cTn id="21" fill="hold">
                            <p:stCondLst>
                              <p:cond delay="1450"/>
                            </p:stCondLst>
                            <p:childTnLst>
                              <p:par>
                                <p:cTn id="22" presetID="10" presetClass="entr" presetSubtype="0" fill="hold" grpId="0" nodeType="after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fade">
                                      <p:cBhvr>
                                        <p:cTn id="24" dur="500"/>
                                        <p:tgtEl>
                                          <p:spTgt spid="22"/>
                                        </p:tgtEl>
                                      </p:cBhvr>
                                    </p:animEffect>
                                  </p:childTnLst>
                                </p:cTn>
                              </p:par>
                            </p:childTnLst>
                          </p:cTn>
                        </p:par>
                        <p:par>
                          <p:cTn id="25" fill="hold">
                            <p:stCondLst>
                              <p:cond delay="1950"/>
                            </p:stCondLst>
                            <p:childTnLst>
                              <p:par>
                                <p:cTn id="26" presetID="10" presetClass="entr" presetSubtype="0" fill="hold" grpId="0" nodeType="after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fade">
                                      <p:cBhvr>
                                        <p:cTn id="28" dur="500"/>
                                        <p:tgtEl>
                                          <p:spTgt spid="26"/>
                                        </p:tgtEl>
                                      </p:cBhvr>
                                    </p:animEffect>
                                  </p:childTnLst>
                                </p:cTn>
                              </p:par>
                            </p:childTnLst>
                          </p:cTn>
                        </p:par>
                        <p:par>
                          <p:cTn id="29" fill="hold">
                            <p:stCondLst>
                              <p:cond delay="2450"/>
                            </p:stCondLst>
                            <p:childTnLst>
                              <p:par>
                                <p:cTn id="30" presetID="10" presetClass="entr" presetSubtype="0" fill="hold" nodeType="after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fade">
                                      <p:cBhvr>
                                        <p:cTn id="32" dur="500"/>
                                        <p:tgtEl>
                                          <p:spTgt spid="2"/>
                                        </p:tgtEl>
                                      </p:cBhvr>
                                    </p:animEffect>
                                  </p:childTnLst>
                                </p:cTn>
                              </p:par>
                            </p:childTnLst>
                          </p:cTn>
                        </p:par>
                        <p:par>
                          <p:cTn id="33" fill="hold">
                            <p:stCondLst>
                              <p:cond delay="2950"/>
                            </p:stCondLst>
                            <p:childTnLst>
                              <p:par>
                                <p:cTn id="34" presetID="10" presetClass="entr" presetSubtype="0" fill="hold" nodeType="afterEffect">
                                  <p:stCondLst>
                                    <p:cond delay="0"/>
                                  </p:stCondLst>
                                  <p:childTnLst>
                                    <p:set>
                                      <p:cBhvr>
                                        <p:cTn id="35" dur="1" fill="hold">
                                          <p:stCondLst>
                                            <p:cond delay="0"/>
                                          </p:stCondLst>
                                        </p:cTn>
                                        <p:tgtEl>
                                          <p:spTgt spid="27"/>
                                        </p:tgtEl>
                                        <p:attrNameLst>
                                          <p:attrName>style.visibility</p:attrName>
                                        </p:attrNameLst>
                                      </p:cBhvr>
                                      <p:to>
                                        <p:strVal val="visible"/>
                                      </p:to>
                                    </p:set>
                                    <p:animEffect transition="in" filter="fade">
                                      <p:cBhvr>
                                        <p:cTn id="36" dur="500"/>
                                        <p:tgtEl>
                                          <p:spTgt spid="27"/>
                                        </p:tgtEl>
                                      </p:cBhvr>
                                    </p:animEffect>
                                  </p:childTnLst>
                                </p:cTn>
                              </p:par>
                            </p:childTnLst>
                          </p:cTn>
                        </p:par>
                        <p:par>
                          <p:cTn id="37" fill="hold">
                            <p:stCondLst>
                              <p:cond delay="3450"/>
                            </p:stCondLst>
                            <p:childTnLst>
                              <p:par>
                                <p:cTn id="38" presetID="1" presetClass="entr" presetSubtype="0" fill="hold" nodeType="afterEffect">
                                  <p:stCondLst>
                                    <p:cond delay="0"/>
                                  </p:stCondLst>
                                  <p:childTnLst>
                                    <p:set>
                                      <p:cBhvr>
                                        <p:cTn id="39" dur="1" fill="hold">
                                          <p:stCondLst>
                                            <p:cond delay="0"/>
                                          </p:stCondLst>
                                        </p:cTn>
                                        <p:tgtEl>
                                          <p:spTgt spid="8"/>
                                        </p:tgtEl>
                                        <p:attrNameLst>
                                          <p:attrName>style.visibility</p:attrName>
                                        </p:attrNameLst>
                                      </p:cBhvr>
                                      <p:to>
                                        <p:strVal val="visible"/>
                                      </p:to>
                                    </p:set>
                                  </p:childTnLst>
                                </p:cTn>
                              </p:par>
                              <p:par>
                                <p:cTn id="40" presetID="6" presetClass="emph" presetSubtype="0" fill="hold" nodeType="withEffect">
                                  <p:stCondLst>
                                    <p:cond delay="0"/>
                                  </p:stCondLst>
                                  <p:childTnLst>
                                    <p:animScale>
                                      <p:cBhvr>
                                        <p:cTn id="41" dur="1000" fill="hold"/>
                                        <p:tgtEl>
                                          <p:spTgt spid="8"/>
                                        </p:tgtEl>
                                      </p:cBhvr>
                                      <p:by x="150000" y="150000"/>
                                    </p:animScale>
                                  </p:childTnLst>
                                </p:cTn>
                              </p:par>
                              <p:par>
                                <p:cTn id="42" presetID="10" presetClass="exit" presetSubtype="0" fill="hold" nodeType="withEffect">
                                  <p:stCondLst>
                                    <p:cond delay="0"/>
                                  </p:stCondLst>
                                  <p:childTnLst>
                                    <p:animEffect transition="out" filter="fade">
                                      <p:cBhvr>
                                        <p:cTn id="43" dur="1000"/>
                                        <p:tgtEl>
                                          <p:spTgt spid="8"/>
                                        </p:tgtEl>
                                      </p:cBhvr>
                                    </p:animEffect>
                                    <p:set>
                                      <p:cBhvr>
                                        <p:cTn id="44" dur="1" fill="hold">
                                          <p:stCondLst>
                                            <p:cond delay="9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6" grpId="0" animBg="1"/>
      <p:bldP spid="29" grpId="0" bldLvl="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1" name="组合 90"/>
          <p:cNvGrpSpPr/>
          <p:nvPr/>
        </p:nvGrpSpPr>
        <p:grpSpPr>
          <a:xfrm>
            <a:off x="-1" y="33511"/>
            <a:ext cx="5597043" cy="5333653"/>
            <a:chOff x="175369" y="80153"/>
            <a:chExt cx="5492006" cy="5230924"/>
          </a:xfrm>
        </p:grpSpPr>
        <p:sp>
          <p:nvSpPr>
            <p:cNvPr id="10" name="Freeform 39"/>
            <p:cNvSpPr/>
            <p:nvPr/>
          </p:nvSpPr>
          <p:spPr bwMode="auto">
            <a:xfrm>
              <a:off x="4452541" y="80153"/>
              <a:ext cx="1214834" cy="1590301"/>
            </a:xfrm>
            <a:custGeom>
              <a:avLst/>
              <a:gdLst>
                <a:gd name="T0" fmla="*/ 0 w 614"/>
                <a:gd name="T1" fmla="*/ 347 h 347"/>
                <a:gd name="T2" fmla="*/ 302 w 614"/>
                <a:gd name="T3" fmla="*/ 9 h 347"/>
                <a:gd name="T4" fmla="*/ 614 w 614"/>
                <a:gd name="T5" fmla="*/ 0 h 347"/>
                <a:gd name="T6" fmla="*/ 319 w 614"/>
                <a:gd name="T7" fmla="*/ 301 h 347"/>
                <a:gd name="T8" fmla="*/ 0 w 614"/>
                <a:gd name="T9" fmla="*/ 347 h 347"/>
                <a:gd name="connsiteX0" fmla="*/ 0 w 12283"/>
                <a:gd name="connsiteY0" fmla="*/ 9428 h 9428"/>
                <a:gd name="connsiteX1" fmla="*/ 7202 w 12283"/>
                <a:gd name="connsiteY1" fmla="*/ 259 h 9428"/>
                <a:gd name="connsiteX2" fmla="*/ 12283 w 12283"/>
                <a:gd name="connsiteY2" fmla="*/ 0 h 9428"/>
                <a:gd name="connsiteX3" fmla="*/ 7478 w 12283"/>
                <a:gd name="connsiteY3" fmla="*/ 8674 h 9428"/>
                <a:gd name="connsiteX4" fmla="*/ 0 w 12283"/>
                <a:gd name="connsiteY4" fmla="*/ 9428 h 9428"/>
                <a:gd name="connsiteX0-1" fmla="*/ 0 w 10000"/>
                <a:gd name="connsiteY0-2" fmla="*/ 10000 h 10076"/>
                <a:gd name="connsiteX1-3" fmla="*/ 5863 w 10000"/>
                <a:gd name="connsiteY1-4" fmla="*/ 275 h 10076"/>
                <a:gd name="connsiteX2-5" fmla="*/ 10000 w 10000"/>
                <a:gd name="connsiteY2-6" fmla="*/ 0 h 10076"/>
                <a:gd name="connsiteX3-7" fmla="*/ 2871 w 10000"/>
                <a:gd name="connsiteY3-8" fmla="*/ 10076 h 10076"/>
                <a:gd name="connsiteX4-9" fmla="*/ 0 w 10000"/>
                <a:gd name="connsiteY4-10" fmla="*/ 10000 h 10076"/>
                <a:gd name="connsiteX0-11" fmla="*/ 0 w 10000"/>
                <a:gd name="connsiteY0-12" fmla="*/ 10000 h 10076"/>
                <a:gd name="connsiteX1-13" fmla="*/ 2932 w 10000"/>
                <a:gd name="connsiteY1-14" fmla="*/ 73 h 10076"/>
                <a:gd name="connsiteX2-15" fmla="*/ 10000 w 10000"/>
                <a:gd name="connsiteY2-16" fmla="*/ 0 h 10076"/>
                <a:gd name="connsiteX3-17" fmla="*/ 2871 w 10000"/>
                <a:gd name="connsiteY3-18" fmla="*/ 10076 h 10076"/>
                <a:gd name="connsiteX4-19" fmla="*/ 0 w 10000"/>
                <a:gd name="connsiteY4-20" fmla="*/ 10000 h 10076"/>
                <a:gd name="connsiteX0-21" fmla="*/ 0 w 7784"/>
                <a:gd name="connsiteY0-22" fmla="*/ 9933 h 10009"/>
                <a:gd name="connsiteX1-23" fmla="*/ 2932 w 7784"/>
                <a:gd name="connsiteY1-24" fmla="*/ 6 h 10009"/>
                <a:gd name="connsiteX2-25" fmla="*/ 7784 w 7784"/>
                <a:gd name="connsiteY2-26" fmla="*/ 0 h 10009"/>
                <a:gd name="connsiteX3-27" fmla="*/ 2871 w 7784"/>
                <a:gd name="connsiteY3-28" fmla="*/ 10009 h 10009"/>
                <a:gd name="connsiteX4-29" fmla="*/ 0 w 7784"/>
                <a:gd name="connsiteY4-30" fmla="*/ 9933 h 10009"/>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7784" h="10009">
                  <a:moveTo>
                    <a:pt x="0" y="9933"/>
                  </a:moveTo>
                  <a:lnTo>
                    <a:pt x="2932" y="6"/>
                  </a:lnTo>
                  <a:lnTo>
                    <a:pt x="7784" y="0"/>
                  </a:lnTo>
                  <a:lnTo>
                    <a:pt x="2871" y="10009"/>
                  </a:lnTo>
                  <a:lnTo>
                    <a:pt x="0" y="9933"/>
                  </a:lnTo>
                  <a:close/>
                </a:path>
              </a:pathLst>
            </a:custGeom>
            <a:gradFill>
              <a:gsLst>
                <a:gs pos="0">
                  <a:srgbClr val="9FA0A0"/>
                </a:gs>
                <a:gs pos="100000">
                  <a:srgbClr val="DBDCDC"/>
                </a:gs>
              </a:gsLst>
              <a:lin ang="3240000" scaled="0"/>
            </a:gradFill>
            <a:ln>
              <a:noFill/>
            </a:ln>
          </p:spPr>
          <p:txBody>
            <a:bodyPr vert="horz" wrap="square" lIns="90305" tIns="45153" rIns="90305" bIns="45153" numCol="1" anchor="t" anchorCtr="0" compatLnSpc="1"/>
            <a:lstStyle/>
            <a:p>
              <a:endParaRPr lang="zh-CN" altLang="en-US" sz="1875" dirty="0"/>
            </a:p>
          </p:txBody>
        </p:sp>
        <p:sp>
          <p:nvSpPr>
            <p:cNvPr id="11" name="Freeform 40"/>
            <p:cNvSpPr/>
            <p:nvPr/>
          </p:nvSpPr>
          <p:spPr bwMode="auto">
            <a:xfrm>
              <a:off x="175369" y="1138530"/>
              <a:ext cx="4753224" cy="4172547"/>
            </a:xfrm>
            <a:custGeom>
              <a:avLst/>
              <a:gdLst>
                <a:gd name="T0" fmla="*/ 2427 w 2942"/>
                <a:gd name="T1" fmla="*/ 624 h 2302"/>
                <a:gd name="T2" fmla="*/ 2594 w 2942"/>
                <a:gd name="T3" fmla="*/ 341 h 2302"/>
                <a:gd name="T4" fmla="*/ 2942 w 2942"/>
                <a:gd name="T5" fmla="*/ 191 h 2302"/>
                <a:gd name="T6" fmla="*/ 2793 w 2942"/>
                <a:gd name="T7" fmla="*/ 0 h 2302"/>
                <a:gd name="T8" fmla="*/ 2788 w 2942"/>
                <a:gd name="T9" fmla="*/ 9 h 2302"/>
                <a:gd name="T10" fmla="*/ 2494 w 2942"/>
                <a:gd name="T11" fmla="*/ 149 h 2302"/>
                <a:gd name="T12" fmla="*/ 2347 w 2942"/>
                <a:gd name="T13" fmla="*/ 375 h 2302"/>
                <a:gd name="T14" fmla="*/ 2347 w 2942"/>
                <a:gd name="T15" fmla="*/ 374 h 2302"/>
                <a:gd name="T16" fmla="*/ 2330 w 2942"/>
                <a:gd name="T17" fmla="*/ 400 h 2302"/>
                <a:gd name="T18" fmla="*/ 2343 w 2942"/>
                <a:gd name="T19" fmla="*/ 379 h 2302"/>
                <a:gd name="T20" fmla="*/ 2072 w 2942"/>
                <a:gd name="T21" fmla="*/ 498 h 2302"/>
                <a:gd name="T22" fmla="*/ 1899 w 2942"/>
                <a:gd name="T23" fmla="*/ 751 h 2302"/>
                <a:gd name="T24" fmla="*/ 1657 w 2942"/>
                <a:gd name="T25" fmla="*/ 848 h 2302"/>
                <a:gd name="T26" fmla="*/ 1213 w 2942"/>
                <a:gd name="T27" fmla="*/ 1458 h 2302"/>
                <a:gd name="T28" fmla="*/ 508 w 2942"/>
                <a:gd name="T29" fmla="*/ 1782 h 2302"/>
                <a:gd name="T30" fmla="*/ 0 w 2942"/>
                <a:gd name="T31" fmla="*/ 2279 h 2302"/>
                <a:gd name="T32" fmla="*/ 807 w 2942"/>
                <a:gd name="T33" fmla="*/ 2302 h 2302"/>
                <a:gd name="T34" fmla="*/ 1502 w 2942"/>
                <a:gd name="T35" fmla="*/ 1394 h 2302"/>
                <a:gd name="T36" fmla="*/ 1631 w 2942"/>
                <a:gd name="T37" fmla="*/ 1144 h 2302"/>
                <a:gd name="T38" fmla="*/ 1897 w 2942"/>
                <a:gd name="T39" fmla="*/ 1055 h 2302"/>
                <a:gd name="T40" fmla="*/ 1899 w 2942"/>
                <a:gd name="T41" fmla="*/ 1048 h 2302"/>
                <a:gd name="T42" fmla="*/ 1914 w 2942"/>
                <a:gd name="T43" fmla="*/ 1047 h 2302"/>
                <a:gd name="T44" fmla="*/ 2108 w 2942"/>
                <a:gd name="T45" fmla="*/ 744 h 2302"/>
                <a:gd name="T46" fmla="*/ 2416 w 2942"/>
                <a:gd name="T47" fmla="*/ 625 h 2302"/>
                <a:gd name="T48" fmla="*/ 2427 w 2942"/>
                <a:gd name="T49" fmla="*/ 624 h 2302"/>
                <a:gd name="connsiteX0" fmla="*/ 8249 w 10000"/>
                <a:gd name="connsiteY0" fmla="*/ 2711 h 10000"/>
                <a:gd name="connsiteX1" fmla="*/ 8817 w 10000"/>
                <a:gd name="connsiteY1" fmla="*/ 1481 h 10000"/>
                <a:gd name="connsiteX2" fmla="*/ 10000 w 10000"/>
                <a:gd name="connsiteY2" fmla="*/ 830 h 10000"/>
                <a:gd name="connsiteX3" fmla="*/ 9494 w 10000"/>
                <a:gd name="connsiteY3" fmla="*/ 0 h 10000"/>
                <a:gd name="connsiteX4" fmla="*/ 9477 w 10000"/>
                <a:gd name="connsiteY4" fmla="*/ 39 h 10000"/>
                <a:gd name="connsiteX5" fmla="*/ 8477 w 10000"/>
                <a:gd name="connsiteY5" fmla="*/ 647 h 10000"/>
                <a:gd name="connsiteX6" fmla="*/ 7978 w 10000"/>
                <a:gd name="connsiteY6" fmla="*/ 1629 h 10000"/>
                <a:gd name="connsiteX7" fmla="*/ 7978 w 10000"/>
                <a:gd name="connsiteY7" fmla="*/ 1625 h 10000"/>
                <a:gd name="connsiteX8" fmla="*/ 7920 w 10000"/>
                <a:gd name="connsiteY8" fmla="*/ 1738 h 10000"/>
                <a:gd name="connsiteX9" fmla="*/ 7964 w 10000"/>
                <a:gd name="connsiteY9" fmla="*/ 1646 h 10000"/>
                <a:gd name="connsiteX10" fmla="*/ 7043 w 10000"/>
                <a:gd name="connsiteY10" fmla="*/ 2163 h 10000"/>
                <a:gd name="connsiteX11" fmla="*/ 6455 w 10000"/>
                <a:gd name="connsiteY11" fmla="*/ 3262 h 10000"/>
                <a:gd name="connsiteX12" fmla="*/ 5632 w 10000"/>
                <a:gd name="connsiteY12" fmla="*/ 3684 h 10000"/>
                <a:gd name="connsiteX13" fmla="*/ 4123 w 10000"/>
                <a:gd name="connsiteY13" fmla="*/ 6334 h 10000"/>
                <a:gd name="connsiteX14" fmla="*/ 1727 w 10000"/>
                <a:gd name="connsiteY14" fmla="*/ 7741 h 10000"/>
                <a:gd name="connsiteX15" fmla="*/ 0 w 10000"/>
                <a:gd name="connsiteY15" fmla="*/ 9900 h 10000"/>
                <a:gd name="connsiteX16" fmla="*/ 2743 w 10000"/>
                <a:gd name="connsiteY16" fmla="*/ 10000 h 10000"/>
                <a:gd name="connsiteX17" fmla="*/ 5105 w 10000"/>
                <a:gd name="connsiteY17" fmla="*/ 6056 h 10000"/>
                <a:gd name="connsiteX18" fmla="*/ 5544 w 10000"/>
                <a:gd name="connsiteY18" fmla="*/ 4970 h 10000"/>
                <a:gd name="connsiteX19" fmla="*/ 6448 w 10000"/>
                <a:gd name="connsiteY19" fmla="*/ 4583 h 10000"/>
                <a:gd name="connsiteX20" fmla="*/ 6506 w 10000"/>
                <a:gd name="connsiteY20" fmla="*/ 4548 h 10000"/>
                <a:gd name="connsiteX21" fmla="*/ 7165 w 10000"/>
                <a:gd name="connsiteY21" fmla="*/ 3232 h 10000"/>
                <a:gd name="connsiteX22" fmla="*/ 8212 w 10000"/>
                <a:gd name="connsiteY22" fmla="*/ 2715 h 10000"/>
                <a:gd name="connsiteX23" fmla="*/ 8249 w 10000"/>
                <a:gd name="connsiteY23" fmla="*/ 2711 h 10000"/>
                <a:gd name="connsiteX0-1" fmla="*/ 8249 w 10000"/>
                <a:gd name="connsiteY0-2" fmla="*/ 2711 h 10000"/>
                <a:gd name="connsiteX1-3" fmla="*/ 8817 w 10000"/>
                <a:gd name="connsiteY1-4" fmla="*/ 1481 h 10000"/>
                <a:gd name="connsiteX2-5" fmla="*/ 10000 w 10000"/>
                <a:gd name="connsiteY2-6" fmla="*/ 830 h 10000"/>
                <a:gd name="connsiteX3-7" fmla="*/ 9494 w 10000"/>
                <a:gd name="connsiteY3-8" fmla="*/ 0 h 10000"/>
                <a:gd name="connsiteX4-9" fmla="*/ 9477 w 10000"/>
                <a:gd name="connsiteY4-10" fmla="*/ 39 h 10000"/>
                <a:gd name="connsiteX5-11" fmla="*/ 8477 w 10000"/>
                <a:gd name="connsiteY5-12" fmla="*/ 647 h 10000"/>
                <a:gd name="connsiteX6-13" fmla="*/ 7978 w 10000"/>
                <a:gd name="connsiteY6-14" fmla="*/ 1629 h 10000"/>
                <a:gd name="connsiteX7-15" fmla="*/ 7978 w 10000"/>
                <a:gd name="connsiteY7-16" fmla="*/ 1625 h 10000"/>
                <a:gd name="connsiteX8-17" fmla="*/ 7920 w 10000"/>
                <a:gd name="connsiteY8-18" fmla="*/ 1738 h 10000"/>
                <a:gd name="connsiteX9-19" fmla="*/ 7964 w 10000"/>
                <a:gd name="connsiteY9-20" fmla="*/ 1646 h 10000"/>
                <a:gd name="connsiteX10-21" fmla="*/ 7043 w 10000"/>
                <a:gd name="connsiteY10-22" fmla="*/ 2163 h 10000"/>
                <a:gd name="connsiteX11-23" fmla="*/ 6455 w 10000"/>
                <a:gd name="connsiteY11-24" fmla="*/ 3262 h 10000"/>
                <a:gd name="connsiteX12-25" fmla="*/ 5632 w 10000"/>
                <a:gd name="connsiteY12-26" fmla="*/ 3684 h 10000"/>
                <a:gd name="connsiteX13-27" fmla="*/ 4123 w 10000"/>
                <a:gd name="connsiteY13-28" fmla="*/ 6334 h 10000"/>
                <a:gd name="connsiteX14-29" fmla="*/ 1727 w 10000"/>
                <a:gd name="connsiteY14-30" fmla="*/ 7741 h 10000"/>
                <a:gd name="connsiteX15-31" fmla="*/ 0 w 10000"/>
                <a:gd name="connsiteY15-32" fmla="*/ 9900 h 10000"/>
                <a:gd name="connsiteX16-33" fmla="*/ 2743 w 10000"/>
                <a:gd name="connsiteY16-34" fmla="*/ 10000 h 10000"/>
                <a:gd name="connsiteX17-35" fmla="*/ 5105 w 10000"/>
                <a:gd name="connsiteY17-36" fmla="*/ 6056 h 10000"/>
                <a:gd name="connsiteX18-37" fmla="*/ 5544 w 10000"/>
                <a:gd name="connsiteY18-38" fmla="*/ 4970 h 10000"/>
                <a:gd name="connsiteX19-39" fmla="*/ 6448 w 10000"/>
                <a:gd name="connsiteY19-40" fmla="*/ 4583 h 10000"/>
                <a:gd name="connsiteX20-41" fmla="*/ 6506 w 10000"/>
                <a:gd name="connsiteY20-42" fmla="*/ 4548 h 10000"/>
                <a:gd name="connsiteX21-43" fmla="*/ 7165 w 10000"/>
                <a:gd name="connsiteY21-44" fmla="*/ 3232 h 10000"/>
                <a:gd name="connsiteX22-45" fmla="*/ 8212 w 10000"/>
                <a:gd name="connsiteY22-46" fmla="*/ 2715 h 10000"/>
                <a:gd name="connsiteX23-47" fmla="*/ 8249 w 10000"/>
                <a:gd name="connsiteY23-48" fmla="*/ 2711 h 10000"/>
                <a:gd name="connsiteX0-49" fmla="*/ 8249 w 10000"/>
                <a:gd name="connsiteY0-50" fmla="*/ 2711 h 10000"/>
                <a:gd name="connsiteX1-51" fmla="*/ 8817 w 10000"/>
                <a:gd name="connsiteY1-52" fmla="*/ 1481 h 10000"/>
                <a:gd name="connsiteX2-53" fmla="*/ 10000 w 10000"/>
                <a:gd name="connsiteY2-54" fmla="*/ 830 h 10000"/>
                <a:gd name="connsiteX3-55" fmla="*/ 9494 w 10000"/>
                <a:gd name="connsiteY3-56" fmla="*/ 0 h 10000"/>
                <a:gd name="connsiteX4-57" fmla="*/ 9477 w 10000"/>
                <a:gd name="connsiteY4-58" fmla="*/ 39 h 10000"/>
                <a:gd name="connsiteX5-59" fmla="*/ 8477 w 10000"/>
                <a:gd name="connsiteY5-60" fmla="*/ 647 h 10000"/>
                <a:gd name="connsiteX6-61" fmla="*/ 7978 w 10000"/>
                <a:gd name="connsiteY6-62" fmla="*/ 1629 h 10000"/>
                <a:gd name="connsiteX7-63" fmla="*/ 7978 w 10000"/>
                <a:gd name="connsiteY7-64" fmla="*/ 1625 h 10000"/>
                <a:gd name="connsiteX8-65" fmla="*/ 7920 w 10000"/>
                <a:gd name="connsiteY8-66" fmla="*/ 1738 h 10000"/>
                <a:gd name="connsiteX9-67" fmla="*/ 7964 w 10000"/>
                <a:gd name="connsiteY9-68" fmla="*/ 1646 h 10000"/>
                <a:gd name="connsiteX10-69" fmla="*/ 7043 w 10000"/>
                <a:gd name="connsiteY10-70" fmla="*/ 2163 h 10000"/>
                <a:gd name="connsiteX11-71" fmla="*/ 6455 w 10000"/>
                <a:gd name="connsiteY11-72" fmla="*/ 3262 h 10000"/>
                <a:gd name="connsiteX12-73" fmla="*/ 5632 w 10000"/>
                <a:gd name="connsiteY12-74" fmla="*/ 3684 h 10000"/>
                <a:gd name="connsiteX13-75" fmla="*/ 4123 w 10000"/>
                <a:gd name="connsiteY13-76" fmla="*/ 6334 h 10000"/>
                <a:gd name="connsiteX14-77" fmla="*/ 1727 w 10000"/>
                <a:gd name="connsiteY14-78" fmla="*/ 7741 h 10000"/>
                <a:gd name="connsiteX15-79" fmla="*/ 0 w 10000"/>
                <a:gd name="connsiteY15-80" fmla="*/ 9900 h 10000"/>
                <a:gd name="connsiteX16-81" fmla="*/ 2743 w 10000"/>
                <a:gd name="connsiteY16-82" fmla="*/ 10000 h 10000"/>
                <a:gd name="connsiteX17-83" fmla="*/ 5105 w 10000"/>
                <a:gd name="connsiteY17-84" fmla="*/ 6056 h 10000"/>
                <a:gd name="connsiteX18-85" fmla="*/ 5544 w 10000"/>
                <a:gd name="connsiteY18-86" fmla="*/ 4970 h 10000"/>
                <a:gd name="connsiteX19-87" fmla="*/ 6448 w 10000"/>
                <a:gd name="connsiteY19-88" fmla="*/ 4583 h 10000"/>
                <a:gd name="connsiteX20-89" fmla="*/ 6506 w 10000"/>
                <a:gd name="connsiteY20-90" fmla="*/ 4548 h 10000"/>
                <a:gd name="connsiteX21-91" fmla="*/ 7165 w 10000"/>
                <a:gd name="connsiteY21-92" fmla="*/ 3232 h 10000"/>
                <a:gd name="connsiteX22-93" fmla="*/ 8212 w 10000"/>
                <a:gd name="connsiteY22-94" fmla="*/ 2715 h 10000"/>
                <a:gd name="connsiteX23-95" fmla="*/ 8249 w 10000"/>
                <a:gd name="connsiteY23-96" fmla="*/ 2711 h 10000"/>
                <a:gd name="connsiteX0-97" fmla="*/ 8224 w 10000"/>
                <a:gd name="connsiteY0-98" fmla="*/ 2906 h 10000"/>
                <a:gd name="connsiteX1-99" fmla="*/ 8817 w 10000"/>
                <a:gd name="connsiteY1-100" fmla="*/ 1481 h 10000"/>
                <a:gd name="connsiteX2-101" fmla="*/ 10000 w 10000"/>
                <a:gd name="connsiteY2-102" fmla="*/ 830 h 10000"/>
                <a:gd name="connsiteX3-103" fmla="*/ 9494 w 10000"/>
                <a:gd name="connsiteY3-104" fmla="*/ 0 h 10000"/>
                <a:gd name="connsiteX4-105" fmla="*/ 9477 w 10000"/>
                <a:gd name="connsiteY4-106" fmla="*/ 39 h 10000"/>
                <a:gd name="connsiteX5-107" fmla="*/ 8477 w 10000"/>
                <a:gd name="connsiteY5-108" fmla="*/ 647 h 10000"/>
                <a:gd name="connsiteX6-109" fmla="*/ 7978 w 10000"/>
                <a:gd name="connsiteY6-110" fmla="*/ 1629 h 10000"/>
                <a:gd name="connsiteX7-111" fmla="*/ 7978 w 10000"/>
                <a:gd name="connsiteY7-112" fmla="*/ 1625 h 10000"/>
                <a:gd name="connsiteX8-113" fmla="*/ 7920 w 10000"/>
                <a:gd name="connsiteY8-114" fmla="*/ 1738 h 10000"/>
                <a:gd name="connsiteX9-115" fmla="*/ 7964 w 10000"/>
                <a:gd name="connsiteY9-116" fmla="*/ 1646 h 10000"/>
                <a:gd name="connsiteX10-117" fmla="*/ 7043 w 10000"/>
                <a:gd name="connsiteY10-118" fmla="*/ 2163 h 10000"/>
                <a:gd name="connsiteX11-119" fmla="*/ 6455 w 10000"/>
                <a:gd name="connsiteY11-120" fmla="*/ 3262 h 10000"/>
                <a:gd name="connsiteX12-121" fmla="*/ 5632 w 10000"/>
                <a:gd name="connsiteY12-122" fmla="*/ 3684 h 10000"/>
                <a:gd name="connsiteX13-123" fmla="*/ 4123 w 10000"/>
                <a:gd name="connsiteY13-124" fmla="*/ 6334 h 10000"/>
                <a:gd name="connsiteX14-125" fmla="*/ 1727 w 10000"/>
                <a:gd name="connsiteY14-126" fmla="*/ 7741 h 10000"/>
                <a:gd name="connsiteX15-127" fmla="*/ 0 w 10000"/>
                <a:gd name="connsiteY15-128" fmla="*/ 9900 h 10000"/>
                <a:gd name="connsiteX16-129" fmla="*/ 2743 w 10000"/>
                <a:gd name="connsiteY16-130" fmla="*/ 10000 h 10000"/>
                <a:gd name="connsiteX17-131" fmla="*/ 5105 w 10000"/>
                <a:gd name="connsiteY17-132" fmla="*/ 6056 h 10000"/>
                <a:gd name="connsiteX18-133" fmla="*/ 5544 w 10000"/>
                <a:gd name="connsiteY18-134" fmla="*/ 4970 h 10000"/>
                <a:gd name="connsiteX19-135" fmla="*/ 6448 w 10000"/>
                <a:gd name="connsiteY19-136" fmla="*/ 4583 h 10000"/>
                <a:gd name="connsiteX20-137" fmla="*/ 6506 w 10000"/>
                <a:gd name="connsiteY20-138" fmla="*/ 4548 h 10000"/>
                <a:gd name="connsiteX21-139" fmla="*/ 7165 w 10000"/>
                <a:gd name="connsiteY21-140" fmla="*/ 3232 h 10000"/>
                <a:gd name="connsiteX22-141" fmla="*/ 8212 w 10000"/>
                <a:gd name="connsiteY22-142" fmla="*/ 2715 h 10000"/>
                <a:gd name="connsiteX23-143" fmla="*/ 8224 w 10000"/>
                <a:gd name="connsiteY23-144" fmla="*/ 2906 h 10000"/>
                <a:gd name="connsiteX0-145" fmla="*/ 8224 w 10000"/>
                <a:gd name="connsiteY0-146" fmla="*/ 2906 h 10000"/>
                <a:gd name="connsiteX1-147" fmla="*/ 8817 w 10000"/>
                <a:gd name="connsiteY1-148" fmla="*/ 1481 h 10000"/>
                <a:gd name="connsiteX2-149" fmla="*/ 10000 w 10000"/>
                <a:gd name="connsiteY2-150" fmla="*/ 830 h 10000"/>
                <a:gd name="connsiteX3-151" fmla="*/ 9494 w 10000"/>
                <a:gd name="connsiteY3-152" fmla="*/ 0 h 10000"/>
                <a:gd name="connsiteX4-153" fmla="*/ 9477 w 10000"/>
                <a:gd name="connsiteY4-154" fmla="*/ 39 h 10000"/>
                <a:gd name="connsiteX5-155" fmla="*/ 8477 w 10000"/>
                <a:gd name="connsiteY5-156" fmla="*/ 647 h 10000"/>
                <a:gd name="connsiteX6-157" fmla="*/ 7978 w 10000"/>
                <a:gd name="connsiteY6-158" fmla="*/ 1629 h 10000"/>
                <a:gd name="connsiteX7-159" fmla="*/ 7978 w 10000"/>
                <a:gd name="connsiteY7-160" fmla="*/ 1625 h 10000"/>
                <a:gd name="connsiteX8-161" fmla="*/ 7920 w 10000"/>
                <a:gd name="connsiteY8-162" fmla="*/ 1738 h 10000"/>
                <a:gd name="connsiteX9-163" fmla="*/ 7964 w 10000"/>
                <a:gd name="connsiteY9-164" fmla="*/ 1646 h 10000"/>
                <a:gd name="connsiteX10-165" fmla="*/ 7043 w 10000"/>
                <a:gd name="connsiteY10-166" fmla="*/ 2163 h 10000"/>
                <a:gd name="connsiteX11-167" fmla="*/ 6455 w 10000"/>
                <a:gd name="connsiteY11-168" fmla="*/ 3262 h 10000"/>
                <a:gd name="connsiteX12-169" fmla="*/ 5632 w 10000"/>
                <a:gd name="connsiteY12-170" fmla="*/ 3684 h 10000"/>
                <a:gd name="connsiteX13-171" fmla="*/ 4123 w 10000"/>
                <a:gd name="connsiteY13-172" fmla="*/ 6334 h 10000"/>
                <a:gd name="connsiteX14-173" fmla="*/ 1727 w 10000"/>
                <a:gd name="connsiteY14-174" fmla="*/ 7741 h 10000"/>
                <a:gd name="connsiteX15-175" fmla="*/ 0 w 10000"/>
                <a:gd name="connsiteY15-176" fmla="*/ 9900 h 10000"/>
                <a:gd name="connsiteX16-177" fmla="*/ 2743 w 10000"/>
                <a:gd name="connsiteY16-178" fmla="*/ 10000 h 10000"/>
                <a:gd name="connsiteX17-179" fmla="*/ 5105 w 10000"/>
                <a:gd name="connsiteY17-180" fmla="*/ 6056 h 10000"/>
                <a:gd name="connsiteX18-181" fmla="*/ 5544 w 10000"/>
                <a:gd name="connsiteY18-182" fmla="*/ 4970 h 10000"/>
                <a:gd name="connsiteX19-183" fmla="*/ 6448 w 10000"/>
                <a:gd name="connsiteY19-184" fmla="*/ 4583 h 10000"/>
                <a:gd name="connsiteX20-185" fmla="*/ 6506 w 10000"/>
                <a:gd name="connsiteY20-186" fmla="*/ 4548 h 10000"/>
                <a:gd name="connsiteX21-187" fmla="*/ 7165 w 10000"/>
                <a:gd name="connsiteY21-188" fmla="*/ 3232 h 10000"/>
                <a:gd name="connsiteX22-189" fmla="*/ 8100 w 10000"/>
                <a:gd name="connsiteY22-190" fmla="*/ 2950 h 10000"/>
                <a:gd name="connsiteX23-191" fmla="*/ 8224 w 10000"/>
                <a:gd name="connsiteY23-192" fmla="*/ 2906 h 10000"/>
                <a:gd name="connsiteX0-193" fmla="*/ 8173 w 10000"/>
                <a:gd name="connsiteY0-194" fmla="*/ 2906 h 10000"/>
                <a:gd name="connsiteX1-195" fmla="*/ 8817 w 10000"/>
                <a:gd name="connsiteY1-196" fmla="*/ 1481 h 10000"/>
                <a:gd name="connsiteX2-197" fmla="*/ 10000 w 10000"/>
                <a:gd name="connsiteY2-198" fmla="*/ 830 h 10000"/>
                <a:gd name="connsiteX3-199" fmla="*/ 9494 w 10000"/>
                <a:gd name="connsiteY3-200" fmla="*/ 0 h 10000"/>
                <a:gd name="connsiteX4-201" fmla="*/ 9477 w 10000"/>
                <a:gd name="connsiteY4-202" fmla="*/ 39 h 10000"/>
                <a:gd name="connsiteX5-203" fmla="*/ 8477 w 10000"/>
                <a:gd name="connsiteY5-204" fmla="*/ 647 h 10000"/>
                <a:gd name="connsiteX6-205" fmla="*/ 7978 w 10000"/>
                <a:gd name="connsiteY6-206" fmla="*/ 1629 h 10000"/>
                <a:gd name="connsiteX7-207" fmla="*/ 7978 w 10000"/>
                <a:gd name="connsiteY7-208" fmla="*/ 1625 h 10000"/>
                <a:gd name="connsiteX8-209" fmla="*/ 7920 w 10000"/>
                <a:gd name="connsiteY8-210" fmla="*/ 1738 h 10000"/>
                <a:gd name="connsiteX9-211" fmla="*/ 7964 w 10000"/>
                <a:gd name="connsiteY9-212" fmla="*/ 1646 h 10000"/>
                <a:gd name="connsiteX10-213" fmla="*/ 7043 w 10000"/>
                <a:gd name="connsiteY10-214" fmla="*/ 2163 h 10000"/>
                <a:gd name="connsiteX11-215" fmla="*/ 6455 w 10000"/>
                <a:gd name="connsiteY11-216" fmla="*/ 3262 h 10000"/>
                <a:gd name="connsiteX12-217" fmla="*/ 5632 w 10000"/>
                <a:gd name="connsiteY12-218" fmla="*/ 3684 h 10000"/>
                <a:gd name="connsiteX13-219" fmla="*/ 4123 w 10000"/>
                <a:gd name="connsiteY13-220" fmla="*/ 6334 h 10000"/>
                <a:gd name="connsiteX14-221" fmla="*/ 1727 w 10000"/>
                <a:gd name="connsiteY14-222" fmla="*/ 7741 h 10000"/>
                <a:gd name="connsiteX15-223" fmla="*/ 0 w 10000"/>
                <a:gd name="connsiteY15-224" fmla="*/ 9900 h 10000"/>
                <a:gd name="connsiteX16-225" fmla="*/ 2743 w 10000"/>
                <a:gd name="connsiteY16-226" fmla="*/ 10000 h 10000"/>
                <a:gd name="connsiteX17-227" fmla="*/ 5105 w 10000"/>
                <a:gd name="connsiteY17-228" fmla="*/ 6056 h 10000"/>
                <a:gd name="connsiteX18-229" fmla="*/ 5544 w 10000"/>
                <a:gd name="connsiteY18-230" fmla="*/ 4970 h 10000"/>
                <a:gd name="connsiteX19-231" fmla="*/ 6448 w 10000"/>
                <a:gd name="connsiteY19-232" fmla="*/ 4583 h 10000"/>
                <a:gd name="connsiteX20-233" fmla="*/ 6506 w 10000"/>
                <a:gd name="connsiteY20-234" fmla="*/ 4548 h 10000"/>
                <a:gd name="connsiteX21-235" fmla="*/ 7165 w 10000"/>
                <a:gd name="connsiteY21-236" fmla="*/ 3232 h 10000"/>
                <a:gd name="connsiteX22-237" fmla="*/ 8100 w 10000"/>
                <a:gd name="connsiteY22-238" fmla="*/ 2950 h 10000"/>
                <a:gd name="connsiteX23-239" fmla="*/ 8173 w 10000"/>
                <a:gd name="connsiteY23-240" fmla="*/ 2906 h 10000"/>
                <a:gd name="connsiteX0-241" fmla="*/ 8173 w 10000"/>
                <a:gd name="connsiteY0-242" fmla="*/ 2906 h 10000"/>
                <a:gd name="connsiteX1-243" fmla="*/ 8817 w 10000"/>
                <a:gd name="connsiteY1-244" fmla="*/ 1481 h 10000"/>
                <a:gd name="connsiteX2-245" fmla="*/ 10000 w 10000"/>
                <a:gd name="connsiteY2-246" fmla="*/ 830 h 10000"/>
                <a:gd name="connsiteX3-247" fmla="*/ 9494 w 10000"/>
                <a:gd name="connsiteY3-248" fmla="*/ 0 h 10000"/>
                <a:gd name="connsiteX4-249" fmla="*/ 9477 w 10000"/>
                <a:gd name="connsiteY4-250" fmla="*/ 39 h 10000"/>
                <a:gd name="connsiteX5-251" fmla="*/ 8477 w 10000"/>
                <a:gd name="connsiteY5-252" fmla="*/ 647 h 10000"/>
                <a:gd name="connsiteX6-253" fmla="*/ 7978 w 10000"/>
                <a:gd name="connsiteY6-254" fmla="*/ 1629 h 10000"/>
                <a:gd name="connsiteX7-255" fmla="*/ 7978 w 10000"/>
                <a:gd name="connsiteY7-256" fmla="*/ 1625 h 10000"/>
                <a:gd name="connsiteX8-257" fmla="*/ 7920 w 10000"/>
                <a:gd name="connsiteY8-258" fmla="*/ 1738 h 10000"/>
                <a:gd name="connsiteX9-259" fmla="*/ 7964 w 10000"/>
                <a:gd name="connsiteY9-260" fmla="*/ 1646 h 10000"/>
                <a:gd name="connsiteX10-261" fmla="*/ 7043 w 10000"/>
                <a:gd name="connsiteY10-262" fmla="*/ 2163 h 10000"/>
                <a:gd name="connsiteX11-263" fmla="*/ 6455 w 10000"/>
                <a:gd name="connsiteY11-264" fmla="*/ 3262 h 10000"/>
                <a:gd name="connsiteX12-265" fmla="*/ 5632 w 10000"/>
                <a:gd name="connsiteY12-266" fmla="*/ 3684 h 10000"/>
                <a:gd name="connsiteX13-267" fmla="*/ 4123 w 10000"/>
                <a:gd name="connsiteY13-268" fmla="*/ 6334 h 10000"/>
                <a:gd name="connsiteX14-269" fmla="*/ 1727 w 10000"/>
                <a:gd name="connsiteY14-270" fmla="*/ 7741 h 10000"/>
                <a:gd name="connsiteX15-271" fmla="*/ 0 w 10000"/>
                <a:gd name="connsiteY15-272" fmla="*/ 9900 h 10000"/>
                <a:gd name="connsiteX16-273" fmla="*/ 2743 w 10000"/>
                <a:gd name="connsiteY16-274" fmla="*/ 10000 h 10000"/>
                <a:gd name="connsiteX17-275" fmla="*/ 5105 w 10000"/>
                <a:gd name="connsiteY17-276" fmla="*/ 6056 h 10000"/>
                <a:gd name="connsiteX18-277" fmla="*/ 5544 w 10000"/>
                <a:gd name="connsiteY18-278" fmla="*/ 4970 h 10000"/>
                <a:gd name="connsiteX19-279" fmla="*/ 6448 w 10000"/>
                <a:gd name="connsiteY19-280" fmla="*/ 4583 h 10000"/>
                <a:gd name="connsiteX20-281" fmla="*/ 6506 w 10000"/>
                <a:gd name="connsiteY20-282" fmla="*/ 4548 h 10000"/>
                <a:gd name="connsiteX21-283" fmla="*/ 7165 w 10000"/>
                <a:gd name="connsiteY21-284" fmla="*/ 3232 h 10000"/>
                <a:gd name="connsiteX22-285" fmla="*/ 8173 w 10000"/>
                <a:gd name="connsiteY22-286" fmla="*/ 2906 h 10000"/>
                <a:gd name="connsiteX0-287" fmla="*/ 8158 w 10000"/>
                <a:gd name="connsiteY0-288" fmla="*/ 2913 h 10000"/>
                <a:gd name="connsiteX1-289" fmla="*/ 8817 w 10000"/>
                <a:gd name="connsiteY1-290" fmla="*/ 1481 h 10000"/>
                <a:gd name="connsiteX2-291" fmla="*/ 10000 w 10000"/>
                <a:gd name="connsiteY2-292" fmla="*/ 830 h 10000"/>
                <a:gd name="connsiteX3-293" fmla="*/ 9494 w 10000"/>
                <a:gd name="connsiteY3-294" fmla="*/ 0 h 10000"/>
                <a:gd name="connsiteX4-295" fmla="*/ 9477 w 10000"/>
                <a:gd name="connsiteY4-296" fmla="*/ 39 h 10000"/>
                <a:gd name="connsiteX5-297" fmla="*/ 8477 w 10000"/>
                <a:gd name="connsiteY5-298" fmla="*/ 647 h 10000"/>
                <a:gd name="connsiteX6-299" fmla="*/ 7978 w 10000"/>
                <a:gd name="connsiteY6-300" fmla="*/ 1629 h 10000"/>
                <a:gd name="connsiteX7-301" fmla="*/ 7978 w 10000"/>
                <a:gd name="connsiteY7-302" fmla="*/ 1625 h 10000"/>
                <a:gd name="connsiteX8-303" fmla="*/ 7920 w 10000"/>
                <a:gd name="connsiteY8-304" fmla="*/ 1738 h 10000"/>
                <a:gd name="connsiteX9-305" fmla="*/ 7964 w 10000"/>
                <a:gd name="connsiteY9-306" fmla="*/ 1646 h 10000"/>
                <a:gd name="connsiteX10-307" fmla="*/ 7043 w 10000"/>
                <a:gd name="connsiteY10-308" fmla="*/ 2163 h 10000"/>
                <a:gd name="connsiteX11-309" fmla="*/ 6455 w 10000"/>
                <a:gd name="connsiteY11-310" fmla="*/ 3262 h 10000"/>
                <a:gd name="connsiteX12-311" fmla="*/ 5632 w 10000"/>
                <a:gd name="connsiteY12-312" fmla="*/ 3684 h 10000"/>
                <a:gd name="connsiteX13-313" fmla="*/ 4123 w 10000"/>
                <a:gd name="connsiteY13-314" fmla="*/ 6334 h 10000"/>
                <a:gd name="connsiteX14-315" fmla="*/ 1727 w 10000"/>
                <a:gd name="connsiteY14-316" fmla="*/ 7741 h 10000"/>
                <a:gd name="connsiteX15-317" fmla="*/ 0 w 10000"/>
                <a:gd name="connsiteY15-318" fmla="*/ 9900 h 10000"/>
                <a:gd name="connsiteX16-319" fmla="*/ 2743 w 10000"/>
                <a:gd name="connsiteY16-320" fmla="*/ 10000 h 10000"/>
                <a:gd name="connsiteX17-321" fmla="*/ 5105 w 10000"/>
                <a:gd name="connsiteY17-322" fmla="*/ 6056 h 10000"/>
                <a:gd name="connsiteX18-323" fmla="*/ 5544 w 10000"/>
                <a:gd name="connsiteY18-324" fmla="*/ 4970 h 10000"/>
                <a:gd name="connsiteX19-325" fmla="*/ 6448 w 10000"/>
                <a:gd name="connsiteY19-326" fmla="*/ 4583 h 10000"/>
                <a:gd name="connsiteX20-327" fmla="*/ 6506 w 10000"/>
                <a:gd name="connsiteY20-328" fmla="*/ 4548 h 10000"/>
                <a:gd name="connsiteX21-329" fmla="*/ 7165 w 10000"/>
                <a:gd name="connsiteY21-330" fmla="*/ 3232 h 10000"/>
                <a:gd name="connsiteX22-331" fmla="*/ 8158 w 10000"/>
                <a:gd name="connsiteY22-332" fmla="*/ 2913 h 10000"/>
                <a:gd name="connsiteX0-333" fmla="*/ 8158 w 9842"/>
                <a:gd name="connsiteY0-334" fmla="*/ 2913 h 10000"/>
                <a:gd name="connsiteX1-335" fmla="*/ 8817 w 9842"/>
                <a:gd name="connsiteY1-336" fmla="*/ 1481 h 10000"/>
                <a:gd name="connsiteX2-337" fmla="*/ 9842 w 9842"/>
                <a:gd name="connsiteY2-338" fmla="*/ 726 h 10000"/>
                <a:gd name="connsiteX3-339" fmla="*/ 9494 w 9842"/>
                <a:gd name="connsiteY3-340" fmla="*/ 0 h 10000"/>
                <a:gd name="connsiteX4-341" fmla="*/ 9477 w 9842"/>
                <a:gd name="connsiteY4-342" fmla="*/ 39 h 10000"/>
                <a:gd name="connsiteX5-343" fmla="*/ 8477 w 9842"/>
                <a:gd name="connsiteY5-344" fmla="*/ 647 h 10000"/>
                <a:gd name="connsiteX6-345" fmla="*/ 7978 w 9842"/>
                <a:gd name="connsiteY6-346" fmla="*/ 1629 h 10000"/>
                <a:gd name="connsiteX7-347" fmla="*/ 7978 w 9842"/>
                <a:gd name="connsiteY7-348" fmla="*/ 1625 h 10000"/>
                <a:gd name="connsiteX8-349" fmla="*/ 7920 w 9842"/>
                <a:gd name="connsiteY8-350" fmla="*/ 1738 h 10000"/>
                <a:gd name="connsiteX9-351" fmla="*/ 7964 w 9842"/>
                <a:gd name="connsiteY9-352" fmla="*/ 1646 h 10000"/>
                <a:gd name="connsiteX10-353" fmla="*/ 7043 w 9842"/>
                <a:gd name="connsiteY10-354" fmla="*/ 2163 h 10000"/>
                <a:gd name="connsiteX11-355" fmla="*/ 6455 w 9842"/>
                <a:gd name="connsiteY11-356" fmla="*/ 3262 h 10000"/>
                <a:gd name="connsiteX12-357" fmla="*/ 5632 w 9842"/>
                <a:gd name="connsiteY12-358" fmla="*/ 3684 h 10000"/>
                <a:gd name="connsiteX13-359" fmla="*/ 4123 w 9842"/>
                <a:gd name="connsiteY13-360" fmla="*/ 6334 h 10000"/>
                <a:gd name="connsiteX14-361" fmla="*/ 1727 w 9842"/>
                <a:gd name="connsiteY14-362" fmla="*/ 7741 h 10000"/>
                <a:gd name="connsiteX15-363" fmla="*/ 0 w 9842"/>
                <a:gd name="connsiteY15-364" fmla="*/ 9900 h 10000"/>
                <a:gd name="connsiteX16-365" fmla="*/ 2743 w 9842"/>
                <a:gd name="connsiteY16-366" fmla="*/ 10000 h 10000"/>
                <a:gd name="connsiteX17-367" fmla="*/ 5105 w 9842"/>
                <a:gd name="connsiteY17-368" fmla="*/ 6056 h 10000"/>
                <a:gd name="connsiteX18-369" fmla="*/ 5544 w 9842"/>
                <a:gd name="connsiteY18-370" fmla="*/ 4970 h 10000"/>
                <a:gd name="connsiteX19-371" fmla="*/ 6448 w 9842"/>
                <a:gd name="connsiteY19-372" fmla="*/ 4583 h 10000"/>
                <a:gd name="connsiteX20-373" fmla="*/ 6506 w 9842"/>
                <a:gd name="connsiteY20-374" fmla="*/ 4548 h 10000"/>
                <a:gd name="connsiteX21-375" fmla="*/ 7165 w 9842"/>
                <a:gd name="connsiteY21-376" fmla="*/ 3232 h 10000"/>
                <a:gd name="connsiteX22-377" fmla="*/ 8158 w 9842"/>
                <a:gd name="connsiteY22-378" fmla="*/ 2913 h 10000"/>
                <a:gd name="connsiteX0-379" fmla="*/ 8289 w 10000"/>
                <a:gd name="connsiteY0-380" fmla="*/ 2913 h 10000"/>
                <a:gd name="connsiteX1-381" fmla="*/ 9093 w 10000"/>
                <a:gd name="connsiteY1-382" fmla="*/ 1150 h 10000"/>
                <a:gd name="connsiteX2-383" fmla="*/ 10000 w 10000"/>
                <a:gd name="connsiteY2-384" fmla="*/ 726 h 10000"/>
                <a:gd name="connsiteX3-385" fmla="*/ 9646 w 10000"/>
                <a:gd name="connsiteY3-386" fmla="*/ 0 h 10000"/>
                <a:gd name="connsiteX4-387" fmla="*/ 9629 w 10000"/>
                <a:gd name="connsiteY4-388" fmla="*/ 39 h 10000"/>
                <a:gd name="connsiteX5-389" fmla="*/ 8613 w 10000"/>
                <a:gd name="connsiteY5-390" fmla="*/ 647 h 10000"/>
                <a:gd name="connsiteX6-391" fmla="*/ 8106 w 10000"/>
                <a:gd name="connsiteY6-392" fmla="*/ 1629 h 10000"/>
                <a:gd name="connsiteX7-393" fmla="*/ 8106 w 10000"/>
                <a:gd name="connsiteY7-394" fmla="*/ 1625 h 10000"/>
                <a:gd name="connsiteX8-395" fmla="*/ 8047 w 10000"/>
                <a:gd name="connsiteY8-396" fmla="*/ 1738 h 10000"/>
                <a:gd name="connsiteX9-397" fmla="*/ 8092 w 10000"/>
                <a:gd name="connsiteY9-398" fmla="*/ 1646 h 10000"/>
                <a:gd name="connsiteX10-399" fmla="*/ 7156 w 10000"/>
                <a:gd name="connsiteY10-400" fmla="*/ 2163 h 10000"/>
                <a:gd name="connsiteX11-401" fmla="*/ 6559 w 10000"/>
                <a:gd name="connsiteY11-402" fmla="*/ 3262 h 10000"/>
                <a:gd name="connsiteX12-403" fmla="*/ 5722 w 10000"/>
                <a:gd name="connsiteY12-404" fmla="*/ 3684 h 10000"/>
                <a:gd name="connsiteX13-405" fmla="*/ 4189 w 10000"/>
                <a:gd name="connsiteY13-406" fmla="*/ 6334 h 10000"/>
                <a:gd name="connsiteX14-407" fmla="*/ 1755 w 10000"/>
                <a:gd name="connsiteY14-408" fmla="*/ 7741 h 10000"/>
                <a:gd name="connsiteX15-409" fmla="*/ 0 w 10000"/>
                <a:gd name="connsiteY15-410" fmla="*/ 9900 h 10000"/>
                <a:gd name="connsiteX16-411" fmla="*/ 2787 w 10000"/>
                <a:gd name="connsiteY16-412" fmla="*/ 10000 h 10000"/>
                <a:gd name="connsiteX17-413" fmla="*/ 5187 w 10000"/>
                <a:gd name="connsiteY17-414" fmla="*/ 6056 h 10000"/>
                <a:gd name="connsiteX18-415" fmla="*/ 5633 w 10000"/>
                <a:gd name="connsiteY18-416" fmla="*/ 4970 h 10000"/>
                <a:gd name="connsiteX19-417" fmla="*/ 6552 w 10000"/>
                <a:gd name="connsiteY19-418" fmla="*/ 4583 h 10000"/>
                <a:gd name="connsiteX20-419" fmla="*/ 6610 w 10000"/>
                <a:gd name="connsiteY20-420" fmla="*/ 4548 h 10000"/>
                <a:gd name="connsiteX21-421" fmla="*/ 7280 w 10000"/>
                <a:gd name="connsiteY21-422" fmla="*/ 3232 h 10000"/>
                <a:gd name="connsiteX22-423" fmla="*/ 8289 w 10000"/>
                <a:gd name="connsiteY22-424" fmla="*/ 2913 h 10000"/>
                <a:gd name="connsiteX0-425" fmla="*/ 8289 w 10000"/>
                <a:gd name="connsiteY0-426" fmla="*/ 2913 h 10000"/>
                <a:gd name="connsiteX1-427" fmla="*/ 9339 w 10000"/>
                <a:gd name="connsiteY1-428" fmla="*/ 1150 h 10000"/>
                <a:gd name="connsiteX2-429" fmla="*/ 10000 w 10000"/>
                <a:gd name="connsiteY2-430" fmla="*/ 726 h 10000"/>
                <a:gd name="connsiteX3-431" fmla="*/ 9646 w 10000"/>
                <a:gd name="connsiteY3-432" fmla="*/ 0 h 10000"/>
                <a:gd name="connsiteX4-433" fmla="*/ 9629 w 10000"/>
                <a:gd name="connsiteY4-434" fmla="*/ 39 h 10000"/>
                <a:gd name="connsiteX5-435" fmla="*/ 8613 w 10000"/>
                <a:gd name="connsiteY5-436" fmla="*/ 647 h 10000"/>
                <a:gd name="connsiteX6-437" fmla="*/ 8106 w 10000"/>
                <a:gd name="connsiteY6-438" fmla="*/ 1629 h 10000"/>
                <a:gd name="connsiteX7-439" fmla="*/ 8106 w 10000"/>
                <a:gd name="connsiteY7-440" fmla="*/ 1625 h 10000"/>
                <a:gd name="connsiteX8-441" fmla="*/ 8047 w 10000"/>
                <a:gd name="connsiteY8-442" fmla="*/ 1738 h 10000"/>
                <a:gd name="connsiteX9-443" fmla="*/ 8092 w 10000"/>
                <a:gd name="connsiteY9-444" fmla="*/ 1646 h 10000"/>
                <a:gd name="connsiteX10-445" fmla="*/ 7156 w 10000"/>
                <a:gd name="connsiteY10-446" fmla="*/ 2163 h 10000"/>
                <a:gd name="connsiteX11-447" fmla="*/ 6559 w 10000"/>
                <a:gd name="connsiteY11-448" fmla="*/ 3262 h 10000"/>
                <a:gd name="connsiteX12-449" fmla="*/ 5722 w 10000"/>
                <a:gd name="connsiteY12-450" fmla="*/ 3684 h 10000"/>
                <a:gd name="connsiteX13-451" fmla="*/ 4189 w 10000"/>
                <a:gd name="connsiteY13-452" fmla="*/ 6334 h 10000"/>
                <a:gd name="connsiteX14-453" fmla="*/ 1755 w 10000"/>
                <a:gd name="connsiteY14-454" fmla="*/ 7741 h 10000"/>
                <a:gd name="connsiteX15-455" fmla="*/ 0 w 10000"/>
                <a:gd name="connsiteY15-456" fmla="*/ 9900 h 10000"/>
                <a:gd name="connsiteX16-457" fmla="*/ 2787 w 10000"/>
                <a:gd name="connsiteY16-458" fmla="*/ 10000 h 10000"/>
                <a:gd name="connsiteX17-459" fmla="*/ 5187 w 10000"/>
                <a:gd name="connsiteY17-460" fmla="*/ 6056 h 10000"/>
                <a:gd name="connsiteX18-461" fmla="*/ 5633 w 10000"/>
                <a:gd name="connsiteY18-462" fmla="*/ 4970 h 10000"/>
                <a:gd name="connsiteX19-463" fmla="*/ 6552 w 10000"/>
                <a:gd name="connsiteY19-464" fmla="*/ 4583 h 10000"/>
                <a:gd name="connsiteX20-465" fmla="*/ 6610 w 10000"/>
                <a:gd name="connsiteY20-466" fmla="*/ 4548 h 10000"/>
                <a:gd name="connsiteX21-467" fmla="*/ 7280 w 10000"/>
                <a:gd name="connsiteY21-468" fmla="*/ 3232 h 10000"/>
                <a:gd name="connsiteX22-469" fmla="*/ 8289 w 10000"/>
                <a:gd name="connsiteY22-470" fmla="*/ 2913 h 100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Lst>
              <a:rect l="l" t="t" r="r" b="b"/>
              <a:pathLst>
                <a:path w="10000" h="10000">
                  <a:moveTo>
                    <a:pt x="8289" y="2913"/>
                  </a:moveTo>
                  <a:lnTo>
                    <a:pt x="9339" y="1150"/>
                  </a:lnTo>
                  <a:lnTo>
                    <a:pt x="10000" y="726"/>
                  </a:lnTo>
                  <a:lnTo>
                    <a:pt x="9646" y="0"/>
                  </a:lnTo>
                  <a:cubicBezTo>
                    <a:pt x="9640" y="13"/>
                    <a:pt x="9635" y="26"/>
                    <a:pt x="9629" y="39"/>
                  </a:cubicBezTo>
                  <a:lnTo>
                    <a:pt x="8613" y="647"/>
                  </a:lnTo>
                  <a:lnTo>
                    <a:pt x="8106" y="1629"/>
                  </a:lnTo>
                  <a:lnTo>
                    <a:pt x="8106" y="1625"/>
                  </a:lnTo>
                  <a:cubicBezTo>
                    <a:pt x="8087" y="1663"/>
                    <a:pt x="8066" y="1700"/>
                    <a:pt x="8047" y="1738"/>
                  </a:cubicBezTo>
                  <a:cubicBezTo>
                    <a:pt x="8062" y="1707"/>
                    <a:pt x="8077" y="1677"/>
                    <a:pt x="8092" y="1646"/>
                  </a:cubicBezTo>
                  <a:lnTo>
                    <a:pt x="7156" y="2163"/>
                  </a:lnTo>
                  <a:lnTo>
                    <a:pt x="6559" y="3262"/>
                  </a:lnTo>
                  <a:lnTo>
                    <a:pt x="5722" y="3684"/>
                  </a:lnTo>
                  <a:lnTo>
                    <a:pt x="4189" y="6334"/>
                  </a:lnTo>
                  <a:lnTo>
                    <a:pt x="1755" y="7741"/>
                  </a:lnTo>
                  <a:lnTo>
                    <a:pt x="0" y="9900"/>
                  </a:lnTo>
                  <a:lnTo>
                    <a:pt x="2787" y="10000"/>
                  </a:lnTo>
                  <a:lnTo>
                    <a:pt x="5187" y="6056"/>
                  </a:lnTo>
                  <a:lnTo>
                    <a:pt x="5633" y="4970"/>
                  </a:lnTo>
                  <a:lnTo>
                    <a:pt x="6552" y="4583"/>
                  </a:lnTo>
                  <a:cubicBezTo>
                    <a:pt x="6657" y="4526"/>
                    <a:pt x="6573" y="4571"/>
                    <a:pt x="6610" y="4548"/>
                  </a:cubicBezTo>
                  <a:lnTo>
                    <a:pt x="7280" y="3232"/>
                  </a:lnTo>
                  <a:lnTo>
                    <a:pt x="8289" y="2913"/>
                  </a:lnTo>
                  <a:close/>
                </a:path>
              </a:pathLst>
            </a:custGeom>
            <a:solidFill>
              <a:srgbClr val="B5B5B6"/>
            </a:solidFill>
            <a:ln>
              <a:noFill/>
            </a:ln>
            <a:extLst>
              <a:ext uri="{91240B29-F687-4F45-9708-019B960494DF}">
                <a14:hiddenLine xmlns:a14="http://schemas.microsoft.com/office/drawing/2010/main" w="9525">
                  <a:solidFill>
                    <a:srgbClr val="000000"/>
                  </a:solidFill>
                  <a:round/>
                </a14:hiddenLine>
              </a:ext>
            </a:extLst>
          </p:spPr>
          <p:txBody>
            <a:bodyPr vert="horz" wrap="square" lIns="90305" tIns="45153" rIns="90305" bIns="45153" numCol="1" anchor="t" anchorCtr="0" compatLnSpc="1"/>
            <a:lstStyle/>
            <a:p>
              <a:endParaRPr lang="zh-CN" altLang="en-US" sz="1875"/>
            </a:p>
          </p:txBody>
        </p:sp>
      </p:grpSp>
      <p:grpSp>
        <p:nvGrpSpPr>
          <p:cNvPr id="90" name="组合 89"/>
          <p:cNvGrpSpPr/>
          <p:nvPr/>
        </p:nvGrpSpPr>
        <p:grpSpPr>
          <a:xfrm>
            <a:off x="0" y="33512"/>
            <a:ext cx="5318774" cy="5333652"/>
            <a:chOff x="117866" y="80153"/>
            <a:chExt cx="5267744" cy="5237586"/>
          </a:xfrm>
          <a:gradFill flip="none" rotWithShape="1">
            <a:gsLst>
              <a:gs pos="0">
                <a:srgbClr val="D9AA27">
                  <a:shade val="30000"/>
                  <a:satMod val="115000"/>
                </a:srgbClr>
              </a:gs>
              <a:gs pos="50000">
                <a:srgbClr val="D9AA27">
                  <a:shade val="67500"/>
                  <a:satMod val="115000"/>
                </a:srgbClr>
              </a:gs>
              <a:gs pos="100000">
                <a:srgbClr val="D9AA27">
                  <a:shade val="100000"/>
                  <a:satMod val="115000"/>
                </a:srgbClr>
              </a:gs>
            </a:gsLst>
            <a:lin ang="18900000" scaled="1"/>
            <a:tileRect/>
          </a:gradFill>
        </p:grpSpPr>
        <p:sp>
          <p:nvSpPr>
            <p:cNvPr id="12" name="Freeform 41"/>
            <p:cNvSpPr/>
            <p:nvPr/>
          </p:nvSpPr>
          <p:spPr bwMode="auto">
            <a:xfrm>
              <a:off x="4264801" y="80153"/>
              <a:ext cx="1120809" cy="1576939"/>
            </a:xfrm>
            <a:custGeom>
              <a:avLst/>
              <a:gdLst>
                <a:gd name="T0" fmla="*/ 0 w 617"/>
                <a:gd name="T1" fmla="*/ 780 h 870"/>
                <a:gd name="T2" fmla="*/ 251 w 617"/>
                <a:gd name="T3" fmla="*/ 0 h 870"/>
                <a:gd name="T4" fmla="*/ 617 w 617"/>
                <a:gd name="T5" fmla="*/ 0 h 870"/>
                <a:gd name="T6" fmla="*/ 343 w 617"/>
                <a:gd name="T7" fmla="*/ 870 h 870"/>
                <a:gd name="T8" fmla="*/ 0 w 617"/>
                <a:gd name="T9" fmla="*/ 780 h 870"/>
              </a:gdLst>
              <a:ahLst/>
              <a:cxnLst>
                <a:cxn ang="0">
                  <a:pos x="T0" y="T1"/>
                </a:cxn>
                <a:cxn ang="0">
                  <a:pos x="T2" y="T3"/>
                </a:cxn>
                <a:cxn ang="0">
                  <a:pos x="T4" y="T5"/>
                </a:cxn>
                <a:cxn ang="0">
                  <a:pos x="T6" y="T7"/>
                </a:cxn>
                <a:cxn ang="0">
                  <a:pos x="T8" y="T9"/>
                </a:cxn>
              </a:cxnLst>
              <a:rect l="0" t="0" r="r" b="b"/>
              <a:pathLst>
                <a:path w="617" h="870">
                  <a:moveTo>
                    <a:pt x="0" y="780"/>
                  </a:moveTo>
                  <a:lnTo>
                    <a:pt x="251" y="0"/>
                  </a:lnTo>
                  <a:lnTo>
                    <a:pt x="617" y="0"/>
                  </a:lnTo>
                  <a:lnTo>
                    <a:pt x="343" y="870"/>
                  </a:lnTo>
                  <a:lnTo>
                    <a:pt x="0" y="780"/>
                  </a:lnTo>
                  <a:close/>
                </a:path>
              </a:pathLst>
            </a:custGeom>
            <a:grpFill/>
            <a:ln>
              <a:noFill/>
            </a:ln>
          </p:spPr>
          <p:txBody>
            <a:bodyPr vert="horz" wrap="square" lIns="90305" tIns="45153" rIns="90305" bIns="45153" numCol="1" anchor="t" anchorCtr="0" compatLnSpc="1"/>
            <a:lstStyle/>
            <a:p>
              <a:endParaRPr lang="zh-CN" altLang="en-US" sz="1875">
                <a:solidFill>
                  <a:srgbClr val="D9AA27"/>
                </a:solidFill>
              </a:endParaRPr>
            </a:p>
          </p:txBody>
        </p:sp>
        <p:sp>
          <p:nvSpPr>
            <p:cNvPr id="13" name="Freeform 42"/>
            <p:cNvSpPr/>
            <p:nvPr/>
          </p:nvSpPr>
          <p:spPr bwMode="auto">
            <a:xfrm>
              <a:off x="4225461" y="700380"/>
              <a:ext cx="666482" cy="957040"/>
            </a:xfrm>
            <a:custGeom>
              <a:avLst/>
              <a:gdLst>
                <a:gd name="T0" fmla="*/ 137 w 406"/>
                <a:gd name="T1" fmla="*/ 0 h 528"/>
                <a:gd name="T2" fmla="*/ 406 w 406"/>
                <a:gd name="T3" fmla="*/ 528 h 528"/>
                <a:gd name="T4" fmla="*/ 0 w 406"/>
                <a:gd name="T5" fmla="*/ 528 h 528"/>
                <a:gd name="T6" fmla="*/ 137 w 406"/>
                <a:gd name="T7" fmla="*/ 0 h 528"/>
              </a:gdLst>
              <a:ahLst/>
              <a:cxnLst>
                <a:cxn ang="0">
                  <a:pos x="T0" y="T1"/>
                </a:cxn>
                <a:cxn ang="0">
                  <a:pos x="T2" y="T3"/>
                </a:cxn>
                <a:cxn ang="0">
                  <a:pos x="T4" y="T5"/>
                </a:cxn>
                <a:cxn ang="0">
                  <a:pos x="T6" y="T7"/>
                </a:cxn>
              </a:cxnLst>
              <a:rect l="0" t="0" r="r" b="b"/>
              <a:pathLst>
                <a:path w="406" h="528">
                  <a:moveTo>
                    <a:pt x="137" y="0"/>
                  </a:moveTo>
                  <a:lnTo>
                    <a:pt x="406" y="528"/>
                  </a:lnTo>
                  <a:lnTo>
                    <a:pt x="0" y="528"/>
                  </a:lnTo>
                  <a:lnTo>
                    <a:pt x="137" y="0"/>
                  </a:lnTo>
                  <a:close/>
                </a:path>
              </a:pathLst>
            </a:custGeom>
            <a:solidFill>
              <a:srgbClr val="AE8102"/>
            </a:solidFill>
            <a:ln>
              <a:noFill/>
            </a:ln>
          </p:spPr>
          <p:txBody>
            <a:bodyPr vert="horz" wrap="square" lIns="90305" tIns="45153" rIns="90305" bIns="45153" numCol="1" anchor="t" anchorCtr="0" compatLnSpc="1"/>
            <a:lstStyle/>
            <a:p>
              <a:endParaRPr lang="zh-CN" altLang="en-US" sz="1875">
                <a:solidFill>
                  <a:srgbClr val="D9AA27"/>
                </a:solidFill>
              </a:endParaRPr>
            </a:p>
          </p:txBody>
        </p:sp>
        <p:sp>
          <p:nvSpPr>
            <p:cNvPr id="14" name="Freeform 43"/>
            <p:cNvSpPr/>
            <p:nvPr/>
          </p:nvSpPr>
          <p:spPr bwMode="auto">
            <a:xfrm>
              <a:off x="3540307" y="700380"/>
              <a:ext cx="914361" cy="1627693"/>
            </a:xfrm>
            <a:custGeom>
              <a:avLst/>
              <a:gdLst>
                <a:gd name="T0" fmla="*/ 0 w 557"/>
                <a:gd name="T1" fmla="*/ 806 h 898"/>
                <a:gd name="T2" fmla="*/ 193 w 557"/>
                <a:gd name="T3" fmla="*/ 0 h 898"/>
                <a:gd name="T4" fmla="*/ 557 w 557"/>
                <a:gd name="T5" fmla="*/ 0 h 898"/>
                <a:gd name="T6" fmla="*/ 344 w 557"/>
                <a:gd name="T7" fmla="*/ 898 h 898"/>
                <a:gd name="T8" fmla="*/ 0 w 557"/>
                <a:gd name="T9" fmla="*/ 806 h 898"/>
              </a:gdLst>
              <a:ahLst/>
              <a:cxnLst>
                <a:cxn ang="0">
                  <a:pos x="T0" y="T1"/>
                </a:cxn>
                <a:cxn ang="0">
                  <a:pos x="T2" y="T3"/>
                </a:cxn>
                <a:cxn ang="0">
                  <a:pos x="T4" y="T5"/>
                </a:cxn>
                <a:cxn ang="0">
                  <a:pos x="T6" y="T7"/>
                </a:cxn>
                <a:cxn ang="0">
                  <a:pos x="T8" y="T9"/>
                </a:cxn>
              </a:cxnLst>
              <a:rect l="0" t="0" r="r" b="b"/>
              <a:pathLst>
                <a:path w="557" h="898">
                  <a:moveTo>
                    <a:pt x="0" y="806"/>
                  </a:moveTo>
                  <a:lnTo>
                    <a:pt x="193" y="0"/>
                  </a:lnTo>
                  <a:lnTo>
                    <a:pt x="557" y="0"/>
                  </a:lnTo>
                  <a:lnTo>
                    <a:pt x="344" y="898"/>
                  </a:lnTo>
                  <a:lnTo>
                    <a:pt x="0" y="806"/>
                  </a:lnTo>
                  <a:close/>
                </a:path>
              </a:pathLst>
            </a:custGeom>
            <a:grpFill/>
            <a:ln>
              <a:noFill/>
            </a:ln>
          </p:spPr>
          <p:txBody>
            <a:bodyPr vert="horz" wrap="square" lIns="90305" tIns="45153" rIns="90305" bIns="45153" numCol="1" anchor="t" anchorCtr="0" compatLnSpc="1"/>
            <a:lstStyle/>
            <a:p>
              <a:endParaRPr lang="zh-CN" altLang="en-US" sz="1875">
                <a:solidFill>
                  <a:srgbClr val="D9AA27"/>
                </a:solidFill>
              </a:endParaRPr>
            </a:p>
          </p:txBody>
        </p:sp>
        <p:sp>
          <p:nvSpPr>
            <p:cNvPr id="15" name="Freeform 44"/>
            <p:cNvSpPr/>
            <p:nvPr/>
          </p:nvSpPr>
          <p:spPr bwMode="auto">
            <a:xfrm>
              <a:off x="3433928" y="1332476"/>
              <a:ext cx="666482" cy="996917"/>
            </a:xfrm>
            <a:custGeom>
              <a:avLst/>
              <a:gdLst>
                <a:gd name="T0" fmla="*/ 155 w 406"/>
                <a:gd name="T1" fmla="*/ 0 h 550"/>
                <a:gd name="T2" fmla="*/ 406 w 406"/>
                <a:gd name="T3" fmla="*/ 550 h 550"/>
                <a:gd name="T4" fmla="*/ 0 w 406"/>
                <a:gd name="T5" fmla="*/ 550 h 550"/>
                <a:gd name="T6" fmla="*/ 155 w 406"/>
                <a:gd name="T7" fmla="*/ 0 h 550"/>
              </a:gdLst>
              <a:ahLst/>
              <a:cxnLst>
                <a:cxn ang="0">
                  <a:pos x="T0" y="T1"/>
                </a:cxn>
                <a:cxn ang="0">
                  <a:pos x="T2" y="T3"/>
                </a:cxn>
                <a:cxn ang="0">
                  <a:pos x="T4" y="T5"/>
                </a:cxn>
                <a:cxn ang="0">
                  <a:pos x="T6" y="T7"/>
                </a:cxn>
              </a:cxnLst>
              <a:rect l="0" t="0" r="r" b="b"/>
              <a:pathLst>
                <a:path w="406" h="550">
                  <a:moveTo>
                    <a:pt x="155" y="0"/>
                  </a:moveTo>
                  <a:lnTo>
                    <a:pt x="406" y="550"/>
                  </a:lnTo>
                  <a:lnTo>
                    <a:pt x="0" y="550"/>
                  </a:lnTo>
                  <a:lnTo>
                    <a:pt x="155" y="0"/>
                  </a:lnTo>
                  <a:close/>
                </a:path>
              </a:pathLst>
            </a:custGeom>
            <a:solidFill>
              <a:srgbClr val="AE8102"/>
            </a:solidFill>
            <a:ln>
              <a:noFill/>
            </a:ln>
            <a:extLst>
              <a:ext uri="{91240B29-F687-4F45-9708-019B960494DF}">
                <a14:hiddenLine xmlns:a14="http://schemas.microsoft.com/office/drawing/2010/main" w="9525">
                  <a:solidFill>
                    <a:srgbClr val="000000"/>
                  </a:solidFill>
                  <a:round/>
                </a14:hiddenLine>
              </a:ext>
            </a:extLst>
          </p:spPr>
          <p:txBody>
            <a:bodyPr vert="horz" wrap="square" lIns="90305" tIns="45153" rIns="90305" bIns="45153" numCol="1" anchor="t" anchorCtr="0" compatLnSpc="1"/>
            <a:lstStyle/>
            <a:p>
              <a:endParaRPr lang="zh-CN" altLang="en-US" sz="1875">
                <a:solidFill>
                  <a:srgbClr val="D9AA27"/>
                </a:solidFill>
              </a:endParaRPr>
            </a:p>
          </p:txBody>
        </p:sp>
        <p:sp>
          <p:nvSpPr>
            <p:cNvPr id="16" name="Freeform 45"/>
            <p:cNvSpPr/>
            <p:nvPr/>
          </p:nvSpPr>
          <p:spPr bwMode="auto">
            <a:xfrm>
              <a:off x="2747869" y="1330664"/>
              <a:ext cx="940626" cy="1654881"/>
            </a:xfrm>
            <a:custGeom>
              <a:avLst/>
              <a:gdLst>
                <a:gd name="T0" fmla="*/ 0 w 573"/>
                <a:gd name="T1" fmla="*/ 822 h 913"/>
                <a:gd name="T2" fmla="*/ 208 w 573"/>
                <a:gd name="T3" fmla="*/ 0 h 913"/>
                <a:gd name="T4" fmla="*/ 573 w 573"/>
                <a:gd name="T5" fmla="*/ 0 h 913"/>
                <a:gd name="T6" fmla="*/ 343 w 573"/>
                <a:gd name="T7" fmla="*/ 913 h 913"/>
                <a:gd name="T8" fmla="*/ 0 w 573"/>
                <a:gd name="T9" fmla="*/ 822 h 913"/>
              </a:gdLst>
              <a:ahLst/>
              <a:cxnLst>
                <a:cxn ang="0">
                  <a:pos x="T0" y="T1"/>
                </a:cxn>
                <a:cxn ang="0">
                  <a:pos x="T2" y="T3"/>
                </a:cxn>
                <a:cxn ang="0">
                  <a:pos x="T4" y="T5"/>
                </a:cxn>
                <a:cxn ang="0">
                  <a:pos x="T6" y="T7"/>
                </a:cxn>
                <a:cxn ang="0">
                  <a:pos x="T8" y="T9"/>
                </a:cxn>
              </a:cxnLst>
              <a:rect l="0" t="0" r="r" b="b"/>
              <a:pathLst>
                <a:path w="573" h="913">
                  <a:moveTo>
                    <a:pt x="0" y="822"/>
                  </a:moveTo>
                  <a:lnTo>
                    <a:pt x="208" y="0"/>
                  </a:lnTo>
                  <a:lnTo>
                    <a:pt x="573" y="0"/>
                  </a:lnTo>
                  <a:lnTo>
                    <a:pt x="343" y="913"/>
                  </a:lnTo>
                  <a:lnTo>
                    <a:pt x="0" y="822"/>
                  </a:lnTo>
                  <a:close/>
                </a:path>
              </a:pathLst>
            </a:custGeom>
            <a:grpFill/>
            <a:ln>
              <a:noFill/>
            </a:ln>
          </p:spPr>
          <p:txBody>
            <a:bodyPr vert="horz" wrap="square" lIns="90305" tIns="45153" rIns="90305" bIns="45153" numCol="1" anchor="t" anchorCtr="0" compatLnSpc="1"/>
            <a:lstStyle/>
            <a:p>
              <a:endParaRPr lang="zh-CN" altLang="en-US" sz="1875">
                <a:solidFill>
                  <a:srgbClr val="D9AA27"/>
                </a:solidFill>
              </a:endParaRPr>
            </a:p>
          </p:txBody>
        </p:sp>
        <p:sp>
          <p:nvSpPr>
            <p:cNvPr id="17" name="Freeform 46"/>
            <p:cNvSpPr/>
            <p:nvPr/>
          </p:nvSpPr>
          <p:spPr bwMode="auto">
            <a:xfrm>
              <a:off x="2641022" y="1907062"/>
              <a:ext cx="666482" cy="1085733"/>
            </a:xfrm>
            <a:custGeom>
              <a:avLst/>
              <a:gdLst>
                <a:gd name="T0" fmla="*/ 172 w 406"/>
                <a:gd name="T1" fmla="*/ 0 h 599"/>
                <a:gd name="T2" fmla="*/ 406 w 406"/>
                <a:gd name="T3" fmla="*/ 599 h 599"/>
                <a:gd name="T4" fmla="*/ 0 w 406"/>
                <a:gd name="T5" fmla="*/ 599 h 599"/>
                <a:gd name="T6" fmla="*/ 172 w 406"/>
                <a:gd name="T7" fmla="*/ 0 h 599"/>
              </a:gdLst>
              <a:ahLst/>
              <a:cxnLst>
                <a:cxn ang="0">
                  <a:pos x="T0" y="T1"/>
                </a:cxn>
                <a:cxn ang="0">
                  <a:pos x="T2" y="T3"/>
                </a:cxn>
                <a:cxn ang="0">
                  <a:pos x="T4" y="T5"/>
                </a:cxn>
                <a:cxn ang="0">
                  <a:pos x="T6" y="T7"/>
                </a:cxn>
              </a:cxnLst>
              <a:rect l="0" t="0" r="r" b="b"/>
              <a:pathLst>
                <a:path w="406" h="599">
                  <a:moveTo>
                    <a:pt x="172" y="0"/>
                  </a:moveTo>
                  <a:lnTo>
                    <a:pt x="406" y="599"/>
                  </a:lnTo>
                  <a:lnTo>
                    <a:pt x="0" y="599"/>
                  </a:lnTo>
                  <a:lnTo>
                    <a:pt x="172" y="0"/>
                  </a:lnTo>
                  <a:close/>
                </a:path>
              </a:pathLst>
            </a:custGeom>
            <a:solidFill>
              <a:srgbClr val="AE8102"/>
            </a:solidFill>
            <a:ln>
              <a:noFill/>
            </a:ln>
            <a:extLst>
              <a:ext uri="{91240B29-F687-4F45-9708-019B960494DF}">
                <a14:hiddenLine xmlns:a14="http://schemas.microsoft.com/office/drawing/2010/main" w="9525">
                  <a:solidFill>
                    <a:srgbClr val="000000"/>
                  </a:solidFill>
                  <a:round/>
                </a14:hiddenLine>
              </a:ext>
            </a:extLst>
          </p:spPr>
          <p:txBody>
            <a:bodyPr vert="horz" wrap="square" lIns="90305" tIns="45153" rIns="90305" bIns="45153" numCol="1" anchor="t" anchorCtr="0" compatLnSpc="1"/>
            <a:lstStyle/>
            <a:p>
              <a:endParaRPr lang="zh-CN" altLang="en-US" sz="1875">
                <a:solidFill>
                  <a:srgbClr val="D9AA27"/>
                </a:solidFill>
              </a:endParaRPr>
            </a:p>
          </p:txBody>
        </p:sp>
        <p:sp>
          <p:nvSpPr>
            <p:cNvPr id="18" name="Freeform 47"/>
            <p:cNvSpPr/>
            <p:nvPr/>
          </p:nvSpPr>
          <p:spPr bwMode="auto">
            <a:xfrm>
              <a:off x="117866" y="3489356"/>
              <a:ext cx="2516565" cy="1828383"/>
            </a:xfrm>
            <a:custGeom>
              <a:avLst/>
              <a:gdLst>
                <a:gd name="T0" fmla="*/ 0 w 1546"/>
                <a:gd name="T1" fmla="*/ 1005 h 1005"/>
                <a:gd name="T2" fmla="*/ 0 w 1546"/>
                <a:gd name="T3" fmla="*/ 202 h 1005"/>
                <a:gd name="T4" fmla="*/ 1146 w 1546"/>
                <a:gd name="T5" fmla="*/ 0 h 1005"/>
                <a:gd name="T6" fmla="*/ 1546 w 1546"/>
                <a:gd name="T7" fmla="*/ 14 h 1005"/>
                <a:gd name="T8" fmla="*/ 838 w 1546"/>
                <a:gd name="T9" fmla="*/ 1005 h 1005"/>
                <a:gd name="T10" fmla="*/ 0 w 1546"/>
                <a:gd name="T11" fmla="*/ 1005 h 1005"/>
                <a:gd name="connsiteX0" fmla="*/ 0 w 9916"/>
                <a:gd name="connsiteY0" fmla="*/ 10028 h 10028"/>
                <a:gd name="connsiteX1" fmla="*/ 0 w 9916"/>
                <a:gd name="connsiteY1" fmla="*/ 2038 h 10028"/>
                <a:gd name="connsiteX2" fmla="*/ 7413 w 9916"/>
                <a:gd name="connsiteY2" fmla="*/ 28 h 10028"/>
                <a:gd name="connsiteX3" fmla="*/ 9916 w 9916"/>
                <a:gd name="connsiteY3" fmla="*/ 0 h 10028"/>
                <a:gd name="connsiteX4" fmla="*/ 5420 w 9916"/>
                <a:gd name="connsiteY4" fmla="*/ 10028 h 10028"/>
                <a:gd name="connsiteX5" fmla="*/ 0 w 9916"/>
                <a:gd name="connsiteY5" fmla="*/ 10028 h 10028"/>
                <a:gd name="connsiteX0-1" fmla="*/ 0 w 10000"/>
                <a:gd name="connsiteY0-2" fmla="*/ 10009 h 10009"/>
                <a:gd name="connsiteX1-3" fmla="*/ 0 w 10000"/>
                <a:gd name="connsiteY1-4" fmla="*/ 2041 h 10009"/>
                <a:gd name="connsiteX2-5" fmla="*/ 7464 w 10000"/>
                <a:gd name="connsiteY2-6" fmla="*/ 0 h 10009"/>
                <a:gd name="connsiteX3-7" fmla="*/ 10000 w 10000"/>
                <a:gd name="connsiteY3-8" fmla="*/ 9 h 10009"/>
                <a:gd name="connsiteX4-9" fmla="*/ 5466 w 10000"/>
                <a:gd name="connsiteY4-10" fmla="*/ 10009 h 10009"/>
                <a:gd name="connsiteX5-11" fmla="*/ 0 w 10000"/>
                <a:gd name="connsiteY5-12" fmla="*/ 10009 h 1000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0000" h="10009">
                  <a:moveTo>
                    <a:pt x="0" y="10009"/>
                  </a:moveTo>
                  <a:lnTo>
                    <a:pt x="0" y="2041"/>
                  </a:lnTo>
                  <a:lnTo>
                    <a:pt x="7464" y="0"/>
                  </a:lnTo>
                  <a:lnTo>
                    <a:pt x="10000" y="9"/>
                  </a:lnTo>
                  <a:lnTo>
                    <a:pt x="5466" y="10009"/>
                  </a:lnTo>
                  <a:lnTo>
                    <a:pt x="0" y="10009"/>
                  </a:lnTo>
                  <a:close/>
                </a:path>
              </a:pathLst>
            </a:custGeom>
            <a:grpFill/>
            <a:ln>
              <a:noFill/>
            </a:ln>
          </p:spPr>
          <p:txBody>
            <a:bodyPr vert="horz" wrap="square" lIns="90305" tIns="45153" rIns="90305" bIns="45153" numCol="1" anchor="t" anchorCtr="0" compatLnSpc="1"/>
            <a:lstStyle/>
            <a:p>
              <a:endParaRPr lang="zh-CN" altLang="en-US" sz="1875">
                <a:solidFill>
                  <a:srgbClr val="D9AA27"/>
                </a:solidFill>
              </a:endParaRPr>
            </a:p>
          </p:txBody>
        </p:sp>
        <p:sp>
          <p:nvSpPr>
            <p:cNvPr id="19" name="Freeform 48"/>
            <p:cNvSpPr/>
            <p:nvPr/>
          </p:nvSpPr>
          <p:spPr bwMode="auto">
            <a:xfrm>
              <a:off x="1982749" y="1907062"/>
              <a:ext cx="943908" cy="1584119"/>
            </a:xfrm>
            <a:custGeom>
              <a:avLst/>
              <a:gdLst>
                <a:gd name="T0" fmla="*/ 0 w 575"/>
                <a:gd name="T1" fmla="*/ 873 h 887"/>
                <a:gd name="T2" fmla="*/ 210 w 575"/>
                <a:gd name="T3" fmla="*/ 0 h 887"/>
                <a:gd name="T4" fmla="*/ 575 w 575"/>
                <a:gd name="T5" fmla="*/ 0 h 887"/>
                <a:gd name="T6" fmla="*/ 398 w 575"/>
                <a:gd name="T7" fmla="*/ 887 h 887"/>
                <a:gd name="T8" fmla="*/ 0 w 575"/>
                <a:gd name="T9" fmla="*/ 873 h 887"/>
                <a:gd name="connsiteX0" fmla="*/ 0 w 10000"/>
                <a:gd name="connsiteY0" fmla="*/ 9842 h 9853"/>
                <a:gd name="connsiteX1" fmla="*/ 3652 w 10000"/>
                <a:gd name="connsiteY1" fmla="*/ 0 h 9853"/>
                <a:gd name="connsiteX2" fmla="*/ 10000 w 10000"/>
                <a:gd name="connsiteY2" fmla="*/ 0 h 9853"/>
                <a:gd name="connsiteX3" fmla="*/ 6922 w 10000"/>
                <a:gd name="connsiteY3" fmla="*/ 9853 h 9853"/>
                <a:gd name="connsiteX4" fmla="*/ 0 w 10000"/>
                <a:gd name="connsiteY4" fmla="*/ 9842 h 9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9853">
                  <a:moveTo>
                    <a:pt x="0" y="9842"/>
                  </a:moveTo>
                  <a:lnTo>
                    <a:pt x="3652" y="0"/>
                  </a:lnTo>
                  <a:lnTo>
                    <a:pt x="10000" y="0"/>
                  </a:lnTo>
                  <a:lnTo>
                    <a:pt x="6922" y="9853"/>
                  </a:lnTo>
                  <a:lnTo>
                    <a:pt x="0" y="9842"/>
                  </a:lnTo>
                  <a:close/>
                </a:path>
              </a:pathLst>
            </a:custGeom>
            <a:grpFill/>
            <a:ln>
              <a:noFill/>
            </a:ln>
          </p:spPr>
          <p:txBody>
            <a:bodyPr vert="horz" wrap="square" lIns="90305" tIns="45153" rIns="90305" bIns="45153" numCol="1" anchor="t" anchorCtr="0" compatLnSpc="1"/>
            <a:lstStyle/>
            <a:p>
              <a:endParaRPr lang="zh-CN" altLang="en-US" sz="1875">
                <a:solidFill>
                  <a:srgbClr val="D9AA27"/>
                </a:solidFill>
              </a:endParaRPr>
            </a:p>
          </p:txBody>
        </p:sp>
      </p:grpSp>
      <p:sp>
        <p:nvSpPr>
          <p:cNvPr id="58" name="Title 3"/>
          <p:cNvSpPr txBox="1"/>
          <p:nvPr/>
        </p:nvSpPr>
        <p:spPr>
          <a:xfrm>
            <a:off x="0" y="33511"/>
            <a:ext cx="849411" cy="1836413"/>
          </a:xfrm>
          <a:prstGeom prst="rect">
            <a:avLst/>
          </a:prstGeom>
          <a:solidFill>
            <a:schemeClr val="accent2">
              <a:lumMod val="75000"/>
            </a:schemeClr>
          </a:solidFill>
          <a:ln w="28575" cap="flat" cmpd="sng" algn="ctr">
            <a:noFill/>
            <a:prstDash val="solid"/>
          </a:ln>
          <a:effectLst>
            <a:outerShdw blurRad="50800" dist="38100" dir="2700000" algn="tl" rotWithShape="0">
              <a:prstClr val="black">
                <a:alpha val="40000"/>
              </a:prstClr>
            </a:outerShdw>
          </a:effectLst>
        </p:spPr>
        <p:txBody>
          <a:bodyPr anchor="ctr"/>
          <a:lstStyle>
            <a:defPPr>
              <a:defRPr lang="zh-CN"/>
            </a:defPPr>
            <a:lvl1pPr algn="ctr">
              <a:defRPr kern="0">
                <a:solidFill>
                  <a:schemeClr val="accent5">
                    <a:lumMod val="50000"/>
                  </a:schemeClr>
                </a:solidFill>
                <a:latin typeface="Calibri" panose="020F0502020204030204"/>
              </a:defRPr>
            </a:lvl1pPr>
          </a:lstStyle>
          <a:p>
            <a:pPr defTabSz="955675" fontAlgn="auto">
              <a:spcBef>
                <a:spcPts val="0"/>
              </a:spcBef>
              <a:spcAft>
                <a:spcPts val="0"/>
              </a:spcAft>
              <a:defRPr/>
            </a:pPr>
            <a:r>
              <a:rPr lang="zh-CN" altLang="en-US" sz="3950" b="1" dirty="0">
                <a:solidFill>
                  <a:schemeClr val="bg1"/>
                </a:solidFill>
                <a:ea typeface="+mn-ea"/>
              </a:rPr>
              <a:t>目</a:t>
            </a:r>
            <a:endParaRPr lang="en-US" altLang="zh-CN" sz="3950" b="1" dirty="0">
              <a:solidFill>
                <a:schemeClr val="bg1"/>
              </a:solidFill>
              <a:ea typeface="+mn-ea"/>
            </a:endParaRPr>
          </a:p>
          <a:p>
            <a:pPr defTabSz="955675" fontAlgn="auto">
              <a:spcBef>
                <a:spcPts val="0"/>
              </a:spcBef>
              <a:spcAft>
                <a:spcPts val="0"/>
              </a:spcAft>
              <a:defRPr/>
            </a:pPr>
            <a:r>
              <a:rPr lang="zh-CN" altLang="en-US" sz="3950" b="1" dirty="0">
                <a:solidFill>
                  <a:schemeClr val="bg1"/>
                </a:solidFill>
                <a:ea typeface="+mn-ea"/>
              </a:rPr>
              <a:t>录</a:t>
            </a:r>
            <a:endParaRPr lang="en-US" altLang="zh-CN" sz="3950" b="1" dirty="0">
              <a:solidFill>
                <a:schemeClr val="bg1"/>
              </a:solidFill>
              <a:ea typeface="+mn-ea"/>
            </a:endParaRPr>
          </a:p>
        </p:txBody>
      </p:sp>
      <p:sp>
        <p:nvSpPr>
          <p:cNvPr id="68" name="Title 3"/>
          <p:cNvSpPr txBox="1"/>
          <p:nvPr/>
        </p:nvSpPr>
        <p:spPr bwMode="auto">
          <a:xfrm>
            <a:off x="4594767" y="344277"/>
            <a:ext cx="629474" cy="465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r>
              <a:rPr lang="en-US" altLang="zh-CN" sz="3160" b="1" dirty="0">
                <a:solidFill>
                  <a:schemeClr val="bg1"/>
                </a:solidFill>
                <a:latin typeface="微软雅黑" panose="020B0503020204020204" pitchFamily="34" charset="-122"/>
              </a:rPr>
              <a:t>1</a:t>
            </a:r>
            <a:endParaRPr lang="en-US" altLang="zh-CN" sz="3160" b="1" dirty="0">
              <a:solidFill>
                <a:schemeClr val="bg1"/>
              </a:solidFill>
              <a:latin typeface="微软雅黑" panose="020B0503020204020204" pitchFamily="34" charset="-122"/>
            </a:endParaRPr>
          </a:p>
        </p:txBody>
      </p:sp>
      <p:grpSp>
        <p:nvGrpSpPr>
          <p:cNvPr id="8" name="组合 7"/>
          <p:cNvGrpSpPr/>
          <p:nvPr/>
        </p:nvGrpSpPr>
        <p:grpSpPr>
          <a:xfrm>
            <a:off x="5567289" y="520047"/>
            <a:ext cx="3042297" cy="942266"/>
            <a:chOff x="5637248" y="492648"/>
            <a:chExt cx="3080527" cy="954107"/>
          </a:xfrm>
        </p:grpSpPr>
        <p:sp>
          <p:nvSpPr>
            <p:cNvPr id="86" name="TextBox 85"/>
            <p:cNvSpPr txBox="1"/>
            <p:nvPr/>
          </p:nvSpPr>
          <p:spPr>
            <a:xfrm>
              <a:off x="5712198" y="492648"/>
              <a:ext cx="3005577" cy="954107"/>
            </a:xfrm>
            <a:prstGeom prst="rect">
              <a:avLst/>
            </a:prstGeom>
            <a:noFill/>
          </p:spPr>
          <p:txBody>
            <a:bodyPr wrap="square">
              <a:spAutoFit/>
            </a:bodyPr>
            <a:lstStyle/>
            <a:p>
              <a:pPr defTabSz="955675" fontAlgn="auto">
                <a:spcBef>
                  <a:spcPts val="0"/>
                </a:spcBef>
                <a:spcAft>
                  <a:spcPts val="0"/>
                </a:spcAft>
                <a:defRPr/>
              </a:pPr>
              <a:r>
                <a:rPr lang="zh-CN" altLang="en-US" sz="1385" b="1" dirty="0">
                  <a:solidFill>
                    <a:srgbClr val="D9AA27"/>
                  </a:solidFill>
                  <a:latin typeface="微软雅黑" panose="020B0503020204020204" pitchFamily="34" charset="-122"/>
                  <a:ea typeface="+mn-ea"/>
                </a:rPr>
                <a:t>整体概述标题</a:t>
              </a:r>
              <a:endParaRPr lang="en-US" altLang="zh-CN" sz="1385" b="1" dirty="0">
                <a:solidFill>
                  <a:srgbClr val="D9AA27"/>
                </a:solidFill>
                <a:latin typeface="微软雅黑" panose="020B0503020204020204" pitchFamily="34" charset="-122"/>
                <a:ea typeface="+mn-ea"/>
              </a:endParaRPr>
            </a:p>
            <a:p>
              <a:pPr defTabSz="955675" fontAlgn="auto">
                <a:lnSpc>
                  <a:spcPct val="150000"/>
                </a:lnSpc>
                <a:spcBef>
                  <a:spcPts val="0"/>
                </a:spcBef>
                <a:spcAft>
                  <a:spcPts val="0"/>
                </a:spcAft>
                <a:defRPr/>
              </a:pPr>
              <a:r>
                <a:rPr lang="zh-CN" altLang="en-US" sz="1185" dirty="0">
                  <a:solidFill>
                    <a:schemeClr val="tx1">
                      <a:lumMod val="65000"/>
                      <a:lumOff val="35000"/>
                    </a:schemeClr>
                  </a:solidFill>
                  <a:latin typeface="微软雅黑" panose="020B0503020204020204" pitchFamily="34" charset="-122"/>
                  <a:ea typeface="+mn-ea"/>
                </a:rPr>
                <a:t>单击此处添加文本单击此处添加文本</a:t>
              </a:r>
              <a:endParaRPr lang="en-US" altLang="zh-CN" sz="1185" dirty="0">
                <a:solidFill>
                  <a:schemeClr val="tx1">
                    <a:lumMod val="65000"/>
                    <a:lumOff val="35000"/>
                  </a:schemeClr>
                </a:solidFill>
                <a:latin typeface="微软雅黑" panose="020B0503020204020204" pitchFamily="34" charset="-122"/>
                <a:ea typeface="+mn-ea"/>
              </a:endParaRPr>
            </a:p>
            <a:p>
              <a:pPr defTabSz="955675" fontAlgn="auto">
                <a:spcBef>
                  <a:spcPts val="0"/>
                </a:spcBef>
                <a:spcAft>
                  <a:spcPts val="0"/>
                </a:spcAft>
                <a:defRPr/>
              </a:pPr>
              <a:r>
                <a:rPr lang="zh-CN" altLang="en-US" sz="1185" dirty="0">
                  <a:solidFill>
                    <a:schemeClr val="tx1">
                      <a:lumMod val="65000"/>
                      <a:lumOff val="35000"/>
                    </a:schemeClr>
                  </a:solidFill>
                  <a:latin typeface="微软雅黑" panose="020B0503020204020204" pitchFamily="34" charset="-122"/>
                </a:rPr>
                <a:t>单击此处添加文本单击此处添加文本</a:t>
              </a:r>
              <a:endParaRPr lang="en-US" altLang="zh-CN" sz="1185" dirty="0">
                <a:solidFill>
                  <a:schemeClr val="tx1">
                    <a:lumMod val="65000"/>
                    <a:lumOff val="35000"/>
                  </a:schemeClr>
                </a:solidFill>
                <a:latin typeface="微软雅黑" panose="020B0503020204020204" pitchFamily="34" charset="-122"/>
              </a:endParaRPr>
            </a:p>
            <a:p>
              <a:pPr defTabSz="955675" fontAlgn="auto">
                <a:spcBef>
                  <a:spcPts val="0"/>
                </a:spcBef>
                <a:spcAft>
                  <a:spcPts val="0"/>
                </a:spcAft>
                <a:defRPr/>
              </a:pPr>
              <a:endParaRPr lang="en-US" altLang="zh-CN" sz="1185" dirty="0">
                <a:solidFill>
                  <a:schemeClr val="tx1">
                    <a:lumMod val="65000"/>
                    <a:lumOff val="35000"/>
                  </a:schemeClr>
                </a:solidFill>
                <a:latin typeface="微软雅黑" panose="020B0503020204020204" pitchFamily="34" charset="-122"/>
              </a:endParaRPr>
            </a:p>
          </p:txBody>
        </p:sp>
        <p:sp>
          <p:nvSpPr>
            <p:cNvPr id="20" name="Freeform 65"/>
            <p:cNvSpPr/>
            <p:nvPr/>
          </p:nvSpPr>
          <p:spPr bwMode="auto">
            <a:xfrm>
              <a:off x="5637248" y="550461"/>
              <a:ext cx="114911" cy="148631"/>
            </a:xfrm>
            <a:custGeom>
              <a:avLst/>
              <a:gdLst>
                <a:gd name="T0" fmla="*/ 0 w 70"/>
                <a:gd name="T1" fmla="*/ 41 h 82"/>
                <a:gd name="T2" fmla="*/ 0 w 70"/>
                <a:gd name="T3" fmla="*/ 0 h 82"/>
                <a:gd name="T4" fmla="*/ 34 w 70"/>
                <a:gd name="T5" fmla="*/ 21 h 82"/>
                <a:gd name="T6" fmla="*/ 70 w 70"/>
                <a:gd name="T7" fmla="*/ 41 h 82"/>
                <a:gd name="T8" fmla="*/ 34 w 70"/>
                <a:gd name="T9" fmla="*/ 62 h 82"/>
                <a:gd name="T10" fmla="*/ 0 w 70"/>
                <a:gd name="T11" fmla="*/ 82 h 82"/>
                <a:gd name="T12" fmla="*/ 0 w 70"/>
                <a:gd name="T13" fmla="*/ 41 h 82"/>
              </a:gdLst>
              <a:ahLst/>
              <a:cxnLst>
                <a:cxn ang="0">
                  <a:pos x="T0" y="T1"/>
                </a:cxn>
                <a:cxn ang="0">
                  <a:pos x="T2" y="T3"/>
                </a:cxn>
                <a:cxn ang="0">
                  <a:pos x="T4" y="T5"/>
                </a:cxn>
                <a:cxn ang="0">
                  <a:pos x="T6" y="T7"/>
                </a:cxn>
                <a:cxn ang="0">
                  <a:pos x="T8" y="T9"/>
                </a:cxn>
                <a:cxn ang="0">
                  <a:pos x="T10" y="T11"/>
                </a:cxn>
                <a:cxn ang="0">
                  <a:pos x="T12" y="T13"/>
                </a:cxn>
              </a:cxnLst>
              <a:rect l="0" t="0" r="r" b="b"/>
              <a:pathLst>
                <a:path w="70" h="82">
                  <a:moveTo>
                    <a:pt x="0" y="41"/>
                  </a:moveTo>
                  <a:lnTo>
                    <a:pt x="0" y="0"/>
                  </a:lnTo>
                  <a:lnTo>
                    <a:pt x="34" y="21"/>
                  </a:lnTo>
                  <a:lnTo>
                    <a:pt x="70" y="41"/>
                  </a:lnTo>
                  <a:lnTo>
                    <a:pt x="34" y="62"/>
                  </a:lnTo>
                  <a:lnTo>
                    <a:pt x="0" y="82"/>
                  </a:lnTo>
                  <a:lnTo>
                    <a:pt x="0" y="41"/>
                  </a:lnTo>
                  <a:close/>
                </a:path>
              </a:pathLst>
            </a:custGeom>
            <a:solidFill>
              <a:schemeClr val="accent2">
                <a:lumMod val="75000"/>
              </a:schemeClr>
            </a:solidFill>
            <a:ln>
              <a:noFill/>
            </a:ln>
          </p:spPr>
          <p:txBody>
            <a:bodyPr vert="horz" wrap="square" lIns="90305" tIns="45153" rIns="90305" bIns="45153" numCol="1" anchor="t" anchorCtr="0" compatLnSpc="1"/>
            <a:lstStyle/>
            <a:p>
              <a:endParaRPr lang="zh-CN" altLang="en-US" sz="1875"/>
            </a:p>
          </p:txBody>
        </p:sp>
      </p:grpSp>
      <p:sp>
        <p:nvSpPr>
          <p:cNvPr id="92" name="Title 3"/>
          <p:cNvSpPr txBox="1"/>
          <p:nvPr/>
        </p:nvSpPr>
        <p:spPr bwMode="auto">
          <a:xfrm>
            <a:off x="3725355" y="959534"/>
            <a:ext cx="629474" cy="465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r>
              <a:rPr lang="en-US" altLang="zh-CN" sz="3160" b="1" dirty="0">
                <a:solidFill>
                  <a:schemeClr val="bg1"/>
                </a:solidFill>
                <a:latin typeface="微软雅黑" panose="020B0503020204020204" pitchFamily="34" charset="-122"/>
              </a:rPr>
              <a:t>2</a:t>
            </a:r>
            <a:endParaRPr lang="en-US" altLang="zh-CN" sz="3160" b="1" dirty="0">
              <a:solidFill>
                <a:schemeClr val="bg1"/>
              </a:solidFill>
              <a:latin typeface="微软雅黑" panose="020B0503020204020204" pitchFamily="34" charset="-122"/>
            </a:endParaRPr>
          </a:p>
        </p:txBody>
      </p:sp>
      <p:sp>
        <p:nvSpPr>
          <p:cNvPr id="93" name="Title 3"/>
          <p:cNvSpPr txBox="1"/>
          <p:nvPr/>
        </p:nvSpPr>
        <p:spPr bwMode="auto">
          <a:xfrm>
            <a:off x="2941059" y="1583541"/>
            <a:ext cx="629474" cy="465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r>
              <a:rPr lang="en-US" altLang="zh-CN" sz="3160" b="1" dirty="0">
                <a:solidFill>
                  <a:schemeClr val="bg1"/>
                </a:solidFill>
                <a:latin typeface="微软雅黑" panose="020B0503020204020204" pitchFamily="34" charset="-122"/>
              </a:rPr>
              <a:t>3</a:t>
            </a:r>
            <a:endParaRPr lang="en-US" altLang="zh-CN" sz="3160" b="1" dirty="0">
              <a:solidFill>
                <a:schemeClr val="bg1"/>
              </a:solidFill>
              <a:latin typeface="微软雅黑" panose="020B0503020204020204" pitchFamily="34" charset="-122"/>
            </a:endParaRPr>
          </a:p>
        </p:txBody>
      </p:sp>
      <p:sp>
        <p:nvSpPr>
          <p:cNvPr id="103" name="Title 3"/>
          <p:cNvSpPr txBox="1"/>
          <p:nvPr/>
        </p:nvSpPr>
        <p:spPr bwMode="auto">
          <a:xfrm>
            <a:off x="2153990" y="2330441"/>
            <a:ext cx="629474" cy="465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r>
              <a:rPr lang="en-US" altLang="zh-CN" sz="3160" b="1" dirty="0">
                <a:solidFill>
                  <a:schemeClr val="bg1"/>
                </a:solidFill>
                <a:latin typeface="微软雅黑" panose="020B0503020204020204" pitchFamily="34" charset="-122"/>
              </a:rPr>
              <a:t>4</a:t>
            </a:r>
            <a:endParaRPr lang="en-US" altLang="zh-CN" sz="3160" b="1" dirty="0">
              <a:solidFill>
                <a:schemeClr val="bg1"/>
              </a:solidFill>
              <a:latin typeface="微软雅黑" panose="020B0503020204020204" pitchFamily="34" charset="-122"/>
            </a:endParaRPr>
          </a:p>
        </p:txBody>
      </p:sp>
      <p:grpSp>
        <p:nvGrpSpPr>
          <p:cNvPr id="9" name="组合 8"/>
          <p:cNvGrpSpPr/>
          <p:nvPr/>
        </p:nvGrpSpPr>
        <p:grpSpPr>
          <a:xfrm>
            <a:off x="5002603" y="1477950"/>
            <a:ext cx="3042297" cy="942266"/>
            <a:chOff x="5065466" y="1462589"/>
            <a:chExt cx="3080527" cy="954107"/>
          </a:xfrm>
        </p:grpSpPr>
        <p:sp>
          <p:nvSpPr>
            <p:cNvPr id="107" name="TextBox 106"/>
            <p:cNvSpPr txBox="1"/>
            <p:nvPr/>
          </p:nvSpPr>
          <p:spPr>
            <a:xfrm>
              <a:off x="5140416" y="1462589"/>
              <a:ext cx="3005577" cy="954107"/>
            </a:xfrm>
            <a:prstGeom prst="rect">
              <a:avLst/>
            </a:prstGeom>
            <a:noFill/>
          </p:spPr>
          <p:txBody>
            <a:bodyPr wrap="square">
              <a:spAutoFit/>
            </a:bodyPr>
            <a:lstStyle/>
            <a:p>
              <a:pPr defTabSz="955675" fontAlgn="auto">
                <a:spcBef>
                  <a:spcPts val="0"/>
                </a:spcBef>
                <a:spcAft>
                  <a:spcPts val="0"/>
                </a:spcAft>
                <a:defRPr/>
              </a:pPr>
              <a:r>
                <a:rPr lang="zh-CN" altLang="en-US" sz="1385" b="1" dirty="0">
                  <a:solidFill>
                    <a:srgbClr val="D9AA27"/>
                  </a:solidFill>
                  <a:latin typeface="微软雅黑" panose="020B0503020204020204" pitchFamily="34" charset="-122"/>
                  <a:ea typeface="+mn-ea"/>
                </a:rPr>
                <a:t>主要工作标题</a:t>
              </a:r>
              <a:endParaRPr lang="en-US" altLang="zh-CN" sz="1385" b="1" dirty="0">
                <a:solidFill>
                  <a:srgbClr val="D9AA27"/>
                </a:solidFill>
                <a:latin typeface="微软雅黑" panose="020B0503020204020204" pitchFamily="34" charset="-122"/>
                <a:ea typeface="+mn-ea"/>
              </a:endParaRPr>
            </a:p>
            <a:p>
              <a:pPr defTabSz="955675" fontAlgn="auto">
                <a:lnSpc>
                  <a:spcPct val="150000"/>
                </a:lnSpc>
                <a:spcBef>
                  <a:spcPts val="0"/>
                </a:spcBef>
                <a:spcAft>
                  <a:spcPts val="0"/>
                </a:spcAft>
                <a:defRPr/>
              </a:pPr>
              <a:r>
                <a:rPr lang="zh-CN" altLang="en-US" sz="1185" dirty="0">
                  <a:solidFill>
                    <a:schemeClr val="tx1">
                      <a:lumMod val="65000"/>
                      <a:lumOff val="35000"/>
                    </a:schemeClr>
                  </a:solidFill>
                  <a:latin typeface="微软雅黑" panose="020B0503020204020204" pitchFamily="34" charset="-122"/>
                  <a:ea typeface="+mn-ea"/>
                </a:rPr>
                <a:t>单击此处添加文本单击此处添加文本</a:t>
              </a:r>
              <a:endParaRPr lang="en-US" altLang="zh-CN" sz="1185" dirty="0">
                <a:solidFill>
                  <a:schemeClr val="tx1">
                    <a:lumMod val="65000"/>
                    <a:lumOff val="35000"/>
                  </a:schemeClr>
                </a:solidFill>
                <a:latin typeface="微软雅黑" panose="020B0503020204020204" pitchFamily="34" charset="-122"/>
                <a:ea typeface="+mn-ea"/>
              </a:endParaRPr>
            </a:p>
            <a:p>
              <a:pPr defTabSz="955675" fontAlgn="auto">
                <a:spcBef>
                  <a:spcPts val="0"/>
                </a:spcBef>
                <a:spcAft>
                  <a:spcPts val="0"/>
                </a:spcAft>
                <a:defRPr/>
              </a:pPr>
              <a:r>
                <a:rPr lang="zh-CN" altLang="en-US" sz="1185" dirty="0">
                  <a:solidFill>
                    <a:schemeClr val="tx1">
                      <a:lumMod val="65000"/>
                      <a:lumOff val="35000"/>
                    </a:schemeClr>
                  </a:solidFill>
                  <a:latin typeface="微软雅黑" panose="020B0503020204020204" pitchFamily="34" charset="-122"/>
                </a:rPr>
                <a:t>单击此处添加文本单击此处添加文本</a:t>
              </a:r>
              <a:endParaRPr lang="en-US" altLang="zh-CN" sz="1185" dirty="0">
                <a:solidFill>
                  <a:schemeClr val="tx1">
                    <a:lumMod val="65000"/>
                    <a:lumOff val="35000"/>
                  </a:schemeClr>
                </a:solidFill>
                <a:latin typeface="微软雅黑" panose="020B0503020204020204" pitchFamily="34" charset="-122"/>
              </a:endParaRPr>
            </a:p>
            <a:p>
              <a:pPr defTabSz="955675" fontAlgn="auto">
                <a:spcBef>
                  <a:spcPts val="0"/>
                </a:spcBef>
                <a:spcAft>
                  <a:spcPts val="0"/>
                </a:spcAft>
                <a:defRPr/>
              </a:pPr>
              <a:endParaRPr lang="en-US" altLang="zh-CN" sz="1185" dirty="0">
                <a:solidFill>
                  <a:schemeClr val="tx1">
                    <a:lumMod val="65000"/>
                    <a:lumOff val="35000"/>
                  </a:schemeClr>
                </a:solidFill>
                <a:latin typeface="微软雅黑" panose="020B0503020204020204" pitchFamily="34" charset="-122"/>
              </a:endParaRPr>
            </a:p>
          </p:txBody>
        </p:sp>
        <p:sp>
          <p:nvSpPr>
            <p:cNvPr id="108" name="Freeform 65"/>
            <p:cNvSpPr/>
            <p:nvPr/>
          </p:nvSpPr>
          <p:spPr bwMode="auto">
            <a:xfrm>
              <a:off x="5065466" y="1520402"/>
              <a:ext cx="114911" cy="148631"/>
            </a:xfrm>
            <a:custGeom>
              <a:avLst/>
              <a:gdLst>
                <a:gd name="T0" fmla="*/ 0 w 70"/>
                <a:gd name="T1" fmla="*/ 41 h 82"/>
                <a:gd name="T2" fmla="*/ 0 w 70"/>
                <a:gd name="T3" fmla="*/ 0 h 82"/>
                <a:gd name="T4" fmla="*/ 34 w 70"/>
                <a:gd name="T5" fmla="*/ 21 h 82"/>
                <a:gd name="T6" fmla="*/ 70 w 70"/>
                <a:gd name="T7" fmla="*/ 41 h 82"/>
                <a:gd name="T8" fmla="*/ 34 w 70"/>
                <a:gd name="T9" fmla="*/ 62 h 82"/>
                <a:gd name="T10" fmla="*/ 0 w 70"/>
                <a:gd name="T11" fmla="*/ 82 h 82"/>
                <a:gd name="T12" fmla="*/ 0 w 70"/>
                <a:gd name="T13" fmla="*/ 41 h 82"/>
              </a:gdLst>
              <a:ahLst/>
              <a:cxnLst>
                <a:cxn ang="0">
                  <a:pos x="T0" y="T1"/>
                </a:cxn>
                <a:cxn ang="0">
                  <a:pos x="T2" y="T3"/>
                </a:cxn>
                <a:cxn ang="0">
                  <a:pos x="T4" y="T5"/>
                </a:cxn>
                <a:cxn ang="0">
                  <a:pos x="T6" y="T7"/>
                </a:cxn>
                <a:cxn ang="0">
                  <a:pos x="T8" y="T9"/>
                </a:cxn>
                <a:cxn ang="0">
                  <a:pos x="T10" y="T11"/>
                </a:cxn>
                <a:cxn ang="0">
                  <a:pos x="T12" y="T13"/>
                </a:cxn>
              </a:cxnLst>
              <a:rect l="0" t="0" r="r" b="b"/>
              <a:pathLst>
                <a:path w="70" h="82">
                  <a:moveTo>
                    <a:pt x="0" y="41"/>
                  </a:moveTo>
                  <a:lnTo>
                    <a:pt x="0" y="0"/>
                  </a:lnTo>
                  <a:lnTo>
                    <a:pt x="34" y="21"/>
                  </a:lnTo>
                  <a:lnTo>
                    <a:pt x="70" y="41"/>
                  </a:lnTo>
                  <a:lnTo>
                    <a:pt x="34" y="62"/>
                  </a:lnTo>
                  <a:lnTo>
                    <a:pt x="0" y="82"/>
                  </a:lnTo>
                  <a:lnTo>
                    <a:pt x="0" y="41"/>
                  </a:lnTo>
                  <a:close/>
                </a:path>
              </a:pathLst>
            </a:custGeom>
            <a:solidFill>
              <a:schemeClr val="accent2">
                <a:lumMod val="75000"/>
              </a:schemeClr>
            </a:solidFill>
            <a:ln>
              <a:noFill/>
            </a:ln>
          </p:spPr>
          <p:txBody>
            <a:bodyPr vert="horz" wrap="square" lIns="90305" tIns="45153" rIns="90305" bIns="45153" numCol="1" anchor="t" anchorCtr="0" compatLnSpc="1"/>
            <a:lstStyle/>
            <a:p>
              <a:endParaRPr lang="zh-CN" altLang="en-US" sz="1875"/>
            </a:p>
          </p:txBody>
        </p:sp>
      </p:grpSp>
      <p:grpSp>
        <p:nvGrpSpPr>
          <p:cNvPr id="21" name="组合 20"/>
          <p:cNvGrpSpPr/>
          <p:nvPr/>
        </p:nvGrpSpPr>
        <p:grpSpPr>
          <a:xfrm>
            <a:off x="4332508" y="2393502"/>
            <a:ext cx="3042297" cy="942266"/>
            <a:chOff x="4386950" y="2389646"/>
            <a:chExt cx="3080527" cy="954107"/>
          </a:xfrm>
        </p:grpSpPr>
        <p:sp>
          <p:nvSpPr>
            <p:cNvPr id="109" name="TextBox 108"/>
            <p:cNvSpPr txBox="1"/>
            <p:nvPr/>
          </p:nvSpPr>
          <p:spPr>
            <a:xfrm>
              <a:off x="4461900" y="2389646"/>
              <a:ext cx="3005577" cy="954107"/>
            </a:xfrm>
            <a:prstGeom prst="rect">
              <a:avLst/>
            </a:prstGeom>
            <a:noFill/>
          </p:spPr>
          <p:txBody>
            <a:bodyPr wrap="square">
              <a:spAutoFit/>
            </a:bodyPr>
            <a:lstStyle/>
            <a:p>
              <a:pPr defTabSz="955675" fontAlgn="auto">
                <a:spcBef>
                  <a:spcPts val="0"/>
                </a:spcBef>
                <a:spcAft>
                  <a:spcPts val="0"/>
                </a:spcAft>
                <a:defRPr/>
              </a:pPr>
              <a:r>
                <a:rPr lang="zh-CN" altLang="en-US" sz="1385" b="1" dirty="0">
                  <a:solidFill>
                    <a:srgbClr val="D9AA27"/>
                  </a:solidFill>
                  <a:latin typeface="微软雅黑" panose="020B0503020204020204" pitchFamily="34" charset="-122"/>
                  <a:ea typeface="+mn-ea"/>
                </a:rPr>
                <a:t>总结报告标题</a:t>
              </a:r>
              <a:endParaRPr lang="en-US" altLang="zh-CN" sz="1385" b="1" dirty="0">
                <a:solidFill>
                  <a:srgbClr val="D9AA27"/>
                </a:solidFill>
                <a:latin typeface="微软雅黑" panose="020B0503020204020204" pitchFamily="34" charset="-122"/>
                <a:ea typeface="+mn-ea"/>
              </a:endParaRPr>
            </a:p>
            <a:p>
              <a:pPr defTabSz="955675" fontAlgn="auto">
                <a:lnSpc>
                  <a:spcPct val="150000"/>
                </a:lnSpc>
                <a:spcBef>
                  <a:spcPts val="0"/>
                </a:spcBef>
                <a:spcAft>
                  <a:spcPts val="0"/>
                </a:spcAft>
                <a:defRPr/>
              </a:pPr>
              <a:r>
                <a:rPr lang="zh-CN" altLang="en-US" sz="1185" dirty="0">
                  <a:solidFill>
                    <a:schemeClr val="tx1">
                      <a:lumMod val="65000"/>
                      <a:lumOff val="35000"/>
                    </a:schemeClr>
                  </a:solidFill>
                  <a:latin typeface="微软雅黑" panose="020B0503020204020204" pitchFamily="34" charset="-122"/>
                  <a:ea typeface="+mn-ea"/>
                </a:rPr>
                <a:t>单击此处添加文本单击此处添加文本</a:t>
              </a:r>
              <a:endParaRPr lang="en-US" altLang="zh-CN" sz="1185" dirty="0">
                <a:solidFill>
                  <a:schemeClr val="tx1">
                    <a:lumMod val="65000"/>
                    <a:lumOff val="35000"/>
                  </a:schemeClr>
                </a:solidFill>
                <a:latin typeface="微软雅黑" panose="020B0503020204020204" pitchFamily="34" charset="-122"/>
                <a:ea typeface="+mn-ea"/>
              </a:endParaRPr>
            </a:p>
            <a:p>
              <a:pPr defTabSz="955675" fontAlgn="auto">
                <a:spcBef>
                  <a:spcPts val="0"/>
                </a:spcBef>
                <a:spcAft>
                  <a:spcPts val="0"/>
                </a:spcAft>
                <a:defRPr/>
              </a:pPr>
              <a:r>
                <a:rPr lang="zh-CN" altLang="en-US" sz="1185" dirty="0">
                  <a:solidFill>
                    <a:schemeClr val="tx1">
                      <a:lumMod val="65000"/>
                      <a:lumOff val="35000"/>
                    </a:schemeClr>
                  </a:solidFill>
                  <a:latin typeface="微软雅黑" panose="020B0503020204020204" pitchFamily="34" charset="-122"/>
                </a:rPr>
                <a:t>单击此处添加文本单击此处添加文本</a:t>
              </a:r>
              <a:endParaRPr lang="en-US" altLang="zh-CN" sz="1185" dirty="0">
                <a:solidFill>
                  <a:schemeClr val="tx1">
                    <a:lumMod val="65000"/>
                    <a:lumOff val="35000"/>
                  </a:schemeClr>
                </a:solidFill>
                <a:latin typeface="微软雅黑" panose="020B0503020204020204" pitchFamily="34" charset="-122"/>
              </a:endParaRPr>
            </a:p>
            <a:p>
              <a:pPr defTabSz="955675" fontAlgn="auto">
                <a:spcBef>
                  <a:spcPts val="0"/>
                </a:spcBef>
                <a:spcAft>
                  <a:spcPts val="0"/>
                </a:spcAft>
                <a:defRPr/>
              </a:pPr>
              <a:endParaRPr lang="en-US" altLang="zh-CN" sz="1185" dirty="0">
                <a:solidFill>
                  <a:schemeClr val="tx1">
                    <a:lumMod val="65000"/>
                    <a:lumOff val="35000"/>
                  </a:schemeClr>
                </a:solidFill>
                <a:latin typeface="微软雅黑" panose="020B0503020204020204" pitchFamily="34" charset="-122"/>
              </a:endParaRPr>
            </a:p>
          </p:txBody>
        </p:sp>
        <p:sp>
          <p:nvSpPr>
            <p:cNvPr id="110" name="Freeform 65"/>
            <p:cNvSpPr/>
            <p:nvPr/>
          </p:nvSpPr>
          <p:spPr bwMode="auto">
            <a:xfrm>
              <a:off x="4386950" y="2447459"/>
              <a:ext cx="114911" cy="148631"/>
            </a:xfrm>
            <a:custGeom>
              <a:avLst/>
              <a:gdLst>
                <a:gd name="T0" fmla="*/ 0 w 70"/>
                <a:gd name="T1" fmla="*/ 41 h 82"/>
                <a:gd name="T2" fmla="*/ 0 w 70"/>
                <a:gd name="T3" fmla="*/ 0 h 82"/>
                <a:gd name="T4" fmla="*/ 34 w 70"/>
                <a:gd name="T5" fmla="*/ 21 h 82"/>
                <a:gd name="T6" fmla="*/ 70 w 70"/>
                <a:gd name="T7" fmla="*/ 41 h 82"/>
                <a:gd name="T8" fmla="*/ 34 w 70"/>
                <a:gd name="T9" fmla="*/ 62 h 82"/>
                <a:gd name="T10" fmla="*/ 0 w 70"/>
                <a:gd name="T11" fmla="*/ 82 h 82"/>
                <a:gd name="T12" fmla="*/ 0 w 70"/>
                <a:gd name="T13" fmla="*/ 41 h 82"/>
              </a:gdLst>
              <a:ahLst/>
              <a:cxnLst>
                <a:cxn ang="0">
                  <a:pos x="T0" y="T1"/>
                </a:cxn>
                <a:cxn ang="0">
                  <a:pos x="T2" y="T3"/>
                </a:cxn>
                <a:cxn ang="0">
                  <a:pos x="T4" y="T5"/>
                </a:cxn>
                <a:cxn ang="0">
                  <a:pos x="T6" y="T7"/>
                </a:cxn>
                <a:cxn ang="0">
                  <a:pos x="T8" y="T9"/>
                </a:cxn>
                <a:cxn ang="0">
                  <a:pos x="T10" y="T11"/>
                </a:cxn>
                <a:cxn ang="0">
                  <a:pos x="T12" y="T13"/>
                </a:cxn>
              </a:cxnLst>
              <a:rect l="0" t="0" r="r" b="b"/>
              <a:pathLst>
                <a:path w="70" h="82">
                  <a:moveTo>
                    <a:pt x="0" y="41"/>
                  </a:moveTo>
                  <a:lnTo>
                    <a:pt x="0" y="0"/>
                  </a:lnTo>
                  <a:lnTo>
                    <a:pt x="34" y="21"/>
                  </a:lnTo>
                  <a:lnTo>
                    <a:pt x="70" y="41"/>
                  </a:lnTo>
                  <a:lnTo>
                    <a:pt x="34" y="62"/>
                  </a:lnTo>
                  <a:lnTo>
                    <a:pt x="0" y="82"/>
                  </a:lnTo>
                  <a:lnTo>
                    <a:pt x="0" y="41"/>
                  </a:lnTo>
                  <a:close/>
                </a:path>
              </a:pathLst>
            </a:custGeom>
            <a:solidFill>
              <a:schemeClr val="accent2">
                <a:lumMod val="75000"/>
              </a:schemeClr>
            </a:solidFill>
            <a:ln>
              <a:noFill/>
            </a:ln>
          </p:spPr>
          <p:txBody>
            <a:bodyPr vert="horz" wrap="square" lIns="90305" tIns="45153" rIns="90305" bIns="45153" numCol="1" anchor="t" anchorCtr="0" compatLnSpc="1"/>
            <a:lstStyle/>
            <a:p>
              <a:endParaRPr lang="zh-CN" altLang="en-US" sz="1875"/>
            </a:p>
          </p:txBody>
        </p:sp>
      </p:grpSp>
      <p:grpSp>
        <p:nvGrpSpPr>
          <p:cNvPr id="22" name="组合 21"/>
          <p:cNvGrpSpPr/>
          <p:nvPr/>
        </p:nvGrpSpPr>
        <p:grpSpPr>
          <a:xfrm>
            <a:off x="3693271" y="3342342"/>
            <a:ext cx="3042297" cy="942266"/>
            <a:chOff x="3739681" y="3350409"/>
            <a:chExt cx="3080527" cy="954107"/>
          </a:xfrm>
        </p:grpSpPr>
        <p:sp>
          <p:nvSpPr>
            <p:cNvPr id="111" name="TextBox 110"/>
            <p:cNvSpPr txBox="1"/>
            <p:nvPr/>
          </p:nvSpPr>
          <p:spPr>
            <a:xfrm>
              <a:off x="3814631" y="3350409"/>
              <a:ext cx="3005577" cy="954107"/>
            </a:xfrm>
            <a:prstGeom prst="rect">
              <a:avLst/>
            </a:prstGeom>
            <a:noFill/>
          </p:spPr>
          <p:txBody>
            <a:bodyPr wrap="square">
              <a:spAutoFit/>
            </a:bodyPr>
            <a:lstStyle/>
            <a:p>
              <a:pPr defTabSz="955675" fontAlgn="auto">
                <a:spcBef>
                  <a:spcPts val="0"/>
                </a:spcBef>
                <a:spcAft>
                  <a:spcPts val="0"/>
                </a:spcAft>
                <a:defRPr/>
              </a:pPr>
              <a:r>
                <a:rPr lang="zh-CN" altLang="en-US" sz="1385" b="1" dirty="0">
                  <a:solidFill>
                    <a:srgbClr val="D9AA27"/>
                  </a:solidFill>
                  <a:latin typeface="微软雅黑" panose="020B0503020204020204" pitchFamily="34" charset="-122"/>
                  <a:ea typeface="+mn-ea"/>
                </a:rPr>
                <a:t>发展计划标题</a:t>
              </a:r>
              <a:endParaRPr lang="en-US" altLang="zh-CN" sz="1385" b="1" dirty="0">
                <a:solidFill>
                  <a:srgbClr val="D9AA27"/>
                </a:solidFill>
                <a:latin typeface="微软雅黑" panose="020B0503020204020204" pitchFamily="34" charset="-122"/>
                <a:ea typeface="+mn-ea"/>
              </a:endParaRPr>
            </a:p>
            <a:p>
              <a:pPr defTabSz="955675" fontAlgn="auto">
                <a:lnSpc>
                  <a:spcPct val="150000"/>
                </a:lnSpc>
                <a:spcBef>
                  <a:spcPts val="0"/>
                </a:spcBef>
                <a:spcAft>
                  <a:spcPts val="0"/>
                </a:spcAft>
                <a:defRPr/>
              </a:pPr>
              <a:r>
                <a:rPr lang="zh-CN" altLang="en-US" sz="1185" dirty="0">
                  <a:solidFill>
                    <a:schemeClr val="tx1">
                      <a:lumMod val="65000"/>
                      <a:lumOff val="35000"/>
                    </a:schemeClr>
                  </a:solidFill>
                  <a:latin typeface="微软雅黑" panose="020B0503020204020204" pitchFamily="34" charset="-122"/>
                  <a:ea typeface="+mn-ea"/>
                </a:rPr>
                <a:t>单击此处添加文本</a:t>
              </a:r>
              <a:r>
                <a:rPr lang="zh-CN" altLang="en-US" sz="1185" dirty="0">
                  <a:solidFill>
                    <a:schemeClr val="tx1">
                      <a:lumMod val="65000"/>
                      <a:lumOff val="35000"/>
                    </a:schemeClr>
                  </a:solidFill>
                  <a:latin typeface="微软雅黑" panose="020B0503020204020204" pitchFamily="34" charset="-122"/>
                </a:rPr>
                <a:t>单击此处添加文本</a:t>
              </a:r>
              <a:endParaRPr lang="en-US" altLang="zh-CN" sz="1185" dirty="0">
                <a:solidFill>
                  <a:schemeClr val="tx1">
                    <a:lumMod val="65000"/>
                    <a:lumOff val="35000"/>
                  </a:schemeClr>
                </a:solidFill>
                <a:latin typeface="微软雅黑" panose="020B0503020204020204" pitchFamily="34" charset="-122"/>
                <a:ea typeface="+mn-ea"/>
              </a:endParaRPr>
            </a:p>
            <a:p>
              <a:pPr defTabSz="955675" fontAlgn="auto">
                <a:spcBef>
                  <a:spcPts val="0"/>
                </a:spcBef>
                <a:spcAft>
                  <a:spcPts val="0"/>
                </a:spcAft>
                <a:defRPr/>
              </a:pPr>
              <a:r>
                <a:rPr lang="zh-CN" altLang="en-US" sz="1185" dirty="0">
                  <a:solidFill>
                    <a:schemeClr val="tx1">
                      <a:lumMod val="65000"/>
                      <a:lumOff val="35000"/>
                    </a:schemeClr>
                  </a:solidFill>
                  <a:latin typeface="微软雅黑" panose="020B0503020204020204" pitchFamily="34" charset="-122"/>
                </a:rPr>
                <a:t>单击此处添加文本单击此处添加文本</a:t>
              </a:r>
              <a:endParaRPr lang="en-US" altLang="zh-CN" sz="1185" dirty="0">
                <a:solidFill>
                  <a:schemeClr val="tx1">
                    <a:lumMod val="65000"/>
                    <a:lumOff val="35000"/>
                  </a:schemeClr>
                </a:solidFill>
                <a:latin typeface="微软雅黑" panose="020B0503020204020204" pitchFamily="34" charset="-122"/>
              </a:endParaRPr>
            </a:p>
            <a:p>
              <a:pPr defTabSz="955675" fontAlgn="auto">
                <a:spcBef>
                  <a:spcPts val="0"/>
                </a:spcBef>
                <a:spcAft>
                  <a:spcPts val="0"/>
                </a:spcAft>
                <a:defRPr/>
              </a:pPr>
              <a:endParaRPr lang="en-US" altLang="zh-CN" sz="1185" dirty="0">
                <a:solidFill>
                  <a:schemeClr val="tx1">
                    <a:lumMod val="65000"/>
                    <a:lumOff val="35000"/>
                  </a:schemeClr>
                </a:solidFill>
                <a:latin typeface="微软雅黑" panose="020B0503020204020204" pitchFamily="34" charset="-122"/>
              </a:endParaRPr>
            </a:p>
          </p:txBody>
        </p:sp>
        <p:sp>
          <p:nvSpPr>
            <p:cNvPr id="112" name="Freeform 65"/>
            <p:cNvSpPr/>
            <p:nvPr/>
          </p:nvSpPr>
          <p:spPr bwMode="auto">
            <a:xfrm>
              <a:off x="3739681" y="3408222"/>
              <a:ext cx="114911" cy="148631"/>
            </a:xfrm>
            <a:custGeom>
              <a:avLst/>
              <a:gdLst>
                <a:gd name="T0" fmla="*/ 0 w 70"/>
                <a:gd name="T1" fmla="*/ 41 h 82"/>
                <a:gd name="T2" fmla="*/ 0 w 70"/>
                <a:gd name="T3" fmla="*/ 0 h 82"/>
                <a:gd name="T4" fmla="*/ 34 w 70"/>
                <a:gd name="T5" fmla="*/ 21 h 82"/>
                <a:gd name="T6" fmla="*/ 70 w 70"/>
                <a:gd name="T7" fmla="*/ 41 h 82"/>
                <a:gd name="T8" fmla="*/ 34 w 70"/>
                <a:gd name="T9" fmla="*/ 62 h 82"/>
                <a:gd name="T10" fmla="*/ 0 w 70"/>
                <a:gd name="T11" fmla="*/ 82 h 82"/>
                <a:gd name="T12" fmla="*/ 0 w 70"/>
                <a:gd name="T13" fmla="*/ 41 h 82"/>
              </a:gdLst>
              <a:ahLst/>
              <a:cxnLst>
                <a:cxn ang="0">
                  <a:pos x="T0" y="T1"/>
                </a:cxn>
                <a:cxn ang="0">
                  <a:pos x="T2" y="T3"/>
                </a:cxn>
                <a:cxn ang="0">
                  <a:pos x="T4" y="T5"/>
                </a:cxn>
                <a:cxn ang="0">
                  <a:pos x="T6" y="T7"/>
                </a:cxn>
                <a:cxn ang="0">
                  <a:pos x="T8" y="T9"/>
                </a:cxn>
                <a:cxn ang="0">
                  <a:pos x="T10" y="T11"/>
                </a:cxn>
                <a:cxn ang="0">
                  <a:pos x="T12" y="T13"/>
                </a:cxn>
              </a:cxnLst>
              <a:rect l="0" t="0" r="r" b="b"/>
              <a:pathLst>
                <a:path w="70" h="82">
                  <a:moveTo>
                    <a:pt x="0" y="41"/>
                  </a:moveTo>
                  <a:lnTo>
                    <a:pt x="0" y="0"/>
                  </a:lnTo>
                  <a:lnTo>
                    <a:pt x="34" y="21"/>
                  </a:lnTo>
                  <a:lnTo>
                    <a:pt x="70" y="41"/>
                  </a:lnTo>
                  <a:lnTo>
                    <a:pt x="34" y="62"/>
                  </a:lnTo>
                  <a:lnTo>
                    <a:pt x="0" y="82"/>
                  </a:lnTo>
                  <a:lnTo>
                    <a:pt x="0" y="41"/>
                  </a:lnTo>
                  <a:close/>
                </a:path>
              </a:pathLst>
            </a:custGeom>
            <a:solidFill>
              <a:schemeClr val="accent2">
                <a:lumMod val="75000"/>
              </a:schemeClr>
            </a:solidFill>
            <a:ln>
              <a:noFill/>
            </a:ln>
          </p:spPr>
          <p:txBody>
            <a:bodyPr vert="horz" wrap="square" lIns="90305" tIns="45153" rIns="90305" bIns="45153" numCol="1" anchor="t" anchorCtr="0" compatLnSpc="1"/>
            <a:lstStyle/>
            <a:p>
              <a:endParaRPr lang="zh-CN" altLang="en-US" sz="1875"/>
            </a:p>
          </p:txBody>
        </p:sp>
      </p:grpSp>
      <p:grpSp>
        <p:nvGrpSpPr>
          <p:cNvPr id="23" name="组合 22"/>
          <p:cNvGrpSpPr/>
          <p:nvPr/>
        </p:nvGrpSpPr>
        <p:grpSpPr>
          <a:xfrm>
            <a:off x="8448241" y="4345868"/>
            <a:ext cx="648028" cy="648028"/>
            <a:chOff x="7008498" y="4342329"/>
            <a:chExt cx="656171" cy="656171"/>
          </a:xfrm>
          <a:solidFill>
            <a:schemeClr val="accent2">
              <a:lumMod val="75000"/>
            </a:schemeClr>
          </a:solidFill>
        </p:grpSpPr>
        <p:grpSp>
          <p:nvGrpSpPr>
            <p:cNvPr id="431" name="组合 430"/>
            <p:cNvGrpSpPr/>
            <p:nvPr/>
          </p:nvGrpSpPr>
          <p:grpSpPr>
            <a:xfrm>
              <a:off x="7008498" y="4342329"/>
              <a:ext cx="656171" cy="656171"/>
              <a:chOff x="8415028" y="1301255"/>
              <a:chExt cx="1491176" cy="1491176"/>
            </a:xfrm>
            <a:grpFill/>
            <a:effectLst>
              <a:outerShdw blurRad="304800" dist="63500" dir="8100000" algn="tr" rotWithShape="0">
                <a:schemeClr val="tx1">
                  <a:alpha val="60000"/>
                </a:schemeClr>
              </a:outerShdw>
            </a:effectLst>
          </p:grpSpPr>
          <p:sp>
            <p:nvSpPr>
              <p:cNvPr id="432" name="椭圆 431"/>
              <p:cNvSpPr/>
              <p:nvPr/>
            </p:nvSpPr>
            <p:spPr>
              <a:xfrm>
                <a:off x="8415028" y="1301255"/>
                <a:ext cx="1491176" cy="14911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75"/>
              </a:p>
            </p:txBody>
          </p:sp>
          <p:sp>
            <p:nvSpPr>
              <p:cNvPr id="433" name="椭圆 432"/>
              <p:cNvSpPr/>
              <p:nvPr/>
            </p:nvSpPr>
            <p:spPr>
              <a:xfrm>
                <a:off x="8440616" y="1326843"/>
                <a:ext cx="1440000" cy="1440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75"/>
              </a:p>
            </p:txBody>
          </p:sp>
        </p:grpSp>
        <p:grpSp>
          <p:nvGrpSpPr>
            <p:cNvPr id="438" name="组合 437"/>
            <p:cNvGrpSpPr/>
            <p:nvPr/>
          </p:nvGrpSpPr>
          <p:grpSpPr>
            <a:xfrm>
              <a:off x="7193414" y="4427385"/>
              <a:ext cx="286339" cy="498320"/>
              <a:chOff x="10990263" y="1525588"/>
              <a:chExt cx="1228725" cy="2138362"/>
            </a:xfrm>
            <a:grpFill/>
            <a:effectLst/>
          </p:grpSpPr>
          <p:sp>
            <p:nvSpPr>
              <p:cNvPr id="439" name="Freeform 26"/>
              <p:cNvSpPr/>
              <p:nvPr/>
            </p:nvSpPr>
            <p:spPr bwMode="auto">
              <a:xfrm>
                <a:off x="11303000" y="3403600"/>
                <a:ext cx="601663" cy="260350"/>
              </a:xfrm>
              <a:custGeom>
                <a:avLst/>
                <a:gdLst>
                  <a:gd name="T0" fmla="*/ 21 w 23"/>
                  <a:gd name="T1" fmla="*/ 0 h 10"/>
                  <a:gd name="T2" fmla="*/ 2 w 23"/>
                  <a:gd name="T3" fmla="*/ 0 h 10"/>
                  <a:gd name="T4" fmla="*/ 0 w 23"/>
                  <a:gd name="T5" fmla="*/ 2 h 10"/>
                  <a:gd name="T6" fmla="*/ 2 w 23"/>
                  <a:gd name="T7" fmla="*/ 5 h 10"/>
                  <a:gd name="T8" fmla="*/ 3 w 23"/>
                  <a:gd name="T9" fmla="*/ 5 h 10"/>
                  <a:gd name="T10" fmla="*/ 5 w 23"/>
                  <a:gd name="T11" fmla="*/ 7 h 10"/>
                  <a:gd name="T12" fmla="*/ 5 w 23"/>
                  <a:gd name="T13" fmla="*/ 7 h 10"/>
                  <a:gd name="T14" fmla="*/ 6 w 23"/>
                  <a:gd name="T15" fmla="*/ 9 h 10"/>
                  <a:gd name="T16" fmla="*/ 8 w 23"/>
                  <a:gd name="T17" fmla="*/ 10 h 10"/>
                  <a:gd name="T18" fmla="*/ 15 w 23"/>
                  <a:gd name="T19" fmla="*/ 10 h 10"/>
                  <a:gd name="T20" fmla="*/ 17 w 23"/>
                  <a:gd name="T21" fmla="*/ 9 h 10"/>
                  <a:gd name="T22" fmla="*/ 18 w 23"/>
                  <a:gd name="T23" fmla="*/ 7 h 10"/>
                  <a:gd name="T24" fmla="*/ 18 w 23"/>
                  <a:gd name="T25" fmla="*/ 7 h 10"/>
                  <a:gd name="T26" fmla="*/ 20 w 23"/>
                  <a:gd name="T27" fmla="*/ 5 h 10"/>
                  <a:gd name="T28" fmla="*/ 21 w 23"/>
                  <a:gd name="T29" fmla="*/ 5 h 10"/>
                  <a:gd name="T30" fmla="*/ 23 w 23"/>
                  <a:gd name="T31" fmla="*/ 2 h 10"/>
                  <a:gd name="T32" fmla="*/ 21 w 23"/>
                  <a:gd name="T33"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10">
                    <a:moveTo>
                      <a:pt x="21" y="0"/>
                    </a:moveTo>
                    <a:cubicBezTo>
                      <a:pt x="2" y="0"/>
                      <a:pt x="2" y="0"/>
                      <a:pt x="2" y="0"/>
                    </a:cubicBezTo>
                    <a:cubicBezTo>
                      <a:pt x="1" y="0"/>
                      <a:pt x="0" y="1"/>
                      <a:pt x="0" y="2"/>
                    </a:cubicBezTo>
                    <a:cubicBezTo>
                      <a:pt x="0" y="4"/>
                      <a:pt x="1" y="5"/>
                      <a:pt x="2" y="5"/>
                    </a:cubicBezTo>
                    <a:cubicBezTo>
                      <a:pt x="3" y="5"/>
                      <a:pt x="3" y="5"/>
                      <a:pt x="3" y="5"/>
                    </a:cubicBezTo>
                    <a:cubicBezTo>
                      <a:pt x="3" y="6"/>
                      <a:pt x="4" y="7"/>
                      <a:pt x="5" y="7"/>
                    </a:cubicBezTo>
                    <a:cubicBezTo>
                      <a:pt x="5" y="7"/>
                      <a:pt x="5" y="7"/>
                      <a:pt x="5" y="7"/>
                    </a:cubicBezTo>
                    <a:cubicBezTo>
                      <a:pt x="5" y="8"/>
                      <a:pt x="5" y="9"/>
                      <a:pt x="6" y="9"/>
                    </a:cubicBezTo>
                    <a:cubicBezTo>
                      <a:pt x="6" y="10"/>
                      <a:pt x="7" y="10"/>
                      <a:pt x="8" y="10"/>
                    </a:cubicBezTo>
                    <a:cubicBezTo>
                      <a:pt x="15" y="10"/>
                      <a:pt x="15" y="10"/>
                      <a:pt x="15" y="10"/>
                    </a:cubicBezTo>
                    <a:cubicBezTo>
                      <a:pt x="16" y="10"/>
                      <a:pt x="17" y="10"/>
                      <a:pt x="17" y="9"/>
                    </a:cubicBezTo>
                    <a:cubicBezTo>
                      <a:pt x="18" y="9"/>
                      <a:pt x="18" y="8"/>
                      <a:pt x="18" y="7"/>
                    </a:cubicBezTo>
                    <a:cubicBezTo>
                      <a:pt x="18" y="7"/>
                      <a:pt x="18" y="7"/>
                      <a:pt x="18" y="7"/>
                    </a:cubicBezTo>
                    <a:cubicBezTo>
                      <a:pt x="19" y="7"/>
                      <a:pt x="20" y="6"/>
                      <a:pt x="20" y="5"/>
                    </a:cubicBezTo>
                    <a:cubicBezTo>
                      <a:pt x="21" y="5"/>
                      <a:pt x="21" y="5"/>
                      <a:pt x="21" y="5"/>
                    </a:cubicBezTo>
                    <a:cubicBezTo>
                      <a:pt x="22" y="5"/>
                      <a:pt x="23" y="4"/>
                      <a:pt x="23" y="2"/>
                    </a:cubicBezTo>
                    <a:cubicBezTo>
                      <a:pt x="23" y="1"/>
                      <a:pt x="22" y="0"/>
                      <a:pt x="21" y="0"/>
                    </a:cubicBezTo>
                    <a:close/>
                  </a:path>
                </a:pathLst>
              </a:custGeom>
              <a:solidFill>
                <a:schemeClr val="bg1">
                  <a:lumMod val="95000"/>
                </a:schemeClr>
              </a:solidFill>
              <a:ln>
                <a:noFill/>
              </a:ln>
            </p:spPr>
            <p:style>
              <a:lnRef idx="3">
                <a:schemeClr val="lt1"/>
              </a:lnRef>
              <a:fillRef idx="1">
                <a:schemeClr val="accent4"/>
              </a:fillRef>
              <a:effectRef idx="1">
                <a:schemeClr val="accent4"/>
              </a:effectRef>
              <a:fontRef idx="minor">
                <a:schemeClr val="lt1"/>
              </a:fontRef>
            </p:style>
            <p:txBody>
              <a:bodyPr vert="horz" wrap="square" lIns="90305" tIns="45153" rIns="90305" bIns="45153" numCol="1" anchor="t" anchorCtr="0" compatLnSpc="1">
                <a:noAutofit/>
              </a:bodyPr>
              <a:lstStyle/>
              <a:p>
                <a:endParaRPr lang="zh-CN" altLang="en-US" sz="1875"/>
              </a:p>
            </p:txBody>
          </p:sp>
          <p:sp>
            <p:nvSpPr>
              <p:cNvPr id="440" name="任意多边形 439"/>
              <p:cNvSpPr/>
              <p:nvPr/>
            </p:nvSpPr>
            <p:spPr bwMode="auto">
              <a:xfrm>
                <a:off x="10990263" y="1525588"/>
                <a:ext cx="1228725" cy="1722438"/>
              </a:xfrm>
              <a:custGeom>
                <a:avLst/>
                <a:gdLst>
                  <a:gd name="connsiteX0" fmla="*/ 482503 w 1228725"/>
                  <a:gd name="connsiteY0" fmla="*/ 283413 h 1722438"/>
                  <a:gd name="connsiteX1" fmla="*/ 295797 w 1228725"/>
                  <a:gd name="connsiteY1" fmla="*/ 522046 h 1722438"/>
                  <a:gd name="connsiteX2" fmla="*/ 295797 w 1228725"/>
                  <a:gd name="connsiteY2" fmla="*/ 835129 h 1722438"/>
                  <a:gd name="connsiteX3" fmla="*/ 504289 w 1228725"/>
                  <a:gd name="connsiteY3" fmla="*/ 600317 h 1722438"/>
                  <a:gd name="connsiteX4" fmla="*/ 504289 w 1228725"/>
                  <a:gd name="connsiteY4" fmla="*/ 287234 h 1722438"/>
                  <a:gd name="connsiteX5" fmla="*/ 482503 w 1228725"/>
                  <a:gd name="connsiteY5" fmla="*/ 283413 h 1722438"/>
                  <a:gd name="connsiteX6" fmla="*/ 627434 w 1228725"/>
                  <a:gd name="connsiteY6" fmla="*/ 0 h 1722438"/>
                  <a:gd name="connsiteX7" fmla="*/ 1228725 w 1228725"/>
                  <a:gd name="connsiteY7" fmla="*/ 652439 h 1722438"/>
                  <a:gd name="connsiteX8" fmla="*/ 1071867 w 1228725"/>
                  <a:gd name="connsiteY8" fmla="*/ 1070000 h 1722438"/>
                  <a:gd name="connsiteX9" fmla="*/ 967294 w 1228725"/>
                  <a:gd name="connsiteY9" fmla="*/ 1513658 h 1722438"/>
                  <a:gd name="connsiteX10" fmla="*/ 967294 w 1228725"/>
                  <a:gd name="connsiteY10" fmla="*/ 1565853 h 1722438"/>
                  <a:gd name="connsiteX11" fmla="*/ 810436 w 1228725"/>
                  <a:gd name="connsiteY11" fmla="*/ 1722438 h 1722438"/>
                  <a:gd name="connsiteX12" fmla="*/ 418289 w 1228725"/>
                  <a:gd name="connsiteY12" fmla="*/ 1722438 h 1722438"/>
                  <a:gd name="connsiteX13" fmla="*/ 261431 w 1228725"/>
                  <a:gd name="connsiteY13" fmla="*/ 1565853 h 1722438"/>
                  <a:gd name="connsiteX14" fmla="*/ 261431 w 1228725"/>
                  <a:gd name="connsiteY14" fmla="*/ 1513658 h 1722438"/>
                  <a:gd name="connsiteX15" fmla="*/ 156859 w 1228725"/>
                  <a:gd name="connsiteY15" fmla="*/ 1043902 h 1722438"/>
                  <a:gd name="connsiteX16" fmla="*/ 0 w 1228725"/>
                  <a:gd name="connsiteY16" fmla="*/ 652439 h 1722438"/>
                  <a:gd name="connsiteX17" fmla="*/ 627434 w 1228725"/>
                  <a:gd name="connsiteY17" fmla="*/ 0 h 1722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28725" h="1722438">
                    <a:moveTo>
                      <a:pt x="482503" y="283413"/>
                    </a:moveTo>
                    <a:cubicBezTo>
                      <a:pt x="426919" y="288050"/>
                      <a:pt x="341405" y="385073"/>
                      <a:pt x="295797" y="522046"/>
                    </a:cubicBezTo>
                    <a:cubicBezTo>
                      <a:pt x="243674" y="678588"/>
                      <a:pt x="243674" y="835129"/>
                      <a:pt x="295797" y="835129"/>
                    </a:cubicBezTo>
                    <a:cubicBezTo>
                      <a:pt x="347920" y="861219"/>
                      <a:pt x="452166" y="756858"/>
                      <a:pt x="504289" y="600317"/>
                    </a:cubicBezTo>
                    <a:cubicBezTo>
                      <a:pt x="556412" y="443776"/>
                      <a:pt x="556412" y="287234"/>
                      <a:pt x="504289" y="287234"/>
                    </a:cubicBezTo>
                    <a:cubicBezTo>
                      <a:pt x="497774" y="283973"/>
                      <a:pt x="490444" y="282750"/>
                      <a:pt x="482503" y="283413"/>
                    </a:cubicBezTo>
                    <a:close/>
                    <a:moveTo>
                      <a:pt x="627434" y="0"/>
                    </a:moveTo>
                    <a:cubicBezTo>
                      <a:pt x="967294" y="0"/>
                      <a:pt x="1228725" y="313171"/>
                      <a:pt x="1228725" y="652439"/>
                    </a:cubicBezTo>
                    <a:cubicBezTo>
                      <a:pt x="1228725" y="887317"/>
                      <a:pt x="1071867" y="1070000"/>
                      <a:pt x="1071867" y="1070000"/>
                    </a:cubicBezTo>
                    <a:cubicBezTo>
                      <a:pt x="1019580" y="1122195"/>
                      <a:pt x="967294" y="1435365"/>
                      <a:pt x="967294" y="1513658"/>
                    </a:cubicBezTo>
                    <a:cubicBezTo>
                      <a:pt x="967294" y="1513658"/>
                      <a:pt x="967294" y="1513658"/>
                      <a:pt x="967294" y="1565853"/>
                    </a:cubicBezTo>
                    <a:cubicBezTo>
                      <a:pt x="967294" y="1644146"/>
                      <a:pt x="888865" y="1722438"/>
                      <a:pt x="810436" y="1722438"/>
                    </a:cubicBezTo>
                    <a:cubicBezTo>
                      <a:pt x="810436" y="1722438"/>
                      <a:pt x="810436" y="1722438"/>
                      <a:pt x="418289" y="1722438"/>
                    </a:cubicBezTo>
                    <a:cubicBezTo>
                      <a:pt x="313717" y="1722438"/>
                      <a:pt x="261431" y="1644146"/>
                      <a:pt x="261431" y="1565853"/>
                    </a:cubicBezTo>
                    <a:cubicBezTo>
                      <a:pt x="261431" y="1565853"/>
                      <a:pt x="261431" y="1565853"/>
                      <a:pt x="261431" y="1513658"/>
                    </a:cubicBezTo>
                    <a:cubicBezTo>
                      <a:pt x="261431" y="1435365"/>
                      <a:pt x="209145" y="1122195"/>
                      <a:pt x="156859" y="1043902"/>
                    </a:cubicBezTo>
                    <a:cubicBezTo>
                      <a:pt x="156859" y="1043902"/>
                      <a:pt x="0" y="861219"/>
                      <a:pt x="0" y="652439"/>
                    </a:cubicBezTo>
                    <a:cubicBezTo>
                      <a:pt x="0" y="313171"/>
                      <a:pt x="261431" y="0"/>
                      <a:pt x="627434" y="0"/>
                    </a:cubicBezTo>
                    <a:close/>
                  </a:path>
                </a:pathLst>
              </a:custGeom>
              <a:solidFill>
                <a:schemeClr val="bg1">
                  <a:lumMod val="95000"/>
                </a:schemeClr>
              </a:solidFill>
              <a:ln>
                <a:noFill/>
              </a:ln>
            </p:spPr>
            <p:style>
              <a:lnRef idx="3">
                <a:schemeClr val="lt1"/>
              </a:lnRef>
              <a:fillRef idx="1">
                <a:schemeClr val="accent4"/>
              </a:fillRef>
              <a:effectRef idx="1">
                <a:schemeClr val="accent4"/>
              </a:effectRef>
              <a:fontRef idx="minor">
                <a:schemeClr val="lt1"/>
              </a:fontRef>
            </p:style>
            <p:txBody>
              <a:bodyPr vert="horz" wrap="square" lIns="90305" tIns="45153" rIns="90305" bIns="45153" numCol="1" anchor="t" anchorCtr="0" compatLnSpc="1">
                <a:noAutofit/>
              </a:bodyPr>
              <a:lstStyle/>
              <a:p>
                <a:endParaRPr lang="zh-CN" altLang="en-US" sz="1875"/>
              </a:p>
            </p:txBody>
          </p:sp>
        </p:grpSp>
      </p:grpSp>
      <p:grpSp>
        <p:nvGrpSpPr>
          <p:cNvPr id="26" name="组合 25"/>
          <p:cNvGrpSpPr/>
          <p:nvPr/>
        </p:nvGrpSpPr>
        <p:grpSpPr>
          <a:xfrm>
            <a:off x="6703636" y="4366960"/>
            <a:ext cx="648028" cy="648028"/>
            <a:chOff x="7021166" y="4387903"/>
            <a:chExt cx="656171" cy="656171"/>
          </a:xfrm>
          <a:solidFill>
            <a:schemeClr val="accent2">
              <a:lumMod val="75000"/>
            </a:schemeClr>
          </a:solidFill>
        </p:grpSpPr>
        <p:grpSp>
          <p:nvGrpSpPr>
            <p:cNvPr id="38" name="组合 37"/>
            <p:cNvGrpSpPr/>
            <p:nvPr/>
          </p:nvGrpSpPr>
          <p:grpSpPr>
            <a:xfrm>
              <a:off x="7021166" y="4387903"/>
              <a:ext cx="656171" cy="656171"/>
              <a:chOff x="8415028" y="1301255"/>
              <a:chExt cx="1491176" cy="1491176"/>
            </a:xfrm>
            <a:grpFill/>
            <a:effectLst>
              <a:outerShdw blurRad="304800" dist="63500" dir="8100000" algn="tr" rotWithShape="0">
                <a:schemeClr val="tx1">
                  <a:alpha val="60000"/>
                </a:schemeClr>
              </a:outerShdw>
            </a:effectLst>
          </p:grpSpPr>
          <p:sp>
            <p:nvSpPr>
              <p:cNvPr id="39" name="椭圆 38"/>
              <p:cNvSpPr/>
              <p:nvPr/>
            </p:nvSpPr>
            <p:spPr>
              <a:xfrm>
                <a:off x="8415028" y="1301255"/>
                <a:ext cx="1491176" cy="14911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75"/>
              </a:p>
            </p:txBody>
          </p:sp>
          <p:sp>
            <p:nvSpPr>
              <p:cNvPr id="40" name="椭圆 39"/>
              <p:cNvSpPr/>
              <p:nvPr/>
            </p:nvSpPr>
            <p:spPr>
              <a:xfrm>
                <a:off x="8440616" y="1326843"/>
                <a:ext cx="1440000" cy="1440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75"/>
              </a:p>
            </p:txBody>
          </p:sp>
        </p:grpSp>
        <p:sp>
          <p:nvSpPr>
            <p:cNvPr id="437" name="任意多边形 436"/>
            <p:cNvSpPr/>
            <p:nvPr/>
          </p:nvSpPr>
          <p:spPr bwMode="auto">
            <a:xfrm>
              <a:off x="7128437" y="4495012"/>
              <a:ext cx="441630" cy="441952"/>
            </a:xfrm>
            <a:custGeom>
              <a:avLst/>
              <a:gdLst>
                <a:gd name="connsiteX0" fmla="*/ 771525 w 1543050"/>
                <a:gd name="connsiteY0" fmla="*/ 476710 h 1543050"/>
                <a:gd name="connsiteX1" fmla="*/ 476710 w 1543050"/>
                <a:gd name="connsiteY1" fmla="*/ 771525 h 1543050"/>
                <a:gd name="connsiteX2" fmla="*/ 771525 w 1543050"/>
                <a:gd name="connsiteY2" fmla="*/ 1066340 h 1543050"/>
                <a:gd name="connsiteX3" fmla="*/ 1066340 w 1543050"/>
                <a:gd name="connsiteY3" fmla="*/ 771525 h 1543050"/>
                <a:gd name="connsiteX4" fmla="*/ 771525 w 1543050"/>
                <a:gd name="connsiteY4" fmla="*/ 476710 h 1543050"/>
                <a:gd name="connsiteX5" fmla="*/ 715072 w 1543050"/>
                <a:gd name="connsiteY5" fmla="*/ 0 h 1543050"/>
                <a:gd name="connsiteX6" fmla="*/ 837387 w 1543050"/>
                <a:gd name="connsiteY6" fmla="*/ 0 h 1543050"/>
                <a:gd name="connsiteX7" fmla="*/ 875022 w 1543050"/>
                <a:gd name="connsiteY7" fmla="*/ 47044 h 1543050"/>
                <a:gd name="connsiteX8" fmla="*/ 875022 w 1543050"/>
                <a:gd name="connsiteY8" fmla="*/ 112906 h 1543050"/>
                <a:gd name="connsiteX9" fmla="*/ 1157288 w 1543050"/>
                <a:gd name="connsiteY9" fmla="*/ 235221 h 1543050"/>
                <a:gd name="connsiteX10" fmla="*/ 1213740 w 1543050"/>
                <a:gd name="connsiteY10" fmla="*/ 178768 h 1543050"/>
                <a:gd name="connsiteX11" fmla="*/ 1279602 w 1543050"/>
                <a:gd name="connsiteY11" fmla="*/ 178768 h 1543050"/>
                <a:gd name="connsiteX12" fmla="*/ 1364282 w 1543050"/>
                <a:gd name="connsiteY12" fmla="*/ 272856 h 1543050"/>
                <a:gd name="connsiteX13" fmla="*/ 1364282 w 1543050"/>
                <a:gd name="connsiteY13" fmla="*/ 329310 h 1543050"/>
                <a:gd name="connsiteX14" fmla="*/ 1307829 w 1543050"/>
                <a:gd name="connsiteY14" fmla="*/ 385763 h 1543050"/>
                <a:gd name="connsiteX15" fmla="*/ 1430144 w 1543050"/>
                <a:gd name="connsiteY15" fmla="*/ 668028 h 1543050"/>
                <a:gd name="connsiteX16" fmla="*/ 1496006 w 1543050"/>
                <a:gd name="connsiteY16" fmla="*/ 668028 h 1543050"/>
                <a:gd name="connsiteX17" fmla="*/ 1543050 w 1543050"/>
                <a:gd name="connsiteY17" fmla="*/ 705663 h 1543050"/>
                <a:gd name="connsiteX18" fmla="*/ 1543050 w 1543050"/>
                <a:gd name="connsiteY18" fmla="*/ 827978 h 1543050"/>
                <a:gd name="connsiteX19" fmla="*/ 1496006 w 1543050"/>
                <a:gd name="connsiteY19" fmla="*/ 875022 h 1543050"/>
                <a:gd name="connsiteX20" fmla="*/ 1430144 w 1543050"/>
                <a:gd name="connsiteY20" fmla="*/ 875022 h 1543050"/>
                <a:gd name="connsiteX21" fmla="*/ 1307829 w 1543050"/>
                <a:gd name="connsiteY21" fmla="*/ 1157288 h 1543050"/>
                <a:gd name="connsiteX22" fmla="*/ 1364282 w 1543050"/>
                <a:gd name="connsiteY22" fmla="*/ 1213741 h 1543050"/>
                <a:gd name="connsiteX23" fmla="*/ 1364282 w 1543050"/>
                <a:gd name="connsiteY23" fmla="*/ 1270194 h 1543050"/>
                <a:gd name="connsiteX24" fmla="*/ 1279602 w 1543050"/>
                <a:gd name="connsiteY24" fmla="*/ 1354873 h 1543050"/>
                <a:gd name="connsiteX25" fmla="*/ 1213740 w 1543050"/>
                <a:gd name="connsiteY25" fmla="*/ 1354873 h 1543050"/>
                <a:gd name="connsiteX26" fmla="*/ 1157288 w 1543050"/>
                <a:gd name="connsiteY26" fmla="*/ 1307829 h 1543050"/>
                <a:gd name="connsiteX27" fmla="*/ 875022 w 1543050"/>
                <a:gd name="connsiteY27" fmla="*/ 1420735 h 1543050"/>
                <a:gd name="connsiteX28" fmla="*/ 875022 w 1543050"/>
                <a:gd name="connsiteY28" fmla="*/ 1496006 h 1543050"/>
                <a:gd name="connsiteX29" fmla="*/ 837387 w 1543050"/>
                <a:gd name="connsiteY29" fmla="*/ 1543050 h 1543050"/>
                <a:gd name="connsiteX30" fmla="*/ 715072 w 1543050"/>
                <a:gd name="connsiteY30" fmla="*/ 1543050 h 1543050"/>
                <a:gd name="connsiteX31" fmla="*/ 668028 w 1543050"/>
                <a:gd name="connsiteY31" fmla="*/ 1496006 h 1543050"/>
                <a:gd name="connsiteX32" fmla="*/ 668028 w 1543050"/>
                <a:gd name="connsiteY32" fmla="*/ 1420735 h 1543050"/>
                <a:gd name="connsiteX33" fmla="*/ 385762 w 1543050"/>
                <a:gd name="connsiteY33" fmla="*/ 1307829 h 1543050"/>
                <a:gd name="connsiteX34" fmla="*/ 329309 w 1543050"/>
                <a:gd name="connsiteY34" fmla="*/ 1354873 h 1543050"/>
                <a:gd name="connsiteX35" fmla="*/ 272856 w 1543050"/>
                <a:gd name="connsiteY35" fmla="*/ 1354873 h 1543050"/>
                <a:gd name="connsiteX36" fmla="*/ 188177 w 1543050"/>
                <a:gd name="connsiteY36" fmla="*/ 1270194 h 1543050"/>
                <a:gd name="connsiteX37" fmla="*/ 188177 w 1543050"/>
                <a:gd name="connsiteY37" fmla="*/ 1213741 h 1543050"/>
                <a:gd name="connsiteX38" fmla="*/ 235221 w 1543050"/>
                <a:gd name="connsiteY38" fmla="*/ 1157288 h 1543050"/>
                <a:gd name="connsiteX39" fmla="*/ 122315 w 1543050"/>
                <a:gd name="connsiteY39" fmla="*/ 875022 h 1543050"/>
                <a:gd name="connsiteX40" fmla="*/ 47044 w 1543050"/>
                <a:gd name="connsiteY40" fmla="*/ 875022 h 1543050"/>
                <a:gd name="connsiteX41" fmla="*/ 0 w 1543050"/>
                <a:gd name="connsiteY41" fmla="*/ 827978 h 1543050"/>
                <a:gd name="connsiteX42" fmla="*/ 0 w 1543050"/>
                <a:gd name="connsiteY42" fmla="*/ 705663 h 1543050"/>
                <a:gd name="connsiteX43" fmla="*/ 47044 w 1543050"/>
                <a:gd name="connsiteY43" fmla="*/ 668028 h 1543050"/>
                <a:gd name="connsiteX44" fmla="*/ 122315 w 1543050"/>
                <a:gd name="connsiteY44" fmla="*/ 668028 h 1543050"/>
                <a:gd name="connsiteX45" fmla="*/ 235221 w 1543050"/>
                <a:gd name="connsiteY45" fmla="*/ 385763 h 1543050"/>
                <a:gd name="connsiteX46" fmla="*/ 188177 w 1543050"/>
                <a:gd name="connsiteY46" fmla="*/ 329310 h 1543050"/>
                <a:gd name="connsiteX47" fmla="*/ 188177 w 1543050"/>
                <a:gd name="connsiteY47" fmla="*/ 272856 h 1543050"/>
                <a:gd name="connsiteX48" fmla="*/ 272856 w 1543050"/>
                <a:gd name="connsiteY48" fmla="*/ 178768 h 1543050"/>
                <a:gd name="connsiteX49" fmla="*/ 329309 w 1543050"/>
                <a:gd name="connsiteY49" fmla="*/ 178768 h 1543050"/>
                <a:gd name="connsiteX50" fmla="*/ 385762 w 1543050"/>
                <a:gd name="connsiteY50" fmla="*/ 235221 h 1543050"/>
                <a:gd name="connsiteX51" fmla="*/ 668028 w 1543050"/>
                <a:gd name="connsiteY51" fmla="*/ 112906 h 1543050"/>
                <a:gd name="connsiteX52" fmla="*/ 668028 w 1543050"/>
                <a:gd name="connsiteY52" fmla="*/ 47044 h 1543050"/>
                <a:gd name="connsiteX53" fmla="*/ 715072 w 1543050"/>
                <a:gd name="connsiteY53" fmla="*/ 0 h 154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1543050" h="1543050">
                  <a:moveTo>
                    <a:pt x="771525" y="476710"/>
                  </a:moveTo>
                  <a:cubicBezTo>
                    <a:pt x="608703" y="476710"/>
                    <a:pt x="476710" y="608703"/>
                    <a:pt x="476710" y="771525"/>
                  </a:cubicBezTo>
                  <a:cubicBezTo>
                    <a:pt x="476710" y="934347"/>
                    <a:pt x="608703" y="1066340"/>
                    <a:pt x="771525" y="1066340"/>
                  </a:cubicBezTo>
                  <a:cubicBezTo>
                    <a:pt x="934347" y="1066340"/>
                    <a:pt x="1066340" y="934347"/>
                    <a:pt x="1066340" y="771525"/>
                  </a:cubicBezTo>
                  <a:cubicBezTo>
                    <a:pt x="1066340" y="608703"/>
                    <a:pt x="934347" y="476710"/>
                    <a:pt x="771525" y="476710"/>
                  </a:cubicBezTo>
                  <a:close/>
                  <a:moveTo>
                    <a:pt x="715072" y="0"/>
                  </a:moveTo>
                  <a:cubicBezTo>
                    <a:pt x="715072" y="0"/>
                    <a:pt x="715072" y="0"/>
                    <a:pt x="837387" y="0"/>
                  </a:cubicBezTo>
                  <a:cubicBezTo>
                    <a:pt x="856205" y="0"/>
                    <a:pt x="875022" y="18818"/>
                    <a:pt x="875022" y="47044"/>
                  </a:cubicBezTo>
                  <a:cubicBezTo>
                    <a:pt x="875022" y="47044"/>
                    <a:pt x="875022" y="47044"/>
                    <a:pt x="875022" y="112906"/>
                  </a:cubicBezTo>
                  <a:cubicBezTo>
                    <a:pt x="978520" y="131724"/>
                    <a:pt x="1082017" y="178768"/>
                    <a:pt x="1157288" y="235221"/>
                  </a:cubicBezTo>
                  <a:cubicBezTo>
                    <a:pt x="1157288" y="235221"/>
                    <a:pt x="1157288" y="235221"/>
                    <a:pt x="1213740" y="178768"/>
                  </a:cubicBezTo>
                  <a:cubicBezTo>
                    <a:pt x="1232558" y="169359"/>
                    <a:pt x="1260785" y="169359"/>
                    <a:pt x="1279602" y="178768"/>
                  </a:cubicBezTo>
                  <a:cubicBezTo>
                    <a:pt x="1279602" y="178768"/>
                    <a:pt x="1279602" y="178768"/>
                    <a:pt x="1364282" y="272856"/>
                  </a:cubicBezTo>
                  <a:cubicBezTo>
                    <a:pt x="1373691" y="282265"/>
                    <a:pt x="1373691" y="310492"/>
                    <a:pt x="1364282" y="329310"/>
                  </a:cubicBezTo>
                  <a:cubicBezTo>
                    <a:pt x="1364282" y="329310"/>
                    <a:pt x="1364282" y="329310"/>
                    <a:pt x="1307829" y="385763"/>
                  </a:cubicBezTo>
                  <a:cubicBezTo>
                    <a:pt x="1364282" y="461033"/>
                    <a:pt x="1411326" y="564531"/>
                    <a:pt x="1430144" y="668028"/>
                  </a:cubicBezTo>
                  <a:cubicBezTo>
                    <a:pt x="1430144" y="668028"/>
                    <a:pt x="1430144" y="668028"/>
                    <a:pt x="1496006" y="668028"/>
                  </a:cubicBezTo>
                  <a:cubicBezTo>
                    <a:pt x="1524232" y="668028"/>
                    <a:pt x="1543050" y="686846"/>
                    <a:pt x="1543050" y="705663"/>
                  </a:cubicBezTo>
                  <a:cubicBezTo>
                    <a:pt x="1543050" y="705663"/>
                    <a:pt x="1543050" y="705663"/>
                    <a:pt x="1543050" y="827978"/>
                  </a:cubicBezTo>
                  <a:cubicBezTo>
                    <a:pt x="1543050" y="856205"/>
                    <a:pt x="1524232" y="875022"/>
                    <a:pt x="1496006" y="875022"/>
                  </a:cubicBezTo>
                  <a:cubicBezTo>
                    <a:pt x="1496006" y="875022"/>
                    <a:pt x="1496006" y="875022"/>
                    <a:pt x="1430144" y="875022"/>
                  </a:cubicBezTo>
                  <a:cubicBezTo>
                    <a:pt x="1411326" y="978520"/>
                    <a:pt x="1364282" y="1072608"/>
                    <a:pt x="1307829" y="1157288"/>
                  </a:cubicBezTo>
                  <a:cubicBezTo>
                    <a:pt x="1307829" y="1157288"/>
                    <a:pt x="1307829" y="1157288"/>
                    <a:pt x="1364282" y="1213741"/>
                  </a:cubicBezTo>
                  <a:cubicBezTo>
                    <a:pt x="1373691" y="1232558"/>
                    <a:pt x="1373691" y="1260785"/>
                    <a:pt x="1364282" y="1270194"/>
                  </a:cubicBezTo>
                  <a:cubicBezTo>
                    <a:pt x="1364282" y="1270194"/>
                    <a:pt x="1364282" y="1270194"/>
                    <a:pt x="1279602" y="1354873"/>
                  </a:cubicBezTo>
                  <a:cubicBezTo>
                    <a:pt x="1260785" y="1373691"/>
                    <a:pt x="1232558" y="1373691"/>
                    <a:pt x="1213740" y="1354873"/>
                  </a:cubicBezTo>
                  <a:lnTo>
                    <a:pt x="1157288" y="1307829"/>
                  </a:lnTo>
                  <a:cubicBezTo>
                    <a:pt x="1082017" y="1364282"/>
                    <a:pt x="978520" y="1411326"/>
                    <a:pt x="875022" y="1420735"/>
                  </a:cubicBezTo>
                  <a:cubicBezTo>
                    <a:pt x="875022" y="1420735"/>
                    <a:pt x="875022" y="1420735"/>
                    <a:pt x="875022" y="1496006"/>
                  </a:cubicBezTo>
                  <a:cubicBezTo>
                    <a:pt x="875022" y="1524233"/>
                    <a:pt x="856205" y="1543050"/>
                    <a:pt x="837387" y="1543050"/>
                  </a:cubicBezTo>
                  <a:cubicBezTo>
                    <a:pt x="837387" y="1543050"/>
                    <a:pt x="837387" y="1543050"/>
                    <a:pt x="715072" y="1543050"/>
                  </a:cubicBezTo>
                  <a:cubicBezTo>
                    <a:pt x="686845" y="1543050"/>
                    <a:pt x="668028" y="1524233"/>
                    <a:pt x="668028" y="1496006"/>
                  </a:cubicBezTo>
                  <a:cubicBezTo>
                    <a:pt x="668028" y="1496006"/>
                    <a:pt x="668028" y="1496006"/>
                    <a:pt x="668028" y="1420735"/>
                  </a:cubicBezTo>
                  <a:cubicBezTo>
                    <a:pt x="564530" y="1411326"/>
                    <a:pt x="470442" y="1364282"/>
                    <a:pt x="385762" y="1307829"/>
                  </a:cubicBezTo>
                  <a:cubicBezTo>
                    <a:pt x="385762" y="1307829"/>
                    <a:pt x="385762" y="1307829"/>
                    <a:pt x="329309" y="1354873"/>
                  </a:cubicBezTo>
                  <a:cubicBezTo>
                    <a:pt x="319901" y="1373691"/>
                    <a:pt x="291674" y="1373691"/>
                    <a:pt x="272856" y="1354873"/>
                  </a:cubicBezTo>
                  <a:cubicBezTo>
                    <a:pt x="272856" y="1354873"/>
                    <a:pt x="272856" y="1354873"/>
                    <a:pt x="188177" y="1270194"/>
                  </a:cubicBezTo>
                  <a:cubicBezTo>
                    <a:pt x="169359" y="1260785"/>
                    <a:pt x="169359" y="1232558"/>
                    <a:pt x="188177" y="1213741"/>
                  </a:cubicBezTo>
                  <a:cubicBezTo>
                    <a:pt x="188177" y="1213741"/>
                    <a:pt x="188177" y="1213741"/>
                    <a:pt x="235221" y="1157288"/>
                  </a:cubicBezTo>
                  <a:cubicBezTo>
                    <a:pt x="178768" y="1072608"/>
                    <a:pt x="131724" y="978520"/>
                    <a:pt x="122315" y="875022"/>
                  </a:cubicBezTo>
                  <a:cubicBezTo>
                    <a:pt x="122315" y="875022"/>
                    <a:pt x="122315" y="875022"/>
                    <a:pt x="47044" y="875022"/>
                  </a:cubicBezTo>
                  <a:cubicBezTo>
                    <a:pt x="18818" y="875022"/>
                    <a:pt x="0" y="856205"/>
                    <a:pt x="0" y="827978"/>
                  </a:cubicBezTo>
                  <a:cubicBezTo>
                    <a:pt x="0" y="827978"/>
                    <a:pt x="0" y="827978"/>
                    <a:pt x="0" y="705663"/>
                  </a:cubicBezTo>
                  <a:cubicBezTo>
                    <a:pt x="0" y="686846"/>
                    <a:pt x="18818" y="668028"/>
                    <a:pt x="47044" y="668028"/>
                  </a:cubicBezTo>
                  <a:cubicBezTo>
                    <a:pt x="47044" y="668028"/>
                    <a:pt x="47044" y="668028"/>
                    <a:pt x="122315" y="668028"/>
                  </a:cubicBezTo>
                  <a:cubicBezTo>
                    <a:pt x="131724" y="564531"/>
                    <a:pt x="178768" y="461033"/>
                    <a:pt x="235221" y="385763"/>
                  </a:cubicBezTo>
                  <a:cubicBezTo>
                    <a:pt x="235221" y="385763"/>
                    <a:pt x="235221" y="385763"/>
                    <a:pt x="188177" y="329310"/>
                  </a:cubicBezTo>
                  <a:cubicBezTo>
                    <a:pt x="169359" y="310492"/>
                    <a:pt x="169359" y="282265"/>
                    <a:pt x="188177" y="272856"/>
                  </a:cubicBezTo>
                  <a:cubicBezTo>
                    <a:pt x="188177" y="272856"/>
                    <a:pt x="188177" y="272856"/>
                    <a:pt x="272856" y="178768"/>
                  </a:cubicBezTo>
                  <a:cubicBezTo>
                    <a:pt x="291674" y="169359"/>
                    <a:pt x="319901" y="169359"/>
                    <a:pt x="329309" y="178768"/>
                  </a:cubicBezTo>
                  <a:cubicBezTo>
                    <a:pt x="329309" y="178768"/>
                    <a:pt x="329309" y="178768"/>
                    <a:pt x="385762" y="235221"/>
                  </a:cubicBezTo>
                  <a:cubicBezTo>
                    <a:pt x="470442" y="178768"/>
                    <a:pt x="564530" y="131724"/>
                    <a:pt x="668028" y="112906"/>
                  </a:cubicBezTo>
                  <a:cubicBezTo>
                    <a:pt x="668028" y="112906"/>
                    <a:pt x="668028" y="112906"/>
                    <a:pt x="668028" y="47044"/>
                  </a:cubicBezTo>
                  <a:cubicBezTo>
                    <a:pt x="668028" y="18818"/>
                    <a:pt x="686845" y="0"/>
                    <a:pt x="715072" y="0"/>
                  </a:cubicBezTo>
                  <a:close/>
                </a:path>
              </a:pathLst>
            </a:custGeom>
            <a:solidFill>
              <a:schemeClr val="bg1">
                <a:lumMod val="95000"/>
              </a:schemeClr>
            </a:solidFill>
            <a:ln>
              <a:noFill/>
            </a:ln>
          </p:spPr>
          <p:style>
            <a:lnRef idx="3">
              <a:schemeClr val="lt1"/>
            </a:lnRef>
            <a:fillRef idx="1">
              <a:schemeClr val="accent4"/>
            </a:fillRef>
            <a:effectRef idx="1">
              <a:schemeClr val="accent4"/>
            </a:effectRef>
            <a:fontRef idx="minor">
              <a:schemeClr val="lt1"/>
            </a:fontRef>
          </p:style>
          <p:txBody>
            <a:bodyPr vert="horz" wrap="square" lIns="90305" tIns="45153" rIns="90305" bIns="45153" numCol="1" anchor="t" anchorCtr="0" compatLnSpc="1">
              <a:noAutofit/>
            </a:bodyPr>
            <a:lstStyle/>
            <a:p>
              <a:endParaRPr lang="zh-CN" altLang="en-US" sz="1875"/>
            </a:p>
          </p:txBody>
        </p:sp>
      </p:grpSp>
      <p:grpSp>
        <p:nvGrpSpPr>
          <p:cNvPr id="4" name="组合 3"/>
          <p:cNvGrpSpPr/>
          <p:nvPr/>
        </p:nvGrpSpPr>
        <p:grpSpPr>
          <a:xfrm>
            <a:off x="5850262" y="4355840"/>
            <a:ext cx="648028" cy="648028"/>
            <a:chOff x="6157069" y="4376643"/>
            <a:chExt cx="656171" cy="656171"/>
          </a:xfrm>
          <a:solidFill>
            <a:schemeClr val="accent2">
              <a:lumMod val="75000"/>
            </a:schemeClr>
          </a:solidFill>
        </p:grpSpPr>
        <p:grpSp>
          <p:nvGrpSpPr>
            <p:cNvPr id="42" name="组合 41"/>
            <p:cNvGrpSpPr/>
            <p:nvPr/>
          </p:nvGrpSpPr>
          <p:grpSpPr>
            <a:xfrm>
              <a:off x="6157069" y="4376643"/>
              <a:ext cx="656171" cy="656171"/>
              <a:chOff x="8415028" y="1301255"/>
              <a:chExt cx="1491176" cy="1491176"/>
            </a:xfrm>
            <a:grpFill/>
            <a:effectLst>
              <a:outerShdw blurRad="304800" dist="63500" dir="8100000" algn="tr" rotWithShape="0">
                <a:schemeClr val="tx1">
                  <a:alpha val="60000"/>
                </a:schemeClr>
              </a:outerShdw>
            </a:effectLst>
          </p:grpSpPr>
          <p:sp>
            <p:nvSpPr>
              <p:cNvPr id="43" name="椭圆 42"/>
              <p:cNvSpPr/>
              <p:nvPr/>
            </p:nvSpPr>
            <p:spPr>
              <a:xfrm>
                <a:off x="8415028" y="1301255"/>
                <a:ext cx="1491176" cy="14911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75"/>
              </a:p>
            </p:txBody>
          </p:sp>
          <p:sp>
            <p:nvSpPr>
              <p:cNvPr id="44" name="椭圆 43"/>
              <p:cNvSpPr/>
              <p:nvPr/>
            </p:nvSpPr>
            <p:spPr>
              <a:xfrm>
                <a:off x="8440616" y="1326843"/>
                <a:ext cx="1440000" cy="1440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75"/>
              </a:p>
            </p:txBody>
          </p:sp>
        </p:grpSp>
        <p:sp>
          <p:nvSpPr>
            <p:cNvPr id="41" name="Freeform 41"/>
            <p:cNvSpPr>
              <a:spLocks noEditPoints="1"/>
            </p:cNvSpPr>
            <p:nvPr/>
          </p:nvSpPr>
          <p:spPr bwMode="auto">
            <a:xfrm>
              <a:off x="6267132" y="4512513"/>
              <a:ext cx="416457" cy="364239"/>
            </a:xfrm>
            <a:custGeom>
              <a:avLst/>
              <a:gdLst>
                <a:gd name="T0" fmla="*/ 2147483647 w 67"/>
                <a:gd name="T1" fmla="*/ 124018912 h 60"/>
                <a:gd name="T2" fmla="*/ 2147483647 w 67"/>
                <a:gd name="T3" fmla="*/ 0 h 60"/>
                <a:gd name="T4" fmla="*/ 2147483647 w 67"/>
                <a:gd name="T5" fmla="*/ 0 h 60"/>
                <a:gd name="T6" fmla="*/ 2147483647 w 67"/>
                <a:gd name="T7" fmla="*/ 124018912 h 60"/>
                <a:gd name="T8" fmla="*/ 2147483647 w 67"/>
                <a:gd name="T9" fmla="*/ 310059138 h 60"/>
                <a:gd name="T10" fmla="*/ 2147483647 w 67"/>
                <a:gd name="T11" fmla="*/ 868156039 h 60"/>
                <a:gd name="T12" fmla="*/ 2147483647 w 67"/>
                <a:gd name="T13" fmla="*/ 124018912 h 60"/>
                <a:gd name="T14" fmla="*/ 2147483647 w 67"/>
                <a:gd name="T15" fmla="*/ 1922344337 h 60"/>
                <a:gd name="T16" fmla="*/ 2147483647 w 67"/>
                <a:gd name="T17" fmla="*/ 124018912 h 60"/>
                <a:gd name="T18" fmla="*/ 1902898002 w 67"/>
                <a:gd name="T19" fmla="*/ 124018912 h 60"/>
                <a:gd name="T20" fmla="*/ 122771150 w 67"/>
                <a:gd name="T21" fmla="*/ 1922344337 h 60"/>
                <a:gd name="T22" fmla="*/ 122771150 w 67"/>
                <a:gd name="T23" fmla="*/ 2147483647 h 60"/>
                <a:gd name="T24" fmla="*/ 245534466 w 67"/>
                <a:gd name="T25" fmla="*/ 2147483647 h 60"/>
                <a:gd name="T26" fmla="*/ 429691207 w 67"/>
                <a:gd name="T27" fmla="*/ 2147483647 h 60"/>
                <a:gd name="T28" fmla="*/ 2087055172 w 67"/>
                <a:gd name="T29" fmla="*/ 558097024 h 60"/>
                <a:gd name="T30" fmla="*/ 2147483647 w 67"/>
                <a:gd name="T31" fmla="*/ 2147483647 h 60"/>
                <a:gd name="T32" fmla="*/ 2147483647 w 67"/>
                <a:gd name="T33" fmla="*/ 2147483647 h 60"/>
                <a:gd name="T34" fmla="*/ 2147483647 w 67"/>
                <a:gd name="T35" fmla="*/ 1922344337 h 60"/>
                <a:gd name="T36" fmla="*/ 552454614 w 67"/>
                <a:gd name="T37" fmla="*/ 2147483647 h 60"/>
                <a:gd name="T38" fmla="*/ 552454614 w 67"/>
                <a:gd name="T39" fmla="*/ 2147483647 h 60"/>
                <a:gd name="T40" fmla="*/ 797989019 w 67"/>
                <a:gd name="T41" fmla="*/ 2147483647 h 60"/>
                <a:gd name="T42" fmla="*/ 1718749157 w 67"/>
                <a:gd name="T43" fmla="*/ 2147483647 h 60"/>
                <a:gd name="T44" fmla="*/ 1718749157 w 67"/>
                <a:gd name="T45" fmla="*/ 2147483647 h 60"/>
                <a:gd name="T46" fmla="*/ 1780134717 w 67"/>
                <a:gd name="T47" fmla="*/ 2147483647 h 60"/>
                <a:gd name="T48" fmla="*/ 2147483647 w 67"/>
                <a:gd name="T49" fmla="*/ 2147483647 h 60"/>
                <a:gd name="T50" fmla="*/ 2147483647 w 67"/>
                <a:gd name="T51" fmla="*/ 2147483647 h 60"/>
                <a:gd name="T52" fmla="*/ 2147483647 w 67"/>
                <a:gd name="T53" fmla="*/ 2147483647 h 60"/>
                <a:gd name="T54" fmla="*/ 2147483647 w 67"/>
                <a:gd name="T55" fmla="*/ 2147483647 h 60"/>
                <a:gd name="T56" fmla="*/ 2147483647 w 67"/>
                <a:gd name="T57" fmla="*/ 2147483647 h 60"/>
                <a:gd name="T58" fmla="*/ 2147483647 w 67"/>
                <a:gd name="T59" fmla="*/ 2147483647 h 60"/>
                <a:gd name="T60" fmla="*/ 2087055172 w 67"/>
                <a:gd name="T61" fmla="*/ 806142661 h 60"/>
                <a:gd name="T62" fmla="*/ 552454614 w 67"/>
                <a:gd name="T63" fmla="*/ 2147483647 h 6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7"/>
                <a:gd name="T97" fmla="*/ 0 h 60"/>
                <a:gd name="T98" fmla="*/ 67 w 67"/>
                <a:gd name="T99" fmla="*/ 60 h 6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7" h="60">
                  <a:moveTo>
                    <a:pt x="53" y="2"/>
                  </a:moveTo>
                  <a:cubicBezTo>
                    <a:pt x="53" y="1"/>
                    <a:pt x="52" y="0"/>
                    <a:pt x="51" y="0"/>
                  </a:cubicBezTo>
                  <a:cubicBezTo>
                    <a:pt x="46" y="0"/>
                    <a:pt x="46" y="0"/>
                    <a:pt x="46" y="0"/>
                  </a:cubicBezTo>
                  <a:cubicBezTo>
                    <a:pt x="45" y="0"/>
                    <a:pt x="44" y="1"/>
                    <a:pt x="44" y="2"/>
                  </a:cubicBezTo>
                  <a:cubicBezTo>
                    <a:pt x="44" y="5"/>
                    <a:pt x="44" y="5"/>
                    <a:pt x="44" y="5"/>
                  </a:cubicBezTo>
                  <a:cubicBezTo>
                    <a:pt x="53" y="14"/>
                    <a:pt x="53" y="14"/>
                    <a:pt x="53" y="14"/>
                  </a:cubicBezTo>
                  <a:lnTo>
                    <a:pt x="53" y="2"/>
                  </a:lnTo>
                  <a:close/>
                  <a:moveTo>
                    <a:pt x="66" y="31"/>
                  </a:moveTo>
                  <a:cubicBezTo>
                    <a:pt x="36" y="2"/>
                    <a:pt x="36" y="2"/>
                    <a:pt x="36" y="2"/>
                  </a:cubicBezTo>
                  <a:cubicBezTo>
                    <a:pt x="35" y="0"/>
                    <a:pt x="33" y="0"/>
                    <a:pt x="31" y="2"/>
                  </a:cubicBezTo>
                  <a:cubicBezTo>
                    <a:pt x="2" y="31"/>
                    <a:pt x="2" y="31"/>
                    <a:pt x="2" y="31"/>
                  </a:cubicBezTo>
                  <a:cubicBezTo>
                    <a:pt x="0" y="33"/>
                    <a:pt x="0" y="35"/>
                    <a:pt x="2" y="36"/>
                  </a:cubicBezTo>
                  <a:cubicBezTo>
                    <a:pt x="2" y="37"/>
                    <a:pt x="3" y="37"/>
                    <a:pt x="4" y="37"/>
                  </a:cubicBezTo>
                  <a:cubicBezTo>
                    <a:pt x="5" y="37"/>
                    <a:pt x="6" y="37"/>
                    <a:pt x="7" y="36"/>
                  </a:cubicBezTo>
                  <a:cubicBezTo>
                    <a:pt x="34" y="9"/>
                    <a:pt x="34" y="9"/>
                    <a:pt x="34" y="9"/>
                  </a:cubicBezTo>
                  <a:cubicBezTo>
                    <a:pt x="61" y="36"/>
                    <a:pt x="61" y="36"/>
                    <a:pt x="61" y="36"/>
                  </a:cubicBezTo>
                  <a:cubicBezTo>
                    <a:pt x="62" y="38"/>
                    <a:pt x="65" y="38"/>
                    <a:pt x="66" y="36"/>
                  </a:cubicBezTo>
                  <a:cubicBezTo>
                    <a:pt x="67" y="35"/>
                    <a:pt x="67" y="33"/>
                    <a:pt x="66" y="31"/>
                  </a:cubicBezTo>
                  <a:close/>
                  <a:moveTo>
                    <a:pt x="9" y="37"/>
                  </a:moveTo>
                  <a:cubicBezTo>
                    <a:pt x="9" y="57"/>
                    <a:pt x="9" y="57"/>
                    <a:pt x="9" y="57"/>
                  </a:cubicBezTo>
                  <a:cubicBezTo>
                    <a:pt x="9" y="59"/>
                    <a:pt x="11" y="60"/>
                    <a:pt x="13" y="60"/>
                  </a:cubicBezTo>
                  <a:cubicBezTo>
                    <a:pt x="28" y="60"/>
                    <a:pt x="28" y="60"/>
                    <a:pt x="28" y="60"/>
                  </a:cubicBezTo>
                  <a:cubicBezTo>
                    <a:pt x="28" y="42"/>
                    <a:pt x="28" y="42"/>
                    <a:pt x="28" y="42"/>
                  </a:cubicBezTo>
                  <a:cubicBezTo>
                    <a:pt x="28" y="42"/>
                    <a:pt x="29" y="41"/>
                    <a:pt x="29" y="41"/>
                  </a:cubicBezTo>
                  <a:cubicBezTo>
                    <a:pt x="38" y="41"/>
                    <a:pt x="38" y="41"/>
                    <a:pt x="38" y="41"/>
                  </a:cubicBezTo>
                  <a:cubicBezTo>
                    <a:pt x="39" y="41"/>
                    <a:pt x="39" y="42"/>
                    <a:pt x="39" y="42"/>
                  </a:cubicBezTo>
                  <a:cubicBezTo>
                    <a:pt x="39" y="60"/>
                    <a:pt x="39" y="60"/>
                    <a:pt x="39" y="60"/>
                  </a:cubicBezTo>
                  <a:cubicBezTo>
                    <a:pt x="55" y="60"/>
                    <a:pt x="55" y="60"/>
                    <a:pt x="55" y="60"/>
                  </a:cubicBezTo>
                  <a:cubicBezTo>
                    <a:pt x="57" y="60"/>
                    <a:pt x="58" y="59"/>
                    <a:pt x="58" y="57"/>
                  </a:cubicBezTo>
                  <a:cubicBezTo>
                    <a:pt x="58" y="38"/>
                    <a:pt x="58" y="38"/>
                    <a:pt x="58" y="38"/>
                  </a:cubicBezTo>
                  <a:cubicBezTo>
                    <a:pt x="34" y="13"/>
                    <a:pt x="34" y="13"/>
                    <a:pt x="34" y="13"/>
                  </a:cubicBezTo>
                  <a:lnTo>
                    <a:pt x="9" y="37"/>
                  </a:lnTo>
                  <a:close/>
                </a:path>
              </a:pathLst>
            </a:custGeom>
            <a:solidFill>
              <a:schemeClr val="bg1">
                <a:lumMod val="95000"/>
              </a:schemeClr>
            </a:solidFill>
            <a:ln>
              <a:noFill/>
            </a:ln>
          </p:spPr>
          <p:style>
            <a:lnRef idx="3">
              <a:schemeClr val="lt1"/>
            </a:lnRef>
            <a:fillRef idx="1">
              <a:schemeClr val="accent4"/>
            </a:fillRef>
            <a:effectRef idx="1">
              <a:schemeClr val="accent4"/>
            </a:effectRef>
            <a:fontRef idx="minor">
              <a:schemeClr val="lt1"/>
            </a:fontRef>
          </p:style>
          <p:txBody>
            <a:bodyPr/>
            <a:lstStyle/>
            <a:p>
              <a:pPr defTabSz="955675" fontAlgn="auto">
                <a:spcBef>
                  <a:spcPts val="0"/>
                </a:spcBef>
                <a:spcAft>
                  <a:spcPts val="0"/>
                </a:spcAft>
                <a:defRPr/>
              </a:pPr>
              <a:endParaRPr lang="en-US" sz="1875" kern="0" dirty="0">
                <a:solidFill>
                  <a:sysClr val="windowText" lastClr="000000"/>
                </a:solidFill>
                <a:latin typeface="微软雅黑" panose="020B0503020204020204" pitchFamily="34" charset="-122"/>
                <a:ea typeface="微软雅黑" panose="020B0503020204020204" pitchFamily="34" charset="-122"/>
              </a:endParaRPr>
            </a:p>
          </p:txBody>
        </p:sp>
      </p:grpSp>
      <p:grpSp>
        <p:nvGrpSpPr>
          <p:cNvPr id="25" name="组合 24"/>
          <p:cNvGrpSpPr/>
          <p:nvPr/>
        </p:nvGrpSpPr>
        <p:grpSpPr>
          <a:xfrm>
            <a:off x="7582060" y="4356989"/>
            <a:ext cx="648028" cy="648028"/>
            <a:chOff x="7910629" y="4377806"/>
            <a:chExt cx="656171" cy="656171"/>
          </a:xfrm>
          <a:solidFill>
            <a:schemeClr val="accent2">
              <a:lumMod val="75000"/>
            </a:schemeClr>
          </a:solidFill>
        </p:grpSpPr>
        <p:grpSp>
          <p:nvGrpSpPr>
            <p:cNvPr id="48" name="组合 47"/>
            <p:cNvGrpSpPr/>
            <p:nvPr/>
          </p:nvGrpSpPr>
          <p:grpSpPr>
            <a:xfrm>
              <a:off x="7910629" y="4377806"/>
              <a:ext cx="656171" cy="656171"/>
              <a:chOff x="8415028" y="1301255"/>
              <a:chExt cx="1491176" cy="1491176"/>
            </a:xfrm>
            <a:grpFill/>
            <a:effectLst>
              <a:outerShdw blurRad="304800" dist="63500" dir="8100000" algn="tr" rotWithShape="0">
                <a:schemeClr val="tx1">
                  <a:alpha val="60000"/>
                </a:schemeClr>
              </a:outerShdw>
            </a:effectLst>
          </p:grpSpPr>
          <p:sp>
            <p:nvSpPr>
              <p:cNvPr id="49" name="椭圆 48"/>
              <p:cNvSpPr/>
              <p:nvPr/>
            </p:nvSpPr>
            <p:spPr>
              <a:xfrm>
                <a:off x="8415028" y="1301255"/>
                <a:ext cx="1491176" cy="14911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75"/>
              </a:p>
            </p:txBody>
          </p:sp>
          <p:sp>
            <p:nvSpPr>
              <p:cNvPr id="50" name="椭圆 49"/>
              <p:cNvSpPr/>
              <p:nvPr/>
            </p:nvSpPr>
            <p:spPr>
              <a:xfrm>
                <a:off x="8440616" y="1326843"/>
                <a:ext cx="1440000" cy="1440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75"/>
              </a:p>
            </p:txBody>
          </p:sp>
        </p:grpSp>
        <p:grpSp>
          <p:nvGrpSpPr>
            <p:cNvPr id="434" name="组合 433"/>
            <p:cNvGrpSpPr/>
            <p:nvPr/>
          </p:nvGrpSpPr>
          <p:grpSpPr>
            <a:xfrm>
              <a:off x="8030376" y="4502416"/>
              <a:ext cx="416676" cy="405480"/>
              <a:chOff x="5970999" y="1635369"/>
              <a:chExt cx="302366" cy="294242"/>
            </a:xfrm>
            <a:grpFill/>
            <a:effectLst/>
          </p:grpSpPr>
          <p:sp>
            <p:nvSpPr>
              <p:cNvPr id="435" name="Rectangle 11"/>
              <p:cNvSpPr>
                <a:spLocks noChangeArrowheads="1"/>
              </p:cNvSpPr>
              <p:nvPr/>
            </p:nvSpPr>
            <p:spPr bwMode="auto">
              <a:xfrm>
                <a:off x="6103263" y="1635369"/>
                <a:ext cx="37156" cy="135331"/>
              </a:xfrm>
              <a:prstGeom prst="rect">
                <a:avLst/>
              </a:prstGeom>
              <a:solidFill>
                <a:schemeClr val="bg1">
                  <a:lumMod val="95000"/>
                </a:schemeClr>
              </a:solidFill>
              <a:ln>
                <a:noFill/>
              </a:ln>
            </p:spPr>
            <p:style>
              <a:lnRef idx="3">
                <a:schemeClr val="lt1"/>
              </a:lnRef>
              <a:fillRef idx="1">
                <a:schemeClr val="accent4"/>
              </a:fillRef>
              <a:effectRef idx="1">
                <a:schemeClr val="accent4"/>
              </a:effectRef>
              <a:fontRef idx="minor">
                <a:schemeClr val="lt1"/>
              </a:fontRef>
            </p:style>
            <p:txBody>
              <a:bodyPr vert="horz" wrap="square" lIns="90305" tIns="45153" rIns="90305" bIns="45153" numCol="1" anchor="t" anchorCtr="0" compatLnSpc="1"/>
              <a:lstStyle/>
              <a:p>
                <a:endParaRPr lang="zh-CN" altLang="en-US" sz="1875"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436" name="Freeform 12"/>
              <p:cNvSpPr/>
              <p:nvPr/>
            </p:nvSpPr>
            <p:spPr bwMode="auto">
              <a:xfrm>
                <a:off x="5970999" y="1642926"/>
                <a:ext cx="302366" cy="286685"/>
              </a:xfrm>
              <a:custGeom>
                <a:avLst/>
                <a:gdLst>
                  <a:gd name="T0" fmla="*/ 270 w 373"/>
                  <a:gd name="T1" fmla="*/ 0 h 354"/>
                  <a:gd name="T2" fmla="*/ 270 w 373"/>
                  <a:gd name="T3" fmla="*/ 0 h 354"/>
                  <a:gd name="T4" fmla="*/ 251 w 373"/>
                  <a:gd name="T5" fmla="*/ 40 h 354"/>
                  <a:gd name="T6" fmla="*/ 329 w 373"/>
                  <a:gd name="T7" fmla="*/ 167 h 354"/>
                  <a:gd name="T8" fmla="*/ 186 w 373"/>
                  <a:gd name="T9" fmla="*/ 309 h 354"/>
                  <a:gd name="T10" fmla="*/ 44 w 373"/>
                  <a:gd name="T11" fmla="*/ 167 h 354"/>
                  <a:gd name="T12" fmla="*/ 123 w 373"/>
                  <a:gd name="T13" fmla="*/ 40 h 354"/>
                  <a:gd name="T14" fmla="*/ 123 w 373"/>
                  <a:gd name="T15" fmla="*/ 40 h 354"/>
                  <a:gd name="T16" fmla="*/ 102 w 373"/>
                  <a:gd name="T17" fmla="*/ 0 h 354"/>
                  <a:gd name="T18" fmla="*/ 0 w 373"/>
                  <a:gd name="T19" fmla="*/ 167 h 354"/>
                  <a:gd name="T20" fmla="*/ 186 w 373"/>
                  <a:gd name="T21" fmla="*/ 354 h 354"/>
                  <a:gd name="T22" fmla="*/ 373 w 373"/>
                  <a:gd name="T23" fmla="*/ 167 h 354"/>
                  <a:gd name="T24" fmla="*/ 270 w 373"/>
                  <a:gd name="T25" fmla="*/ 0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73" h="354">
                    <a:moveTo>
                      <a:pt x="270" y="0"/>
                    </a:moveTo>
                    <a:cubicBezTo>
                      <a:pt x="270" y="0"/>
                      <a:pt x="270" y="0"/>
                      <a:pt x="270" y="0"/>
                    </a:cubicBezTo>
                    <a:cubicBezTo>
                      <a:pt x="251" y="40"/>
                      <a:pt x="251" y="40"/>
                      <a:pt x="251" y="40"/>
                    </a:cubicBezTo>
                    <a:cubicBezTo>
                      <a:pt x="297" y="64"/>
                      <a:pt x="329" y="112"/>
                      <a:pt x="329" y="167"/>
                    </a:cubicBezTo>
                    <a:cubicBezTo>
                      <a:pt x="329" y="245"/>
                      <a:pt x="265" y="309"/>
                      <a:pt x="186" y="309"/>
                    </a:cubicBezTo>
                    <a:cubicBezTo>
                      <a:pt x="108" y="309"/>
                      <a:pt x="44" y="245"/>
                      <a:pt x="44" y="167"/>
                    </a:cubicBezTo>
                    <a:cubicBezTo>
                      <a:pt x="44" y="111"/>
                      <a:pt x="76" y="63"/>
                      <a:pt x="123" y="40"/>
                    </a:cubicBezTo>
                    <a:cubicBezTo>
                      <a:pt x="123" y="40"/>
                      <a:pt x="123" y="40"/>
                      <a:pt x="123" y="40"/>
                    </a:cubicBezTo>
                    <a:cubicBezTo>
                      <a:pt x="102" y="0"/>
                      <a:pt x="102" y="0"/>
                      <a:pt x="102" y="0"/>
                    </a:cubicBezTo>
                    <a:cubicBezTo>
                      <a:pt x="42" y="31"/>
                      <a:pt x="0" y="94"/>
                      <a:pt x="0" y="167"/>
                    </a:cubicBezTo>
                    <a:cubicBezTo>
                      <a:pt x="0" y="270"/>
                      <a:pt x="84" y="354"/>
                      <a:pt x="186" y="354"/>
                    </a:cubicBezTo>
                    <a:cubicBezTo>
                      <a:pt x="289" y="354"/>
                      <a:pt x="373" y="270"/>
                      <a:pt x="373" y="167"/>
                    </a:cubicBezTo>
                    <a:cubicBezTo>
                      <a:pt x="373" y="94"/>
                      <a:pt x="331" y="31"/>
                      <a:pt x="270" y="0"/>
                    </a:cubicBezTo>
                    <a:close/>
                  </a:path>
                </a:pathLst>
              </a:custGeom>
              <a:solidFill>
                <a:schemeClr val="bg1">
                  <a:lumMod val="95000"/>
                </a:schemeClr>
              </a:solidFill>
              <a:ln>
                <a:noFill/>
              </a:ln>
            </p:spPr>
            <p:style>
              <a:lnRef idx="3">
                <a:schemeClr val="lt1"/>
              </a:lnRef>
              <a:fillRef idx="1">
                <a:schemeClr val="accent4"/>
              </a:fillRef>
              <a:effectRef idx="1">
                <a:schemeClr val="accent4"/>
              </a:effectRef>
              <a:fontRef idx="minor">
                <a:schemeClr val="lt1"/>
              </a:fontRef>
            </p:style>
            <p:txBody>
              <a:bodyPr vert="horz" wrap="square" lIns="90305" tIns="45153" rIns="90305" bIns="45153" numCol="1" anchor="t" anchorCtr="0" compatLnSpc="1"/>
              <a:lstStyle/>
              <a:p>
                <a:endParaRPr lang="zh-CN" altLang="en-US" sz="1875"/>
              </a:p>
            </p:txBody>
          </p:sp>
        </p:grpSp>
      </p:gr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0-#ppt_w/2"/>
                                          </p:val>
                                        </p:tav>
                                        <p:tav tm="100000">
                                          <p:val>
                                            <p:strVal val="#ppt_x"/>
                                          </p:val>
                                        </p:tav>
                                      </p:tavLst>
                                    </p:anim>
                                    <p:anim calcmode="lin" valueType="num">
                                      <p:cBhvr additive="base">
                                        <p:cTn id="8" dur="500" fill="hold"/>
                                        <p:tgtEl>
                                          <p:spTgt spid="5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6" presetClass="emph" presetSubtype="0" fill="hold" grpId="1" nodeType="afterEffect">
                                  <p:stCondLst>
                                    <p:cond delay="0"/>
                                  </p:stCondLst>
                                  <p:childTnLst>
                                    <p:animEffect transition="out" filter="fade">
                                      <p:cBhvr>
                                        <p:cTn id="11" dur="500" tmFilter="0, 0; .2, .5; .8, .5; 1, 0"/>
                                        <p:tgtEl>
                                          <p:spTgt spid="58"/>
                                        </p:tgtEl>
                                      </p:cBhvr>
                                    </p:animEffect>
                                    <p:animScale>
                                      <p:cBhvr>
                                        <p:cTn id="12" dur="250" autoRev="1" fill="hold"/>
                                        <p:tgtEl>
                                          <p:spTgt spid="58"/>
                                        </p:tgtEl>
                                      </p:cBhvr>
                                      <p:by x="105000" y="105000"/>
                                    </p:animScale>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90"/>
                                        </p:tgtEl>
                                        <p:attrNameLst>
                                          <p:attrName>style.visibility</p:attrName>
                                        </p:attrNameLst>
                                      </p:cBhvr>
                                      <p:to>
                                        <p:strVal val="visible"/>
                                      </p:to>
                                    </p:set>
                                    <p:animEffect transition="in" filter="wipe(up)">
                                      <p:cBhvr>
                                        <p:cTn id="16" dur="1000"/>
                                        <p:tgtEl>
                                          <p:spTgt spid="90"/>
                                        </p:tgtEl>
                                      </p:cBhvr>
                                    </p:animEffect>
                                  </p:childTnLst>
                                </p:cTn>
                              </p:par>
                              <p:par>
                                <p:cTn id="17" presetID="22" presetClass="entr" presetSubtype="1" fill="hold" nodeType="withEffect">
                                  <p:stCondLst>
                                    <p:cond delay="0"/>
                                  </p:stCondLst>
                                  <p:childTnLst>
                                    <p:set>
                                      <p:cBhvr>
                                        <p:cTn id="18" dur="1" fill="hold">
                                          <p:stCondLst>
                                            <p:cond delay="0"/>
                                          </p:stCondLst>
                                        </p:cTn>
                                        <p:tgtEl>
                                          <p:spTgt spid="91"/>
                                        </p:tgtEl>
                                        <p:attrNameLst>
                                          <p:attrName>style.visibility</p:attrName>
                                        </p:attrNameLst>
                                      </p:cBhvr>
                                      <p:to>
                                        <p:strVal val="visible"/>
                                      </p:to>
                                    </p:set>
                                    <p:animEffect transition="in" filter="wipe(up)">
                                      <p:cBhvr>
                                        <p:cTn id="19" dur="1000"/>
                                        <p:tgtEl>
                                          <p:spTgt spid="91"/>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fade">
                                      <p:cBhvr>
                                        <p:cTn id="23" dur="500"/>
                                        <p:tgtEl>
                                          <p:spTgt spid="68"/>
                                        </p:tgtEl>
                                      </p:cBhvr>
                                    </p:animEffect>
                                  </p:childTnLst>
                                </p:cTn>
                              </p:par>
                              <p:par>
                                <p:cTn id="24" presetID="10" presetClass="entr" presetSubtype="0" fill="hold" grpId="0" nodeType="withEffect">
                                  <p:stCondLst>
                                    <p:cond delay="200"/>
                                  </p:stCondLst>
                                  <p:childTnLst>
                                    <p:set>
                                      <p:cBhvr>
                                        <p:cTn id="25" dur="1" fill="hold">
                                          <p:stCondLst>
                                            <p:cond delay="0"/>
                                          </p:stCondLst>
                                        </p:cTn>
                                        <p:tgtEl>
                                          <p:spTgt spid="92"/>
                                        </p:tgtEl>
                                        <p:attrNameLst>
                                          <p:attrName>style.visibility</p:attrName>
                                        </p:attrNameLst>
                                      </p:cBhvr>
                                      <p:to>
                                        <p:strVal val="visible"/>
                                      </p:to>
                                    </p:set>
                                    <p:animEffect transition="in" filter="fade">
                                      <p:cBhvr>
                                        <p:cTn id="26" dur="500"/>
                                        <p:tgtEl>
                                          <p:spTgt spid="92"/>
                                        </p:tgtEl>
                                      </p:cBhvr>
                                    </p:animEffect>
                                  </p:childTnLst>
                                </p:cTn>
                              </p:par>
                              <p:par>
                                <p:cTn id="27" presetID="10" presetClass="entr" presetSubtype="0" fill="hold" grpId="0" nodeType="withEffect">
                                  <p:stCondLst>
                                    <p:cond delay="400"/>
                                  </p:stCondLst>
                                  <p:childTnLst>
                                    <p:set>
                                      <p:cBhvr>
                                        <p:cTn id="28" dur="1" fill="hold">
                                          <p:stCondLst>
                                            <p:cond delay="0"/>
                                          </p:stCondLst>
                                        </p:cTn>
                                        <p:tgtEl>
                                          <p:spTgt spid="93"/>
                                        </p:tgtEl>
                                        <p:attrNameLst>
                                          <p:attrName>style.visibility</p:attrName>
                                        </p:attrNameLst>
                                      </p:cBhvr>
                                      <p:to>
                                        <p:strVal val="visible"/>
                                      </p:to>
                                    </p:set>
                                    <p:animEffect transition="in" filter="fade">
                                      <p:cBhvr>
                                        <p:cTn id="29" dur="500"/>
                                        <p:tgtEl>
                                          <p:spTgt spid="93"/>
                                        </p:tgtEl>
                                      </p:cBhvr>
                                    </p:animEffect>
                                  </p:childTnLst>
                                </p:cTn>
                              </p:par>
                              <p:par>
                                <p:cTn id="30" presetID="10" presetClass="entr" presetSubtype="0" fill="hold" grpId="0" nodeType="withEffect">
                                  <p:stCondLst>
                                    <p:cond delay="600"/>
                                  </p:stCondLst>
                                  <p:childTnLst>
                                    <p:set>
                                      <p:cBhvr>
                                        <p:cTn id="31" dur="1" fill="hold">
                                          <p:stCondLst>
                                            <p:cond delay="0"/>
                                          </p:stCondLst>
                                        </p:cTn>
                                        <p:tgtEl>
                                          <p:spTgt spid="103"/>
                                        </p:tgtEl>
                                        <p:attrNameLst>
                                          <p:attrName>style.visibility</p:attrName>
                                        </p:attrNameLst>
                                      </p:cBhvr>
                                      <p:to>
                                        <p:strVal val="visible"/>
                                      </p:to>
                                    </p:set>
                                    <p:animEffect transition="in" filter="fade">
                                      <p:cBhvr>
                                        <p:cTn id="32" dur="500"/>
                                        <p:tgtEl>
                                          <p:spTgt spid="103"/>
                                        </p:tgtEl>
                                      </p:cBhvr>
                                    </p:animEffect>
                                  </p:childTnLst>
                                </p:cTn>
                              </p:par>
                            </p:childTnLst>
                          </p:cTn>
                        </p:par>
                        <p:par>
                          <p:cTn id="33" fill="hold">
                            <p:stCondLst>
                              <p:cond delay="2500"/>
                            </p:stCondLst>
                            <p:childTnLst>
                              <p:par>
                                <p:cTn id="34" presetID="42" presetClass="entr" presetSubtype="0" fill="hold"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fade">
                                      <p:cBhvr>
                                        <p:cTn id="36" dur="1000"/>
                                        <p:tgtEl>
                                          <p:spTgt spid="8"/>
                                        </p:tgtEl>
                                      </p:cBhvr>
                                    </p:animEffect>
                                    <p:anim calcmode="lin" valueType="num">
                                      <p:cBhvr>
                                        <p:cTn id="37" dur="1000" fill="hold"/>
                                        <p:tgtEl>
                                          <p:spTgt spid="8"/>
                                        </p:tgtEl>
                                        <p:attrNameLst>
                                          <p:attrName>ppt_x</p:attrName>
                                        </p:attrNameLst>
                                      </p:cBhvr>
                                      <p:tavLst>
                                        <p:tav tm="0">
                                          <p:val>
                                            <p:strVal val="#ppt_x"/>
                                          </p:val>
                                        </p:tav>
                                        <p:tav tm="100000">
                                          <p:val>
                                            <p:strVal val="#ppt_x"/>
                                          </p:val>
                                        </p:tav>
                                      </p:tavLst>
                                    </p:anim>
                                    <p:anim calcmode="lin" valueType="num">
                                      <p:cBhvr>
                                        <p:cTn id="38" dur="1000" fill="hold"/>
                                        <p:tgtEl>
                                          <p:spTgt spid="8"/>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300"/>
                                  </p:stCondLst>
                                  <p:childTnLst>
                                    <p:set>
                                      <p:cBhvr>
                                        <p:cTn id="40" dur="1" fill="hold">
                                          <p:stCondLst>
                                            <p:cond delay="0"/>
                                          </p:stCondLst>
                                        </p:cTn>
                                        <p:tgtEl>
                                          <p:spTgt spid="9"/>
                                        </p:tgtEl>
                                        <p:attrNameLst>
                                          <p:attrName>style.visibility</p:attrName>
                                        </p:attrNameLst>
                                      </p:cBhvr>
                                      <p:to>
                                        <p:strVal val="visible"/>
                                      </p:to>
                                    </p:set>
                                    <p:animEffect transition="in" filter="fade">
                                      <p:cBhvr>
                                        <p:cTn id="41" dur="1000"/>
                                        <p:tgtEl>
                                          <p:spTgt spid="9"/>
                                        </p:tgtEl>
                                      </p:cBhvr>
                                    </p:animEffect>
                                    <p:anim calcmode="lin" valueType="num">
                                      <p:cBhvr>
                                        <p:cTn id="42" dur="1000" fill="hold"/>
                                        <p:tgtEl>
                                          <p:spTgt spid="9"/>
                                        </p:tgtEl>
                                        <p:attrNameLst>
                                          <p:attrName>ppt_x</p:attrName>
                                        </p:attrNameLst>
                                      </p:cBhvr>
                                      <p:tavLst>
                                        <p:tav tm="0">
                                          <p:val>
                                            <p:strVal val="#ppt_x"/>
                                          </p:val>
                                        </p:tav>
                                        <p:tav tm="100000">
                                          <p:val>
                                            <p:strVal val="#ppt_x"/>
                                          </p:val>
                                        </p:tav>
                                      </p:tavLst>
                                    </p:anim>
                                    <p:anim calcmode="lin" valueType="num">
                                      <p:cBhvr>
                                        <p:cTn id="43" dur="1000" fill="hold"/>
                                        <p:tgtEl>
                                          <p:spTgt spid="9"/>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600"/>
                                  </p:stCondLst>
                                  <p:childTnLst>
                                    <p:set>
                                      <p:cBhvr>
                                        <p:cTn id="45" dur="1" fill="hold">
                                          <p:stCondLst>
                                            <p:cond delay="0"/>
                                          </p:stCondLst>
                                        </p:cTn>
                                        <p:tgtEl>
                                          <p:spTgt spid="21"/>
                                        </p:tgtEl>
                                        <p:attrNameLst>
                                          <p:attrName>style.visibility</p:attrName>
                                        </p:attrNameLst>
                                      </p:cBhvr>
                                      <p:to>
                                        <p:strVal val="visible"/>
                                      </p:to>
                                    </p:set>
                                    <p:animEffect transition="in" filter="fade">
                                      <p:cBhvr>
                                        <p:cTn id="46" dur="1000"/>
                                        <p:tgtEl>
                                          <p:spTgt spid="21"/>
                                        </p:tgtEl>
                                      </p:cBhvr>
                                    </p:animEffect>
                                    <p:anim calcmode="lin" valueType="num">
                                      <p:cBhvr>
                                        <p:cTn id="47" dur="1000" fill="hold"/>
                                        <p:tgtEl>
                                          <p:spTgt spid="21"/>
                                        </p:tgtEl>
                                        <p:attrNameLst>
                                          <p:attrName>ppt_x</p:attrName>
                                        </p:attrNameLst>
                                      </p:cBhvr>
                                      <p:tavLst>
                                        <p:tav tm="0">
                                          <p:val>
                                            <p:strVal val="#ppt_x"/>
                                          </p:val>
                                        </p:tav>
                                        <p:tav tm="100000">
                                          <p:val>
                                            <p:strVal val="#ppt_x"/>
                                          </p:val>
                                        </p:tav>
                                      </p:tavLst>
                                    </p:anim>
                                    <p:anim calcmode="lin" valueType="num">
                                      <p:cBhvr>
                                        <p:cTn id="48" dur="1000" fill="hold"/>
                                        <p:tgtEl>
                                          <p:spTgt spid="21"/>
                                        </p:tgtEl>
                                        <p:attrNameLst>
                                          <p:attrName>ppt_y</p:attrName>
                                        </p:attrNameLst>
                                      </p:cBhvr>
                                      <p:tavLst>
                                        <p:tav tm="0">
                                          <p:val>
                                            <p:strVal val="#ppt_y+.1"/>
                                          </p:val>
                                        </p:tav>
                                        <p:tav tm="100000">
                                          <p:val>
                                            <p:strVal val="#ppt_y"/>
                                          </p:val>
                                        </p:tav>
                                      </p:tavLst>
                                    </p:anim>
                                  </p:childTnLst>
                                </p:cTn>
                              </p:par>
                              <p:par>
                                <p:cTn id="49" presetID="42" presetClass="entr" presetSubtype="0" fill="hold" nodeType="withEffect">
                                  <p:stCondLst>
                                    <p:cond delay="900"/>
                                  </p:stCondLst>
                                  <p:childTnLst>
                                    <p:set>
                                      <p:cBhvr>
                                        <p:cTn id="50" dur="1" fill="hold">
                                          <p:stCondLst>
                                            <p:cond delay="0"/>
                                          </p:stCondLst>
                                        </p:cTn>
                                        <p:tgtEl>
                                          <p:spTgt spid="22"/>
                                        </p:tgtEl>
                                        <p:attrNameLst>
                                          <p:attrName>style.visibility</p:attrName>
                                        </p:attrNameLst>
                                      </p:cBhvr>
                                      <p:to>
                                        <p:strVal val="visible"/>
                                      </p:to>
                                    </p:set>
                                    <p:animEffect transition="in" filter="fade">
                                      <p:cBhvr>
                                        <p:cTn id="51" dur="1000"/>
                                        <p:tgtEl>
                                          <p:spTgt spid="22"/>
                                        </p:tgtEl>
                                      </p:cBhvr>
                                    </p:animEffect>
                                    <p:anim calcmode="lin" valueType="num">
                                      <p:cBhvr>
                                        <p:cTn id="52" dur="1000" fill="hold"/>
                                        <p:tgtEl>
                                          <p:spTgt spid="22"/>
                                        </p:tgtEl>
                                        <p:attrNameLst>
                                          <p:attrName>ppt_x</p:attrName>
                                        </p:attrNameLst>
                                      </p:cBhvr>
                                      <p:tavLst>
                                        <p:tav tm="0">
                                          <p:val>
                                            <p:strVal val="#ppt_x"/>
                                          </p:val>
                                        </p:tav>
                                        <p:tav tm="100000">
                                          <p:val>
                                            <p:strVal val="#ppt_x"/>
                                          </p:val>
                                        </p:tav>
                                      </p:tavLst>
                                    </p:anim>
                                    <p:anim calcmode="lin" valueType="num">
                                      <p:cBhvr>
                                        <p:cTn id="53" dur="1000" fill="hold"/>
                                        <p:tgtEl>
                                          <p:spTgt spid="22"/>
                                        </p:tgtEl>
                                        <p:attrNameLst>
                                          <p:attrName>ppt_y</p:attrName>
                                        </p:attrNameLst>
                                      </p:cBhvr>
                                      <p:tavLst>
                                        <p:tav tm="0">
                                          <p:val>
                                            <p:strVal val="#ppt_y+.1"/>
                                          </p:val>
                                        </p:tav>
                                        <p:tav tm="100000">
                                          <p:val>
                                            <p:strVal val="#ppt_y"/>
                                          </p:val>
                                        </p:tav>
                                      </p:tavLst>
                                    </p:anim>
                                  </p:childTnLst>
                                </p:cTn>
                              </p:par>
                            </p:childTnLst>
                          </p:cTn>
                        </p:par>
                        <p:par>
                          <p:cTn id="54" fill="hold">
                            <p:stCondLst>
                              <p:cond delay="3500"/>
                            </p:stCondLst>
                            <p:childTnLst>
                              <p:par>
                                <p:cTn id="55" presetID="31" presetClass="entr" presetSubtype="0" fill="hold" nodeType="afterEffect">
                                  <p:stCondLst>
                                    <p:cond delay="0"/>
                                  </p:stCondLst>
                                  <p:childTnLst>
                                    <p:set>
                                      <p:cBhvr>
                                        <p:cTn id="56" dur="1" fill="hold">
                                          <p:stCondLst>
                                            <p:cond delay="0"/>
                                          </p:stCondLst>
                                        </p:cTn>
                                        <p:tgtEl>
                                          <p:spTgt spid="4"/>
                                        </p:tgtEl>
                                        <p:attrNameLst>
                                          <p:attrName>style.visibility</p:attrName>
                                        </p:attrNameLst>
                                      </p:cBhvr>
                                      <p:to>
                                        <p:strVal val="visible"/>
                                      </p:to>
                                    </p:set>
                                    <p:anim calcmode="lin" valueType="num">
                                      <p:cBhvr>
                                        <p:cTn id="57" dur="500" fill="hold"/>
                                        <p:tgtEl>
                                          <p:spTgt spid="4"/>
                                        </p:tgtEl>
                                        <p:attrNameLst>
                                          <p:attrName>ppt_w</p:attrName>
                                        </p:attrNameLst>
                                      </p:cBhvr>
                                      <p:tavLst>
                                        <p:tav tm="0">
                                          <p:val>
                                            <p:fltVal val="0"/>
                                          </p:val>
                                        </p:tav>
                                        <p:tav tm="100000">
                                          <p:val>
                                            <p:strVal val="#ppt_w"/>
                                          </p:val>
                                        </p:tav>
                                      </p:tavLst>
                                    </p:anim>
                                    <p:anim calcmode="lin" valueType="num">
                                      <p:cBhvr>
                                        <p:cTn id="58" dur="500" fill="hold"/>
                                        <p:tgtEl>
                                          <p:spTgt spid="4"/>
                                        </p:tgtEl>
                                        <p:attrNameLst>
                                          <p:attrName>ppt_h</p:attrName>
                                        </p:attrNameLst>
                                      </p:cBhvr>
                                      <p:tavLst>
                                        <p:tav tm="0">
                                          <p:val>
                                            <p:fltVal val="0"/>
                                          </p:val>
                                        </p:tav>
                                        <p:tav tm="100000">
                                          <p:val>
                                            <p:strVal val="#ppt_h"/>
                                          </p:val>
                                        </p:tav>
                                      </p:tavLst>
                                    </p:anim>
                                    <p:anim calcmode="lin" valueType="num">
                                      <p:cBhvr>
                                        <p:cTn id="59" dur="500" fill="hold"/>
                                        <p:tgtEl>
                                          <p:spTgt spid="4"/>
                                        </p:tgtEl>
                                        <p:attrNameLst>
                                          <p:attrName>style.rotation</p:attrName>
                                        </p:attrNameLst>
                                      </p:cBhvr>
                                      <p:tavLst>
                                        <p:tav tm="0">
                                          <p:val>
                                            <p:fltVal val="90"/>
                                          </p:val>
                                        </p:tav>
                                        <p:tav tm="100000">
                                          <p:val>
                                            <p:fltVal val="0"/>
                                          </p:val>
                                        </p:tav>
                                      </p:tavLst>
                                    </p:anim>
                                    <p:animEffect transition="in" filter="fade">
                                      <p:cBhvr>
                                        <p:cTn id="60" dur="500"/>
                                        <p:tgtEl>
                                          <p:spTgt spid="4"/>
                                        </p:tgtEl>
                                      </p:cBhvr>
                                    </p:animEffect>
                                  </p:childTnLst>
                                </p:cTn>
                              </p:par>
                              <p:par>
                                <p:cTn id="61" presetID="31" presetClass="entr" presetSubtype="0" fill="hold" nodeType="withEffect">
                                  <p:stCondLst>
                                    <p:cond delay="300"/>
                                  </p:stCondLst>
                                  <p:childTnLst>
                                    <p:set>
                                      <p:cBhvr>
                                        <p:cTn id="62" dur="1" fill="hold">
                                          <p:stCondLst>
                                            <p:cond delay="0"/>
                                          </p:stCondLst>
                                        </p:cTn>
                                        <p:tgtEl>
                                          <p:spTgt spid="26"/>
                                        </p:tgtEl>
                                        <p:attrNameLst>
                                          <p:attrName>style.visibility</p:attrName>
                                        </p:attrNameLst>
                                      </p:cBhvr>
                                      <p:to>
                                        <p:strVal val="visible"/>
                                      </p:to>
                                    </p:set>
                                    <p:anim calcmode="lin" valueType="num">
                                      <p:cBhvr>
                                        <p:cTn id="63" dur="1000" fill="hold"/>
                                        <p:tgtEl>
                                          <p:spTgt spid="26"/>
                                        </p:tgtEl>
                                        <p:attrNameLst>
                                          <p:attrName>ppt_w</p:attrName>
                                        </p:attrNameLst>
                                      </p:cBhvr>
                                      <p:tavLst>
                                        <p:tav tm="0">
                                          <p:val>
                                            <p:fltVal val="0"/>
                                          </p:val>
                                        </p:tav>
                                        <p:tav tm="100000">
                                          <p:val>
                                            <p:strVal val="#ppt_w"/>
                                          </p:val>
                                        </p:tav>
                                      </p:tavLst>
                                    </p:anim>
                                    <p:anim calcmode="lin" valueType="num">
                                      <p:cBhvr>
                                        <p:cTn id="64" dur="1000" fill="hold"/>
                                        <p:tgtEl>
                                          <p:spTgt spid="26"/>
                                        </p:tgtEl>
                                        <p:attrNameLst>
                                          <p:attrName>ppt_h</p:attrName>
                                        </p:attrNameLst>
                                      </p:cBhvr>
                                      <p:tavLst>
                                        <p:tav tm="0">
                                          <p:val>
                                            <p:fltVal val="0"/>
                                          </p:val>
                                        </p:tav>
                                        <p:tav tm="100000">
                                          <p:val>
                                            <p:strVal val="#ppt_h"/>
                                          </p:val>
                                        </p:tav>
                                      </p:tavLst>
                                    </p:anim>
                                    <p:anim calcmode="lin" valueType="num">
                                      <p:cBhvr>
                                        <p:cTn id="65" dur="1000" fill="hold"/>
                                        <p:tgtEl>
                                          <p:spTgt spid="26"/>
                                        </p:tgtEl>
                                        <p:attrNameLst>
                                          <p:attrName>style.rotation</p:attrName>
                                        </p:attrNameLst>
                                      </p:cBhvr>
                                      <p:tavLst>
                                        <p:tav tm="0">
                                          <p:val>
                                            <p:fltVal val="90"/>
                                          </p:val>
                                        </p:tav>
                                        <p:tav tm="100000">
                                          <p:val>
                                            <p:fltVal val="0"/>
                                          </p:val>
                                        </p:tav>
                                      </p:tavLst>
                                    </p:anim>
                                    <p:animEffect transition="in" filter="fade">
                                      <p:cBhvr>
                                        <p:cTn id="66" dur="1000"/>
                                        <p:tgtEl>
                                          <p:spTgt spid="26"/>
                                        </p:tgtEl>
                                      </p:cBhvr>
                                    </p:animEffect>
                                  </p:childTnLst>
                                </p:cTn>
                              </p:par>
                              <p:par>
                                <p:cTn id="67" presetID="31" presetClass="entr" presetSubtype="0" fill="hold" nodeType="withEffect">
                                  <p:stCondLst>
                                    <p:cond delay="600"/>
                                  </p:stCondLst>
                                  <p:childTnLst>
                                    <p:set>
                                      <p:cBhvr>
                                        <p:cTn id="68" dur="1" fill="hold">
                                          <p:stCondLst>
                                            <p:cond delay="0"/>
                                          </p:stCondLst>
                                        </p:cTn>
                                        <p:tgtEl>
                                          <p:spTgt spid="25"/>
                                        </p:tgtEl>
                                        <p:attrNameLst>
                                          <p:attrName>style.visibility</p:attrName>
                                        </p:attrNameLst>
                                      </p:cBhvr>
                                      <p:to>
                                        <p:strVal val="visible"/>
                                      </p:to>
                                    </p:set>
                                    <p:anim calcmode="lin" valueType="num">
                                      <p:cBhvr>
                                        <p:cTn id="69" dur="1000" fill="hold"/>
                                        <p:tgtEl>
                                          <p:spTgt spid="25"/>
                                        </p:tgtEl>
                                        <p:attrNameLst>
                                          <p:attrName>ppt_w</p:attrName>
                                        </p:attrNameLst>
                                      </p:cBhvr>
                                      <p:tavLst>
                                        <p:tav tm="0">
                                          <p:val>
                                            <p:fltVal val="0"/>
                                          </p:val>
                                        </p:tav>
                                        <p:tav tm="100000">
                                          <p:val>
                                            <p:strVal val="#ppt_w"/>
                                          </p:val>
                                        </p:tav>
                                      </p:tavLst>
                                    </p:anim>
                                    <p:anim calcmode="lin" valueType="num">
                                      <p:cBhvr>
                                        <p:cTn id="70" dur="1000" fill="hold"/>
                                        <p:tgtEl>
                                          <p:spTgt spid="25"/>
                                        </p:tgtEl>
                                        <p:attrNameLst>
                                          <p:attrName>ppt_h</p:attrName>
                                        </p:attrNameLst>
                                      </p:cBhvr>
                                      <p:tavLst>
                                        <p:tav tm="0">
                                          <p:val>
                                            <p:fltVal val="0"/>
                                          </p:val>
                                        </p:tav>
                                        <p:tav tm="100000">
                                          <p:val>
                                            <p:strVal val="#ppt_h"/>
                                          </p:val>
                                        </p:tav>
                                      </p:tavLst>
                                    </p:anim>
                                    <p:anim calcmode="lin" valueType="num">
                                      <p:cBhvr>
                                        <p:cTn id="71" dur="1000" fill="hold"/>
                                        <p:tgtEl>
                                          <p:spTgt spid="25"/>
                                        </p:tgtEl>
                                        <p:attrNameLst>
                                          <p:attrName>style.rotation</p:attrName>
                                        </p:attrNameLst>
                                      </p:cBhvr>
                                      <p:tavLst>
                                        <p:tav tm="0">
                                          <p:val>
                                            <p:fltVal val="90"/>
                                          </p:val>
                                        </p:tav>
                                        <p:tav tm="100000">
                                          <p:val>
                                            <p:fltVal val="0"/>
                                          </p:val>
                                        </p:tav>
                                      </p:tavLst>
                                    </p:anim>
                                    <p:animEffect transition="in" filter="fade">
                                      <p:cBhvr>
                                        <p:cTn id="72" dur="1000"/>
                                        <p:tgtEl>
                                          <p:spTgt spid="25"/>
                                        </p:tgtEl>
                                      </p:cBhvr>
                                    </p:animEffect>
                                  </p:childTnLst>
                                </p:cTn>
                              </p:par>
                              <p:par>
                                <p:cTn id="73" presetID="31" presetClass="entr" presetSubtype="0" fill="hold" nodeType="withEffect">
                                  <p:stCondLst>
                                    <p:cond delay="900"/>
                                  </p:stCondLst>
                                  <p:childTnLst>
                                    <p:set>
                                      <p:cBhvr>
                                        <p:cTn id="74" dur="1" fill="hold">
                                          <p:stCondLst>
                                            <p:cond delay="0"/>
                                          </p:stCondLst>
                                        </p:cTn>
                                        <p:tgtEl>
                                          <p:spTgt spid="23"/>
                                        </p:tgtEl>
                                        <p:attrNameLst>
                                          <p:attrName>style.visibility</p:attrName>
                                        </p:attrNameLst>
                                      </p:cBhvr>
                                      <p:to>
                                        <p:strVal val="visible"/>
                                      </p:to>
                                    </p:set>
                                    <p:anim calcmode="lin" valueType="num">
                                      <p:cBhvr>
                                        <p:cTn id="75" dur="1000" fill="hold"/>
                                        <p:tgtEl>
                                          <p:spTgt spid="23"/>
                                        </p:tgtEl>
                                        <p:attrNameLst>
                                          <p:attrName>ppt_w</p:attrName>
                                        </p:attrNameLst>
                                      </p:cBhvr>
                                      <p:tavLst>
                                        <p:tav tm="0">
                                          <p:val>
                                            <p:fltVal val="0"/>
                                          </p:val>
                                        </p:tav>
                                        <p:tav tm="100000">
                                          <p:val>
                                            <p:strVal val="#ppt_w"/>
                                          </p:val>
                                        </p:tav>
                                      </p:tavLst>
                                    </p:anim>
                                    <p:anim calcmode="lin" valueType="num">
                                      <p:cBhvr>
                                        <p:cTn id="76" dur="1000" fill="hold"/>
                                        <p:tgtEl>
                                          <p:spTgt spid="23"/>
                                        </p:tgtEl>
                                        <p:attrNameLst>
                                          <p:attrName>ppt_h</p:attrName>
                                        </p:attrNameLst>
                                      </p:cBhvr>
                                      <p:tavLst>
                                        <p:tav tm="0">
                                          <p:val>
                                            <p:fltVal val="0"/>
                                          </p:val>
                                        </p:tav>
                                        <p:tav tm="100000">
                                          <p:val>
                                            <p:strVal val="#ppt_h"/>
                                          </p:val>
                                        </p:tav>
                                      </p:tavLst>
                                    </p:anim>
                                    <p:anim calcmode="lin" valueType="num">
                                      <p:cBhvr>
                                        <p:cTn id="77" dur="1000" fill="hold"/>
                                        <p:tgtEl>
                                          <p:spTgt spid="23"/>
                                        </p:tgtEl>
                                        <p:attrNameLst>
                                          <p:attrName>style.rotation</p:attrName>
                                        </p:attrNameLst>
                                      </p:cBhvr>
                                      <p:tavLst>
                                        <p:tav tm="0">
                                          <p:val>
                                            <p:fltVal val="90"/>
                                          </p:val>
                                        </p:tav>
                                        <p:tav tm="100000">
                                          <p:val>
                                            <p:fltVal val="0"/>
                                          </p:val>
                                        </p:tav>
                                      </p:tavLst>
                                    </p:anim>
                                    <p:animEffect transition="in" filter="fade">
                                      <p:cBhvr>
                                        <p:cTn id="78"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58" grpId="1" animBg="1"/>
      <p:bldP spid="68" grpId="0"/>
      <p:bldP spid="92" grpId="0"/>
      <p:bldP spid="93" grpId="0"/>
      <p:bldP spid="10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六边形 7"/>
          <p:cNvSpPr>
            <a:spLocks noChangeArrowheads="1"/>
          </p:cNvSpPr>
          <p:nvPr/>
        </p:nvSpPr>
        <p:spPr bwMode="auto">
          <a:xfrm>
            <a:off x="5756761" y="787678"/>
            <a:ext cx="2746784" cy="2368944"/>
          </a:xfrm>
          <a:prstGeom prst="hexagon">
            <a:avLst>
              <a:gd name="adj" fmla="val 24988"/>
              <a:gd name="vf" fmla="val 115470"/>
            </a:avLst>
          </a:prstGeom>
          <a:solidFill>
            <a:schemeClr val="accent2">
              <a:lumMod val="75000"/>
            </a:schemeClr>
          </a:solidFill>
          <a:ln w="76200" cap="flat" cmpd="sng">
            <a:solidFill>
              <a:srgbClr val="ECECEC"/>
            </a:solidFill>
            <a:miter lim="800000"/>
          </a:ln>
        </p:spPr>
        <p:txBody>
          <a:bodyPr anchor="ctr"/>
          <a:lstStyle/>
          <a:p>
            <a:pPr algn="ctr" defTabSz="955675" fontAlgn="auto">
              <a:spcBef>
                <a:spcPts val="0"/>
              </a:spcBef>
              <a:spcAft>
                <a:spcPts val="0"/>
              </a:spcAft>
              <a:defRPr/>
            </a:pPr>
            <a:endParaRPr lang="zh-CN" altLang="zh-CN" sz="1875">
              <a:solidFill>
                <a:srgbClr val="FFFFFF"/>
              </a:solidFill>
              <a:latin typeface="宋体" panose="02010600030101010101" pitchFamily="2" charset="-122"/>
              <a:ea typeface="+mn-ea"/>
              <a:sym typeface="宋体" panose="02010600030101010101" pitchFamily="2" charset="-122"/>
            </a:endParaRPr>
          </a:p>
        </p:txBody>
      </p:sp>
      <p:sp>
        <p:nvSpPr>
          <p:cNvPr id="23" name="六边形 6"/>
          <p:cNvSpPr>
            <a:spLocks noChangeArrowheads="1"/>
          </p:cNvSpPr>
          <p:nvPr/>
        </p:nvSpPr>
        <p:spPr bwMode="auto">
          <a:xfrm>
            <a:off x="5968415" y="971110"/>
            <a:ext cx="2323478" cy="2002080"/>
          </a:xfrm>
          <a:prstGeom prst="hexagon">
            <a:avLst>
              <a:gd name="adj" fmla="val 25011"/>
              <a:gd name="vf" fmla="val 115470"/>
            </a:avLst>
          </a:prstGeom>
          <a:solidFill>
            <a:schemeClr val="accent2">
              <a:lumMod val="75000"/>
            </a:schemeClr>
          </a:solidFill>
          <a:ln w="76200" cap="flat" cmpd="sng">
            <a:solidFill>
              <a:srgbClr val="ECECEC"/>
            </a:solidFill>
            <a:miter lim="800000"/>
          </a:ln>
        </p:spPr>
        <p:txBody>
          <a:bodyPr anchor="ctr"/>
          <a:lstStyle/>
          <a:p>
            <a:pPr algn="ctr" defTabSz="955675" fontAlgn="auto">
              <a:spcBef>
                <a:spcPts val="0"/>
              </a:spcBef>
              <a:spcAft>
                <a:spcPts val="0"/>
              </a:spcAft>
              <a:defRPr/>
            </a:pPr>
            <a:endParaRPr lang="zh-CN" altLang="zh-CN" sz="1875">
              <a:solidFill>
                <a:srgbClr val="FFFFFF"/>
              </a:solidFill>
              <a:latin typeface="宋体" panose="02010600030101010101" pitchFamily="2" charset="-122"/>
              <a:ea typeface="+mn-ea"/>
              <a:sym typeface="宋体" panose="02010600030101010101" pitchFamily="2" charset="-122"/>
            </a:endParaRPr>
          </a:p>
        </p:txBody>
      </p:sp>
      <p:sp>
        <p:nvSpPr>
          <p:cNvPr id="24" name="六边形 5"/>
          <p:cNvSpPr>
            <a:spLocks noChangeArrowheads="1"/>
          </p:cNvSpPr>
          <p:nvPr/>
        </p:nvSpPr>
        <p:spPr bwMode="auto">
          <a:xfrm>
            <a:off x="6158117" y="1134161"/>
            <a:ext cx="1944071" cy="1675977"/>
          </a:xfrm>
          <a:prstGeom prst="hexagon">
            <a:avLst>
              <a:gd name="adj" fmla="val 24998"/>
              <a:gd name="vf" fmla="val 115470"/>
            </a:avLst>
          </a:prstGeom>
          <a:solidFill>
            <a:schemeClr val="accent2">
              <a:lumMod val="75000"/>
            </a:schemeClr>
          </a:solidFill>
          <a:ln w="76200" cap="flat" cmpd="sng">
            <a:solidFill>
              <a:srgbClr val="ECECEC"/>
            </a:solidFill>
            <a:miter lim="800000"/>
          </a:ln>
        </p:spPr>
        <p:txBody>
          <a:bodyPr anchor="ctr"/>
          <a:lstStyle/>
          <a:p>
            <a:pPr algn="ctr" defTabSz="955675" fontAlgn="auto">
              <a:spcBef>
                <a:spcPts val="0"/>
              </a:spcBef>
              <a:spcAft>
                <a:spcPts val="0"/>
              </a:spcAft>
              <a:defRPr/>
            </a:pPr>
            <a:endParaRPr lang="zh-CN" altLang="zh-CN" sz="1875">
              <a:solidFill>
                <a:srgbClr val="FFFFFF"/>
              </a:solidFill>
              <a:latin typeface="宋体" panose="02010600030101010101" pitchFamily="2" charset="-122"/>
              <a:ea typeface="+mn-ea"/>
              <a:sym typeface="宋体" panose="02010600030101010101" pitchFamily="2" charset="-122"/>
            </a:endParaRPr>
          </a:p>
        </p:txBody>
      </p:sp>
      <p:sp>
        <p:nvSpPr>
          <p:cNvPr id="37" name="六边形 36"/>
          <p:cNvSpPr>
            <a:spLocks noChangeArrowheads="1"/>
          </p:cNvSpPr>
          <p:nvPr/>
        </p:nvSpPr>
        <p:spPr bwMode="auto">
          <a:xfrm>
            <a:off x="6350958" y="1300348"/>
            <a:ext cx="1558392" cy="1343604"/>
          </a:xfrm>
          <a:prstGeom prst="hexagon">
            <a:avLst>
              <a:gd name="adj" fmla="val 24991"/>
              <a:gd name="vf" fmla="val 115470"/>
            </a:avLst>
          </a:prstGeom>
          <a:solidFill>
            <a:schemeClr val="accent2">
              <a:lumMod val="75000"/>
            </a:schemeClr>
          </a:solidFill>
          <a:ln w="76200" cap="flat" cmpd="sng">
            <a:solidFill>
              <a:srgbClr val="ECECEC"/>
            </a:solidFill>
            <a:miter lim="800000"/>
          </a:ln>
        </p:spPr>
        <p:txBody>
          <a:bodyPr anchor="ctr"/>
          <a:lstStyle/>
          <a:p>
            <a:pPr algn="ctr" defTabSz="955675" fontAlgn="auto">
              <a:spcBef>
                <a:spcPts val="0"/>
              </a:spcBef>
              <a:spcAft>
                <a:spcPts val="0"/>
              </a:spcAft>
              <a:defRPr/>
            </a:pPr>
            <a:endParaRPr lang="zh-CN" altLang="zh-CN" sz="1875">
              <a:solidFill>
                <a:srgbClr val="FFFFFF"/>
              </a:solidFill>
              <a:latin typeface="宋体" panose="02010600030101010101" pitchFamily="2" charset="-122"/>
              <a:ea typeface="+mn-ea"/>
              <a:sym typeface="宋体" panose="02010600030101010101" pitchFamily="2" charset="-122"/>
            </a:endParaRPr>
          </a:p>
        </p:txBody>
      </p:sp>
      <p:sp>
        <p:nvSpPr>
          <p:cNvPr id="38" name="六边形 3"/>
          <p:cNvSpPr>
            <a:spLocks noChangeArrowheads="1"/>
          </p:cNvSpPr>
          <p:nvPr/>
        </p:nvSpPr>
        <p:spPr bwMode="auto">
          <a:xfrm>
            <a:off x="6551636" y="1474374"/>
            <a:ext cx="1157036" cy="997120"/>
          </a:xfrm>
          <a:prstGeom prst="hexagon">
            <a:avLst>
              <a:gd name="adj" fmla="val 25013"/>
              <a:gd name="vf" fmla="val 115470"/>
            </a:avLst>
          </a:prstGeom>
          <a:solidFill>
            <a:schemeClr val="accent2">
              <a:lumMod val="75000"/>
            </a:schemeClr>
          </a:solidFill>
          <a:ln w="76200" cap="flat" cmpd="sng">
            <a:solidFill>
              <a:srgbClr val="ECECEC"/>
            </a:solidFill>
            <a:miter lim="800000"/>
          </a:ln>
        </p:spPr>
        <p:txBody>
          <a:bodyPr anchor="ctr"/>
          <a:lstStyle/>
          <a:p>
            <a:pPr algn="ctr" defTabSz="955675" fontAlgn="auto">
              <a:spcBef>
                <a:spcPts val="0"/>
              </a:spcBef>
              <a:spcAft>
                <a:spcPts val="0"/>
              </a:spcAft>
              <a:defRPr/>
            </a:pPr>
            <a:r>
              <a:rPr lang="en-US" altLang="zh-CN" sz="7900" b="1">
                <a:solidFill>
                  <a:srgbClr val="F0F2F1"/>
                </a:solidFill>
                <a:latin typeface="+mn-lt"/>
                <a:ea typeface="+mn-ea"/>
                <a:sym typeface="Arial" panose="020B0604020202020204" pitchFamily="34" charset="0"/>
              </a:rPr>
              <a:t>3</a:t>
            </a:r>
            <a:endParaRPr lang="zh-CN" altLang="en-US" sz="7900" b="1">
              <a:solidFill>
                <a:srgbClr val="F0F2F1"/>
              </a:solidFill>
              <a:latin typeface="+mn-lt"/>
              <a:ea typeface="+mn-ea"/>
              <a:sym typeface="Arial" panose="020B0604020202020204" pitchFamily="34" charset="0"/>
            </a:endParaRPr>
          </a:p>
        </p:txBody>
      </p:sp>
      <p:sp>
        <p:nvSpPr>
          <p:cNvPr id="39" name="矩形 9"/>
          <p:cNvSpPr>
            <a:spLocks noChangeArrowheads="1"/>
          </p:cNvSpPr>
          <p:nvPr/>
        </p:nvSpPr>
        <p:spPr bwMode="auto">
          <a:xfrm>
            <a:off x="5369515" y="3275774"/>
            <a:ext cx="3519708" cy="639662"/>
          </a:xfrm>
          <a:prstGeom prst="rect">
            <a:avLst/>
          </a:prstGeom>
          <a:solidFill>
            <a:schemeClr val="accent2">
              <a:lumMod val="75000"/>
            </a:schemeClr>
          </a:solidFill>
          <a:ln>
            <a:noFill/>
          </a:ln>
        </p:spPr>
        <p:txBody>
          <a:bodyPr anchor="ctr"/>
          <a:lstStyle/>
          <a:p>
            <a:pPr algn="ctr" defTabSz="955675" fontAlgn="auto">
              <a:spcBef>
                <a:spcPts val="0"/>
              </a:spcBef>
              <a:spcAft>
                <a:spcPts val="0"/>
              </a:spcAft>
              <a:defRPr/>
            </a:pPr>
            <a:r>
              <a:rPr lang="zh-CN" altLang="en-US" sz="3950" dirty="0">
                <a:solidFill>
                  <a:schemeClr val="bg1"/>
                </a:solidFill>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总结报告</a:t>
            </a:r>
            <a:endParaRPr lang="en-US" altLang="zh-CN" sz="3950" dirty="0">
              <a:solidFill>
                <a:schemeClr val="bg1"/>
              </a:solidFill>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endParaRPr>
          </a:p>
        </p:txBody>
      </p:sp>
      <p:sp>
        <p:nvSpPr>
          <p:cNvPr id="41" name="矩形 12"/>
          <p:cNvSpPr>
            <a:spLocks noChangeArrowheads="1"/>
          </p:cNvSpPr>
          <p:nvPr/>
        </p:nvSpPr>
        <p:spPr bwMode="auto">
          <a:xfrm>
            <a:off x="5440630" y="3924789"/>
            <a:ext cx="3519708" cy="455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altLang="zh-CN" sz="2370" dirty="0">
                <a:solidFill>
                  <a:schemeClr val="accent2">
                    <a:lumMod val="75000"/>
                  </a:schemeClr>
                </a:solidFill>
                <a:latin typeface="微软雅黑" panose="020B0503020204020204" pitchFamily="34" charset="-122"/>
                <a:ea typeface="微软雅黑" panose="020B0503020204020204" pitchFamily="34" charset="-122"/>
              </a:rPr>
              <a:t>SUMMARY REPORT</a:t>
            </a:r>
            <a:endParaRPr lang="zh-CN" altLang="en-US" sz="2370" dirty="0">
              <a:solidFill>
                <a:schemeClr val="accent2">
                  <a:lumMod val="7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59" name="组合 58"/>
          <p:cNvGrpSpPr/>
          <p:nvPr/>
        </p:nvGrpSpPr>
        <p:grpSpPr>
          <a:xfrm>
            <a:off x="457528" y="401999"/>
            <a:ext cx="648028" cy="648028"/>
            <a:chOff x="7910629" y="4377806"/>
            <a:chExt cx="656171" cy="656171"/>
          </a:xfrm>
          <a:solidFill>
            <a:schemeClr val="accent2">
              <a:lumMod val="75000"/>
            </a:schemeClr>
          </a:solidFill>
        </p:grpSpPr>
        <p:grpSp>
          <p:nvGrpSpPr>
            <p:cNvPr id="60" name="组合 59"/>
            <p:cNvGrpSpPr/>
            <p:nvPr/>
          </p:nvGrpSpPr>
          <p:grpSpPr>
            <a:xfrm>
              <a:off x="7910629" y="4377806"/>
              <a:ext cx="656171" cy="656171"/>
              <a:chOff x="8415028" y="1301255"/>
              <a:chExt cx="1491176" cy="1491176"/>
            </a:xfrm>
            <a:grpFill/>
            <a:effectLst>
              <a:outerShdw blurRad="304800" dist="63500" dir="8100000" algn="tr" rotWithShape="0">
                <a:schemeClr val="tx1">
                  <a:alpha val="60000"/>
                </a:schemeClr>
              </a:outerShdw>
            </a:effectLst>
          </p:grpSpPr>
          <p:sp>
            <p:nvSpPr>
              <p:cNvPr id="64" name="椭圆 63"/>
              <p:cNvSpPr/>
              <p:nvPr/>
            </p:nvSpPr>
            <p:spPr>
              <a:xfrm>
                <a:off x="8415028" y="1301255"/>
                <a:ext cx="1491176" cy="14911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75"/>
              </a:p>
            </p:txBody>
          </p:sp>
          <p:sp>
            <p:nvSpPr>
              <p:cNvPr id="65" name="椭圆 64"/>
              <p:cNvSpPr/>
              <p:nvPr/>
            </p:nvSpPr>
            <p:spPr>
              <a:xfrm>
                <a:off x="8440616" y="1326843"/>
                <a:ext cx="1440000" cy="1440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75"/>
              </a:p>
            </p:txBody>
          </p:sp>
        </p:grpSp>
        <p:grpSp>
          <p:nvGrpSpPr>
            <p:cNvPr id="61" name="组合 60"/>
            <p:cNvGrpSpPr/>
            <p:nvPr/>
          </p:nvGrpSpPr>
          <p:grpSpPr>
            <a:xfrm>
              <a:off x="8030376" y="4502416"/>
              <a:ext cx="416676" cy="405480"/>
              <a:chOff x="5970999" y="1635369"/>
              <a:chExt cx="302366" cy="294242"/>
            </a:xfrm>
            <a:grpFill/>
            <a:effectLst/>
          </p:grpSpPr>
          <p:sp>
            <p:nvSpPr>
              <p:cNvPr id="62" name="Rectangle 11"/>
              <p:cNvSpPr>
                <a:spLocks noChangeArrowheads="1"/>
              </p:cNvSpPr>
              <p:nvPr/>
            </p:nvSpPr>
            <p:spPr bwMode="auto">
              <a:xfrm>
                <a:off x="6103263" y="1635369"/>
                <a:ext cx="37156" cy="135331"/>
              </a:xfrm>
              <a:prstGeom prst="rect">
                <a:avLst/>
              </a:prstGeom>
              <a:solidFill>
                <a:schemeClr val="bg1"/>
              </a:solidFill>
              <a:ln>
                <a:noFill/>
              </a:ln>
            </p:spPr>
            <p:style>
              <a:lnRef idx="3">
                <a:schemeClr val="lt1"/>
              </a:lnRef>
              <a:fillRef idx="1">
                <a:schemeClr val="accent4"/>
              </a:fillRef>
              <a:effectRef idx="1">
                <a:schemeClr val="accent4"/>
              </a:effectRef>
              <a:fontRef idx="minor">
                <a:schemeClr val="lt1"/>
              </a:fontRef>
            </p:style>
            <p:txBody>
              <a:bodyPr vert="horz" wrap="square" lIns="90305" tIns="45153" rIns="90305" bIns="45153" numCol="1" anchor="t" anchorCtr="0" compatLnSpc="1"/>
              <a:lstStyle/>
              <a:p>
                <a:endParaRPr lang="zh-CN" altLang="en-US" sz="1875"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63" name="Freeform 12"/>
              <p:cNvSpPr/>
              <p:nvPr/>
            </p:nvSpPr>
            <p:spPr bwMode="auto">
              <a:xfrm>
                <a:off x="5970999" y="1642926"/>
                <a:ext cx="302366" cy="286685"/>
              </a:xfrm>
              <a:custGeom>
                <a:avLst/>
                <a:gdLst>
                  <a:gd name="T0" fmla="*/ 270 w 373"/>
                  <a:gd name="T1" fmla="*/ 0 h 354"/>
                  <a:gd name="T2" fmla="*/ 270 w 373"/>
                  <a:gd name="T3" fmla="*/ 0 h 354"/>
                  <a:gd name="T4" fmla="*/ 251 w 373"/>
                  <a:gd name="T5" fmla="*/ 40 h 354"/>
                  <a:gd name="T6" fmla="*/ 329 w 373"/>
                  <a:gd name="T7" fmla="*/ 167 h 354"/>
                  <a:gd name="T8" fmla="*/ 186 w 373"/>
                  <a:gd name="T9" fmla="*/ 309 h 354"/>
                  <a:gd name="T10" fmla="*/ 44 w 373"/>
                  <a:gd name="T11" fmla="*/ 167 h 354"/>
                  <a:gd name="T12" fmla="*/ 123 w 373"/>
                  <a:gd name="T13" fmla="*/ 40 h 354"/>
                  <a:gd name="T14" fmla="*/ 123 w 373"/>
                  <a:gd name="T15" fmla="*/ 40 h 354"/>
                  <a:gd name="T16" fmla="*/ 102 w 373"/>
                  <a:gd name="T17" fmla="*/ 0 h 354"/>
                  <a:gd name="T18" fmla="*/ 0 w 373"/>
                  <a:gd name="T19" fmla="*/ 167 h 354"/>
                  <a:gd name="T20" fmla="*/ 186 w 373"/>
                  <a:gd name="T21" fmla="*/ 354 h 354"/>
                  <a:gd name="T22" fmla="*/ 373 w 373"/>
                  <a:gd name="T23" fmla="*/ 167 h 354"/>
                  <a:gd name="T24" fmla="*/ 270 w 373"/>
                  <a:gd name="T25" fmla="*/ 0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73" h="354">
                    <a:moveTo>
                      <a:pt x="270" y="0"/>
                    </a:moveTo>
                    <a:cubicBezTo>
                      <a:pt x="270" y="0"/>
                      <a:pt x="270" y="0"/>
                      <a:pt x="270" y="0"/>
                    </a:cubicBezTo>
                    <a:cubicBezTo>
                      <a:pt x="251" y="40"/>
                      <a:pt x="251" y="40"/>
                      <a:pt x="251" y="40"/>
                    </a:cubicBezTo>
                    <a:cubicBezTo>
                      <a:pt x="297" y="64"/>
                      <a:pt x="329" y="112"/>
                      <a:pt x="329" y="167"/>
                    </a:cubicBezTo>
                    <a:cubicBezTo>
                      <a:pt x="329" y="245"/>
                      <a:pt x="265" y="309"/>
                      <a:pt x="186" y="309"/>
                    </a:cubicBezTo>
                    <a:cubicBezTo>
                      <a:pt x="108" y="309"/>
                      <a:pt x="44" y="245"/>
                      <a:pt x="44" y="167"/>
                    </a:cubicBezTo>
                    <a:cubicBezTo>
                      <a:pt x="44" y="111"/>
                      <a:pt x="76" y="63"/>
                      <a:pt x="123" y="40"/>
                    </a:cubicBezTo>
                    <a:cubicBezTo>
                      <a:pt x="123" y="40"/>
                      <a:pt x="123" y="40"/>
                      <a:pt x="123" y="40"/>
                    </a:cubicBezTo>
                    <a:cubicBezTo>
                      <a:pt x="102" y="0"/>
                      <a:pt x="102" y="0"/>
                      <a:pt x="102" y="0"/>
                    </a:cubicBezTo>
                    <a:cubicBezTo>
                      <a:pt x="42" y="31"/>
                      <a:pt x="0" y="94"/>
                      <a:pt x="0" y="167"/>
                    </a:cubicBezTo>
                    <a:cubicBezTo>
                      <a:pt x="0" y="270"/>
                      <a:pt x="84" y="354"/>
                      <a:pt x="186" y="354"/>
                    </a:cubicBezTo>
                    <a:cubicBezTo>
                      <a:pt x="289" y="354"/>
                      <a:pt x="373" y="270"/>
                      <a:pt x="373" y="167"/>
                    </a:cubicBezTo>
                    <a:cubicBezTo>
                      <a:pt x="373" y="94"/>
                      <a:pt x="331" y="31"/>
                      <a:pt x="270" y="0"/>
                    </a:cubicBezTo>
                    <a:close/>
                  </a:path>
                </a:pathLst>
              </a:custGeom>
              <a:solidFill>
                <a:schemeClr val="bg1"/>
              </a:solidFill>
              <a:ln>
                <a:noFill/>
              </a:ln>
            </p:spPr>
            <p:style>
              <a:lnRef idx="3">
                <a:schemeClr val="lt1"/>
              </a:lnRef>
              <a:fillRef idx="1">
                <a:schemeClr val="accent4"/>
              </a:fillRef>
              <a:effectRef idx="1">
                <a:schemeClr val="accent4"/>
              </a:effectRef>
              <a:fontRef idx="minor">
                <a:schemeClr val="lt1"/>
              </a:fontRef>
            </p:style>
            <p:txBody>
              <a:bodyPr vert="horz" wrap="square" lIns="90305" tIns="45153" rIns="90305" bIns="45153" numCol="1" anchor="t" anchorCtr="0" compatLnSpc="1"/>
              <a:lstStyle/>
              <a:p>
                <a:endParaRPr lang="zh-CN" altLang="en-US" sz="1875"/>
              </a:p>
            </p:txBody>
          </p:sp>
        </p:grpSp>
      </p:grpSp>
      <p:grpSp>
        <p:nvGrpSpPr>
          <p:cNvPr id="40" name="组合 39"/>
          <p:cNvGrpSpPr/>
          <p:nvPr/>
        </p:nvGrpSpPr>
        <p:grpSpPr>
          <a:xfrm>
            <a:off x="-1" y="33511"/>
            <a:ext cx="5597043" cy="5333653"/>
            <a:chOff x="175369" y="80153"/>
            <a:chExt cx="5492006" cy="5230924"/>
          </a:xfrm>
        </p:grpSpPr>
        <p:sp>
          <p:nvSpPr>
            <p:cNvPr id="42" name="Freeform 39"/>
            <p:cNvSpPr/>
            <p:nvPr/>
          </p:nvSpPr>
          <p:spPr bwMode="auto">
            <a:xfrm>
              <a:off x="4452541" y="80153"/>
              <a:ext cx="1214834" cy="1590301"/>
            </a:xfrm>
            <a:custGeom>
              <a:avLst/>
              <a:gdLst>
                <a:gd name="T0" fmla="*/ 0 w 614"/>
                <a:gd name="T1" fmla="*/ 347 h 347"/>
                <a:gd name="T2" fmla="*/ 302 w 614"/>
                <a:gd name="T3" fmla="*/ 9 h 347"/>
                <a:gd name="T4" fmla="*/ 614 w 614"/>
                <a:gd name="T5" fmla="*/ 0 h 347"/>
                <a:gd name="T6" fmla="*/ 319 w 614"/>
                <a:gd name="T7" fmla="*/ 301 h 347"/>
                <a:gd name="T8" fmla="*/ 0 w 614"/>
                <a:gd name="T9" fmla="*/ 347 h 347"/>
                <a:gd name="connsiteX0" fmla="*/ 0 w 12283"/>
                <a:gd name="connsiteY0" fmla="*/ 9428 h 9428"/>
                <a:gd name="connsiteX1" fmla="*/ 7202 w 12283"/>
                <a:gd name="connsiteY1" fmla="*/ 259 h 9428"/>
                <a:gd name="connsiteX2" fmla="*/ 12283 w 12283"/>
                <a:gd name="connsiteY2" fmla="*/ 0 h 9428"/>
                <a:gd name="connsiteX3" fmla="*/ 7478 w 12283"/>
                <a:gd name="connsiteY3" fmla="*/ 8674 h 9428"/>
                <a:gd name="connsiteX4" fmla="*/ 0 w 12283"/>
                <a:gd name="connsiteY4" fmla="*/ 9428 h 9428"/>
                <a:gd name="connsiteX0-1" fmla="*/ 0 w 10000"/>
                <a:gd name="connsiteY0-2" fmla="*/ 10000 h 10076"/>
                <a:gd name="connsiteX1-3" fmla="*/ 5863 w 10000"/>
                <a:gd name="connsiteY1-4" fmla="*/ 275 h 10076"/>
                <a:gd name="connsiteX2-5" fmla="*/ 10000 w 10000"/>
                <a:gd name="connsiteY2-6" fmla="*/ 0 h 10076"/>
                <a:gd name="connsiteX3-7" fmla="*/ 2871 w 10000"/>
                <a:gd name="connsiteY3-8" fmla="*/ 10076 h 10076"/>
                <a:gd name="connsiteX4-9" fmla="*/ 0 w 10000"/>
                <a:gd name="connsiteY4-10" fmla="*/ 10000 h 10076"/>
                <a:gd name="connsiteX0-11" fmla="*/ 0 w 10000"/>
                <a:gd name="connsiteY0-12" fmla="*/ 10000 h 10076"/>
                <a:gd name="connsiteX1-13" fmla="*/ 2932 w 10000"/>
                <a:gd name="connsiteY1-14" fmla="*/ 73 h 10076"/>
                <a:gd name="connsiteX2-15" fmla="*/ 10000 w 10000"/>
                <a:gd name="connsiteY2-16" fmla="*/ 0 h 10076"/>
                <a:gd name="connsiteX3-17" fmla="*/ 2871 w 10000"/>
                <a:gd name="connsiteY3-18" fmla="*/ 10076 h 10076"/>
                <a:gd name="connsiteX4-19" fmla="*/ 0 w 10000"/>
                <a:gd name="connsiteY4-20" fmla="*/ 10000 h 10076"/>
                <a:gd name="connsiteX0-21" fmla="*/ 0 w 7784"/>
                <a:gd name="connsiteY0-22" fmla="*/ 9933 h 10009"/>
                <a:gd name="connsiteX1-23" fmla="*/ 2932 w 7784"/>
                <a:gd name="connsiteY1-24" fmla="*/ 6 h 10009"/>
                <a:gd name="connsiteX2-25" fmla="*/ 7784 w 7784"/>
                <a:gd name="connsiteY2-26" fmla="*/ 0 h 10009"/>
                <a:gd name="connsiteX3-27" fmla="*/ 2871 w 7784"/>
                <a:gd name="connsiteY3-28" fmla="*/ 10009 h 10009"/>
                <a:gd name="connsiteX4-29" fmla="*/ 0 w 7784"/>
                <a:gd name="connsiteY4-30" fmla="*/ 9933 h 10009"/>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7784" h="10009">
                  <a:moveTo>
                    <a:pt x="0" y="9933"/>
                  </a:moveTo>
                  <a:lnTo>
                    <a:pt x="2932" y="6"/>
                  </a:lnTo>
                  <a:lnTo>
                    <a:pt x="7784" y="0"/>
                  </a:lnTo>
                  <a:lnTo>
                    <a:pt x="2871" y="10009"/>
                  </a:lnTo>
                  <a:lnTo>
                    <a:pt x="0" y="9933"/>
                  </a:lnTo>
                  <a:close/>
                </a:path>
              </a:pathLst>
            </a:custGeom>
            <a:gradFill>
              <a:gsLst>
                <a:gs pos="0">
                  <a:srgbClr val="9FA0A0"/>
                </a:gs>
                <a:gs pos="100000">
                  <a:srgbClr val="DBDCDC"/>
                </a:gs>
              </a:gsLst>
              <a:lin ang="3240000" scaled="0"/>
            </a:gradFill>
            <a:ln>
              <a:noFill/>
            </a:ln>
          </p:spPr>
          <p:txBody>
            <a:bodyPr vert="horz" wrap="square" lIns="90305" tIns="45153" rIns="90305" bIns="45153" numCol="1" anchor="t" anchorCtr="0" compatLnSpc="1"/>
            <a:lstStyle/>
            <a:p>
              <a:endParaRPr lang="zh-CN" altLang="en-US" sz="1875" dirty="0"/>
            </a:p>
          </p:txBody>
        </p:sp>
        <p:sp>
          <p:nvSpPr>
            <p:cNvPr id="43" name="Freeform 40"/>
            <p:cNvSpPr/>
            <p:nvPr/>
          </p:nvSpPr>
          <p:spPr bwMode="auto">
            <a:xfrm>
              <a:off x="175369" y="1138530"/>
              <a:ext cx="4753224" cy="4172547"/>
            </a:xfrm>
            <a:custGeom>
              <a:avLst/>
              <a:gdLst>
                <a:gd name="T0" fmla="*/ 2427 w 2942"/>
                <a:gd name="T1" fmla="*/ 624 h 2302"/>
                <a:gd name="T2" fmla="*/ 2594 w 2942"/>
                <a:gd name="T3" fmla="*/ 341 h 2302"/>
                <a:gd name="T4" fmla="*/ 2942 w 2942"/>
                <a:gd name="T5" fmla="*/ 191 h 2302"/>
                <a:gd name="T6" fmla="*/ 2793 w 2942"/>
                <a:gd name="T7" fmla="*/ 0 h 2302"/>
                <a:gd name="T8" fmla="*/ 2788 w 2942"/>
                <a:gd name="T9" fmla="*/ 9 h 2302"/>
                <a:gd name="T10" fmla="*/ 2494 w 2942"/>
                <a:gd name="T11" fmla="*/ 149 h 2302"/>
                <a:gd name="T12" fmla="*/ 2347 w 2942"/>
                <a:gd name="T13" fmla="*/ 375 h 2302"/>
                <a:gd name="T14" fmla="*/ 2347 w 2942"/>
                <a:gd name="T15" fmla="*/ 374 h 2302"/>
                <a:gd name="T16" fmla="*/ 2330 w 2942"/>
                <a:gd name="T17" fmla="*/ 400 h 2302"/>
                <a:gd name="T18" fmla="*/ 2343 w 2942"/>
                <a:gd name="T19" fmla="*/ 379 h 2302"/>
                <a:gd name="T20" fmla="*/ 2072 w 2942"/>
                <a:gd name="T21" fmla="*/ 498 h 2302"/>
                <a:gd name="T22" fmla="*/ 1899 w 2942"/>
                <a:gd name="T23" fmla="*/ 751 h 2302"/>
                <a:gd name="T24" fmla="*/ 1657 w 2942"/>
                <a:gd name="T25" fmla="*/ 848 h 2302"/>
                <a:gd name="T26" fmla="*/ 1213 w 2942"/>
                <a:gd name="T27" fmla="*/ 1458 h 2302"/>
                <a:gd name="T28" fmla="*/ 508 w 2942"/>
                <a:gd name="T29" fmla="*/ 1782 h 2302"/>
                <a:gd name="T30" fmla="*/ 0 w 2942"/>
                <a:gd name="T31" fmla="*/ 2279 h 2302"/>
                <a:gd name="T32" fmla="*/ 807 w 2942"/>
                <a:gd name="T33" fmla="*/ 2302 h 2302"/>
                <a:gd name="T34" fmla="*/ 1502 w 2942"/>
                <a:gd name="T35" fmla="*/ 1394 h 2302"/>
                <a:gd name="T36" fmla="*/ 1631 w 2942"/>
                <a:gd name="T37" fmla="*/ 1144 h 2302"/>
                <a:gd name="T38" fmla="*/ 1897 w 2942"/>
                <a:gd name="T39" fmla="*/ 1055 h 2302"/>
                <a:gd name="T40" fmla="*/ 1899 w 2942"/>
                <a:gd name="T41" fmla="*/ 1048 h 2302"/>
                <a:gd name="T42" fmla="*/ 1914 w 2942"/>
                <a:gd name="T43" fmla="*/ 1047 h 2302"/>
                <a:gd name="T44" fmla="*/ 2108 w 2942"/>
                <a:gd name="T45" fmla="*/ 744 h 2302"/>
                <a:gd name="T46" fmla="*/ 2416 w 2942"/>
                <a:gd name="T47" fmla="*/ 625 h 2302"/>
                <a:gd name="T48" fmla="*/ 2427 w 2942"/>
                <a:gd name="T49" fmla="*/ 624 h 2302"/>
                <a:gd name="connsiteX0" fmla="*/ 8249 w 10000"/>
                <a:gd name="connsiteY0" fmla="*/ 2711 h 10000"/>
                <a:gd name="connsiteX1" fmla="*/ 8817 w 10000"/>
                <a:gd name="connsiteY1" fmla="*/ 1481 h 10000"/>
                <a:gd name="connsiteX2" fmla="*/ 10000 w 10000"/>
                <a:gd name="connsiteY2" fmla="*/ 830 h 10000"/>
                <a:gd name="connsiteX3" fmla="*/ 9494 w 10000"/>
                <a:gd name="connsiteY3" fmla="*/ 0 h 10000"/>
                <a:gd name="connsiteX4" fmla="*/ 9477 w 10000"/>
                <a:gd name="connsiteY4" fmla="*/ 39 h 10000"/>
                <a:gd name="connsiteX5" fmla="*/ 8477 w 10000"/>
                <a:gd name="connsiteY5" fmla="*/ 647 h 10000"/>
                <a:gd name="connsiteX6" fmla="*/ 7978 w 10000"/>
                <a:gd name="connsiteY6" fmla="*/ 1629 h 10000"/>
                <a:gd name="connsiteX7" fmla="*/ 7978 w 10000"/>
                <a:gd name="connsiteY7" fmla="*/ 1625 h 10000"/>
                <a:gd name="connsiteX8" fmla="*/ 7920 w 10000"/>
                <a:gd name="connsiteY8" fmla="*/ 1738 h 10000"/>
                <a:gd name="connsiteX9" fmla="*/ 7964 w 10000"/>
                <a:gd name="connsiteY9" fmla="*/ 1646 h 10000"/>
                <a:gd name="connsiteX10" fmla="*/ 7043 w 10000"/>
                <a:gd name="connsiteY10" fmla="*/ 2163 h 10000"/>
                <a:gd name="connsiteX11" fmla="*/ 6455 w 10000"/>
                <a:gd name="connsiteY11" fmla="*/ 3262 h 10000"/>
                <a:gd name="connsiteX12" fmla="*/ 5632 w 10000"/>
                <a:gd name="connsiteY12" fmla="*/ 3684 h 10000"/>
                <a:gd name="connsiteX13" fmla="*/ 4123 w 10000"/>
                <a:gd name="connsiteY13" fmla="*/ 6334 h 10000"/>
                <a:gd name="connsiteX14" fmla="*/ 1727 w 10000"/>
                <a:gd name="connsiteY14" fmla="*/ 7741 h 10000"/>
                <a:gd name="connsiteX15" fmla="*/ 0 w 10000"/>
                <a:gd name="connsiteY15" fmla="*/ 9900 h 10000"/>
                <a:gd name="connsiteX16" fmla="*/ 2743 w 10000"/>
                <a:gd name="connsiteY16" fmla="*/ 10000 h 10000"/>
                <a:gd name="connsiteX17" fmla="*/ 5105 w 10000"/>
                <a:gd name="connsiteY17" fmla="*/ 6056 h 10000"/>
                <a:gd name="connsiteX18" fmla="*/ 5544 w 10000"/>
                <a:gd name="connsiteY18" fmla="*/ 4970 h 10000"/>
                <a:gd name="connsiteX19" fmla="*/ 6448 w 10000"/>
                <a:gd name="connsiteY19" fmla="*/ 4583 h 10000"/>
                <a:gd name="connsiteX20" fmla="*/ 6506 w 10000"/>
                <a:gd name="connsiteY20" fmla="*/ 4548 h 10000"/>
                <a:gd name="connsiteX21" fmla="*/ 7165 w 10000"/>
                <a:gd name="connsiteY21" fmla="*/ 3232 h 10000"/>
                <a:gd name="connsiteX22" fmla="*/ 8212 w 10000"/>
                <a:gd name="connsiteY22" fmla="*/ 2715 h 10000"/>
                <a:gd name="connsiteX23" fmla="*/ 8249 w 10000"/>
                <a:gd name="connsiteY23" fmla="*/ 2711 h 10000"/>
                <a:gd name="connsiteX0-1" fmla="*/ 8249 w 10000"/>
                <a:gd name="connsiteY0-2" fmla="*/ 2711 h 10000"/>
                <a:gd name="connsiteX1-3" fmla="*/ 8817 w 10000"/>
                <a:gd name="connsiteY1-4" fmla="*/ 1481 h 10000"/>
                <a:gd name="connsiteX2-5" fmla="*/ 10000 w 10000"/>
                <a:gd name="connsiteY2-6" fmla="*/ 830 h 10000"/>
                <a:gd name="connsiteX3-7" fmla="*/ 9494 w 10000"/>
                <a:gd name="connsiteY3-8" fmla="*/ 0 h 10000"/>
                <a:gd name="connsiteX4-9" fmla="*/ 9477 w 10000"/>
                <a:gd name="connsiteY4-10" fmla="*/ 39 h 10000"/>
                <a:gd name="connsiteX5-11" fmla="*/ 8477 w 10000"/>
                <a:gd name="connsiteY5-12" fmla="*/ 647 h 10000"/>
                <a:gd name="connsiteX6-13" fmla="*/ 7978 w 10000"/>
                <a:gd name="connsiteY6-14" fmla="*/ 1629 h 10000"/>
                <a:gd name="connsiteX7-15" fmla="*/ 7978 w 10000"/>
                <a:gd name="connsiteY7-16" fmla="*/ 1625 h 10000"/>
                <a:gd name="connsiteX8-17" fmla="*/ 7920 w 10000"/>
                <a:gd name="connsiteY8-18" fmla="*/ 1738 h 10000"/>
                <a:gd name="connsiteX9-19" fmla="*/ 7964 w 10000"/>
                <a:gd name="connsiteY9-20" fmla="*/ 1646 h 10000"/>
                <a:gd name="connsiteX10-21" fmla="*/ 7043 w 10000"/>
                <a:gd name="connsiteY10-22" fmla="*/ 2163 h 10000"/>
                <a:gd name="connsiteX11-23" fmla="*/ 6455 w 10000"/>
                <a:gd name="connsiteY11-24" fmla="*/ 3262 h 10000"/>
                <a:gd name="connsiteX12-25" fmla="*/ 5632 w 10000"/>
                <a:gd name="connsiteY12-26" fmla="*/ 3684 h 10000"/>
                <a:gd name="connsiteX13-27" fmla="*/ 4123 w 10000"/>
                <a:gd name="connsiteY13-28" fmla="*/ 6334 h 10000"/>
                <a:gd name="connsiteX14-29" fmla="*/ 1727 w 10000"/>
                <a:gd name="connsiteY14-30" fmla="*/ 7741 h 10000"/>
                <a:gd name="connsiteX15-31" fmla="*/ 0 w 10000"/>
                <a:gd name="connsiteY15-32" fmla="*/ 9900 h 10000"/>
                <a:gd name="connsiteX16-33" fmla="*/ 2743 w 10000"/>
                <a:gd name="connsiteY16-34" fmla="*/ 10000 h 10000"/>
                <a:gd name="connsiteX17-35" fmla="*/ 5105 w 10000"/>
                <a:gd name="connsiteY17-36" fmla="*/ 6056 h 10000"/>
                <a:gd name="connsiteX18-37" fmla="*/ 5544 w 10000"/>
                <a:gd name="connsiteY18-38" fmla="*/ 4970 h 10000"/>
                <a:gd name="connsiteX19-39" fmla="*/ 6448 w 10000"/>
                <a:gd name="connsiteY19-40" fmla="*/ 4583 h 10000"/>
                <a:gd name="connsiteX20-41" fmla="*/ 6506 w 10000"/>
                <a:gd name="connsiteY20-42" fmla="*/ 4548 h 10000"/>
                <a:gd name="connsiteX21-43" fmla="*/ 7165 w 10000"/>
                <a:gd name="connsiteY21-44" fmla="*/ 3232 h 10000"/>
                <a:gd name="connsiteX22-45" fmla="*/ 8212 w 10000"/>
                <a:gd name="connsiteY22-46" fmla="*/ 2715 h 10000"/>
                <a:gd name="connsiteX23-47" fmla="*/ 8249 w 10000"/>
                <a:gd name="connsiteY23-48" fmla="*/ 2711 h 10000"/>
                <a:gd name="connsiteX0-49" fmla="*/ 8249 w 10000"/>
                <a:gd name="connsiteY0-50" fmla="*/ 2711 h 10000"/>
                <a:gd name="connsiteX1-51" fmla="*/ 8817 w 10000"/>
                <a:gd name="connsiteY1-52" fmla="*/ 1481 h 10000"/>
                <a:gd name="connsiteX2-53" fmla="*/ 10000 w 10000"/>
                <a:gd name="connsiteY2-54" fmla="*/ 830 h 10000"/>
                <a:gd name="connsiteX3-55" fmla="*/ 9494 w 10000"/>
                <a:gd name="connsiteY3-56" fmla="*/ 0 h 10000"/>
                <a:gd name="connsiteX4-57" fmla="*/ 9477 w 10000"/>
                <a:gd name="connsiteY4-58" fmla="*/ 39 h 10000"/>
                <a:gd name="connsiteX5-59" fmla="*/ 8477 w 10000"/>
                <a:gd name="connsiteY5-60" fmla="*/ 647 h 10000"/>
                <a:gd name="connsiteX6-61" fmla="*/ 7978 w 10000"/>
                <a:gd name="connsiteY6-62" fmla="*/ 1629 h 10000"/>
                <a:gd name="connsiteX7-63" fmla="*/ 7978 w 10000"/>
                <a:gd name="connsiteY7-64" fmla="*/ 1625 h 10000"/>
                <a:gd name="connsiteX8-65" fmla="*/ 7920 w 10000"/>
                <a:gd name="connsiteY8-66" fmla="*/ 1738 h 10000"/>
                <a:gd name="connsiteX9-67" fmla="*/ 7964 w 10000"/>
                <a:gd name="connsiteY9-68" fmla="*/ 1646 h 10000"/>
                <a:gd name="connsiteX10-69" fmla="*/ 7043 w 10000"/>
                <a:gd name="connsiteY10-70" fmla="*/ 2163 h 10000"/>
                <a:gd name="connsiteX11-71" fmla="*/ 6455 w 10000"/>
                <a:gd name="connsiteY11-72" fmla="*/ 3262 h 10000"/>
                <a:gd name="connsiteX12-73" fmla="*/ 5632 w 10000"/>
                <a:gd name="connsiteY12-74" fmla="*/ 3684 h 10000"/>
                <a:gd name="connsiteX13-75" fmla="*/ 4123 w 10000"/>
                <a:gd name="connsiteY13-76" fmla="*/ 6334 h 10000"/>
                <a:gd name="connsiteX14-77" fmla="*/ 1727 w 10000"/>
                <a:gd name="connsiteY14-78" fmla="*/ 7741 h 10000"/>
                <a:gd name="connsiteX15-79" fmla="*/ 0 w 10000"/>
                <a:gd name="connsiteY15-80" fmla="*/ 9900 h 10000"/>
                <a:gd name="connsiteX16-81" fmla="*/ 2743 w 10000"/>
                <a:gd name="connsiteY16-82" fmla="*/ 10000 h 10000"/>
                <a:gd name="connsiteX17-83" fmla="*/ 5105 w 10000"/>
                <a:gd name="connsiteY17-84" fmla="*/ 6056 h 10000"/>
                <a:gd name="connsiteX18-85" fmla="*/ 5544 w 10000"/>
                <a:gd name="connsiteY18-86" fmla="*/ 4970 h 10000"/>
                <a:gd name="connsiteX19-87" fmla="*/ 6448 w 10000"/>
                <a:gd name="connsiteY19-88" fmla="*/ 4583 h 10000"/>
                <a:gd name="connsiteX20-89" fmla="*/ 6506 w 10000"/>
                <a:gd name="connsiteY20-90" fmla="*/ 4548 h 10000"/>
                <a:gd name="connsiteX21-91" fmla="*/ 7165 w 10000"/>
                <a:gd name="connsiteY21-92" fmla="*/ 3232 h 10000"/>
                <a:gd name="connsiteX22-93" fmla="*/ 8212 w 10000"/>
                <a:gd name="connsiteY22-94" fmla="*/ 2715 h 10000"/>
                <a:gd name="connsiteX23-95" fmla="*/ 8249 w 10000"/>
                <a:gd name="connsiteY23-96" fmla="*/ 2711 h 10000"/>
                <a:gd name="connsiteX0-97" fmla="*/ 8224 w 10000"/>
                <a:gd name="connsiteY0-98" fmla="*/ 2906 h 10000"/>
                <a:gd name="connsiteX1-99" fmla="*/ 8817 w 10000"/>
                <a:gd name="connsiteY1-100" fmla="*/ 1481 h 10000"/>
                <a:gd name="connsiteX2-101" fmla="*/ 10000 w 10000"/>
                <a:gd name="connsiteY2-102" fmla="*/ 830 h 10000"/>
                <a:gd name="connsiteX3-103" fmla="*/ 9494 w 10000"/>
                <a:gd name="connsiteY3-104" fmla="*/ 0 h 10000"/>
                <a:gd name="connsiteX4-105" fmla="*/ 9477 w 10000"/>
                <a:gd name="connsiteY4-106" fmla="*/ 39 h 10000"/>
                <a:gd name="connsiteX5-107" fmla="*/ 8477 w 10000"/>
                <a:gd name="connsiteY5-108" fmla="*/ 647 h 10000"/>
                <a:gd name="connsiteX6-109" fmla="*/ 7978 w 10000"/>
                <a:gd name="connsiteY6-110" fmla="*/ 1629 h 10000"/>
                <a:gd name="connsiteX7-111" fmla="*/ 7978 w 10000"/>
                <a:gd name="connsiteY7-112" fmla="*/ 1625 h 10000"/>
                <a:gd name="connsiteX8-113" fmla="*/ 7920 w 10000"/>
                <a:gd name="connsiteY8-114" fmla="*/ 1738 h 10000"/>
                <a:gd name="connsiteX9-115" fmla="*/ 7964 w 10000"/>
                <a:gd name="connsiteY9-116" fmla="*/ 1646 h 10000"/>
                <a:gd name="connsiteX10-117" fmla="*/ 7043 w 10000"/>
                <a:gd name="connsiteY10-118" fmla="*/ 2163 h 10000"/>
                <a:gd name="connsiteX11-119" fmla="*/ 6455 w 10000"/>
                <a:gd name="connsiteY11-120" fmla="*/ 3262 h 10000"/>
                <a:gd name="connsiteX12-121" fmla="*/ 5632 w 10000"/>
                <a:gd name="connsiteY12-122" fmla="*/ 3684 h 10000"/>
                <a:gd name="connsiteX13-123" fmla="*/ 4123 w 10000"/>
                <a:gd name="connsiteY13-124" fmla="*/ 6334 h 10000"/>
                <a:gd name="connsiteX14-125" fmla="*/ 1727 w 10000"/>
                <a:gd name="connsiteY14-126" fmla="*/ 7741 h 10000"/>
                <a:gd name="connsiteX15-127" fmla="*/ 0 w 10000"/>
                <a:gd name="connsiteY15-128" fmla="*/ 9900 h 10000"/>
                <a:gd name="connsiteX16-129" fmla="*/ 2743 w 10000"/>
                <a:gd name="connsiteY16-130" fmla="*/ 10000 h 10000"/>
                <a:gd name="connsiteX17-131" fmla="*/ 5105 w 10000"/>
                <a:gd name="connsiteY17-132" fmla="*/ 6056 h 10000"/>
                <a:gd name="connsiteX18-133" fmla="*/ 5544 w 10000"/>
                <a:gd name="connsiteY18-134" fmla="*/ 4970 h 10000"/>
                <a:gd name="connsiteX19-135" fmla="*/ 6448 w 10000"/>
                <a:gd name="connsiteY19-136" fmla="*/ 4583 h 10000"/>
                <a:gd name="connsiteX20-137" fmla="*/ 6506 w 10000"/>
                <a:gd name="connsiteY20-138" fmla="*/ 4548 h 10000"/>
                <a:gd name="connsiteX21-139" fmla="*/ 7165 w 10000"/>
                <a:gd name="connsiteY21-140" fmla="*/ 3232 h 10000"/>
                <a:gd name="connsiteX22-141" fmla="*/ 8212 w 10000"/>
                <a:gd name="connsiteY22-142" fmla="*/ 2715 h 10000"/>
                <a:gd name="connsiteX23-143" fmla="*/ 8224 w 10000"/>
                <a:gd name="connsiteY23-144" fmla="*/ 2906 h 10000"/>
                <a:gd name="connsiteX0-145" fmla="*/ 8224 w 10000"/>
                <a:gd name="connsiteY0-146" fmla="*/ 2906 h 10000"/>
                <a:gd name="connsiteX1-147" fmla="*/ 8817 w 10000"/>
                <a:gd name="connsiteY1-148" fmla="*/ 1481 h 10000"/>
                <a:gd name="connsiteX2-149" fmla="*/ 10000 w 10000"/>
                <a:gd name="connsiteY2-150" fmla="*/ 830 h 10000"/>
                <a:gd name="connsiteX3-151" fmla="*/ 9494 w 10000"/>
                <a:gd name="connsiteY3-152" fmla="*/ 0 h 10000"/>
                <a:gd name="connsiteX4-153" fmla="*/ 9477 w 10000"/>
                <a:gd name="connsiteY4-154" fmla="*/ 39 h 10000"/>
                <a:gd name="connsiteX5-155" fmla="*/ 8477 w 10000"/>
                <a:gd name="connsiteY5-156" fmla="*/ 647 h 10000"/>
                <a:gd name="connsiteX6-157" fmla="*/ 7978 w 10000"/>
                <a:gd name="connsiteY6-158" fmla="*/ 1629 h 10000"/>
                <a:gd name="connsiteX7-159" fmla="*/ 7978 w 10000"/>
                <a:gd name="connsiteY7-160" fmla="*/ 1625 h 10000"/>
                <a:gd name="connsiteX8-161" fmla="*/ 7920 w 10000"/>
                <a:gd name="connsiteY8-162" fmla="*/ 1738 h 10000"/>
                <a:gd name="connsiteX9-163" fmla="*/ 7964 w 10000"/>
                <a:gd name="connsiteY9-164" fmla="*/ 1646 h 10000"/>
                <a:gd name="connsiteX10-165" fmla="*/ 7043 w 10000"/>
                <a:gd name="connsiteY10-166" fmla="*/ 2163 h 10000"/>
                <a:gd name="connsiteX11-167" fmla="*/ 6455 w 10000"/>
                <a:gd name="connsiteY11-168" fmla="*/ 3262 h 10000"/>
                <a:gd name="connsiteX12-169" fmla="*/ 5632 w 10000"/>
                <a:gd name="connsiteY12-170" fmla="*/ 3684 h 10000"/>
                <a:gd name="connsiteX13-171" fmla="*/ 4123 w 10000"/>
                <a:gd name="connsiteY13-172" fmla="*/ 6334 h 10000"/>
                <a:gd name="connsiteX14-173" fmla="*/ 1727 w 10000"/>
                <a:gd name="connsiteY14-174" fmla="*/ 7741 h 10000"/>
                <a:gd name="connsiteX15-175" fmla="*/ 0 w 10000"/>
                <a:gd name="connsiteY15-176" fmla="*/ 9900 h 10000"/>
                <a:gd name="connsiteX16-177" fmla="*/ 2743 w 10000"/>
                <a:gd name="connsiteY16-178" fmla="*/ 10000 h 10000"/>
                <a:gd name="connsiteX17-179" fmla="*/ 5105 w 10000"/>
                <a:gd name="connsiteY17-180" fmla="*/ 6056 h 10000"/>
                <a:gd name="connsiteX18-181" fmla="*/ 5544 w 10000"/>
                <a:gd name="connsiteY18-182" fmla="*/ 4970 h 10000"/>
                <a:gd name="connsiteX19-183" fmla="*/ 6448 w 10000"/>
                <a:gd name="connsiteY19-184" fmla="*/ 4583 h 10000"/>
                <a:gd name="connsiteX20-185" fmla="*/ 6506 w 10000"/>
                <a:gd name="connsiteY20-186" fmla="*/ 4548 h 10000"/>
                <a:gd name="connsiteX21-187" fmla="*/ 7165 w 10000"/>
                <a:gd name="connsiteY21-188" fmla="*/ 3232 h 10000"/>
                <a:gd name="connsiteX22-189" fmla="*/ 8100 w 10000"/>
                <a:gd name="connsiteY22-190" fmla="*/ 2950 h 10000"/>
                <a:gd name="connsiteX23-191" fmla="*/ 8224 w 10000"/>
                <a:gd name="connsiteY23-192" fmla="*/ 2906 h 10000"/>
                <a:gd name="connsiteX0-193" fmla="*/ 8173 w 10000"/>
                <a:gd name="connsiteY0-194" fmla="*/ 2906 h 10000"/>
                <a:gd name="connsiteX1-195" fmla="*/ 8817 w 10000"/>
                <a:gd name="connsiteY1-196" fmla="*/ 1481 h 10000"/>
                <a:gd name="connsiteX2-197" fmla="*/ 10000 w 10000"/>
                <a:gd name="connsiteY2-198" fmla="*/ 830 h 10000"/>
                <a:gd name="connsiteX3-199" fmla="*/ 9494 w 10000"/>
                <a:gd name="connsiteY3-200" fmla="*/ 0 h 10000"/>
                <a:gd name="connsiteX4-201" fmla="*/ 9477 w 10000"/>
                <a:gd name="connsiteY4-202" fmla="*/ 39 h 10000"/>
                <a:gd name="connsiteX5-203" fmla="*/ 8477 w 10000"/>
                <a:gd name="connsiteY5-204" fmla="*/ 647 h 10000"/>
                <a:gd name="connsiteX6-205" fmla="*/ 7978 w 10000"/>
                <a:gd name="connsiteY6-206" fmla="*/ 1629 h 10000"/>
                <a:gd name="connsiteX7-207" fmla="*/ 7978 w 10000"/>
                <a:gd name="connsiteY7-208" fmla="*/ 1625 h 10000"/>
                <a:gd name="connsiteX8-209" fmla="*/ 7920 w 10000"/>
                <a:gd name="connsiteY8-210" fmla="*/ 1738 h 10000"/>
                <a:gd name="connsiteX9-211" fmla="*/ 7964 w 10000"/>
                <a:gd name="connsiteY9-212" fmla="*/ 1646 h 10000"/>
                <a:gd name="connsiteX10-213" fmla="*/ 7043 w 10000"/>
                <a:gd name="connsiteY10-214" fmla="*/ 2163 h 10000"/>
                <a:gd name="connsiteX11-215" fmla="*/ 6455 w 10000"/>
                <a:gd name="connsiteY11-216" fmla="*/ 3262 h 10000"/>
                <a:gd name="connsiteX12-217" fmla="*/ 5632 w 10000"/>
                <a:gd name="connsiteY12-218" fmla="*/ 3684 h 10000"/>
                <a:gd name="connsiteX13-219" fmla="*/ 4123 w 10000"/>
                <a:gd name="connsiteY13-220" fmla="*/ 6334 h 10000"/>
                <a:gd name="connsiteX14-221" fmla="*/ 1727 w 10000"/>
                <a:gd name="connsiteY14-222" fmla="*/ 7741 h 10000"/>
                <a:gd name="connsiteX15-223" fmla="*/ 0 w 10000"/>
                <a:gd name="connsiteY15-224" fmla="*/ 9900 h 10000"/>
                <a:gd name="connsiteX16-225" fmla="*/ 2743 w 10000"/>
                <a:gd name="connsiteY16-226" fmla="*/ 10000 h 10000"/>
                <a:gd name="connsiteX17-227" fmla="*/ 5105 w 10000"/>
                <a:gd name="connsiteY17-228" fmla="*/ 6056 h 10000"/>
                <a:gd name="connsiteX18-229" fmla="*/ 5544 w 10000"/>
                <a:gd name="connsiteY18-230" fmla="*/ 4970 h 10000"/>
                <a:gd name="connsiteX19-231" fmla="*/ 6448 w 10000"/>
                <a:gd name="connsiteY19-232" fmla="*/ 4583 h 10000"/>
                <a:gd name="connsiteX20-233" fmla="*/ 6506 w 10000"/>
                <a:gd name="connsiteY20-234" fmla="*/ 4548 h 10000"/>
                <a:gd name="connsiteX21-235" fmla="*/ 7165 w 10000"/>
                <a:gd name="connsiteY21-236" fmla="*/ 3232 h 10000"/>
                <a:gd name="connsiteX22-237" fmla="*/ 8100 w 10000"/>
                <a:gd name="connsiteY22-238" fmla="*/ 2950 h 10000"/>
                <a:gd name="connsiteX23-239" fmla="*/ 8173 w 10000"/>
                <a:gd name="connsiteY23-240" fmla="*/ 2906 h 10000"/>
                <a:gd name="connsiteX0-241" fmla="*/ 8173 w 10000"/>
                <a:gd name="connsiteY0-242" fmla="*/ 2906 h 10000"/>
                <a:gd name="connsiteX1-243" fmla="*/ 8817 w 10000"/>
                <a:gd name="connsiteY1-244" fmla="*/ 1481 h 10000"/>
                <a:gd name="connsiteX2-245" fmla="*/ 10000 w 10000"/>
                <a:gd name="connsiteY2-246" fmla="*/ 830 h 10000"/>
                <a:gd name="connsiteX3-247" fmla="*/ 9494 w 10000"/>
                <a:gd name="connsiteY3-248" fmla="*/ 0 h 10000"/>
                <a:gd name="connsiteX4-249" fmla="*/ 9477 w 10000"/>
                <a:gd name="connsiteY4-250" fmla="*/ 39 h 10000"/>
                <a:gd name="connsiteX5-251" fmla="*/ 8477 w 10000"/>
                <a:gd name="connsiteY5-252" fmla="*/ 647 h 10000"/>
                <a:gd name="connsiteX6-253" fmla="*/ 7978 w 10000"/>
                <a:gd name="connsiteY6-254" fmla="*/ 1629 h 10000"/>
                <a:gd name="connsiteX7-255" fmla="*/ 7978 w 10000"/>
                <a:gd name="connsiteY7-256" fmla="*/ 1625 h 10000"/>
                <a:gd name="connsiteX8-257" fmla="*/ 7920 w 10000"/>
                <a:gd name="connsiteY8-258" fmla="*/ 1738 h 10000"/>
                <a:gd name="connsiteX9-259" fmla="*/ 7964 w 10000"/>
                <a:gd name="connsiteY9-260" fmla="*/ 1646 h 10000"/>
                <a:gd name="connsiteX10-261" fmla="*/ 7043 w 10000"/>
                <a:gd name="connsiteY10-262" fmla="*/ 2163 h 10000"/>
                <a:gd name="connsiteX11-263" fmla="*/ 6455 w 10000"/>
                <a:gd name="connsiteY11-264" fmla="*/ 3262 h 10000"/>
                <a:gd name="connsiteX12-265" fmla="*/ 5632 w 10000"/>
                <a:gd name="connsiteY12-266" fmla="*/ 3684 h 10000"/>
                <a:gd name="connsiteX13-267" fmla="*/ 4123 w 10000"/>
                <a:gd name="connsiteY13-268" fmla="*/ 6334 h 10000"/>
                <a:gd name="connsiteX14-269" fmla="*/ 1727 w 10000"/>
                <a:gd name="connsiteY14-270" fmla="*/ 7741 h 10000"/>
                <a:gd name="connsiteX15-271" fmla="*/ 0 w 10000"/>
                <a:gd name="connsiteY15-272" fmla="*/ 9900 h 10000"/>
                <a:gd name="connsiteX16-273" fmla="*/ 2743 w 10000"/>
                <a:gd name="connsiteY16-274" fmla="*/ 10000 h 10000"/>
                <a:gd name="connsiteX17-275" fmla="*/ 5105 w 10000"/>
                <a:gd name="connsiteY17-276" fmla="*/ 6056 h 10000"/>
                <a:gd name="connsiteX18-277" fmla="*/ 5544 w 10000"/>
                <a:gd name="connsiteY18-278" fmla="*/ 4970 h 10000"/>
                <a:gd name="connsiteX19-279" fmla="*/ 6448 w 10000"/>
                <a:gd name="connsiteY19-280" fmla="*/ 4583 h 10000"/>
                <a:gd name="connsiteX20-281" fmla="*/ 6506 w 10000"/>
                <a:gd name="connsiteY20-282" fmla="*/ 4548 h 10000"/>
                <a:gd name="connsiteX21-283" fmla="*/ 7165 w 10000"/>
                <a:gd name="connsiteY21-284" fmla="*/ 3232 h 10000"/>
                <a:gd name="connsiteX22-285" fmla="*/ 8173 w 10000"/>
                <a:gd name="connsiteY22-286" fmla="*/ 2906 h 10000"/>
                <a:gd name="connsiteX0-287" fmla="*/ 8158 w 10000"/>
                <a:gd name="connsiteY0-288" fmla="*/ 2913 h 10000"/>
                <a:gd name="connsiteX1-289" fmla="*/ 8817 w 10000"/>
                <a:gd name="connsiteY1-290" fmla="*/ 1481 h 10000"/>
                <a:gd name="connsiteX2-291" fmla="*/ 10000 w 10000"/>
                <a:gd name="connsiteY2-292" fmla="*/ 830 h 10000"/>
                <a:gd name="connsiteX3-293" fmla="*/ 9494 w 10000"/>
                <a:gd name="connsiteY3-294" fmla="*/ 0 h 10000"/>
                <a:gd name="connsiteX4-295" fmla="*/ 9477 w 10000"/>
                <a:gd name="connsiteY4-296" fmla="*/ 39 h 10000"/>
                <a:gd name="connsiteX5-297" fmla="*/ 8477 w 10000"/>
                <a:gd name="connsiteY5-298" fmla="*/ 647 h 10000"/>
                <a:gd name="connsiteX6-299" fmla="*/ 7978 w 10000"/>
                <a:gd name="connsiteY6-300" fmla="*/ 1629 h 10000"/>
                <a:gd name="connsiteX7-301" fmla="*/ 7978 w 10000"/>
                <a:gd name="connsiteY7-302" fmla="*/ 1625 h 10000"/>
                <a:gd name="connsiteX8-303" fmla="*/ 7920 w 10000"/>
                <a:gd name="connsiteY8-304" fmla="*/ 1738 h 10000"/>
                <a:gd name="connsiteX9-305" fmla="*/ 7964 w 10000"/>
                <a:gd name="connsiteY9-306" fmla="*/ 1646 h 10000"/>
                <a:gd name="connsiteX10-307" fmla="*/ 7043 w 10000"/>
                <a:gd name="connsiteY10-308" fmla="*/ 2163 h 10000"/>
                <a:gd name="connsiteX11-309" fmla="*/ 6455 w 10000"/>
                <a:gd name="connsiteY11-310" fmla="*/ 3262 h 10000"/>
                <a:gd name="connsiteX12-311" fmla="*/ 5632 w 10000"/>
                <a:gd name="connsiteY12-312" fmla="*/ 3684 h 10000"/>
                <a:gd name="connsiteX13-313" fmla="*/ 4123 w 10000"/>
                <a:gd name="connsiteY13-314" fmla="*/ 6334 h 10000"/>
                <a:gd name="connsiteX14-315" fmla="*/ 1727 w 10000"/>
                <a:gd name="connsiteY14-316" fmla="*/ 7741 h 10000"/>
                <a:gd name="connsiteX15-317" fmla="*/ 0 w 10000"/>
                <a:gd name="connsiteY15-318" fmla="*/ 9900 h 10000"/>
                <a:gd name="connsiteX16-319" fmla="*/ 2743 w 10000"/>
                <a:gd name="connsiteY16-320" fmla="*/ 10000 h 10000"/>
                <a:gd name="connsiteX17-321" fmla="*/ 5105 w 10000"/>
                <a:gd name="connsiteY17-322" fmla="*/ 6056 h 10000"/>
                <a:gd name="connsiteX18-323" fmla="*/ 5544 w 10000"/>
                <a:gd name="connsiteY18-324" fmla="*/ 4970 h 10000"/>
                <a:gd name="connsiteX19-325" fmla="*/ 6448 w 10000"/>
                <a:gd name="connsiteY19-326" fmla="*/ 4583 h 10000"/>
                <a:gd name="connsiteX20-327" fmla="*/ 6506 w 10000"/>
                <a:gd name="connsiteY20-328" fmla="*/ 4548 h 10000"/>
                <a:gd name="connsiteX21-329" fmla="*/ 7165 w 10000"/>
                <a:gd name="connsiteY21-330" fmla="*/ 3232 h 10000"/>
                <a:gd name="connsiteX22-331" fmla="*/ 8158 w 10000"/>
                <a:gd name="connsiteY22-332" fmla="*/ 2913 h 10000"/>
                <a:gd name="connsiteX0-333" fmla="*/ 8158 w 9842"/>
                <a:gd name="connsiteY0-334" fmla="*/ 2913 h 10000"/>
                <a:gd name="connsiteX1-335" fmla="*/ 8817 w 9842"/>
                <a:gd name="connsiteY1-336" fmla="*/ 1481 h 10000"/>
                <a:gd name="connsiteX2-337" fmla="*/ 9842 w 9842"/>
                <a:gd name="connsiteY2-338" fmla="*/ 726 h 10000"/>
                <a:gd name="connsiteX3-339" fmla="*/ 9494 w 9842"/>
                <a:gd name="connsiteY3-340" fmla="*/ 0 h 10000"/>
                <a:gd name="connsiteX4-341" fmla="*/ 9477 w 9842"/>
                <a:gd name="connsiteY4-342" fmla="*/ 39 h 10000"/>
                <a:gd name="connsiteX5-343" fmla="*/ 8477 w 9842"/>
                <a:gd name="connsiteY5-344" fmla="*/ 647 h 10000"/>
                <a:gd name="connsiteX6-345" fmla="*/ 7978 w 9842"/>
                <a:gd name="connsiteY6-346" fmla="*/ 1629 h 10000"/>
                <a:gd name="connsiteX7-347" fmla="*/ 7978 w 9842"/>
                <a:gd name="connsiteY7-348" fmla="*/ 1625 h 10000"/>
                <a:gd name="connsiteX8-349" fmla="*/ 7920 w 9842"/>
                <a:gd name="connsiteY8-350" fmla="*/ 1738 h 10000"/>
                <a:gd name="connsiteX9-351" fmla="*/ 7964 w 9842"/>
                <a:gd name="connsiteY9-352" fmla="*/ 1646 h 10000"/>
                <a:gd name="connsiteX10-353" fmla="*/ 7043 w 9842"/>
                <a:gd name="connsiteY10-354" fmla="*/ 2163 h 10000"/>
                <a:gd name="connsiteX11-355" fmla="*/ 6455 w 9842"/>
                <a:gd name="connsiteY11-356" fmla="*/ 3262 h 10000"/>
                <a:gd name="connsiteX12-357" fmla="*/ 5632 w 9842"/>
                <a:gd name="connsiteY12-358" fmla="*/ 3684 h 10000"/>
                <a:gd name="connsiteX13-359" fmla="*/ 4123 w 9842"/>
                <a:gd name="connsiteY13-360" fmla="*/ 6334 h 10000"/>
                <a:gd name="connsiteX14-361" fmla="*/ 1727 w 9842"/>
                <a:gd name="connsiteY14-362" fmla="*/ 7741 h 10000"/>
                <a:gd name="connsiteX15-363" fmla="*/ 0 w 9842"/>
                <a:gd name="connsiteY15-364" fmla="*/ 9900 h 10000"/>
                <a:gd name="connsiteX16-365" fmla="*/ 2743 w 9842"/>
                <a:gd name="connsiteY16-366" fmla="*/ 10000 h 10000"/>
                <a:gd name="connsiteX17-367" fmla="*/ 5105 w 9842"/>
                <a:gd name="connsiteY17-368" fmla="*/ 6056 h 10000"/>
                <a:gd name="connsiteX18-369" fmla="*/ 5544 w 9842"/>
                <a:gd name="connsiteY18-370" fmla="*/ 4970 h 10000"/>
                <a:gd name="connsiteX19-371" fmla="*/ 6448 w 9842"/>
                <a:gd name="connsiteY19-372" fmla="*/ 4583 h 10000"/>
                <a:gd name="connsiteX20-373" fmla="*/ 6506 w 9842"/>
                <a:gd name="connsiteY20-374" fmla="*/ 4548 h 10000"/>
                <a:gd name="connsiteX21-375" fmla="*/ 7165 w 9842"/>
                <a:gd name="connsiteY21-376" fmla="*/ 3232 h 10000"/>
                <a:gd name="connsiteX22-377" fmla="*/ 8158 w 9842"/>
                <a:gd name="connsiteY22-378" fmla="*/ 2913 h 10000"/>
                <a:gd name="connsiteX0-379" fmla="*/ 8289 w 10000"/>
                <a:gd name="connsiteY0-380" fmla="*/ 2913 h 10000"/>
                <a:gd name="connsiteX1-381" fmla="*/ 9093 w 10000"/>
                <a:gd name="connsiteY1-382" fmla="*/ 1150 h 10000"/>
                <a:gd name="connsiteX2-383" fmla="*/ 10000 w 10000"/>
                <a:gd name="connsiteY2-384" fmla="*/ 726 h 10000"/>
                <a:gd name="connsiteX3-385" fmla="*/ 9646 w 10000"/>
                <a:gd name="connsiteY3-386" fmla="*/ 0 h 10000"/>
                <a:gd name="connsiteX4-387" fmla="*/ 9629 w 10000"/>
                <a:gd name="connsiteY4-388" fmla="*/ 39 h 10000"/>
                <a:gd name="connsiteX5-389" fmla="*/ 8613 w 10000"/>
                <a:gd name="connsiteY5-390" fmla="*/ 647 h 10000"/>
                <a:gd name="connsiteX6-391" fmla="*/ 8106 w 10000"/>
                <a:gd name="connsiteY6-392" fmla="*/ 1629 h 10000"/>
                <a:gd name="connsiteX7-393" fmla="*/ 8106 w 10000"/>
                <a:gd name="connsiteY7-394" fmla="*/ 1625 h 10000"/>
                <a:gd name="connsiteX8-395" fmla="*/ 8047 w 10000"/>
                <a:gd name="connsiteY8-396" fmla="*/ 1738 h 10000"/>
                <a:gd name="connsiteX9-397" fmla="*/ 8092 w 10000"/>
                <a:gd name="connsiteY9-398" fmla="*/ 1646 h 10000"/>
                <a:gd name="connsiteX10-399" fmla="*/ 7156 w 10000"/>
                <a:gd name="connsiteY10-400" fmla="*/ 2163 h 10000"/>
                <a:gd name="connsiteX11-401" fmla="*/ 6559 w 10000"/>
                <a:gd name="connsiteY11-402" fmla="*/ 3262 h 10000"/>
                <a:gd name="connsiteX12-403" fmla="*/ 5722 w 10000"/>
                <a:gd name="connsiteY12-404" fmla="*/ 3684 h 10000"/>
                <a:gd name="connsiteX13-405" fmla="*/ 4189 w 10000"/>
                <a:gd name="connsiteY13-406" fmla="*/ 6334 h 10000"/>
                <a:gd name="connsiteX14-407" fmla="*/ 1755 w 10000"/>
                <a:gd name="connsiteY14-408" fmla="*/ 7741 h 10000"/>
                <a:gd name="connsiteX15-409" fmla="*/ 0 w 10000"/>
                <a:gd name="connsiteY15-410" fmla="*/ 9900 h 10000"/>
                <a:gd name="connsiteX16-411" fmla="*/ 2787 w 10000"/>
                <a:gd name="connsiteY16-412" fmla="*/ 10000 h 10000"/>
                <a:gd name="connsiteX17-413" fmla="*/ 5187 w 10000"/>
                <a:gd name="connsiteY17-414" fmla="*/ 6056 h 10000"/>
                <a:gd name="connsiteX18-415" fmla="*/ 5633 w 10000"/>
                <a:gd name="connsiteY18-416" fmla="*/ 4970 h 10000"/>
                <a:gd name="connsiteX19-417" fmla="*/ 6552 w 10000"/>
                <a:gd name="connsiteY19-418" fmla="*/ 4583 h 10000"/>
                <a:gd name="connsiteX20-419" fmla="*/ 6610 w 10000"/>
                <a:gd name="connsiteY20-420" fmla="*/ 4548 h 10000"/>
                <a:gd name="connsiteX21-421" fmla="*/ 7280 w 10000"/>
                <a:gd name="connsiteY21-422" fmla="*/ 3232 h 10000"/>
                <a:gd name="connsiteX22-423" fmla="*/ 8289 w 10000"/>
                <a:gd name="connsiteY22-424" fmla="*/ 2913 h 10000"/>
                <a:gd name="connsiteX0-425" fmla="*/ 8289 w 10000"/>
                <a:gd name="connsiteY0-426" fmla="*/ 2913 h 10000"/>
                <a:gd name="connsiteX1-427" fmla="*/ 9339 w 10000"/>
                <a:gd name="connsiteY1-428" fmla="*/ 1150 h 10000"/>
                <a:gd name="connsiteX2-429" fmla="*/ 10000 w 10000"/>
                <a:gd name="connsiteY2-430" fmla="*/ 726 h 10000"/>
                <a:gd name="connsiteX3-431" fmla="*/ 9646 w 10000"/>
                <a:gd name="connsiteY3-432" fmla="*/ 0 h 10000"/>
                <a:gd name="connsiteX4-433" fmla="*/ 9629 w 10000"/>
                <a:gd name="connsiteY4-434" fmla="*/ 39 h 10000"/>
                <a:gd name="connsiteX5-435" fmla="*/ 8613 w 10000"/>
                <a:gd name="connsiteY5-436" fmla="*/ 647 h 10000"/>
                <a:gd name="connsiteX6-437" fmla="*/ 8106 w 10000"/>
                <a:gd name="connsiteY6-438" fmla="*/ 1629 h 10000"/>
                <a:gd name="connsiteX7-439" fmla="*/ 8106 w 10000"/>
                <a:gd name="connsiteY7-440" fmla="*/ 1625 h 10000"/>
                <a:gd name="connsiteX8-441" fmla="*/ 8047 w 10000"/>
                <a:gd name="connsiteY8-442" fmla="*/ 1738 h 10000"/>
                <a:gd name="connsiteX9-443" fmla="*/ 8092 w 10000"/>
                <a:gd name="connsiteY9-444" fmla="*/ 1646 h 10000"/>
                <a:gd name="connsiteX10-445" fmla="*/ 7156 w 10000"/>
                <a:gd name="connsiteY10-446" fmla="*/ 2163 h 10000"/>
                <a:gd name="connsiteX11-447" fmla="*/ 6559 w 10000"/>
                <a:gd name="connsiteY11-448" fmla="*/ 3262 h 10000"/>
                <a:gd name="connsiteX12-449" fmla="*/ 5722 w 10000"/>
                <a:gd name="connsiteY12-450" fmla="*/ 3684 h 10000"/>
                <a:gd name="connsiteX13-451" fmla="*/ 4189 w 10000"/>
                <a:gd name="connsiteY13-452" fmla="*/ 6334 h 10000"/>
                <a:gd name="connsiteX14-453" fmla="*/ 1755 w 10000"/>
                <a:gd name="connsiteY14-454" fmla="*/ 7741 h 10000"/>
                <a:gd name="connsiteX15-455" fmla="*/ 0 w 10000"/>
                <a:gd name="connsiteY15-456" fmla="*/ 9900 h 10000"/>
                <a:gd name="connsiteX16-457" fmla="*/ 2787 w 10000"/>
                <a:gd name="connsiteY16-458" fmla="*/ 10000 h 10000"/>
                <a:gd name="connsiteX17-459" fmla="*/ 5187 w 10000"/>
                <a:gd name="connsiteY17-460" fmla="*/ 6056 h 10000"/>
                <a:gd name="connsiteX18-461" fmla="*/ 5633 w 10000"/>
                <a:gd name="connsiteY18-462" fmla="*/ 4970 h 10000"/>
                <a:gd name="connsiteX19-463" fmla="*/ 6552 w 10000"/>
                <a:gd name="connsiteY19-464" fmla="*/ 4583 h 10000"/>
                <a:gd name="connsiteX20-465" fmla="*/ 6610 w 10000"/>
                <a:gd name="connsiteY20-466" fmla="*/ 4548 h 10000"/>
                <a:gd name="connsiteX21-467" fmla="*/ 7280 w 10000"/>
                <a:gd name="connsiteY21-468" fmla="*/ 3232 h 10000"/>
                <a:gd name="connsiteX22-469" fmla="*/ 8289 w 10000"/>
                <a:gd name="connsiteY22-470" fmla="*/ 2913 h 100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Lst>
              <a:rect l="l" t="t" r="r" b="b"/>
              <a:pathLst>
                <a:path w="10000" h="10000">
                  <a:moveTo>
                    <a:pt x="8289" y="2913"/>
                  </a:moveTo>
                  <a:lnTo>
                    <a:pt x="9339" y="1150"/>
                  </a:lnTo>
                  <a:lnTo>
                    <a:pt x="10000" y="726"/>
                  </a:lnTo>
                  <a:lnTo>
                    <a:pt x="9646" y="0"/>
                  </a:lnTo>
                  <a:cubicBezTo>
                    <a:pt x="9640" y="13"/>
                    <a:pt x="9635" y="26"/>
                    <a:pt x="9629" y="39"/>
                  </a:cubicBezTo>
                  <a:lnTo>
                    <a:pt x="8613" y="647"/>
                  </a:lnTo>
                  <a:lnTo>
                    <a:pt x="8106" y="1629"/>
                  </a:lnTo>
                  <a:lnTo>
                    <a:pt x="8106" y="1625"/>
                  </a:lnTo>
                  <a:cubicBezTo>
                    <a:pt x="8087" y="1663"/>
                    <a:pt x="8066" y="1700"/>
                    <a:pt x="8047" y="1738"/>
                  </a:cubicBezTo>
                  <a:cubicBezTo>
                    <a:pt x="8062" y="1707"/>
                    <a:pt x="8077" y="1677"/>
                    <a:pt x="8092" y="1646"/>
                  </a:cubicBezTo>
                  <a:lnTo>
                    <a:pt x="7156" y="2163"/>
                  </a:lnTo>
                  <a:lnTo>
                    <a:pt x="6559" y="3262"/>
                  </a:lnTo>
                  <a:lnTo>
                    <a:pt x="5722" y="3684"/>
                  </a:lnTo>
                  <a:lnTo>
                    <a:pt x="4189" y="6334"/>
                  </a:lnTo>
                  <a:lnTo>
                    <a:pt x="1755" y="7741"/>
                  </a:lnTo>
                  <a:lnTo>
                    <a:pt x="0" y="9900"/>
                  </a:lnTo>
                  <a:lnTo>
                    <a:pt x="2787" y="10000"/>
                  </a:lnTo>
                  <a:lnTo>
                    <a:pt x="5187" y="6056"/>
                  </a:lnTo>
                  <a:lnTo>
                    <a:pt x="5633" y="4970"/>
                  </a:lnTo>
                  <a:lnTo>
                    <a:pt x="6552" y="4583"/>
                  </a:lnTo>
                  <a:cubicBezTo>
                    <a:pt x="6657" y="4526"/>
                    <a:pt x="6573" y="4571"/>
                    <a:pt x="6610" y="4548"/>
                  </a:cubicBezTo>
                  <a:lnTo>
                    <a:pt x="7280" y="3232"/>
                  </a:lnTo>
                  <a:lnTo>
                    <a:pt x="8289" y="2913"/>
                  </a:lnTo>
                  <a:close/>
                </a:path>
              </a:pathLst>
            </a:custGeom>
            <a:solidFill>
              <a:srgbClr val="B5B5B6"/>
            </a:solidFill>
            <a:ln>
              <a:noFill/>
            </a:ln>
            <a:extLst>
              <a:ext uri="{91240B29-F687-4F45-9708-019B960494DF}">
                <a14:hiddenLine xmlns:a14="http://schemas.microsoft.com/office/drawing/2010/main" w="9525">
                  <a:solidFill>
                    <a:srgbClr val="000000"/>
                  </a:solidFill>
                  <a:round/>
                </a14:hiddenLine>
              </a:ext>
            </a:extLst>
          </p:spPr>
          <p:txBody>
            <a:bodyPr vert="horz" wrap="square" lIns="90305" tIns="45153" rIns="90305" bIns="45153" numCol="1" anchor="t" anchorCtr="0" compatLnSpc="1"/>
            <a:lstStyle/>
            <a:p>
              <a:endParaRPr lang="zh-CN" altLang="en-US" sz="1875"/>
            </a:p>
          </p:txBody>
        </p:sp>
      </p:grpSp>
      <p:grpSp>
        <p:nvGrpSpPr>
          <p:cNvPr id="44" name="组合 43"/>
          <p:cNvGrpSpPr/>
          <p:nvPr/>
        </p:nvGrpSpPr>
        <p:grpSpPr>
          <a:xfrm>
            <a:off x="0" y="33512"/>
            <a:ext cx="5318774" cy="5333652"/>
            <a:chOff x="117866" y="80153"/>
            <a:chExt cx="5267744" cy="5237586"/>
          </a:xfrm>
          <a:gradFill flip="none" rotWithShape="1">
            <a:gsLst>
              <a:gs pos="0">
                <a:srgbClr val="D9AA27">
                  <a:shade val="30000"/>
                  <a:satMod val="115000"/>
                </a:srgbClr>
              </a:gs>
              <a:gs pos="50000">
                <a:srgbClr val="D9AA27">
                  <a:shade val="67500"/>
                  <a:satMod val="115000"/>
                </a:srgbClr>
              </a:gs>
              <a:gs pos="100000">
                <a:srgbClr val="D9AA27">
                  <a:shade val="100000"/>
                  <a:satMod val="115000"/>
                </a:srgbClr>
              </a:gs>
            </a:gsLst>
            <a:lin ang="18900000" scaled="1"/>
            <a:tileRect/>
          </a:gradFill>
        </p:grpSpPr>
        <p:sp>
          <p:nvSpPr>
            <p:cNvPr id="45" name="Freeform 41"/>
            <p:cNvSpPr/>
            <p:nvPr/>
          </p:nvSpPr>
          <p:spPr bwMode="auto">
            <a:xfrm>
              <a:off x="4264801" y="80153"/>
              <a:ext cx="1120809" cy="1576939"/>
            </a:xfrm>
            <a:custGeom>
              <a:avLst/>
              <a:gdLst>
                <a:gd name="T0" fmla="*/ 0 w 617"/>
                <a:gd name="T1" fmla="*/ 780 h 870"/>
                <a:gd name="T2" fmla="*/ 251 w 617"/>
                <a:gd name="T3" fmla="*/ 0 h 870"/>
                <a:gd name="T4" fmla="*/ 617 w 617"/>
                <a:gd name="T5" fmla="*/ 0 h 870"/>
                <a:gd name="T6" fmla="*/ 343 w 617"/>
                <a:gd name="T7" fmla="*/ 870 h 870"/>
                <a:gd name="T8" fmla="*/ 0 w 617"/>
                <a:gd name="T9" fmla="*/ 780 h 870"/>
              </a:gdLst>
              <a:ahLst/>
              <a:cxnLst>
                <a:cxn ang="0">
                  <a:pos x="T0" y="T1"/>
                </a:cxn>
                <a:cxn ang="0">
                  <a:pos x="T2" y="T3"/>
                </a:cxn>
                <a:cxn ang="0">
                  <a:pos x="T4" y="T5"/>
                </a:cxn>
                <a:cxn ang="0">
                  <a:pos x="T6" y="T7"/>
                </a:cxn>
                <a:cxn ang="0">
                  <a:pos x="T8" y="T9"/>
                </a:cxn>
              </a:cxnLst>
              <a:rect l="0" t="0" r="r" b="b"/>
              <a:pathLst>
                <a:path w="617" h="870">
                  <a:moveTo>
                    <a:pt x="0" y="780"/>
                  </a:moveTo>
                  <a:lnTo>
                    <a:pt x="251" y="0"/>
                  </a:lnTo>
                  <a:lnTo>
                    <a:pt x="617" y="0"/>
                  </a:lnTo>
                  <a:lnTo>
                    <a:pt x="343" y="870"/>
                  </a:lnTo>
                  <a:lnTo>
                    <a:pt x="0" y="780"/>
                  </a:lnTo>
                  <a:close/>
                </a:path>
              </a:pathLst>
            </a:custGeom>
            <a:grpFill/>
            <a:ln>
              <a:noFill/>
            </a:ln>
          </p:spPr>
          <p:txBody>
            <a:bodyPr vert="horz" wrap="square" lIns="90305" tIns="45153" rIns="90305" bIns="45153" numCol="1" anchor="t" anchorCtr="0" compatLnSpc="1"/>
            <a:lstStyle/>
            <a:p>
              <a:endParaRPr lang="zh-CN" altLang="en-US" sz="1875">
                <a:solidFill>
                  <a:srgbClr val="D9AA27"/>
                </a:solidFill>
              </a:endParaRPr>
            </a:p>
          </p:txBody>
        </p:sp>
        <p:sp>
          <p:nvSpPr>
            <p:cNvPr id="46" name="Freeform 42"/>
            <p:cNvSpPr/>
            <p:nvPr/>
          </p:nvSpPr>
          <p:spPr bwMode="auto">
            <a:xfrm>
              <a:off x="4225461" y="700380"/>
              <a:ext cx="666482" cy="957040"/>
            </a:xfrm>
            <a:custGeom>
              <a:avLst/>
              <a:gdLst>
                <a:gd name="T0" fmla="*/ 137 w 406"/>
                <a:gd name="T1" fmla="*/ 0 h 528"/>
                <a:gd name="T2" fmla="*/ 406 w 406"/>
                <a:gd name="T3" fmla="*/ 528 h 528"/>
                <a:gd name="T4" fmla="*/ 0 w 406"/>
                <a:gd name="T5" fmla="*/ 528 h 528"/>
                <a:gd name="T6" fmla="*/ 137 w 406"/>
                <a:gd name="T7" fmla="*/ 0 h 528"/>
              </a:gdLst>
              <a:ahLst/>
              <a:cxnLst>
                <a:cxn ang="0">
                  <a:pos x="T0" y="T1"/>
                </a:cxn>
                <a:cxn ang="0">
                  <a:pos x="T2" y="T3"/>
                </a:cxn>
                <a:cxn ang="0">
                  <a:pos x="T4" y="T5"/>
                </a:cxn>
                <a:cxn ang="0">
                  <a:pos x="T6" y="T7"/>
                </a:cxn>
              </a:cxnLst>
              <a:rect l="0" t="0" r="r" b="b"/>
              <a:pathLst>
                <a:path w="406" h="528">
                  <a:moveTo>
                    <a:pt x="137" y="0"/>
                  </a:moveTo>
                  <a:lnTo>
                    <a:pt x="406" y="528"/>
                  </a:lnTo>
                  <a:lnTo>
                    <a:pt x="0" y="528"/>
                  </a:lnTo>
                  <a:lnTo>
                    <a:pt x="137" y="0"/>
                  </a:lnTo>
                  <a:close/>
                </a:path>
              </a:pathLst>
            </a:custGeom>
            <a:solidFill>
              <a:srgbClr val="AE8102"/>
            </a:solidFill>
            <a:ln>
              <a:noFill/>
            </a:ln>
          </p:spPr>
          <p:txBody>
            <a:bodyPr vert="horz" wrap="square" lIns="90305" tIns="45153" rIns="90305" bIns="45153" numCol="1" anchor="t" anchorCtr="0" compatLnSpc="1"/>
            <a:lstStyle/>
            <a:p>
              <a:endParaRPr lang="zh-CN" altLang="en-US" sz="1875">
                <a:solidFill>
                  <a:srgbClr val="D9AA27"/>
                </a:solidFill>
              </a:endParaRPr>
            </a:p>
          </p:txBody>
        </p:sp>
        <p:sp>
          <p:nvSpPr>
            <p:cNvPr id="47" name="Freeform 43"/>
            <p:cNvSpPr/>
            <p:nvPr/>
          </p:nvSpPr>
          <p:spPr bwMode="auto">
            <a:xfrm>
              <a:off x="3540307" y="700380"/>
              <a:ext cx="914361" cy="1627693"/>
            </a:xfrm>
            <a:custGeom>
              <a:avLst/>
              <a:gdLst>
                <a:gd name="T0" fmla="*/ 0 w 557"/>
                <a:gd name="T1" fmla="*/ 806 h 898"/>
                <a:gd name="T2" fmla="*/ 193 w 557"/>
                <a:gd name="T3" fmla="*/ 0 h 898"/>
                <a:gd name="T4" fmla="*/ 557 w 557"/>
                <a:gd name="T5" fmla="*/ 0 h 898"/>
                <a:gd name="T6" fmla="*/ 344 w 557"/>
                <a:gd name="T7" fmla="*/ 898 h 898"/>
                <a:gd name="T8" fmla="*/ 0 w 557"/>
                <a:gd name="T9" fmla="*/ 806 h 898"/>
              </a:gdLst>
              <a:ahLst/>
              <a:cxnLst>
                <a:cxn ang="0">
                  <a:pos x="T0" y="T1"/>
                </a:cxn>
                <a:cxn ang="0">
                  <a:pos x="T2" y="T3"/>
                </a:cxn>
                <a:cxn ang="0">
                  <a:pos x="T4" y="T5"/>
                </a:cxn>
                <a:cxn ang="0">
                  <a:pos x="T6" y="T7"/>
                </a:cxn>
                <a:cxn ang="0">
                  <a:pos x="T8" y="T9"/>
                </a:cxn>
              </a:cxnLst>
              <a:rect l="0" t="0" r="r" b="b"/>
              <a:pathLst>
                <a:path w="557" h="898">
                  <a:moveTo>
                    <a:pt x="0" y="806"/>
                  </a:moveTo>
                  <a:lnTo>
                    <a:pt x="193" y="0"/>
                  </a:lnTo>
                  <a:lnTo>
                    <a:pt x="557" y="0"/>
                  </a:lnTo>
                  <a:lnTo>
                    <a:pt x="344" y="898"/>
                  </a:lnTo>
                  <a:lnTo>
                    <a:pt x="0" y="806"/>
                  </a:lnTo>
                  <a:close/>
                </a:path>
              </a:pathLst>
            </a:custGeom>
            <a:grpFill/>
            <a:ln>
              <a:noFill/>
            </a:ln>
          </p:spPr>
          <p:txBody>
            <a:bodyPr vert="horz" wrap="square" lIns="90305" tIns="45153" rIns="90305" bIns="45153" numCol="1" anchor="t" anchorCtr="0" compatLnSpc="1"/>
            <a:lstStyle/>
            <a:p>
              <a:endParaRPr lang="zh-CN" altLang="en-US" sz="1875">
                <a:solidFill>
                  <a:srgbClr val="D9AA27"/>
                </a:solidFill>
              </a:endParaRPr>
            </a:p>
          </p:txBody>
        </p:sp>
        <p:sp>
          <p:nvSpPr>
            <p:cNvPr id="48" name="Freeform 44"/>
            <p:cNvSpPr/>
            <p:nvPr/>
          </p:nvSpPr>
          <p:spPr bwMode="auto">
            <a:xfrm>
              <a:off x="3433928" y="1332476"/>
              <a:ext cx="666482" cy="996917"/>
            </a:xfrm>
            <a:custGeom>
              <a:avLst/>
              <a:gdLst>
                <a:gd name="T0" fmla="*/ 155 w 406"/>
                <a:gd name="T1" fmla="*/ 0 h 550"/>
                <a:gd name="T2" fmla="*/ 406 w 406"/>
                <a:gd name="T3" fmla="*/ 550 h 550"/>
                <a:gd name="T4" fmla="*/ 0 w 406"/>
                <a:gd name="T5" fmla="*/ 550 h 550"/>
                <a:gd name="T6" fmla="*/ 155 w 406"/>
                <a:gd name="T7" fmla="*/ 0 h 550"/>
              </a:gdLst>
              <a:ahLst/>
              <a:cxnLst>
                <a:cxn ang="0">
                  <a:pos x="T0" y="T1"/>
                </a:cxn>
                <a:cxn ang="0">
                  <a:pos x="T2" y="T3"/>
                </a:cxn>
                <a:cxn ang="0">
                  <a:pos x="T4" y="T5"/>
                </a:cxn>
                <a:cxn ang="0">
                  <a:pos x="T6" y="T7"/>
                </a:cxn>
              </a:cxnLst>
              <a:rect l="0" t="0" r="r" b="b"/>
              <a:pathLst>
                <a:path w="406" h="550">
                  <a:moveTo>
                    <a:pt x="155" y="0"/>
                  </a:moveTo>
                  <a:lnTo>
                    <a:pt x="406" y="550"/>
                  </a:lnTo>
                  <a:lnTo>
                    <a:pt x="0" y="550"/>
                  </a:lnTo>
                  <a:lnTo>
                    <a:pt x="155" y="0"/>
                  </a:lnTo>
                  <a:close/>
                </a:path>
              </a:pathLst>
            </a:custGeom>
            <a:solidFill>
              <a:srgbClr val="AE8102"/>
            </a:solidFill>
            <a:ln>
              <a:noFill/>
            </a:ln>
            <a:extLst>
              <a:ext uri="{91240B29-F687-4F45-9708-019B960494DF}">
                <a14:hiddenLine xmlns:a14="http://schemas.microsoft.com/office/drawing/2010/main" w="9525">
                  <a:solidFill>
                    <a:srgbClr val="000000"/>
                  </a:solidFill>
                  <a:round/>
                </a14:hiddenLine>
              </a:ext>
            </a:extLst>
          </p:spPr>
          <p:txBody>
            <a:bodyPr vert="horz" wrap="square" lIns="90305" tIns="45153" rIns="90305" bIns="45153" numCol="1" anchor="t" anchorCtr="0" compatLnSpc="1"/>
            <a:lstStyle/>
            <a:p>
              <a:endParaRPr lang="zh-CN" altLang="en-US" sz="1875">
                <a:solidFill>
                  <a:srgbClr val="D9AA27"/>
                </a:solidFill>
              </a:endParaRPr>
            </a:p>
          </p:txBody>
        </p:sp>
        <p:sp>
          <p:nvSpPr>
            <p:cNvPr id="49" name="Freeform 45"/>
            <p:cNvSpPr/>
            <p:nvPr/>
          </p:nvSpPr>
          <p:spPr bwMode="auto">
            <a:xfrm>
              <a:off x="2747869" y="1330664"/>
              <a:ext cx="940626" cy="1654881"/>
            </a:xfrm>
            <a:custGeom>
              <a:avLst/>
              <a:gdLst>
                <a:gd name="T0" fmla="*/ 0 w 573"/>
                <a:gd name="T1" fmla="*/ 822 h 913"/>
                <a:gd name="T2" fmla="*/ 208 w 573"/>
                <a:gd name="T3" fmla="*/ 0 h 913"/>
                <a:gd name="T4" fmla="*/ 573 w 573"/>
                <a:gd name="T5" fmla="*/ 0 h 913"/>
                <a:gd name="T6" fmla="*/ 343 w 573"/>
                <a:gd name="T7" fmla="*/ 913 h 913"/>
                <a:gd name="T8" fmla="*/ 0 w 573"/>
                <a:gd name="T9" fmla="*/ 822 h 913"/>
              </a:gdLst>
              <a:ahLst/>
              <a:cxnLst>
                <a:cxn ang="0">
                  <a:pos x="T0" y="T1"/>
                </a:cxn>
                <a:cxn ang="0">
                  <a:pos x="T2" y="T3"/>
                </a:cxn>
                <a:cxn ang="0">
                  <a:pos x="T4" y="T5"/>
                </a:cxn>
                <a:cxn ang="0">
                  <a:pos x="T6" y="T7"/>
                </a:cxn>
                <a:cxn ang="0">
                  <a:pos x="T8" y="T9"/>
                </a:cxn>
              </a:cxnLst>
              <a:rect l="0" t="0" r="r" b="b"/>
              <a:pathLst>
                <a:path w="573" h="913">
                  <a:moveTo>
                    <a:pt x="0" y="822"/>
                  </a:moveTo>
                  <a:lnTo>
                    <a:pt x="208" y="0"/>
                  </a:lnTo>
                  <a:lnTo>
                    <a:pt x="573" y="0"/>
                  </a:lnTo>
                  <a:lnTo>
                    <a:pt x="343" y="913"/>
                  </a:lnTo>
                  <a:lnTo>
                    <a:pt x="0" y="822"/>
                  </a:lnTo>
                  <a:close/>
                </a:path>
              </a:pathLst>
            </a:custGeom>
            <a:grpFill/>
            <a:ln>
              <a:noFill/>
            </a:ln>
          </p:spPr>
          <p:txBody>
            <a:bodyPr vert="horz" wrap="square" lIns="90305" tIns="45153" rIns="90305" bIns="45153" numCol="1" anchor="t" anchorCtr="0" compatLnSpc="1"/>
            <a:lstStyle/>
            <a:p>
              <a:endParaRPr lang="zh-CN" altLang="en-US" sz="1875">
                <a:solidFill>
                  <a:srgbClr val="D9AA27"/>
                </a:solidFill>
              </a:endParaRPr>
            </a:p>
          </p:txBody>
        </p:sp>
        <p:sp>
          <p:nvSpPr>
            <p:cNvPr id="50" name="Freeform 46"/>
            <p:cNvSpPr/>
            <p:nvPr/>
          </p:nvSpPr>
          <p:spPr bwMode="auto">
            <a:xfrm>
              <a:off x="2641022" y="1907062"/>
              <a:ext cx="666482" cy="1085733"/>
            </a:xfrm>
            <a:custGeom>
              <a:avLst/>
              <a:gdLst>
                <a:gd name="T0" fmla="*/ 172 w 406"/>
                <a:gd name="T1" fmla="*/ 0 h 599"/>
                <a:gd name="T2" fmla="*/ 406 w 406"/>
                <a:gd name="T3" fmla="*/ 599 h 599"/>
                <a:gd name="T4" fmla="*/ 0 w 406"/>
                <a:gd name="T5" fmla="*/ 599 h 599"/>
                <a:gd name="T6" fmla="*/ 172 w 406"/>
                <a:gd name="T7" fmla="*/ 0 h 599"/>
              </a:gdLst>
              <a:ahLst/>
              <a:cxnLst>
                <a:cxn ang="0">
                  <a:pos x="T0" y="T1"/>
                </a:cxn>
                <a:cxn ang="0">
                  <a:pos x="T2" y="T3"/>
                </a:cxn>
                <a:cxn ang="0">
                  <a:pos x="T4" y="T5"/>
                </a:cxn>
                <a:cxn ang="0">
                  <a:pos x="T6" y="T7"/>
                </a:cxn>
              </a:cxnLst>
              <a:rect l="0" t="0" r="r" b="b"/>
              <a:pathLst>
                <a:path w="406" h="599">
                  <a:moveTo>
                    <a:pt x="172" y="0"/>
                  </a:moveTo>
                  <a:lnTo>
                    <a:pt x="406" y="599"/>
                  </a:lnTo>
                  <a:lnTo>
                    <a:pt x="0" y="599"/>
                  </a:lnTo>
                  <a:lnTo>
                    <a:pt x="172" y="0"/>
                  </a:lnTo>
                  <a:close/>
                </a:path>
              </a:pathLst>
            </a:custGeom>
            <a:solidFill>
              <a:srgbClr val="AE8102"/>
            </a:solidFill>
            <a:ln>
              <a:noFill/>
            </a:ln>
            <a:extLst>
              <a:ext uri="{91240B29-F687-4F45-9708-019B960494DF}">
                <a14:hiddenLine xmlns:a14="http://schemas.microsoft.com/office/drawing/2010/main" w="9525">
                  <a:solidFill>
                    <a:srgbClr val="000000"/>
                  </a:solidFill>
                  <a:round/>
                </a14:hiddenLine>
              </a:ext>
            </a:extLst>
          </p:spPr>
          <p:txBody>
            <a:bodyPr vert="horz" wrap="square" lIns="90305" tIns="45153" rIns="90305" bIns="45153" numCol="1" anchor="t" anchorCtr="0" compatLnSpc="1"/>
            <a:lstStyle/>
            <a:p>
              <a:endParaRPr lang="zh-CN" altLang="en-US" sz="1875">
                <a:solidFill>
                  <a:srgbClr val="D9AA27"/>
                </a:solidFill>
              </a:endParaRPr>
            </a:p>
          </p:txBody>
        </p:sp>
        <p:sp>
          <p:nvSpPr>
            <p:cNvPr id="51" name="Freeform 47"/>
            <p:cNvSpPr/>
            <p:nvPr/>
          </p:nvSpPr>
          <p:spPr bwMode="auto">
            <a:xfrm>
              <a:off x="117866" y="3489356"/>
              <a:ext cx="2516565" cy="1828383"/>
            </a:xfrm>
            <a:custGeom>
              <a:avLst/>
              <a:gdLst>
                <a:gd name="T0" fmla="*/ 0 w 1546"/>
                <a:gd name="T1" fmla="*/ 1005 h 1005"/>
                <a:gd name="T2" fmla="*/ 0 w 1546"/>
                <a:gd name="T3" fmla="*/ 202 h 1005"/>
                <a:gd name="T4" fmla="*/ 1146 w 1546"/>
                <a:gd name="T5" fmla="*/ 0 h 1005"/>
                <a:gd name="T6" fmla="*/ 1546 w 1546"/>
                <a:gd name="T7" fmla="*/ 14 h 1005"/>
                <a:gd name="T8" fmla="*/ 838 w 1546"/>
                <a:gd name="T9" fmla="*/ 1005 h 1005"/>
                <a:gd name="T10" fmla="*/ 0 w 1546"/>
                <a:gd name="T11" fmla="*/ 1005 h 1005"/>
                <a:gd name="connsiteX0" fmla="*/ 0 w 9916"/>
                <a:gd name="connsiteY0" fmla="*/ 10028 h 10028"/>
                <a:gd name="connsiteX1" fmla="*/ 0 w 9916"/>
                <a:gd name="connsiteY1" fmla="*/ 2038 h 10028"/>
                <a:gd name="connsiteX2" fmla="*/ 7413 w 9916"/>
                <a:gd name="connsiteY2" fmla="*/ 28 h 10028"/>
                <a:gd name="connsiteX3" fmla="*/ 9916 w 9916"/>
                <a:gd name="connsiteY3" fmla="*/ 0 h 10028"/>
                <a:gd name="connsiteX4" fmla="*/ 5420 w 9916"/>
                <a:gd name="connsiteY4" fmla="*/ 10028 h 10028"/>
                <a:gd name="connsiteX5" fmla="*/ 0 w 9916"/>
                <a:gd name="connsiteY5" fmla="*/ 10028 h 10028"/>
                <a:gd name="connsiteX0-1" fmla="*/ 0 w 10000"/>
                <a:gd name="connsiteY0-2" fmla="*/ 10009 h 10009"/>
                <a:gd name="connsiteX1-3" fmla="*/ 0 w 10000"/>
                <a:gd name="connsiteY1-4" fmla="*/ 2041 h 10009"/>
                <a:gd name="connsiteX2-5" fmla="*/ 7464 w 10000"/>
                <a:gd name="connsiteY2-6" fmla="*/ 0 h 10009"/>
                <a:gd name="connsiteX3-7" fmla="*/ 10000 w 10000"/>
                <a:gd name="connsiteY3-8" fmla="*/ 9 h 10009"/>
                <a:gd name="connsiteX4-9" fmla="*/ 5466 w 10000"/>
                <a:gd name="connsiteY4-10" fmla="*/ 10009 h 10009"/>
                <a:gd name="connsiteX5-11" fmla="*/ 0 w 10000"/>
                <a:gd name="connsiteY5-12" fmla="*/ 10009 h 1000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0000" h="10009">
                  <a:moveTo>
                    <a:pt x="0" y="10009"/>
                  </a:moveTo>
                  <a:lnTo>
                    <a:pt x="0" y="2041"/>
                  </a:lnTo>
                  <a:lnTo>
                    <a:pt x="7464" y="0"/>
                  </a:lnTo>
                  <a:lnTo>
                    <a:pt x="10000" y="9"/>
                  </a:lnTo>
                  <a:lnTo>
                    <a:pt x="5466" y="10009"/>
                  </a:lnTo>
                  <a:lnTo>
                    <a:pt x="0" y="10009"/>
                  </a:lnTo>
                  <a:close/>
                </a:path>
              </a:pathLst>
            </a:custGeom>
            <a:grpFill/>
            <a:ln>
              <a:noFill/>
            </a:ln>
          </p:spPr>
          <p:txBody>
            <a:bodyPr vert="horz" wrap="square" lIns="90305" tIns="45153" rIns="90305" bIns="45153" numCol="1" anchor="t" anchorCtr="0" compatLnSpc="1"/>
            <a:lstStyle/>
            <a:p>
              <a:endParaRPr lang="zh-CN" altLang="en-US" sz="1875">
                <a:solidFill>
                  <a:srgbClr val="D9AA27"/>
                </a:solidFill>
              </a:endParaRPr>
            </a:p>
          </p:txBody>
        </p:sp>
        <p:sp>
          <p:nvSpPr>
            <p:cNvPr id="52" name="Freeform 48"/>
            <p:cNvSpPr/>
            <p:nvPr/>
          </p:nvSpPr>
          <p:spPr bwMode="auto">
            <a:xfrm>
              <a:off x="1982749" y="1907062"/>
              <a:ext cx="943908" cy="1584119"/>
            </a:xfrm>
            <a:custGeom>
              <a:avLst/>
              <a:gdLst>
                <a:gd name="T0" fmla="*/ 0 w 575"/>
                <a:gd name="T1" fmla="*/ 873 h 887"/>
                <a:gd name="T2" fmla="*/ 210 w 575"/>
                <a:gd name="T3" fmla="*/ 0 h 887"/>
                <a:gd name="T4" fmla="*/ 575 w 575"/>
                <a:gd name="T5" fmla="*/ 0 h 887"/>
                <a:gd name="T6" fmla="*/ 398 w 575"/>
                <a:gd name="T7" fmla="*/ 887 h 887"/>
                <a:gd name="T8" fmla="*/ 0 w 575"/>
                <a:gd name="T9" fmla="*/ 873 h 887"/>
                <a:gd name="connsiteX0" fmla="*/ 0 w 10000"/>
                <a:gd name="connsiteY0" fmla="*/ 9842 h 9853"/>
                <a:gd name="connsiteX1" fmla="*/ 3652 w 10000"/>
                <a:gd name="connsiteY1" fmla="*/ 0 h 9853"/>
                <a:gd name="connsiteX2" fmla="*/ 10000 w 10000"/>
                <a:gd name="connsiteY2" fmla="*/ 0 h 9853"/>
                <a:gd name="connsiteX3" fmla="*/ 6922 w 10000"/>
                <a:gd name="connsiteY3" fmla="*/ 9853 h 9853"/>
                <a:gd name="connsiteX4" fmla="*/ 0 w 10000"/>
                <a:gd name="connsiteY4" fmla="*/ 9842 h 9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9853">
                  <a:moveTo>
                    <a:pt x="0" y="9842"/>
                  </a:moveTo>
                  <a:lnTo>
                    <a:pt x="3652" y="0"/>
                  </a:lnTo>
                  <a:lnTo>
                    <a:pt x="10000" y="0"/>
                  </a:lnTo>
                  <a:lnTo>
                    <a:pt x="6922" y="9853"/>
                  </a:lnTo>
                  <a:lnTo>
                    <a:pt x="0" y="9842"/>
                  </a:lnTo>
                  <a:close/>
                </a:path>
              </a:pathLst>
            </a:custGeom>
            <a:grpFill/>
            <a:ln>
              <a:noFill/>
            </a:ln>
          </p:spPr>
          <p:txBody>
            <a:bodyPr vert="horz" wrap="square" lIns="90305" tIns="45153" rIns="90305" bIns="45153" numCol="1" anchor="t" anchorCtr="0" compatLnSpc="1"/>
            <a:lstStyle/>
            <a:p>
              <a:endParaRPr lang="zh-CN" altLang="en-US" sz="1875">
                <a:solidFill>
                  <a:srgbClr val="D9AA27"/>
                </a:solidFill>
              </a:endParaRPr>
            </a:p>
          </p:txBody>
        </p:sp>
      </p:gr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up)">
                                      <p:cBhvr>
                                        <p:cTn id="7" dur="1000"/>
                                        <p:tgtEl>
                                          <p:spTgt spid="44"/>
                                        </p:tgtEl>
                                      </p:cBhvr>
                                    </p:animEffect>
                                  </p:childTnLst>
                                </p:cTn>
                              </p:par>
                              <p:par>
                                <p:cTn id="8" presetID="22" presetClass="entr" presetSubtype="1" fill="hold" nodeType="withEffect">
                                  <p:stCondLst>
                                    <p:cond delay="0"/>
                                  </p:stCondLst>
                                  <p:childTnLst>
                                    <p:set>
                                      <p:cBhvr>
                                        <p:cTn id="9" dur="1" fill="hold">
                                          <p:stCondLst>
                                            <p:cond delay="0"/>
                                          </p:stCondLst>
                                        </p:cTn>
                                        <p:tgtEl>
                                          <p:spTgt spid="40"/>
                                        </p:tgtEl>
                                        <p:attrNameLst>
                                          <p:attrName>style.visibility</p:attrName>
                                        </p:attrNameLst>
                                      </p:cBhvr>
                                      <p:to>
                                        <p:strVal val="visible"/>
                                      </p:to>
                                    </p:set>
                                    <p:animEffect transition="in" filter="wipe(up)">
                                      <p:cBhvr>
                                        <p:cTn id="10" dur="1000"/>
                                        <p:tgtEl>
                                          <p:spTgt spid="40"/>
                                        </p:tgtEl>
                                      </p:cBhvr>
                                    </p:animEffect>
                                  </p:childTnLst>
                                </p:cTn>
                              </p:par>
                              <p:par>
                                <p:cTn id="11" presetID="31" presetClass="entr" presetSubtype="0" fill="hold" nodeType="withEffect">
                                  <p:stCondLst>
                                    <p:cond delay="0"/>
                                  </p:stCondLst>
                                  <p:childTnLst>
                                    <p:set>
                                      <p:cBhvr>
                                        <p:cTn id="12" dur="1" fill="hold">
                                          <p:stCondLst>
                                            <p:cond delay="0"/>
                                          </p:stCondLst>
                                        </p:cTn>
                                        <p:tgtEl>
                                          <p:spTgt spid="59"/>
                                        </p:tgtEl>
                                        <p:attrNameLst>
                                          <p:attrName>style.visibility</p:attrName>
                                        </p:attrNameLst>
                                      </p:cBhvr>
                                      <p:to>
                                        <p:strVal val="visible"/>
                                      </p:to>
                                    </p:set>
                                    <p:anim calcmode="lin" valueType="num">
                                      <p:cBhvr>
                                        <p:cTn id="13" dur="1000" fill="hold"/>
                                        <p:tgtEl>
                                          <p:spTgt spid="59"/>
                                        </p:tgtEl>
                                        <p:attrNameLst>
                                          <p:attrName>ppt_w</p:attrName>
                                        </p:attrNameLst>
                                      </p:cBhvr>
                                      <p:tavLst>
                                        <p:tav tm="0">
                                          <p:val>
                                            <p:fltVal val="0"/>
                                          </p:val>
                                        </p:tav>
                                        <p:tav tm="100000">
                                          <p:val>
                                            <p:strVal val="#ppt_w"/>
                                          </p:val>
                                        </p:tav>
                                      </p:tavLst>
                                    </p:anim>
                                    <p:anim calcmode="lin" valueType="num">
                                      <p:cBhvr>
                                        <p:cTn id="14" dur="1000" fill="hold"/>
                                        <p:tgtEl>
                                          <p:spTgt spid="59"/>
                                        </p:tgtEl>
                                        <p:attrNameLst>
                                          <p:attrName>ppt_h</p:attrName>
                                        </p:attrNameLst>
                                      </p:cBhvr>
                                      <p:tavLst>
                                        <p:tav tm="0">
                                          <p:val>
                                            <p:fltVal val="0"/>
                                          </p:val>
                                        </p:tav>
                                        <p:tav tm="100000">
                                          <p:val>
                                            <p:strVal val="#ppt_h"/>
                                          </p:val>
                                        </p:tav>
                                      </p:tavLst>
                                    </p:anim>
                                    <p:anim calcmode="lin" valueType="num">
                                      <p:cBhvr>
                                        <p:cTn id="15" dur="1000" fill="hold"/>
                                        <p:tgtEl>
                                          <p:spTgt spid="59"/>
                                        </p:tgtEl>
                                        <p:attrNameLst>
                                          <p:attrName>style.rotation</p:attrName>
                                        </p:attrNameLst>
                                      </p:cBhvr>
                                      <p:tavLst>
                                        <p:tav tm="0">
                                          <p:val>
                                            <p:fltVal val="90"/>
                                          </p:val>
                                        </p:tav>
                                        <p:tav tm="100000">
                                          <p:val>
                                            <p:fltVal val="0"/>
                                          </p:val>
                                        </p:tav>
                                      </p:tavLst>
                                    </p:anim>
                                    <p:animEffect transition="in" filter="fade">
                                      <p:cBhvr>
                                        <p:cTn id="16" dur="1000"/>
                                        <p:tgtEl>
                                          <p:spTgt spid="59"/>
                                        </p:tgtEl>
                                      </p:cBhvr>
                                    </p:animEffect>
                                  </p:childTnLst>
                                </p:cTn>
                              </p:par>
                            </p:childTnLst>
                          </p:cTn>
                        </p:par>
                        <p:par>
                          <p:cTn id="17" fill="hold">
                            <p:stCondLst>
                              <p:cond delay="1000"/>
                            </p:stCondLst>
                            <p:childTnLst>
                              <p:par>
                                <p:cTn id="18" presetID="49" presetClass="entr" presetSubtype="0" decel="100000" fill="hold" grpId="0" nodeType="afterEffect">
                                  <p:stCondLst>
                                    <p:cond delay="0"/>
                                  </p:stCondLst>
                                  <p:childTnLst>
                                    <p:set>
                                      <p:cBhvr>
                                        <p:cTn id="19" dur="1" fill="hold">
                                          <p:stCondLst>
                                            <p:cond delay="0"/>
                                          </p:stCondLst>
                                        </p:cTn>
                                        <p:tgtEl>
                                          <p:spTgt spid="22"/>
                                        </p:tgtEl>
                                        <p:attrNameLst>
                                          <p:attrName>style.visibility</p:attrName>
                                        </p:attrNameLst>
                                      </p:cBhvr>
                                      <p:to>
                                        <p:strVal val="visible"/>
                                      </p:to>
                                    </p:set>
                                    <p:anim calcmode="lin" valueType="num">
                                      <p:cBhvr>
                                        <p:cTn id="20" dur="2000" fill="hold"/>
                                        <p:tgtEl>
                                          <p:spTgt spid="22"/>
                                        </p:tgtEl>
                                        <p:attrNameLst>
                                          <p:attrName>ppt_w</p:attrName>
                                        </p:attrNameLst>
                                      </p:cBhvr>
                                      <p:tavLst>
                                        <p:tav tm="0">
                                          <p:val>
                                            <p:fltVal val="0"/>
                                          </p:val>
                                        </p:tav>
                                        <p:tav tm="100000">
                                          <p:val>
                                            <p:strVal val="#ppt_w"/>
                                          </p:val>
                                        </p:tav>
                                      </p:tavLst>
                                    </p:anim>
                                    <p:anim calcmode="lin" valueType="num">
                                      <p:cBhvr>
                                        <p:cTn id="21" dur="2000" fill="hold"/>
                                        <p:tgtEl>
                                          <p:spTgt spid="22"/>
                                        </p:tgtEl>
                                        <p:attrNameLst>
                                          <p:attrName>ppt_h</p:attrName>
                                        </p:attrNameLst>
                                      </p:cBhvr>
                                      <p:tavLst>
                                        <p:tav tm="0">
                                          <p:val>
                                            <p:fltVal val="0"/>
                                          </p:val>
                                        </p:tav>
                                        <p:tav tm="100000">
                                          <p:val>
                                            <p:strVal val="#ppt_h"/>
                                          </p:val>
                                        </p:tav>
                                      </p:tavLst>
                                    </p:anim>
                                    <p:anim calcmode="lin" valueType="num">
                                      <p:cBhvr>
                                        <p:cTn id="22" dur="2000" fill="hold"/>
                                        <p:tgtEl>
                                          <p:spTgt spid="22"/>
                                        </p:tgtEl>
                                        <p:attrNameLst>
                                          <p:attrName>style.rotation</p:attrName>
                                        </p:attrNameLst>
                                      </p:cBhvr>
                                      <p:tavLst>
                                        <p:tav tm="0">
                                          <p:val>
                                            <p:fltVal val="360"/>
                                          </p:val>
                                        </p:tav>
                                        <p:tav tm="100000">
                                          <p:val>
                                            <p:fltVal val="0"/>
                                          </p:val>
                                        </p:tav>
                                      </p:tavLst>
                                    </p:anim>
                                    <p:animEffect>
                                      <p:cBhvr>
                                        <p:cTn id="23" dur="2000"/>
                                        <p:tgtEl>
                                          <p:spTgt spid="22"/>
                                        </p:tgtEl>
                                      </p:cBhvr>
                                    </p:animEffect>
                                  </p:childTnLst>
                                </p:cTn>
                              </p:par>
                              <p:par>
                                <p:cTn id="24" presetID="49" presetClass="entr" presetSubtype="0" decel="100000" fill="hold" grpId="0" nodeType="withEffect">
                                  <p:stCondLst>
                                    <p:cond delay="0"/>
                                  </p:stCondLst>
                                  <p:childTnLst>
                                    <p:set>
                                      <p:cBhvr>
                                        <p:cTn id="25" dur="1" fill="hold">
                                          <p:stCondLst>
                                            <p:cond delay="0"/>
                                          </p:stCondLst>
                                        </p:cTn>
                                        <p:tgtEl>
                                          <p:spTgt spid="23"/>
                                        </p:tgtEl>
                                        <p:attrNameLst>
                                          <p:attrName>style.visibility</p:attrName>
                                        </p:attrNameLst>
                                      </p:cBhvr>
                                      <p:to>
                                        <p:strVal val="visible"/>
                                      </p:to>
                                    </p:set>
                                    <p:anim calcmode="lin" valueType="num">
                                      <p:cBhvr>
                                        <p:cTn id="26" dur="1750" fill="hold"/>
                                        <p:tgtEl>
                                          <p:spTgt spid="23"/>
                                        </p:tgtEl>
                                        <p:attrNameLst>
                                          <p:attrName>ppt_w</p:attrName>
                                        </p:attrNameLst>
                                      </p:cBhvr>
                                      <p:tavLst>
                                        <p:tav tm="0">
                                          <p:val>
                                            <p:fltVal val="0"/>
                                          </p:val>
                                        </p:tav>
                                        <p:tav tm="100000">
                                          <p:val>
                                            <p:strVal val="#ppt_w"/>
                                          </p:val>
                                        </p:tav>
                                      </p:tavLst>
                                    </p:anim>
                                    <p:anim calcmode="lin" valueType="num">
                                      <p:cBhvr>
                                        <p:cTn id="27" dur="1750" fill="hold"/>
                                        <p:tgtEl>
                                          <p:spTgt spid="23"/>
                                        </p:tgtEl>
                                        <p:attrNameLst>
                                          <p:attrName>ppt_h</p:attrName>
                                        </p:attrNameLst>
                                      </p:cBhvr>
                                      <p:tavLst>
                                        <p:tav tm="0">
                                          <p:val>
                                            <p:fltVal val="0"/>
                                          </p:val>
                                        </p:tav>
                                        <p:tav tm="100000">
                                          <p:val>
                                            <p:strVal val="#ppt_h"/>
                                          </p:val>
                                        </p:tav>
                                      </p:tavLst>
                                    </p:anim>
                                    <p:anim calcmode="lin" valueType="num">
                                      <p:cBhvr>
                                        <p:cTn id="28" dur="1750" fill="hold"/>
                                        <p:tgtEl>
                                          <p:spTgt spid="23"/>
                                        </p:tgtEl>
                                        <p:attrNameLst>
                                          <p:attrName>style.rotation</p:attrName>
                                        </p:attrNameLst>
                                      </p:cBhvr>
                                      <p:tavLst>
                                        <p:tav tm="0">
                                          <p:val>
                                            <p:fltVal val="360"/>
                                          </p:val>
                                        </p:tav>
                                        <p:tav tm="100000">
                                          <p:val>
                                            <p:fltVal val="0"/>
                                          </p:val>
                                        </p:tav>
                                      </p:tavLst>
                                    </p:anim>
                                    <p:animEffect>
                                      <p:cBhvr>
                                        <p:cTn id="29" dur="1750"/>
                                        <p:tgtEl>
                                          <p:spTgt spid="23"/>
                                        </p:tgtEl>
                                      </p:cBhvr>
                                    </p:animEffect>
                                  </p:childTnLst>
                                </p:cTn>
                              </p:par>
                              <p:par>
                                <p:cTn id="30" presetID="49" presetClass="entr" presetSubtype="0" decel="10000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 calcmode="lin" valueType="num">
                                      <p:cBhvr>
                                        <p:cTn id="32" dur="1500" fill="hold"/>
                                        <p:tgtEl>
                                          <p:spTgt spid="24"/>
                                        </p:tgtEl>
                                        <p:attrNameLst>
                                          <p:attrName>ppt_w</p:attrName>
                                        </p:attrNameLst>
                                      </p:cBhvr>
                                      <p:tavLst>
                                        <p:tav tm="0">
                                          <p:val>
                                            <p:fltVal val="0"/>
                                          </p:val>
                                        </p:tav>
                                        <p:tav tm="100000">
                                          <p:val>
                                            <p:strVal val="#ppt_w"/>
                                          </p:val>
                                        </p:tav>
                                      </p:tavLst>
                                    </p:anim>
                                    <p:anim calcmode="lin" valueType="num">
                                      <p:cBhvr>
                                        <p:cTn id="33" dur="1500" fill="hold"/>
                                        <p:tgtEl>
                                          <p:spTgt spid="24"/>
                                        </p:tgtEl>
                                        <p:attrNameLst>
                                          <p:attrName>ppt_h</p:attrName>
                                        </p:attrNameLst>
                                      </p:cBhvr>
                                      <p:tavLst>
                                        <p:tav tm="0">
                                          <p:val>
                                            <p:fltVal val="0"/>
                                          </p:val>
                                        </p:tav>
                                        <p:tav tm="100000">
                                          <p:val>
                                            <p:strVal val="#ppt_h"/>
                                          </p:val>
                                        </p:tav>
                                      </p:tavLst>
                                    </p:anim>
                                    <p:anim calcmode="lin" valueType="num">
                                      <p:cBhvr>
                                        <p:cTn id="34" dur="1500" fill="hold"/>
                                        <p:tgtEl>
                                          <p:spTgt spid="24"/>
                                        </p:tgtEl>
                                        <p:attrNameLst>
                                          <p:attrName>style.rotation</p:attrName>
                                        </p:attrNameLst>
                                      </p:cBhvr>
                                      <p:tavLst>
                                        <p:tav tm="0">
                                          <p:val>
                                            <p:fltVal val="360"/>
                                          </p:val>
                                        </p:tav>
                                        <p:tav tm="100000">
                                          <p:val>
                                            <p:fltVal val="0"/>
                                          </p:val>
                                        </p:tav>
                                      </p:tavLst>
                                    </p:anim>
                                    <p:animEffect>
                                      <p:cBhvr>
                                        <p:cTn id="35" dur="1500"/>
                                        <p:tgtEl>
                                          <p:spTgt spid="24"/>
                                        </p:tgtEl>
                                      </p:cBhvr>
                                    </p:animEffect>
                                  </p:childTnLst>
                                </p:cTn>
                              </p:par>
                              <p:par>
                                <p:cTn id="36" presetID="49" presetClass="entr" presetSubtype="0" decel="100000" fill="hold" grpId="0" nodeType="with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p:cTn id="38" dur="1250" fill="hold"/>
                                        <p:tgtEl>
                                          <p:spTgt spid="37"/>
                                        </p:tgtEl>
                                        <p:attrNameLst>
                                          <p:attrName>ppt_w</p:attrName>
                                        </p:attrNameLst>
                                      </p:cBhvr>
                                      <p:tavLst>
                                        <p:tav tm="0">
                                          <p:val>
                                            <p:fltVal val="0"/>
                                          </p:val>
                                        </p:tav>
                                        <p:tav tm="100000">
                                          <p:val>
                                            <p:strVal val="#ppt_w"/>
                                          </p:val>
                                        </p:tav>
                                      </p:tavLst>
                                    </p:anim>
                                    <p:anim calcmode="lin" valueType="num">
                                      <p:cBhvr>
                                        <p:cTn id="39" dur="1250" fill="hold"/>
                                        <p:tgtEl>
                                          <p:spTgt spid="37"/>
                                        </p:tgtEl>
                                        <p:attrNameLst>
                                          <p:attrName>ppt_h</p:attrName>
                                        </p:attrNameLst>
                                      </p:cBhvr>
                                      <p:tavLst>
                                        <p:tav tm="0">
                                          <p:val>
                                            <p:fltVal val="0"/>
                                          </p:val>
                                        </p:tav>
                                        <p:tav tm="100000">
                                          <p:val>
                                            <p:strVal val="#ppt_h"/>
                                          </p:val>
                                        </p:tav>
                                      </p:tavLst>
                                    </p:anim>
                                    <p:anim calcmode="lin" valueType="num">
                                      <p:cBhvr>
                                        <p:cTn id="40" dur="1250" fill="hold"/>
                                        <p:tgtEl>
                                          <p:spTgt spid="37"/>
                                        </p:tgtEl>
                                        <p:attrNameLst>
                                          <p:attrName>style.rotation</p:attrName>
                                        </p:attrNameLst>
                                      </p:cBhvr>
                                      <p:tavLst>
                                        <p:tav tm="0">
                                          <p:val>
                                            <p:fltVal val="360"/>
                                          </p:val>
                                        </p:tav>
                                        <p:tav tm="100000">
                                          <p:val>
                                            <p:fltVal val="0"/>
                                          </p:val>
                                        </p:tav>
                                      </p:tavLst>
                                    </p:anim>
                                    <p:animEffect>
                                      <p:cBhvr>
                                        <p:cTn id="41" dur="1250"/>
                                        <p:tgtEl>
                                          <p:spTgt spid="37"/>
                                        </p:tgtEl>
                                      </p:cBhvr>
                                    </p:animEffect>
                                  </p:childTnLst>
                                </p:cTn>
                              </p:par>
                              <p:par>
                                <p:cTn id="42" presetID="49" presetClass="entr" presetSubtype="0" decel="100000" fill="hold" grpId="0" nodeType="withEffect">
                                  <p:stCondLst>
                                    <p:cond delay="0"/>
                                  </p:stCondLst>
                                  <p:childTnLst>
                                    <p:set>
                                      <p:cBhvr>
                                        <p:cTn id="43" dur="1" fill="hold">
                                          <p:stCondLst>
                                            <p:cond delay="0"/>
                                          </p:stCondLst>
                                        </p:cTn>
                                        <p:tgtEl>
                                          <p:spTgt spid="38"/>
                                        </p:tgtEl>
                                        <p:attrNameLst>
                                          <p:attrName>style.visibility</p:attrName>
                                        </p:attrNameLst>
                                      </p:cBhvr>
                                      <p:to>
                                        <p:strVal val="visible"/>
                                      </p:to>
                                    </p:set>
                                    <p:anim calcmode="lin" valueType="num">
                                      <p:cBhvr>
                                        <p:cTn id="44" dur="1000" fill="hold"/>
                                        <p:tgtEl>
                                          <p:spTgt spid="38"/>
                                        </p:tgtEl>
                                        <p:attrNameLst>
                                          <p:attrName>ppt_w</p:attrName>
                                        </p:attrNameLst>
                                      </p:cBhvr>
                                      <p:tavLst>
                                        <p:tav tm="0">
                                          <p:val>
                                            <p:fltVal val="0"/>
                                          </p:val>
                                        </p:tav>
                                        <p:tav tm="100000">
                                          <p:val>
                                            <p:strVal val="#ppt_w"/>
                                          </p:val>
                                        </p:tav>
                                      </p:tavLst>
                                    </p:anim>
                                    <p:anim calcmode="lin" valueType="num">
                                      <p:cBhvr>
                                        <p:cTn id="45" dur="1000" fill="hold"/>
                                        <p:tgtEl>
                                          <p:spTgt spid="38"/>
                                        </p:tgtEl>
                                        <p:attrNameLst>
                                          <p:attrName>ppt_h</p:attrName>
                                        </p:attrNameLst>
                                      </p:cBhvr>
                                      <p:tavLst>
                                        <p:tav tm="0">
                                          <p:val>
                                            <p:fltVal val="0"/>
                                          </p:val>
                                        </p:tav>
                                        <p:tav tm="100000">
                                          <p:val>
                                            <p:strVal val="#ppt_h"/>
                                          </p:val>
                                        </p:tav>
                                      </p:tavLst>
                                    </p:anim>
                                    <p:anim calcmode="lin" valueType="num">
                                      <p:cBhvr>
                                        <p:cTn id="46" dur="1000" fill="hold"/>
                                        <p:tgtEl>
                                          <p:spTgt spid="38"/>
                                        </p:tgtEl>
                                        <p:attrNameLst>
                                          <p:attrName>style.rotation</p:attrName>
                                        </p:attrNameLst>
                                      </p:cBhvr>
                                      <p:tavLst>
                                        <p:tav tm="0">
                                          <p:val>
                                            <p:fltVal val="360"/>
                                          </p:val>
                                        </p:tav>
                                        <p:tav tm="100000">
                                          <p:val>
                                            <p:fltVal val="0"/>
                                          </p:val>
                                        </p:tav>
                                      </p:tavLst>
                                    </p:anim>
                                    <p:animEffect>
                                      <p:cBhvr>
                                        <p:cTn id="47" dur="1000"/>
                                        <p:tgtEl>
                                          <p:spTgt spid="38"/>
                                        </p:tgtEl>
                                      </p:cBhvr>
                                    </p:animEffect>
                                  </p:childTnLst>
                                </p:cTn>
                              </p:par>
                            </p:childTnLst>
                          </p:cTn>
                        </p:par>
                        <p:par>
                          <p:cTn id="48" fill="hold">
                            <p:stCondLst>
                              <p:cond delay="3000"/>
                            </p:stCondLst>
                            <p:childTnLst>
                              <p:par>
                                <p:cTn id="49" presetID="42" presetClass="entr" presetSubtype="0" fill="hold" grpId="0" nodeType="afterEffect">
                                  <p:stCondLst>
                                    <p:cond delay="0"/>
                                  </p:stCondLst>
                                  <p:childTnLst>
                                    <p:set>
                                      <p:cBhvr>
                                        <p:cTn id="50" dur="1" fill="hold">
                                          <p:stCondLst>
                                            <p:cond delay="0"/>
                                          </p:stCondLst>
                                        </p:cTn>
                                        <p:tgtEl>
                                          <p:spTgt spid="39"/>
                                        </p:tgtEl>
                                        <p:attrNameLst>
                                          <p:attrName>style.visibility</p:attrName>
                                        </p:attrNameLst>
                                      </p:cBhvr>
                                      <p:to>
                                        <p:strVal val="visible"/>
                                      </p:to>
                                    </p:set>
                                    <p:animEffect>
                                      <p:cBhvr>
                                        <p:cTn id="51" dur="750"/>
                                        <p:tgtEl>
                                          <p:spTgt spid="39"/>
                                        </p:tgtEl>
                                      </p:cBhvr>
                                    </p:animEffect>
                                    <p:anim calcmode="lin" valueType="num">
                                      <p:cBhvr>
                                        <p:cTn id="52" dur="750" fill="hold"/>
                                        <p:tgtEl>
                                          <p:spTgt spid="39"/>
                                        </p:tgtEl>
                                        <p:attrNameLst>
                                          <p:attrName>ppt_x</p:attrName>
                                        </p:attrNameLst>
                                      </p:cBhvr>
                                      <p:tavLst>
                                        <p:tav tm="0">
                                          <p:val>
                                            <p:strVal val="#ppt_x"/>
                                          </p:val>
                                        </p:tav>
                                        <p:tav tm="100000">
                                          <p:val>
                                            <p:strVal val="#ppt_x"/>
                                          </p:val>
                                        </p:tav>
                                      </p:tavLst>
                                    </p:anim>
                                    <p:anim calcmode="lin" valueType="num">
                                      <p:cBhvr>
                                        <p:cTn id="53" dur="750" fill="hold"/>
                                        <p:tgtEl>
                                          <p:spTgt spid="39"/>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250"/>
                                  </p:stCondLst>
                                  <p:childTnLst>
                                    <p:set>
                                      <p:cBhvr>
                                        <p:cTn id="55" dur="1" fill="hold">
                                          <p:stCondLst>
                                            <p:cond delay="0"/>
                                          </p:stCondLst>
                                        </p:cTn>
                                        <p:tgtEl>
                                          <p:spTgt spid="41"/>
                                        </p:tgtEl>
                                        <p:attrNameLst>
                                          <p:attrName>style.visibility</p:attrName>
                                        </p:attrNameLst>
                                      </p:cBhvr>
                                      <p:to>
                                        <p:strVal val="visible"/>
                                      </p:to>
                                    </p:set>
                                    <p:animEffect>
                                      <p:cBhvr>
                                        <p:cTn id="56" dur="750"/>
                                        <p:tgtEl>
                                          <p:spTgt spid="41"/>
                                        </p:tgtEl>
                                      </p:cBhvr>
                                    </p:animEffect>
                                    <p:anim calcmode="lin" valueType="num">
                                      <p:cBhvr>
                                        <p:cTn id="57" dur="750" fill="hold"/>
                                        <p:tgtEl>
                                          <p:spTgt spid="41"/>
                                        </p:tgtEl>
                                        <p:attrNameLst>
                                          <p:attrName>ppt_x</p:attrName>
                                        </p:attrNameLst>
                                      </p:cBhvr>
                                      <p:tavLst>
                                        <p:tav tm="0">
                                          <p:val>
                                            <p:strVal val="#ppt_x"/>
                                          </p:val>
                                        </p:tav>
                                        <p:tav tm="100000">
                                          <p:val>
                                            <p:strVal val="#ppt_x"/>
                                          </p:val>
                                        </p:tav>
                                      </p:tavLst>
                                    </p:anim>
                                    <p:anim calcmode="lin" valueType="num">
                                      <p:cBhvr>
                                        <p:cTn id="58" dur="750" fill="hold"/>
                                        <p:tgtEl>
                                          <p:spTgt spid="4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bldLvl="0" animBg="1" autoUpdateAnimBg="0"/>
      <p:bldP spid="23" grpId="0" bldLvl="0" animBg="1" autoUpdateAnimBg="0"/>
      <p:bldP spid="24" grpId="0" bldLvl="0" animBg="1" autoUpdateAnimBg="0"/>
      <p:bldP spid="37" grpId="0" bldLvl="0" animBg="1" autoUpdateAnimBg="0"/>
      <p:bldP spid="38" grpId="0" bldLvl="0" animBg="1" autoUpdateAnimBg="0"/>
      <p:bldP spid="39" grpId="0" bldLvl="0" animBg="1" autoUpdateAnimBg="0"/>
      <p:bldP spid="41" grpId="0" bldLvl="0"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Rectangle 19"/>
          <p:cNvSpPr/>
          <p:nvPr/>
        </p:nvSpPr>
        <p:spPr bwMode="auto">
          <a:xfrm>
            <a:off x="7036867" y="1385758"/>
            <a:ext cx="1534208" cy="3000742"/>
          </a:xfrm>
          <a:prstGeom prst="rect">
            <a:avLst/>
          </a:prstGeom>
          <a:solidFill>
            <a:schemeClr val="accent2">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36694" tIns="36694" rIns="36694" bIns="36694" anchor="b"/>
          <a:lstStyle/>
          <a:p>
            <a:pPr defTabSz="733425">
              <a:lnSpc>
                <a:spcPct val="80000"/>
              </a:lnSpc>
              <a:defRPr/>
            </a:pPr>
            <a:r>
              <a:rPr lang="zh-CN" altLang="en-US" sz="1875" spc="-40" dirty="0">
                <a:gradFill>
                  <a:gsLst>
                    <a:gs pos="0">
                      <a:srgbClr val="FFFFFF"/>
                    </a:gs>
                    <a:gs pos="100000">
                      <a:srgbClr val="FFFFFF"/>
                    </a:gs>
                  </a:gsLst>
                  <a:lin ang="5400000" scaled="0"/>
                </a:gradFill>
                <a:latin typeface="微软雅黑" panose="020B0503020204020204" pitchFamily="34" charset="-122"/>
                <a:cs typeface="Segoe UI" panose="020B0502040204020203" pitchFamily="34" charset="0"/>
              </a:rPr>
              <a:t>填加文字</a:t>
            </a:r>
            <a:endParaRPr lang="en-US" sz="1875" spc="-40" dirty="0">
              <a:gradFill>
                <a:gsLst>
                  <a:gs pos="0">
                    <a:srgbClr val="FFFFFF"/>
                  </a:gs>
                  <a:gs pos="100000">
                    <a:srgbClr val="FFFFFF"/>
                  </a:gs>
                </a:gsLst>
                <a:lin ang="5400000" scaled="0"/>
              </a:gradFill>
              <a:latin typeface="微软雅黑" panose="020B0503020204020204" pitchFamily="34" charset="-122"/>
              <a:cs typeface="Segoe UI" panose="020B0502040204020203" pitchFamily="34" charset="0"/>
            </a:endParaRPr>
          </a:p>
        </p:txBody>
      </p:sp>
      <p:sp>
        <p:nvSpPr>
          <p:cNvPr id="46" name="Rectangle 68"/>
          <p:cNvSpPr/>
          <p:nvPr/>
        </p:nvSpPr>
        <p:spPr bwMode="auto">
          <a:xfrm>
            <a:off x="5414382" y="1385759"/>
            <a:ext cx="1534208" cy="1460863"/>
          </a:xfrm>
          <a:prstGeom prst="rect">
            <a:avLst/>
          </a:prstGeom>
          <a:solidFill>
            <a:srgbClr val="D9AA27"/>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36694" tIns="36694" rIns="36694" bIns="36694" anchor="b"/>
          <a:lstStyle/>
          <a:p>
            <a:pPr defTabSz="733425">
              <a:lnSpc>
                <a:spcPct val="80000"/>
              </a:lnSpc>
              <a:defRPr/>
            </a:pPr>
            <a:r>
              <a:rPr lang="zh-CN" altLang="en-US" sz="1875" spc="-40" dirty="0">
                <a:gradFill>
                  <a:gsLst>
                    <a:gs pos="0">
                      <a:srgbClr val="FFFFFF"/>
                    </a:gs>
                    <a:gs pos="100000">
                      <a:srgbClr val="FFFFFF"/>
                    </a:gs>
                  </a:gsLst>
                  <a:lin ang="5400000" scaled="0"/>
                </a:gradFill>
                <a:latin typeface="微软雅黑" panose="020B0503020204020204" pitchFamily="34" charset="-122"/>
                <a:cs typeface="Segoe UI" panose="020B0502040204020203" pitchFamily="34" charset="0"/>
              </a:rPr>
              <a:t>单击填加文字</a:t>
            </a:r>
            <a:endParaRPr lang="en-US" sz="1875" spc="-40" dirty="0">
              <a:gradFill>
                <a:gsLst>
                  <a:gs pos="0">
                    <a:srgbClr val="FFFFFF"/>
                  </a:gs>
                  <a:gs pos="100000">
                    <a:srgbClr val="FFFFFF"/>
                  </a:gs>
                </a:gsLst>
                <a:lin ang="5400000" scaled="0"/>
              </a:gradFill>
              <a:latin typeface="微软雅黑" panose="020B0503020204020204" pitchFamily="34" charset="-122"/>
              <a:cs typeface="Segoe UI" panose="020B0502040204020203" pitchFamily="34" charset="0"/>
            </a:endParaRPr>
          </a:p>
        </p:txBody>
      </p:sp>
      <p:sp>
        <p:nvSpPr>
          <p:cNvPr id="47" name="Rectangle 69"/>
          <p:cNvSpPr/>
          <p:nvPr/>
        </p:nvSpPr>
        <p:spPr bwMode="auto">
          <a:xfrm>
            <a:off x="5414382" y="2925639"/>
            <a:ext cx="1534208" cy="1460863"/>
          </a:xfrm>
          <a:prstGeom prst="rect">
            <a:avLst/>
          </a:prstGeom>
          <a:solidFill>
            <a:srgbClr val="A2780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36694" tIns="36694" rIns="36694" bIns="36694" anchor="b"/>
          <a:lstStyle/>
          <a:p>
            <a:pPr defTabSz="733425">
              <a:lnSpc>
                <a:spcPct val="80000"/>
              </a:lnSpc>
              <a:defRPr/>
            </a:pPr>
            <a:r>
              <a:rPr lang="zh-CN" altLang="en-US" sz="1875" spc="-40" dirty="0">
                <a:gradFill>
                  <a:gsLst>
                    <a:gs pos="0">
                      <a:srgbClr val="FFFFFF"/>
                    </a:gs>
                    <a:gs pos="100000">
                      <a:srgbClr val="FFFFFF"/>
                    </a:gs>
                  </a:gsLst>
                  <a:lin ang="5400000" scaled="0"/>
                </a:gradFill>
                <a:latin typeface="微软雅黑" panose="020B0503020204020204" pitchFamily="34" charset="-122"/>
                <a:cs typeface="Segoe UI" panose="020B0502040204020203" pitchFamily="34" charset="0"/>
              </a:rPr>
              <a:t>填加文字</a:t>
            </a:r>
            <a:endParaRPr lang="en-US" sz="1875" spc="-40" dirty="0">
              <a:gradFill>
                <a:gsLst>
                  <a:gs pos="0">
                    <a:srgbClr val="FFFFFF"/>
                  </a:gs>
                  <a:gs pos="100000">
                    <a:srgbClr val="FFFFFF"/>
                  </a:gs>
                </a:gsLst>
                <a:lin ang="5400000" scaled="0"/>
              </a:gradFill>
              <a:latin typeface="微软雅黑" panose="020B0503020204020204" pitchFamily="34" charset="-122"/>
              <a:cs typeface="Segoe UI" panose="020B0502040204020203" pitchFamily="34" charset="0"/>
            </a:endParaRPr>
          </a:p>
        </p:txBody>
      </p:sp>
      <p:sp>
        <p:nvSpPr>
          <p:cNvPr id="48" name="Right Arrow 74"/>
          <p:cNvSpPr/>
          <p:nvPr/>
        </p:nvSpPr>
        <p:spPr bwMode="auto">
          <a:xfrm rot="16200000" flipV="1">
            <a:off x="6884205" y="2690931"/>
            <a:ext cx="2724834" cy="664747"/>
          </a:xfrm>
          <a:prstGeom prst="rightArrow">
            <a:avLst/>
          </a:prstGeom>
          <a:solidFill>
            <a:srgbClr val="FBFBFB"/>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73383" tIns="36693" rIns="73383" bIns="36693" anchor="ctr"/>
          <a:lstStyle/>
          <a:p>
            <a:pPr algn="ctr" defTabSz="733425">
              <a:defRPr/>
            </a:pPr>
            <a:endParaRPr lang="en-US" sz="1780" dirty="0">
              <a:gradFill>
                <a:gsLst>
                  <a:gs pos="0">
                    <a:srgbClr val="FFFFFF"/>
                  </a:gs>
                  <a:gs pos="100000">
                    <a:srgbClr val="FFFFFF"/>
                  </a:gs>
                </a:gsLst>
                <a:lin ang="5400000" scaled="0"/>
              </a:gradFill>
              <a:latin typeface="微软雅黑" panose="020B0503020204020204" pitchFamily="34" charset="-122"/>
            </a:endParaRPr>
          </a:p>
        </p:txBody>
      </p:sp>
      <p:sp>
        <p:nvSpPr>
          <p:cNvPr id="65" name="TextBox 64"/>
          <p:cNvSpPr txBox="1"/>
          <p:nvPr/>
        </p:nvSpPr>
        <p:spPr>
          <a:xfrm>
            <a:off x="7062659" y="2477801"/>
            <a:ext cx="1133716" cy="547123"/>
          </a:xfrm>
          <a:prstGeom prst="rect">
            <a:avLst/>
          </a:prstGeom>
          <a:noFill/>
        </p:spPr>
        <p:txBody>
          <a:bodyPr lIns="0" tIns="0" rIns="0" bIns="0">
            <a:spAutoFit/>
          </a:bodyPr>
          <a:lstStyle/>
          <a:p>
            <a:pPr defTabSz="955675" fontAlgn="auto">
              <a:spcBef>
                <a:spcPts val="0"/>
              </a:spcBef>
              <a:spcAft>
                <a:spcPts val="0"/>
              </a:spcAft>
              <a:defRPr/>
            </a:pPr>
            <a:r>
              <a:rPr lang="en-US" sz="2075" spc="-241" dirty="0">
                <a:gradFill>
                  <a:gsLst>
                    <a:gs pos="0">
                      <a:srgbClr val="FFFFFF"/>
                    </a:gs>
                    <a:gs pos="86000">
                      <a:srgbClr val="FFFFFF"/>
                    </a:gs>
                  </a:gsLst>
                  <a:lin ang="5400000" scaled="0"/>
                </a:gradFill>
                <a:latin typeface="微软雅黑" panose="020B0503020204020204" pitchFamily="34" charset="-122"/>
                <a:ea typeface="微软雅黑" panose="020B0503020204020204" pitchFamily="34" charset="-122"/>
              </a:rPr>
              <a:t>+</a:t>
            </a:r>
            <a:r>
              <a:rPr lang="en-US" sz="3555" spc="-241" dirty="0">
                <a:gradFill>
                  <a:gsLst>
                    <a:gs pos="0">
                      <a:srgbClr val="FFFFFF"/>
                    </a:gs>
                    <a:gs pos="86000">
                      <a:srgbClr val="FFFFFF"/>
                    </a:gs>
                  </a:gsLst>
                  <a:lin ang="5400000" scaled="0"/>
                </a:gradFill>
                <a:latin typeface="微软雅黑" panose="020B0503020204020204" pitchFamily="34" charset="-122"/>
                <a:ea typeface="微软雅黑" panose="020B0503020204020204" pitchFamily="34" charset="-122"/>
              </a:rPr>
              <a:t>80%</a:t>
            </a:r>
            <a:endParaRPr lang="en-US" sz="3555" spc="-241" dirty="0">
              <a:gradFill>
                <a:gsLst>
                  <a:gs pos="0">
                    <a:srgbClr val="FFFFFF"/>
                  </a:gs>
                  <a:gs pos="86000">
                    <a:srgbClr val="FFFFFF"/>
                  </a:gs>
                </a:gsLst>
                <a:lin ang="5400000" scaled="0"/>
              </a:gradFill>
              <a:latin typeface="微软雅黑" panose="020B0503020204020204" pitchFamily="34" charset="-122"/>
              <a:ea typeface="微软雅黑" panose="020B0503020204020204" pitchFamily="34" charset="-122"/>
            </a:endParaRPr>
          </a:p>
        </p:txBody>
      </p:sp>
      <p:sp>
        <p:nvSpPr>
          <p:cNvPr id="66" name="Right Arrow 76"/>
          <p:cNvSpPr/>
          <p:nvPr/>
        </p:nvSpPr>
        <p:spPr bwMode="auto">
          <a:xfrm rot="5400000" flipV="1">
            <a:off x="6168504" y="1520569"/>
            <a:ext cx="884239" cy="663178"/>
          </a:xfrm>
          <a:prstGeom prst="rightArrow">
            <a:avLst/>
          </a:prstGeom>
          <a:solidFill>
            <a:srgbClr val="FBFBFB"/>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73383" tIns="36693" rIns="73383" bIns="36693" anchor="ctr"/>
          <a:lstStyle/>
          <a:p>
            <a:pPr algn="ctr" defTabSz="733425">
              <a:defRPr/>
            </a:pPr>
            <a:endParaRPr lang="en-US" sz="1780" dirty="0">
              <a:gradFill>
                <a:gsLst>
                  <a:gs pos="0">
                    <a:srgbClr val="FFFFFF"/>
                  </a:gs>
                  <a:gs pos="100000">
                    <a:srgbClr val="FFFFFF"/>
                  </a:gs>
                </a:gsLst>
                <a:lin ang="5400000" scaled="0"/>
              </a:gradFill>
              <a:latin typeface="微软雅黑" panose="020B0503020204020204" pitchFamily="34" charset="-122"/>
            </a:endParaRPr>
          </a:p>
        </p:txBody>
      </p:sp>
      <p:sp>
        <p:nvSpPr>
          <p:cNvPr id="67" name="TextBox 66"/>
          <p:cNvSpPr txBox="1"/>
          <p:nvPr/>
        </p:nvSpPr>
        <p:spPr>
          <a:xfrm>
            <a:off x="5434788" y="2874725"/>
            <a:ext cx="1508168" cy="547123"/>
          </a:xfrm>
          <a:prstGeom prst="rect">
            <a:avLst/>
          </a:prstGeom>
          <a:noFill/>
        </p:spPr>
        <p:txBody>
          <a:bodyPr lIns="0" tIns="0" rIns="0" bIns="0">
            <a:spAutoFit/>
          </a:bodyPr>
          <a:lstStyle/>
          <a:p>
            <a:pPr defTabSz="955675" fontAlgn="auto">
              <a:spcBef>
                <a:spcPts val="0"/>
              </a:spcBef>
              <a:spcAft>
                <a:spcPts val="0"/>
              </a:spcAft>
              <a:defRPr/>
            </a:pPr>
            <a:r>
              <a:rPr lang="en-US" sz="2075" spc="-241" dirty="0">
                <a:gradFill>
                  <a:gsLst>
                    <a:gs pos="0">
                      <a:srgbClr val="FFFFFF"/>
                    </a:gs>
                    <a:gs pos="86000">
                      <a:srgbClr val="FFFFFF"/>
                    </a:gs>
                  </a:gsLst>
                  <a:lin ang="5400000" scaled="0"/>
                </a:gradFill>
                <a:latin typeface="微软雅黑" panose="020B0503020204020204" pitchFamily="34" charset="-122"/>
                <a:ea typeface="微软雅黑" panose="020B0503020204020204" pitchFamily="34" charset="-122"/>
              </a:rPr>
              <a:t>+</a:t>
            </a:r>
            <a:r>
              <a:rPr lang="en-US" sz="3555" spc="-241" dirty="0">
                <a:gradFill>
                  <a:gsLst>
                    <a:gs pos="0">
                      <a:srgbClr val="FFFFFF"/>
                    </a:gs>
                    <a:gs pos="86000">
                      <a:srgbClr val="FFFFFF"/>
                    </a:gs>
                  </a:gsLst>
                  <a:lin ang="5400000" scaled="0"/>
                </a:gradFill>
                <a:latin typeface="微软雅黑" panose="020B0503020204020204" pitchFamily="34" charset="-122"/>
                <a:ea typeface="微软雅黑" panose="020B0503020204020204" pitchFamily="34" charset="-122"/>
              </a:rPr>
              <a:t>50%</a:t>
            </a:r>
            <a:endParaRPr lang="en-US" sz="3555" spc="-241" dirty="0">
              <a:gradFill>
                <a:gsLst>
                  <a:gs pos="0">
                    <a:srgbClr val="FFFFFF"/>
                  </a:gs>
                  <a:gs pos="86000">
                    <a:srgbClr val="FFFFFF"/>
                  </a:gs>
                </a:gsLst>
                <a:lin ang="5400000" scaled="0"/>
              </a:gradFill>
              <a:latin typeface="微软雅黑" panose="020B0503020204020204" pitchFamily="34" charset="-122"/>
              <a:ea typeface="微软雅黑" panose="020B0503020204020204" pitchFamily="34" charset="-122"/>
            </a:endParaRPr>
          </a:p>
        </p:txBody>
      </p:sp>
      <p:sp>
        <p:nvSpPr>
          <p:cNvPr id="68" name="Right Arrow 78"/>
          <p:cNvSpPr/>
          <p:nvPr/>
        </p:nvSpPr>
        <p:spPr bwMode="auto">
          <a:xfrm rot="16200000">
            <a:off x="6079140" y="3521082"/>
            <a:ext cx="1062968" cy="663178"/>
          </a:xfrm>
          <a:prstGeom prst="rightArrow">
            <a:avLst/>
          </a:prstGeom>
          <a:solidFill>
            <a:srgbClr val="FBFBFB"/>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73383" tIns="36693" rIns="73383" bIns="36693" anchor="ctr"/>
          <a:lstStyle/>
          <a:p>
            <a:pPr algn="ctr" defTabSz="733425">
              <a:defRPr/>
            </a:pPr>
            <a:endParaRPr lang="en-US" sz="1780" dirty="0">
              <a:gradFill>
                <a:gsLst>
                  <a:gs pos="0">
                    <a:srgbClr val="FFFFFF"/>
                  </a:gs>
                  <a:gs pos="100000">
                    <a:srgbClr val="FFFFFF"/>
                  </a:gs>
                </a:gsLst>
                <a:lin ang="5400000" scaled="0"/>
              </a:gradFill>
              <a:latin typeface="微软雅黑" panose="020B0503020204020204" pitchFamily="34" charset="-122"/>
            </a:endParaRPr>
          </a:p>
        </p:txBody>
      </p:sp>
      <p:sp>
        <p:nvSpPr>
          <p:cNvPr id="69" name="TextBox 68"/>
          <p:cNvSpPr txBox="1"/>
          <p:nvPr/>
        </p:nvSpPr>
        <p:spPr>
          <a:xfrm>
            <a:off x="5434791" y="1371812"/>
            <a:ext cx="1513798" cy="547123"/>
          </a:xfrm>
          <a:prstGeom prst="rect">
            <a:avLst/>
          </a:prstGeom>
          <a:noFill/>
        </p:spPr>
        <p:txBody>
          <a:bodyPr lIns="0" tIns="0" rIns="0" bIns="0">
            <a:spAutoFit/>
          </a:bodyPr>
          <a:lstStyle/>
          <a:p>
            <a:pPr defTabSz="955675" fontAlgn="auto">
              <a:spcBef>
                <a:spcPts val="0"/>
              </a:spcBef>
              <a:spcAft>
                <a:spcPts val="0"/>
              </a:spcAft>
              <a:defRPr/>
            </a:pPr>
            <a:r>
              <a:rPr lang="en-US" sz="2570" spc="-241" dirty="0">
                <a:gradFill>
                  <a:gsLst>
                    <a:gs pos="0">
                      <a:srgbClr val="FFFFFF"/>
                    </a:gs>
                    <a:gs pos="86000">
                      <a:srgbClr val="FFFFFF"/>
                    </a:gs>
                  </a:gsLst>
                  <a:lin ang="5400000" scaled="0"/>
                </a:gradFill>
                <a:latin typeface="微软雅黑" panose="020B0503020204020204" pitchFamily="34" charset="-122"/>
                <a:ea typeface="微软雅黑" panose="020B0503020204020204" pitchFamily="34" charset="-122"/>
              </a:rPr>
              <a:t>-</a:t>
            </a:r>
            <a:r>
              <a:rPr lang="en-US" sz="3555" spc="-241" dirty="0">
                <a:gradFill>
                  <a:gsLst>
                    <a:gs pos="0">
                      <a:srgbClr val="FFFFFF"/>
                    </a:gs>
                    <a:gs pos="86000">
                      <a:srgbClr val="FFFFFF"/>
                    </a:gs>
                  </a:gsLst>
                  <a:lin ang="5400000" scaled="0"/>
                </a:gradFill>
                <a:latin typeface="微软雅黑" panose="020B0503020204020204" pitchFamily="34" charset="-122"/>
                <a:ea typeface="微软雅黑" panose="020B0503020204020204" pitchFamily="34" charset="-122"/>
              </a:rPr>
              <a:t>30%</a:t>
            </a:r>
            <a:endParaRPr lang="en-US" sz="3555" spc="-241" dirty="0">
              <a:gradFill>
                <a:gsLst>
                  <a:gs pos="0">
                    <a:srgbClr val="FFFFFF"/>
                  </a:gs>
                  <a:gs pos="86000">
                    <a:srgbClr val="FFFFFF"/>
                  </a:gs>
                </a:gsLst>
                <a:lin ang="5400000" scaled="0"/>
              </a:gradFill>
              <a:latin typeface="微软雅黑" panose="020B0503020204020204" pitchFamily="34" charset="-122"/>
              <a:ea typeface="微软雅黑" panose="020B0503020204020204" pitchFamily="34" charset="-122"/>
            </a:endParaRPr>
          </a:p>
        </p:txBody>
      </p:sp>
      <p:graphicFrame>
        <p:nvGraphicFramePr>
          <p:cNvPr id="70" name="Chart 2"/>
          <p:cNvGraphicFramePr/>
          <p:nvPr/>
        </p:nvGraphicFramePr>
        <p:xfrm>
          <a:off x="462624" y="922478"/>
          <a:ext cx="4811427" cy="3599011"/>
        </p:xfrm>
        <a:graphic>
          <a:graphicData uri="http://schemas.openxmlformats.org/drawingml/2006/chart">
            <c:chart xmlns:c="http://schemas.openxmlformats.org/drawingml/2006/chart" xmlns:r="http://schemas.openxmlformats.org/officeDocument/2006/relationships" r:id="rId1"/>
          </a:graphicData>
        </a:graphic>
      </p:graphicFrame>
      <p:sp>
        <p:nvSpPr>
          <p:cNvPr id="28" name="文本框 6"/>
          <p:cNvSpPr>
            <a:spLocks noChangeArrowheads="1"/>
          </p:cNvSpPr>
          <p:nvPr/>
        </p:nvSpPr>
        <p:spPr bwMode="auto">
          <a:xfrm>
            <a:off x="633155" y="346259"/>
            <a:ext cx="3254750" cy="311546"/>
          </a:xfrm>
          <a:prstGeom prst="rect">
            <a:avLst/>
          </a:prstGeom>
          <a:noFill/>
          <a:ln>
            <a:noFill/>
          </a:ln>
        </p:spPr>
        <p:txBody>
          <a:bodyPr lIns="67720" tIns="33860" rIns="67720" bIns="33860">
            <a:spAutoFit/>
          </a:bodyPr>
          <a:lstStyle/>
          <a:p>
            <a:pPr defTabSz="955675" fontAlgn="auto">
              <a:spcBef>
                <a:spcPts val="0"/>
              </a:spcBef>
              <a:spcAft>
                <a:spcPts val="0"/>
              </a:spcAft>
              <a:defRPr/>
            </a:pPr>
            <a:r>
              <a:rPr lang="zh-CN" altLang="en-US" sz="1580" b="1" dirty="0">
                <a:latin typeface="微软雅黑" panose="020B0503020204020204" pitchFamily="34" charset="-122"/>
                <a:ea typeface="微软雅黑" panose="020B0503020204020204" pitchFamily="34" charset="-122"/>
                <a:sym typeface="微软雅黑" panose="020B0503020204020204" pitchFamily="34" charset="-122"/>
              </a:rPr>
              <a:t>在此输入您的标题内容</a:t>
            </a:r>
            <a:endParaRPr lang="zh-CN" altLang="en-US" sz="1580" b="1" dirty="0">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29" name="组合 28"/>
          <p:cNvGrpSpPr/>
          <p:nvPr/>
        </p:nvGrpSpPr>
        <p:grpSpPr>
          <a:xfrm>
            <a:off x="348216" y="713241"/>
            <a:ext cx="9252985" cy="67009"/>
            <a:chOff x="288133" y="483063"/>
            <a:chExt cx="8772740" cy="64666"/>
          </a:xfrm>
        </p:grpSpPr>
        <p:sp>
          <p:nvSpPr>
            <p:cNvPr id="30" name="任意多边形 29"/>
            <p:cNvSpPr/>
            <p:nvPr/>
          </p:nvSpPr>
          <p:spPr>
            <a:xfrm>
              <a:off x="288133" y="483063"/>
              <a:ext cx="904874" cy="64666"/>
            </a:xfrm>
            <a:custGeom>
              <a:avLst/>
              <a:gdLst>
                <a:gd name="connsiteX0" fmla="*/ 0 w 740569"/>
                <a:gd name="connsiteY0" fmla="*/ 28575 h 47625"/>
                <a:gd name="connsiteX1" fmla="*/ 95250 w 740569"/>
                <a:gd name="connsiteY1" fmla="*/ 0 h 47625"/>
                <a:gd name="connsiteX2" fmla="*/ 152400 w 740569"/>
                <a:gd name="connsiteY2" fmla="*/ 40481 h 47625"/>
                <a:gd name="connsiteX3" fmla="*/ 238125 w 740569"/>
                <a:gd name="connsiteY3" fmla="*/ 4762 h 47625"/>
                <a:gd name="connsiteX4" fmla="*/ 285750 w 740569"/>
                <a:gd name="connsiteY4" fmla="*/ 47625 h 47625"/>
                <a:gd name="connsiteX5" fmla="*/ 431007 w 740569"/>
                <a:gd name="connsiteY5" fmla="*/ 19050 h 47625"/>
                <a:gd name="connsiteX6" fmla="*/ 733425 w 740569"/>
                <a:gd name="connsiteY6" fmla="*/ 19050 h 47625"/>
                <a:gd name="connsiteX7" fmla="*/ 740569 w 740569"/>
                <a:gd name="connsiteY7" fmla="*/ 19050 h 47625"/>
                <a:gd name="connsiteX0-1" fmla="*/ 0 w 740569"/>
                <a:gd name="connsiteY0-2" fmla="*/ 28706 h 47756"/>
                <a:gd name="connsiteX1-3" fmla="*/ 95250 w 740569"/>
                <a:gd name="connsiteY1-4" fmla="*/ 131 h 47756"/>
                <a:gd name="connsiteX2-5" fmla="*/ 152400 w 740569"/>
                <a:gd name="connsiteY2-6" fmla="*/ 40612 h 47756"/>
                <a:gd name="connsiteX3-7" fmla="*/ 238125 w 740569"/>
                <a:gd name="connsiteY3-8" fmla="*/ 4893 h 47756"/>
                <a:gd name="connsiteX4-9" fmla="*/ 285750 w 740569"/>
                <a:gd name="connsiteY4-10" fmla="*/ 47756 h 47756"/>
                <a:gd name="connsiteX5-11" fmla="*/ 431007 w 740569"/>
                <a:gd name="connsiteY5-12" fmla="*/ 19181 h 47756"/>
                <a:gd name="connsiteX6-13" fmla="*/ 733425 w 740569"/>
                <a:gd name="connsiteY6-14" fmla="*/ 19181 h 47756"/>
                <a:gd name="connsiteX7-15" fmla="*/ 740569 w 740569"/>
                <a:gd name="connsiteY7-16" fmla="*/ 19181 h 47756"/>
                <a:gd name="connsiteX0-17" fmla="*/ 0 w 740569"/>
                <a:gd name="connsiteY0-18" fmla="*/ 29111 h 48161"/>
                <a:gd name="connsiteX1-19" fmla="*/ 95250 w 740569"/>
                <a:gd name="connsiteY1-20" fmla="*/ 536 h 48161"/>
                <a:gd name="connsiteX2-21" fmla="*/ 152400 w 740569"/>
                <a:gd name="connsiteY2-22" fmla="*/ 41017 h 48161"/>
                <a:gd name="connsiteX3-23" fmla="*/ 238125 w 740569"/>
                <a:gd name="connsiteY3-24" fmla="*/ 5298 h 48161"/>
                <a:gd name="connsiteX4-25" fmla="*/ 285750 w 740569"/>
                <a:gd name="connsiteY4-26" fmla="*/ 48161 h 48161"/>
                <a:gd name="connsiteX5-27" fmla="*/ 431007 w 740569"/>
                <a:gd name="connsiteY5-28" fmla="*/ 19586 h 48161"/>
                <a:gd name="connsiteX6-29" fmla="*/ 733425 w 740569"/>
                <a:gd name="connsiteY6-30" fmla="*/ 19586 h 48161"/>
                <a:gd name="connsiteX7-31" fmla="*/ 740569 w 740569"/>
                <a:gd name="connsiteY7-32" fmla="*/ 19586 h 48161"/>
                <a:gd name="connsiteX0-33" fmla="*/ 0 w 740569"/>
                <a:gd name="connsiteY0-34" fmla="*/ 45574 h 64624"/>
                <a:gd name="connsiteX1-35" fmla="*/ 111919 w 740569"/>
                <a:gd name="connsiteY1-36" fmla="*/ 330 h 64624"/>
                <a:gd name="connsiteX2-37" fmla="*/ 152400 w 740569"/>
                <a:gd name="connsiteY2-38" fmla="*/ 57480 h 64624"/>
                <a:gd name="connsiteX3-39" fmla="*/ 238125 w 740569"/>
                <a:gd name="connsiteY3-40" fmla="*/ 21761 h 64624"/>
                <a:gd name="connsiteX4-41" fmla="*/ 285750 w 740569"/>
                <a:gd name="connsiteY4-42" fmla="*/ 64624 h 64624"/>
                <a:gd name="connsiteX5-43" fmla="*/ 431007 w 740569"/>
                <a:gd name="connsiteY5-44" fmla="*/ 36049 h 64624"/>
                <a:gd name="connsiteX6-45" fmla="*/ 733425 w 740569"/>
                <a:gd name="connsiteY6-46" fmla="*/ 36049 h 64624"/>
                <a:gd name="connsiteX7-47" fmla="*/ 740569 w 740569"/>
                <a:gd name="connsiteY7-48" fmla="*/ 36049 h 64624"/>
                <a:gd name="connsiteX0-49" fmla="*/ 0 w 740569"/>
                <a:gd name="connsiteY0-50" fmla="*/ 45574 h 64624"/>
                <a:gd name="connsiteX1-51" fmla="*/ 111919 w 740569"/>
                <a:gd name="connsiteY1-52" fmla="*/ 330 h 64624"/>
                <a:gd name="connsiteX2-53" fmla="*/ 152400 w 740569"/>
                <a:gd name="connsiteY2-54" fmla="*/ 57480 h 64624"/>
                <a:gd name="connsiteX3-55" fmla="*/ 238125 w 740569"/>
                <a:gd name="connsiteY3-56" fmla="*/ 21761 h 64624"/>
                <a:gd name="connsiteX4-57" fmla="*/ 285750 w 740569"/>
                <a:gd name="connsiteY4-58" fmla="*/ 64624 h 64624"/>
                <a:gd name="connsiteX5-59" fmla="*/ 431007 w 740569"/>
                <a:gd name="connsiteY5-60" fmla="*/ 36049 h 64624"/>
                <a:gd name="connsiteX6-61" fmla="*/ 733425 w 740569"/>
                <a:gd name="connsiteY6-62" fmla="*/ 36049 h 64624"/>
                <a:gd name="connsiteX7-63" fmla="*/ 740569 w 740569"/>
                <a:gd name="connsiteY7-64" fmla="*/ 36049 h 64624"/>
                <a:gd name="connsiteX0-65" fmla="*/ 0 w 740569"/>
                <a:gd name="connsiteY0-66" fmla="*/ 45574 h 64624"/>
                <a:gd name="connsiteX1-67" fmla="*/ 111919 w 740569"/>
                <a:gd name="connsiteY1-68" fmla="*/ 330 h 64624"/>
                <a:gd name="connsiteX2-69" fmla="*/ 152400 w 740569"/>
                <a:gd name="connsiteY2-70" fmla="*/ 57480 h 64624"/>
                <a:gd name="connsiteX3-71" fmla="*/ 238125 w 740569"/>
                <a:gd name="connsiteY3-72" fmla="*/ 21761 h 64624"/>
                <a:gd name="connsiteX4-73" fmla="*/ 285750 w 740569"/>
                <a:gd name="connsiteY4-74" fmla="*/ 64624 h 64624"/>
                <a:gd name="connsiteX5-75" fmla="*/ 431007 w 740569"/>
                <a:gd name="connsiteY5-76" fmla="*/ 36049 h 64624"/>
                <a:gd name="connsiteX6-77" fmla="*/ 733425 w 740569"/>
                <a:gd name="connsiteY6-78" fmla="*/ 36049 h 64624"/>
                <a:gd name="connsiteX7-79" fmla="*/ 740569 w 740569"/>
                <a:gd name="connsiteY7-80" fmla="*/ 36049 h 64624"/>
                <a:gd name="connsiteX0-81" fmla="*/ 0 w 740569"/>
                <a:gd name="connsiteY0-82" fmla="*/ 45574 h 64624"/>
                <a:gd name="connsiteX1-83" fmla="*/ 111919 w 740569"/>
                <a:gd name="connsiteY1-84" fmla="*/ 330 h 64624"/>
                <a:gd name="connsiteX2-85" fmla="*/ 152400 w 740569"/>
                <a:gd name="connsiteY2-86" fmla="*/ 57480 h 64624"/>
                <a:gd name="connsiteX3-87" fmla="*/ 238125 w 740569"/>
                <a:gd name="connsiteY3-88" fmla="*/ 21761 h 64624"/>
                <a:gd name="connsiteX4-89" fmla="*/ 285750 w 740569"/>
                <a:gd name="connsiteY4-90" fmla="*/ 64624 h 64624"/>
                <a:gd name="connsiteX5-91" fmla="*/ 431007 w 740569"/>
                <a:gd name="connsiteY5-92" fmla="*/ 36049 h 64624"/>
                <a:gd name="connsiteX6-93" fmla="*/ 733425 w 740569"/>
                <a:gd name="connsiteY6-94" fmla="*/ 36049 h 64624"/>
                <a:gd name="connsiteX7-95" fmla="*/ 740569 w 740569"/>
                <a:gd name="connsiteY7-96" fmla="*/ 36049 h 64624"/>
                <a:gd name="connsiteX0-97" fmla="*/ 0 w 740569"/>
                <a:gd name="connsiteY0-98" fmla="*/ 45574 h 67811"/>
                <a:gd name="connsiteX1-99" fmla="*/ 111919 w 740569"/>
                <a:gd name="connsiteY1-100" fmla="*/ 330 h 67811"/>
                <a:gd name="connsiteX2-101" fmla="*/ 152400 w 740569"/>
                <a:gd name="connsiteY2-102" fmla="*/ 57480 h 67811"/>
                <a:gd name="connsiteX3-103" fmla="*/ 238125 w 740569"/>
                <a:gd name="connsiteY3-104" fmla="*/ 21761 h 67811"/>
                <a:gd name="connsiteX4-105" fmla="*/ 285750 w 740569"/>
                <a:gd name="connsiteY4-106" fmla="*/ 64624 h 67811"/>
                <a:gd name="connsiteX5-107" fmla="*/ 431007 w 740569"/>
                <a:gd name="connsiteY5-108" fmla="*/ 36049 h 67811"/>
                <a:gd name="connsiteX6-109" fmla="*/ 733425 w 740569"/>
                <a:gd name="connsiteY6-110" fmla="*/ 36049 h 67811"/>
                <a:gd name="connsiteX7-111" fmla="*/ 740569 w 740569"/>
                <a:gd name="connsiteY7-112" fmla="*/ 36049 h 67811"/>
                <a:gd name="connsiteX0-113" fmla="*/ 0 w 740569"/>
                <a:gd name="connsiteY0-114" fmla="*/ 45574 h 64754"/>
                <a:gd name="connsiteX1-115" fmla="*/ 111919 w 740569"/>
                <a:gd name="connsiteY1-116" fmla="*/ 330 h 64754"/>
                <a:gd name="connsiteX2-117" fmla="*/ 152400 w 740569"/>
                <a:gd name="connsiteY2-118" fmla="*/ 57480 h 64754"/>
                <a:gd name="connsiteX3-119" fmla="*/ 238125 w 740569"/>
                <a:gd name="connsiteY3-120" fmla="*/ 21761 h 64754"/>
                <a:gd name="connsiteX4-121" fmla="*/ 285750 w 740569"/>
                <a:gd name="connsiteY4-122" fmla="*/ 64624 h 64754"/>
                <a:gd name="connsiteX5-123" fmla="*/ 431007 w 740569"/>
                <a:gd name="connsiteY5-124" fmla="*/ 36049 h 64754"/>
                <a:gd name="connsiteX6-125" fmla="*/ 733425 w 740569"/>
                <a:gd name="connsiteY6-126" fmla="*/ 36049 h 64754"/>
                <a:gd name="connsiteX7-127" fmla="*/ 740569 w 740569"/>
                <a:gd name="connsiteY7-128" fmla="*/ 36049 h 64754"/>
                <a:gd name="connsiteX0-129" fmla="*/ 0 w 740569"/>
                <a:gd name="connsiteY0-130" fmla="*/ 45574 h 64776"/>
                <a:gd name="connsiteX1-131" fmla="*/ 111919 w 740569"/>
                <a:gd name="connsiteY1-132" fmla="*/ 330 h 64776"/>
                <a:gd name="connsiteX2-133" fmla="*/ 152400 w 740569"/>
                <a:gd name="connsiteY2-134" fmla="*/ 57480 h 64776"/>
                <a:gd name="connsiteX3-135" fmla="*/ 238125 w 740569"/>
                <a:gd name="connsiteY3-136" fmla="*/ 21761 h 64776"/>
                <a:gd name="connsiteX4-137" fmla="*/ 311944 w 740569"/>
                <a:gd name="connsiteY4-138" fmla="*/ 64624 h 64776"/>
                <a:gd name="connsiteX5-139" fmla="*/ 431007 w 740569"/>
                <a:gd name="connsiteY5-140" fmla="*/ 36049 h 64776"/>
                <a:gd name="connsiteX6-141" fmla="*/ 733425 w 740569"/>
                <a:gd name="connsiteY6-142" fmla="*/ 36049 h 64776"/>
                <a:gd name="connsiteX7-143" fmla="*/ 740569 w 740569"/>
                <a:gd name="connsiteY7-144" fmla="*/ 36049 h 64776"/>
                <a:gd name="connsiteX0-145" fmla="*/ 0 w 758294"/>
                <a:gd name="connsiteY0-146" fmla="*/ 45574 h 64666"/>
                <a:gd name="connsiteX1-147" fmla="*/ 111919 w 758294"/>
                <a:gd name="connsiteY1-148" fmla="*/ 330 h 64666"/>
                <a:gd name="connsiteX2-149" fmla="*/ 152400 w 758294"/>
                <a:gd name="connsiteY2-150" fmla="*/ 57480 h 64666"/>
                <a:gd name="connsiteX3-151" fmla="*/ 238125 w 758294"/>
                <a:gd name="connsiteY3-152" fmla="*/ 21761 h 64666"/>
                <a:gd name="connsiteX4-153" fmla="*/ 311944 w 758294"/>
                <a:gd name="connsiteY4-154" fmla="*/ 64624 h 64666"/>
                <a:gd name="connsiteX5-155" fmla="*/ 423864 w 758294"/>
                <a:gd name="connsiteY5-156" fmla="*/ 12236 h 64666"/>
                <a:gd name="connsiteX6-157" fmla="*/ 733425 w 758294"/>
                <a:gd name="connsiteY6-158" fmla="*/ 36049 h 64666"/>
                <a:gd name="connsiteX7-159" fmla="*/ 740569 w 758294"/>
                <a:gd name="connsiteY7-160" fmla="*/ 36049 h 64666"/>
                <a:gd name="connsiteX0-161" fmla="*/ 0 w 950119"/>
                <a:gd name="connsiteY0-162" fmla="*/ 45574 h 64666"/>
                <a:gd name="connsiteX1-163" fmla="*/ 111919 w 950119"/>
                <a:gd name="connsiteY1-164" fmla="*/ 330 h 64666"/>
                <a:gd name="connsiteX2-165" fmla="*/ 152400 w 950119"/>
                <a:gd name="connsiteY2-166" fmla="*/ 57480 h 64666"/>
                <a:gd name="connsiteX3-167" fmla="*/ 238125 w 950119"/>
                <a:gd name="connsiteY3-168" fmla="*/ 21761 h 64666"/>
                <a:gd name="connsiteX4-169" fmla="*/ 311944 w 950119"/>
                <a:gd name="connsiteY4-170" fmla="*/ 64624 h 64666"/>
                <a:gd name="connsiteX5-171" fmla="*/ 423864 w 950119"/>
                <a:gd name="connsiteY5-172" fmla="*/ 12236 h 64666"/>
                <a:gd name="connsiteX6-173" fmla="*/ 733425 w 950119"/>
                <a:gd name="connsiteY6-174" fmla="*/ 36049 h 64666"/>
                <a:gd name="connsiteX7-175" fmla="*/ 950119 w 950119"/>
                <a:gd name="connsiteY7-176" fmla="*/ 36049 h 64666"/>
                <a:gd name="connsiteX0-177" fmla="*/ 0 w 950119"/>
                <a:gd name="connsiteY0-178" fmla="*/ 45574 h 64666"/>
                <a:gd name="connsiteX1-179" fmla="*/ 111919 w 950119"/>
                <a:gd name="connsiteY1-180" fmla="*/ 330 h 64666"/>
                <a:gd name="connsiteX2-181" fmla="*/ 152400 w 950119"/>
                <a:gd name="connsiteY2-182" fmla="*/ 57480 h 64666"/>
                <a:gd name="connsiteX3-183" fmla="*/ 238125 w 950119"/>
                <a:gd name="connsiteY3-184" fmla="*/ 21761 h 64666"/>
                <a:gd name="connsiteX4-185" fmla="*/ 311944 w 950119"/>
                <a:gd name="connsiteY4-186" fmla="*/ 64624 h 64666"/>
                <a:gd name="connsiteX5-187" fmla="*/ 423864 w 950119"/>
                <a:gd name="connsiteY5-188" fmla="*/ 12236 h 64666"/>
                <a:gd name="connsiteX6-189" fmla="*/ 738187 w 950119"/>
                <a:gd name="connsiteY6-190" fmla="*/ 14618 h 64666"/>
                <a:gd name="connsiteX7-191" fmla="*/ 950119 w 950119"/>
                <a:gd name="connsiteY7-192" fmla="*/ 36049 h 64666"/>
                <a:gd name="connsiteX0-193" fmla="*/ 0 w 985838"/>
                <a:gd name="connsiteY0-194" fmla="*/ 45574 h 64666"/>
                <a:gd name="connsiteX1-195" fmla="*/ 111919 w 985838"/>
                <a:gd name="connsiteY1-196" fmla="*/ 330 h 64666"/>
                <a:gd name="connsiteX2-197" fmla="*/ 152400 w 985838"/>
                <a:gd name="connsiteY2-198" fmla="*/ 57480 h 64666"/>
                <a:gd name="connsiteX3-199" fmla="*/ 238125 w 985838"/>
                <a:gd name="connsiteY3-200" fmla="*/ 21761 h 64666"/>
                <a:gd name="connsiteX4-201" fmla="*/ 311944 w 985838"/>
                <a:gd name="connsiteY4-202" fmla="*/ 64624 h 64666"/>
                <a:gd name="connsiteX5-203" fmla="*/ 423864 w 985838"/>
                <a:gd name="connsiteY5-204" fmla="*/ 12236 h 64666"/>
                <a:gd name="connsiteX6-205" fmla="*/ 738187 w 985838"/>
                <a:gd name="connsiteY6-206" fmla="*/ 14618 h 64666"/>
                <a:gd name="connsiteX7-207" fmla="*/ 985838 w 985838"/>
                <a:gd name="connsiteY7-208" fmla="*/ 16999 h 64666"/>
                <a:gd name="connsiteX0-209" fmla="*/ 0 w 964406"/>
                <a:gd name="connsiteY0-210" fmla="*/ 45574 h 64666"/>
                <a:gd name="connsiteX1-211" fmla="*/ 111919 w 964406"/>
                <a:gd name="connsiteY1-212" fmla="*/ 330 h 64666"/>
                <a:gd name="connsiteX2-213" fmla="*/ 152400 w 964406"/>
                <a:gd name="connsiteY2-214" fmla="*/ 57480 h 64666"/>
                <a:gd name="connsiteX3-215" fmla="*/ 238125 w 964406"/>
                <a:gd name="connsiteY3-216" fmla="*/ 21761 h 64666"/>
                <a:gd name="connsiteX4-217" fmla="*/ 311944 w 964406"/>
                <a:gd name="connsiteY4-218" fmla="*/ 64624 h 64666"/>
                <a:gd name="connsiteX5-219" fmla="*/ 423864 w 964406"/>
                <a:gd name="connsiteY5-220" fmla="*/ 12236 h 64666"/>
                <a:gd name="connsiteX6-221" fmla="*/ 738187 w 964406"/>
                <a:gd name="connsiteY6-222" fmla="*/ 14618 h 64666"/>
                <a:gd name="connsiteX7-223" fmla="*/ 964406 w 964406"/>
                <a:gd name="connsiteY7-224" fmla="*/ 7474 h 64666"/>
                <a:gd name="connsiteX0-225" fmla="*/ 0 w 962024"/>
                <a:gd name="connsiteY0-226" fmla="*/ 45574 h 64666"/>
                <a:gd name="connsiteX1-227" fmla="*/ 111919 w 962024"/>
                <a:gd name="connsiteY1-228" fmla="*/ 330 h 64666"/>
                <a:gd name="connsiteX2-229" fmla="*/ 152400 w 962024"/>
                <a:gd name="connsiteY2-230" fmla="*/ 57480 h 64666"/>
                <a:gd name="connsiteX3-231" fmla="*/ 238125 w 962024"/>
                <a:gd name="connsiteY3-232" fmla="*/ 21761 h 64666"/>
                <a:gd name="connsiteX4-233" fmla="*/ 311944 w 962024"/>
                <a:gd name="connsiteY4-234" fmla="*/ 64624 h 64666"/>
                <a:gd name="connsiteX5-235" fmla="*/ 423864 w 962024"/>
                <a:gd name="connsiteY5-236" fmla="*/ 12236 h 64666"/>
                <a:gd name="connsiteX6-237" fmla="*/ 738187 w 962024"/>
                <a:gd name="connsiteY6-238" fmla="*/ 14618 h 64666"/>
                <a:gd name="connsiteX7-239" fmla="*/ 962024 w 962024"/>
                <a:gd name="connsiteY7-240" fmla="*/ 14618 h 64666"/>
                <a:gd name="connsiteX0-241" fmla="*/ 0 w 845343"/>
                <a:gd name="connsiteY0-242" fmla="*/ 45574 h 64666"/>
                <a:gd name="connsiteX1-243" fmla="*/ 111919 w 845343"/>
                <a:gd name="connsiteY1-244" fmla="*/ 330 h 64666"/>
                <a:gd name="connsiteX2-245" fmla="*/ 152400 w 845343"/>
                <a:gd name="connsiteY2-246" fmla="*/ 57480 h 64666"/>
                <a:gd name="connsiteX3-247" fmla="*/ 238125 w 845343"/>
                <a:gd name="connsiteY3-248" fmla="*/ 21761 h 64666"/>
                <a:gd name="connsiteX4-249" fmla="*/ 311944 w 845343"/>
                <a:gd name="connsiteY4-250" fmla="*/ 64624 h 64666"/>
                <a:gd name="connsiteX5-251" fmla="*/ 423864 w 845343"/>
                <a:gd name="connsiteY5-252" fmla="*/ 12236 h 64666"/>
                <a:gd name="connsiteX6-253" fmla="*/ 738187 w 845343"/>
                <a:gd name="connsiteY6-254" fmla="*/ 14618 h 64666"/>
                <a:gd name="connsiteX7-255" fmla="*/ 845343 w 845343"/>
                <a:gd name="connsiteY7-256" fmla="*/ 14618 h 64666"/>
                <a:gd name="connsiteX0-257" fmla="*/ 0 w 904874"/>
                <a:gd name="connsiteY0-258" fmla="*/ 45574 h 64666"/>
                <a:gd name="connsiteX1-259" fmla="*/ 111919 w 904874"/>
                <a:gd name="connsiteY1-260" fmla="*/ 330 h 64666"/>
                <a:gd name="connsiteX2-261" fmla="*/ 152400 w 904874"/>
                <a:gd name="connsiteY2-262" fmla="*/ 57480 h 64666"/>
                <a:gd name="connsiteX3-263" fmla="*/ 238125 w 904874"/>
                <a:gd name="connsiteY3-264" fmla="*/ 21761 h 64666"/>
                <a:gd name="connsiteX4-265" fmla="*/ 311944 w 904874"/>
                <a:gd name="connsiteY4-266" fmla="*/ 64624 h 64666"/>
                <a:gd name="connsiteX5-267" fmla="*/ 423864 w 904874"/>
                <a:gd name="connsiteY5-268" fmla="*/ 12236 h 64666"/>
                <a:gd name="connsiteX6-269" fmla="*/ 738187 w 904874"/>
                <a:gd name="connsiteY6-270" fmla="*/ 14618 h 64666"/>
                <a:gd name="connsiteX7-271" fmla="*/ 904874 w 904874"/>
                <a:gd name="connsiteY7-272" fmla="*/ 14618 h 64666"/>
                <a:gd name="connsiteX0-273" fmla="*/ 0 w 904874"/>
                <a:gd name="connsiteY0-274" fmla="*/ 45574 h 64666"/>
                <a:gd name="connsiteX1-275" fmla="*/ 111919 w 904874"/>
                <a:gd name="connsiteY1-276" fmla="*/ 330 h 64666"/>
                <a:gd name="connsiteX2-277" fmla="*/ 152400 w 904874"/>
                <a:gd name="connsiteY2-278" fmla="*/ 57480 h 64666"/>
                <a:gd name="connsiteX3-279" fmla="*/ 238125 w 904874"/>
                <a:gd name="connsiteY3-280" fmla="*/ 21761 h 64666"/>
                <a:gd name="connsiteX4-281" fmla="*/ 311944 w 904874"/>
                <a:gd name="connsiteY4-282" fmla="*/ 64624 h 64666"/>
                <a:gd name="connsiteX5-283" fmla="*/ 423864 w 904874"/>
                <a:gd name="connsiteY5-284" fmla="*/ 12236 h 64666"/>
                <a:gd name="connsiteX6-285" fmla="*/ 740569 w 904874"/>
                <a:gd name="connsiteY6-286" fmla="*/ 14618 h 64666"/>
                <a:gd name="connsiteX7-287" fmla="*/ 904874 w 904874"/>
                <a:gd name="connsiteY7-288" fmla="*/ 14618 h 64666"/>
                <a:gd name="connsiteX0-289" fmla="*/ 0 w 904874"/>
                <a:gd name="connsiteY0-290" fmla="*/ 45574 h 64666"/>
                <a:gd name="connsiteX1-291" fmla="*/ 111919 w 904874"/>
                <a:gd name="connsiteY1-292" fmla="*/ 330 h 64666"/>
                <a:gd name="connsiteX2-293" fmla="*/ 152400 w 904874"/>
                <a:gd name="connsiteY2-294" fmla="*/ 57480 h 64666"/>
                <a:gd name="connsiteX3-295" fmla="*/ 238125 w 904874"/>
                <a:gd name="connsiteY3-296" fmla="*/ 21761 h 64666"/>
                <a:gd name="connsiteX4-297" fmla="*/ 311944 w 904874"/>
                <a:gd name="connsiteY4-298" fmla="*/ 64624 h 64666"/>
                <a:gd name="connsiteX5-299" fmla="*/ 423864 w 904874"/>
                <a:gd name="connsiteY5-300" fmla="*/ 12236 h 64666"/>
                <a:gd name="connsiteX6-301" fmla="*/ 740569 w 904874"/>
                <a:gd name="connsiteY6-302" fmla="*/ 14618 h 64666"/>
                <a:gd name="connsiteX7-303" fmla="*/ 904874 w 904874"/>
                <a:gd name="connsiteY7-304" fmla="*/ 14618 h 64666"/>
                <a:gd name="connsiteX0-305" fmla="*/ 0 w 904874"/>
                <a:gd name="connsiteY0-306" fmla="*/ 45574 h 64666"/>
                <a:gd name="connsiteX1-307" fmla="*/ 111919 w 904874"/>
                <a:gd name="connsiteY1-308" fmla="*/ 330 h 64666"/>
                <a:gd name="connsiteX2-309" fmla="*/ 152400 w 904874"/>
                <a:gd name="connsiteY2-310" fmla="*/ 57480 h 64666"/>
                <a:gd name="connsiteX3-311" fmla="*/ 238125 w 904874"/>
                <a:gd name="connsiteY3-312" fmla="*/ 21761 h 64666"/>
                <a:gd name="connsiteX4-313" fmla="*/ 311944 w 904874"/>
                <a:gd name="connsiteY4-314" fmla="*/ 64624 h 64666"/>
                <a:gd name="connsiteX5-315" fmla="*/ 423864 w 904874"/>
                <a:gd name="connsiteY5-316" fmla="*/ 12236 h 64666"/>
                <a:gd name="connsiteX6-317" fmla="*/ 904874 w 904874"/>
                <a:gd name="connsiteY6-318" fmla="*/ 14618 h 6466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904874" h="64666">
                  <a:moveTo>
                    <a:pt x="0" y="45574"/>
                  </a:moveTo>
                  <a:cubicBezTo>
                    <a:pt x="31750" y="36049"/>
                    <a:pt x="67469" y="-4035"/>
                    <a:pt x="111919" y="330"/>
                  </a:cubicBezTo>
                  <a:cubicBezTo>
                    <a:pt x="156369" y="4695"/>
                    <a:pt x="114300" y="47955"/>
                    <a:pt x="152400" y="57480"/>
                  </a:cubicBezTo>
                  <a:cubicBezTo>
                    <a:pt x="190500" y="67005"/>
                    <a:pt x="211534" y="20570"/>
                    <a:pt x="238125" y="21761"/>
                  </a:cubicBezTo>
                  <a:cubicBezTo>
                    <a:pt x="264716" y="22952"/>
                    <a:pt x="280988" y="66211"/>
                    <a:pt x="311944" y="64624"/>
                  </a:cubicBezTo>
                  <a:cubicBezTo>
                    <a:pt x="342900" y="63037"/>
                    <a:pt x="325042" y="20570"/>
                    <a:pt x="423864" y="12236"/>
                  </a:cubicBezTo>
                  <a:cubicBezTo>
                    <a:pt x="522686" y="3902"/>
                    <a:pt x="804664" y="14122"/>
                    <a:pt x="904874" y="14618"/>
                  </a:cubicBezTo>
                </a:path>
              </a:pathLst>
            </a:custGeom>
            <a:noFill/>
            <a:ln w="12700">
              <a:solidFill>
                <a:srgbClr val="D9AA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75"/>
            </a:p>
          </p:txBody>
        </p:sp>
        <p:cxnSp>
          <p:nvCxnSpPr>
            <p:cNvPr id="31" name="直接连接符 30"/>
            <p:cNvCxnSpPr>
              <a:stCxn id="30" idx="6"/>
            </p:cNvCxnSpPr>
            <p:nvPr/>
          </p:nvCxnSpPr>
          <p:spPr>
            <a:xfrm>
              <a:off x="1193007" y="497681"/>
              <a:ext cx="7867866" cy="4366"/>
            </a:xfrm>
            <a:prstGeom prst="line">
              <a:avLst/>
            </a:prstGeom>
            <a:noFill/>
            <a:ln w="12700">
              <a:solidFill>
                <a:srgbClr val="D9AA27"/>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32" name="组合 31"/>
          <p:cNvGrpSpPr/>
          <p:nvPr/>
        </p:nvGrpSpPr>
        <p:grpSpPr>
          <a:xfrm>
            <a:off x="0" y="320298"/>
            <a:ext cx="633155" cy="349397"/>
            <a:chOff x="0" y="252065"/>
            <a:chExt cx="641111" cy="392113"/>
          </a:xfrm>
        </p:grpSpPr>
        <p:sp>
          <p:nvSpPr>
            <p:cNvPr id="33" name="矩形 59"/>
            <p:cNvSpPr>
              <a:spLocks noChangeArrowheads="1"/>
            </p:cNvSpPr>
            <p:nvPr/>
          </p:nvSpPr>
          <p:spPr bwMode="auto">
            <a:xfrm>
              <a:off x="0" y="252065"/>
              <a:ext cx="227013" cy="392112"/>
            </a:xfrm>
            <a:prstGeom prst="rect">
              <a:avLst/>
            </a:prstGeom>
            <a:solidFill>
              <a:schemeClr val="accent2">
                <a:lumMod val="75000"/>
              </a:schemeClr>
            </a:solidFill>
            <a:ln>
              <a:noFill/>
            </a:ln>
          </p:spPr>
          <p:txBody>
            <a:bodyPr anchor="ctr"/>
            <a:lstStyle>
              <a:lvl1pPr>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defTabSz="955675" fontAlgn="auto">
                <a:lnSpc>
                  <a:spcPct val="100000"/>
                </a:lnSpc>
                <a:spcBef>
                  <a:spcPct val="0"/>
                </a:spcBef>
                <a:spcAft>
                  <a:spcPts val="0"/>
                </a:spcAft>
                <a:buNone/>
                <a:defRPr/>
              </a:pPr>
              <a:endParaRPr lang="zh-CN" altLang="en-US" sz="1385">
                <a:solidFill>
                  <a:srgbClr val="FFFFFF"/>
                </a:solidFill>
              </a:endParaRPr>
            </a:p>
          </p:txBody>
        </p:sp>
        <p:sp>
          <p:nvSpPr>
            <p:cNvPr id="34" name="矩形 60"/>
            <p:cNvSpPr>
              <a:spLocks noChangeArrowheads="1"/>
            </p:cNvSpPr>
            <p:nvPr/>
          </p:nvSpPr>
          <p:spPr bwMode="auto">
            <a:xfrm>
              <a:off x="227013" y="252065"/>
              <a:ext cx="114300" cy="392112"/>
            </a:xfrm>
            <a:prstGeom prst="rect">
              <a:avLst/>
            </a:prstGeom>
            <a:solidFill>
              <a:srgbClr val="E1C209"/>
            </a:solidFill>
            <a:ln>
              <a:noFill/>
            </a:ln>
          </p:spPr>
          <p:txBody>
            <a:bodyPr anchor="ctr"/>
            <a:lstStyle>
              <a:lvl1pPr>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defTabSz="955675" fontAlgn="auto">
                <a:lnSpc>
                  <a:spcPct val="100000"/>
                </a:lnSpc>
                <a:spcBef>
                  <a:spcPct val="0"/>
                </a:spcBef>
                <a:spcAft>
                  <a:spcPts val="0"/>
                </a:spcAft>
                <a:buNone/>
                <a:defRPr/>
              </a:pPr>
              <a:endParaRPr lang="zh-CN" altLang="en-US" sz="1385">
                <a:solidFill>
                  <a:srgbClr val="FFFFFF"/>
                </a:solidFill>
              </a:endParaRPr>
            </a:p>
          </p:txBody>
        </p:sp>
        <p:sp>
          <p:nvSpPr>
            <p:cNvPr id="35" name="五边形 34"/>
            <p:cNvSpPr/>
            <p:nvPr userDrawn="1"/>
          </p:nvSpPr>
          <p:spPr>
            <a:xfrm>
              <a:off x="338378" y="254692"/>
              <a:ext cx="302733" cy="389486"/>
            </a:xfrm>
            <a:prstGeom prst="homePlate">
              <a:avLst/>
            </a:prstGeom>
            <a:solidFill>
              <a:srgbClr val="D9AA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75"/>
            </a:p>
          </p:txBody>
        </p:sp>
      </p:grpSp>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500"/>
                                        <p:tgtEl>
                                          <p:spTgt spid="3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wipe(down)">
                                      <p:cBhvr>
                                        <p:cTn id="12" dur="500"/>
                                        <p:tgtEl>
                                          <p:spTgt spid="29"/>
                                        </p:tgtEl>
                                      </p:cBhvr>
                                    </p:animEffect>
                                  </p:childTnLst>
                                </p:cTn>
                              </p:par>
                            </p:childTnLst>
                          </p:cTn>
                        </p:par>
                        <p:par>
                          <p:cTn id="13" fill="hold">
                            <p:stCondLst>
                              <p:cond delay="500"/>
                            </p:stCondLst>
                            <p:childTnLst>
                              <p:par>
                                <p:cTn id="14" presetID="41" presetClass="entr" presetSubtype="0" fill="hold" grpId="0" nodeType="afterEffect">
                                  <p:stCondLst>
                                    <p:cond delay="0"/>
                                  </p:stCondLst>
                                  <p:iterate type="lt">
                                    <p:tmPct val="10000"/>
                                  </p:iterate>
                                  <p:childTnLst>
                                    <p:set>
                                      <p:cBhvr>
                                        <p:cTn id="15" dur="1" fill="hold">
                                          <p:stCondLst>
                                            <p:cond delay="0"/>
                                          </p:stCondLst>
                                        </p:cTn>
                                        <p:tgtEl>
                                          <p:spTgt spid="28"/>
                                        </p:tgtEl>
                                        <p:attrNameLst>
                                          <p:attrName>style.visibility</p:attrName>
                                        </p:attrNameLst>
                                      </p:cBhvr>
                                      <p:to>
                                        <p:strVal val="visible"/>
                                      </p:to>
                                    </p:set>
                                    <p:anim calcmode="lin" valueType="num">
                                      <p:cBhvr>
                                        <p:cTn id="16" dur="500" fill="hold"/>
                                        <p:tgtEl>
                                          <p:spTgt spid="28"/>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28"/>
                                        </p:tgtEl>
                                        <p:attrNameLst>
                                          <p:attrName>ppt_y</p:attrName>
                                        </p:attrNameLst>
                                      </p:cBhvr>
                                      <p:tavLst>
                                        <p:tav tm="0">
                                          <p:val>
                                            <p:strVal val="#ppt_y"/>
                                          </p:val>
                                        </p:tav>
                                        <p:tav tm="100000">
                                          <p:val>
                                            <p:strVal val="#ppt_y"/>
                                          </p:val>
                                        </p:tav>
                                      </p:tavLst>
                                    </p:anim>
                                    <p:anim calcmode="lin" valueType="num">
                                      <p:cBhvr>
                                        <p:cTn id="18" dur="500" fill="hold"/>
                                        <p:tgtEl>
                                          <p:spTgt spid="28"/>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28"/>
                                        </p:tgtEl>
                                        <p:attrNameLst>
                                          <p:attrName>ppt_w</p:attrName>
                                        </p:attrNameLst>
                                      </p:cBhvr>
                                      <p:tavLst>
                                        <p:tav tm="0">
                                          <p:val>
                                            <p:strVal val="#ppt_w/10"/>
                                          </p:val>
                                        </p:tav>
                                        <p:tav tm="50000">
                                          <p:val>
                                            <p:strVal val="#ppt_w+.01"/>
                                          </p:val>
                                        </p:tav>
                                        <p:tav tm="100000">
                                          <p:val>
                                            <p:strVal val="#ppt_w"/>
                                          </p:val>
                                        </p:tav>
                                      </p:tavLst>
                                    </p:anim>
                                    <p:animEffect>
                                      <p:cBhvr>
                                        <p:cTn id="20" dur="500" tmFilter="0,0; .5, 1; 1, 1"/>
                                        <p:tgtEl>
                                          <p:spTgt spid="28"/>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70"/>
                                        </p:tgtEl>
                                        <p:attrNameLst>
                                          <p:attrName>style.visibility</p:attrName>
                                        </p:attrNameLst>
                                      </p:cBhvr>
                                      <p:to>
                                        <p:strVal val="visible"/>
                                      </p:to>
                                    </p:set>
                                    <p:animEffect transition="in" filter="fade">
                                      <p:cBhvr>
                                        <p:cTn id="25" dur="1000"/>
                                        <p:tgtEl>
                                          <p:spTgt spid="70"/>
                                        </p:tgtEl>
                                      </p:cBhvr>
                                    </p:animEffect>
                                    <p:anim calcmode="lin" valueType="num">
                                      <p:cBhvr>
                                        <p:cTn id="26" dur="1000" fill="hold"/>
                                        <p:tgtEl>
                                          <p:spTgt spid="70"/>
                                        </p:tgtEl>
                                        <p:attrNameLst>
                                          <p:attrName>ppt_x</p:attrName>
                                        </p:attrNameLst>
                                      </p:cBhvr>
                                      <p:tavLst>
                                        <p:tav tm="0">
                                          <p:val>
                                            <p:strVal val="#ppt_x"/>
                                          </p:val>
                                        </p:tav>
                                        <p:tav tm="100000">
                                          <p:val>
                                            <p:strVal val="#ppt_x"/>
                                          </p:val>
                                        </p:tav>
                                      </p:tavLst>
                                    </p:anim>
                                    <p:anim calcmode="lin" valueType="num">
                                      <p:cBhvr>
                                        <p:cTn id="27" dur="1000" fill="hold"/>
                                        <p:tgtEl>
                                          <p:spTgt spid="70"/>
                                        </p:tgtEl>
                                        <p:attrNameLst>
                                          <p:attrName>ppt_y</p:attrName>
                                        </p:attrNameLst>
                                      </p:cBhvr>
                                      <p:tavLst>
                                        <p:tav tm="0">
                                          <p:val>
                                            <p:strVal val="#ppt_y+.1"/>
                                          </p:val>
                                        </p:tav>
                                        <p:tav tm="100000">
                                          <p:val>
                                            <p:strVal val="#ppt_y"/>
                                          </p:val>
                                        </p:tav>
                                      </p:tavLst>
                                    </p:anim>
                                  </p:childTnLst>
                                </p:cTn>
                              </p:par>
                            </p:childTnLst>
                          </p:cTn>
                        </p:par>
                        <p:par>
                          <p:cTn id="28" fill="hold">
                            <p:stCondLst>
                              <p:cond delay="1000"/>
                            </p:stCondLst>
                            <p:childTnLst>
                              <p:par>
                                <p:cTn id="29" presetID="10" presetClass="entr" presetSubtype="0" fill="hold" nodeType="afterEffect">
                                  <p:stCondLst>
                                    <p:cond delay="0"/>
                                  </p:stCondLst>
                                  <p:childTnLst>
                                    <p:set>
                                      <p:cBhvr>
                                        <p:cTn id="30" dur="1" fill="hold">
                                          <p:stCondLst>
                                            <p:cond delay="0"/>
                                          </p:stCondLst>
                                        </p:cTn>
                                        <p:tgtEl>
                                          <p:spTgt spid="46"/>
                                        </p:tgtEl>
                                        <p:attrNameLst>
                                          <p:attrName>style.visibility</p:attrName>
                                        </p:attrNameLst>
                                      </p:cBhvr>
                                      <p:to>
                                        <p:strVal val="visible"/>
                                      </p:to>
                                    </p:set>
                                    <p:animEffect transition="in" filter="fade">
                                      <p:cBhvr>
                                        <p:cTn id="31" dur="500"/>
                                        <p:tgtEl>
                                          <p:spTgt spid="46"/>
                                        </p:tgtEl>
                                      </p:cBhvr>
                                    </p:animEffect>
                                  </p:childTnLst>
                                </p:cTn>
                              </p:par>
                            </p:childTnLst>
                          </p:cTn>
                        </p:par>
                        <p:par>
                          <p:cTn id="32" fill="hold">
                            <p:stCondLst>
                              <p:cond delay="1500"/>
                            </p:stCondLst>
                            <p:childTnLst>
                              <p:par>
                                <p:cTn id="33" presetID="10" presetClass="entr" presetSubtype="0"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fade">
                                      <p:cBhvr>
                                        <p:cTn id="35" dur="500"/>
                                        <p:tgtEl>
                                          <p:spTgt spid="69"/>
                                        </p:tgtEl>
                                      </p:cBhvr>
                                    </p:animEffect>
                                  </p:childTnLst>
                                </p:cTn>
                              </p:par>
                            </p:childTnLst>
                          </p:cTn>
                        </p:par>
                        <p:par>
                          <p:cTn id="36" fill="hold">
                            <p:stCondLst>
                              <p:cond delay="2000"/>
                            </p:stCondLst>
                            <p:childTnLst>
                              <p:par>
                                <p:cTn id="37" presetID="22" presetClass="entr" presetSubtype="1" fill="hold" grpId="0" nodeType="afterEffect">
                                  <p:stCondLst>
                                    <p:cond delay="0"/>
                                  </p:stCondLst>
                                  <p:childTnLst>
                                    <p:set>
                                      <p:cBhvr>
                                        <p:cTn id="38" dur="1" fill="hold">
                                          <p:stCondLst>
                                            <p:cond delay="0"/>
                                          </p:stCondLst>
                                        </p:cTn>
                                        <p:tgtEl>
                                          <p:spTgt spid="66"/>
                                        </p:tgtEl>
                                        <p:attrNameLst>
                                          <p:attrName>style.visibility</p:attrName>
                                        </p:attrNameLst>
                                      </p:cBhvr>
                                      <p:to>
                                        <p:strVal val="visible"/>
                                      </p:to>
                                    </p:set>
                                    <p:animEffect transition="in" filter="wipe(up)">
                                      <p:cBhvr>
                                        <p:cTn id="39" dur="500"/>
                                        <p:tgtEl>
                                          <p:spTgt spid="66"/>
                                        </p:tgtEl>
                                      </p:cBhvr>
                                    </p:animEffect>
                                  </p:childTnLst>
                                </p:cTn>
                              </p:par>
                            </p:childTnLst>
                          </p:cTn>
                        </p:par>
                        <p:par>
                          <p:cTn id="40" fill="hold">
                            <p:stCondLst>
                              <p:cond delay="2500"/>
                            </p:stCondLst>
                            <p:childTnLst>
                              <p:par>
                                <p:cTn id="41" presetID="10" presetClass="entr" presetSubtype="0"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Effect transition="in" filter="fade">
                                      <p:cBhvr>
                                        <p:cTn id="43" dur="500"/>
                                        <p:tgtEl>
                                          <p:spTgt spid="47"/>
                                        </p:tgtEl>
                                      </p:cBhvr>
                                    </p:animEffect>
                                  </p:childTnLst>
                                </p:cTn>
                              </p:par>
                            </p:childTnLst>
                          </p:cTn>
                        </p:par>
                        <p:par>
                          <p:cTn id="44" fill="hold">
                            <p:stCondLst>
                              <p:cond delay="3000"/>
                            </p:stCondLst>
                            <p:childTnLst>
                              <p:par>
                                <p:cTn id="45" presetID="22" presetClass="entr" presetSubtype="4" fill="hold" grpId="0" nodeType="afterEffect">
                                  <p:stCondLst>
                                    <p:cond delay="0"/>
                                  </p:stCondLst>
                                  <p:childTnLst>
                                    <p:set>
                                      <p:cBhvr>
                                        <p:cTn id="46" dur="1" fill="hold">
                                          <p:stCondLst>
                                            <p:cond delay="0"/>
                                          </p:stCondLst>
                                        </p:cTn>
                                        <p:tgtEl>
                                          <p:spTgt spid="68"/>
                                        </p:tgtEl>
                                        <p:attrNameLst>
                                          <p:attrName>style.visibility</p:attrName>
                                        </p:attrNameLst>
                                      </p:cBhvr>
                                      <p:to>
                                        <p:strVal val="visible"/>
                                      </p:to>
                                    </p:set>
                                    <p:animEffect transition="in" filter="wipe(down)">
                                      <p:cBhvr>
                                        <p:cTn id="47" dur="500"/>
                                        <p:tgtEl>
                                          <p:spTgt spid="68"/>
                                        </p:tgtEl>
                                      </p:cBhvr>
                                    </p:animEffect>
                                  </p:childTnLst>
                                </p:cTn>
                              </p:par>
                            </p:childTnLst>
                          </p:cTn>
                        </p:par>
                        <p:par>
                          <p:cTn id="48" fill="hold">
                            <p:stCondLst>
                              <p:cond delay="3500"/>
                            </p:stCondLst>
                            <p:childTnLst>
                              <p:par>
                                <p:cTn id="49" presetID="10" presetClass="entr" presetSubtype="0" fill="hold" nodeType="afterEffect">
                                  <p:stCondLst>
                                    <p:cond delay="0"/>
                                  </p:stCondLst>
                                  <p:childTnLst>
                                    <p:set>
                                      <p:cBhvr>
                                        <p:cTn id="50" dur="1" fill="hold">
                                          <p:stCondLst>
                                            <p:cond delay="0"/>
                                          </p:stCondLst>
                                        </p:cTn>
                                        <p:tgtEl>
                                          <p:spTgt spid="67"/>
                                        </p:tgtEl>
                                        <p:attrNameLst>
                                          <p:attrName>style.visibility</p:attrName>
                                        </p:attrNameLst>
                                      </p:cBhvr>
                                      <p:to>
                                        <p:strVal val="visible"/>
                                      </p:to>
                                    </p:set>
                                    <p:animEffect transition="in" filter="fade">
                                      <p:cBhvr>
                                        <p:cTn id="51" dur="500"/>
                                        <p:tgtEl>
                                          <p:spTgt spid="67"/>
                                        </p:tgtEl>
                                      </p:cBhvr>
                                    </p:animEffect>
                                  </p:childTnLst>
                                </p:cTn>
                              </p:par>
                            </p:childTnLst>
                          </p:cTn>
                        </p:par>
                        <p:par>
                          <p:cTn id="52" fill="hold">
                            <p:stCondLst>
                              <p:cond delay="4000"/>
                            </p:stCondLst>
                            <p:childTnLst>
                              <p:par>
                                <p:cTn id="53" presetID="10" presetClass="entr" presetSubtype="0" fill="hold" nodeType="afterEffect">
                                  <p:stCondLst>
                                    <p:cond delay="0"/>
                                  </p:stCondLst>
                                  <p:childTnLst>
                                    <p:set>
                                      <p:cBhvr>
                                        <p:cTn id="54" dur="1" fill="hold">
                                          <p:stCondLst>
                                            <p:cond delay="0"/>
                                          </p:stCondLst>
                                        </p:cTn>
                                        <p:tgtEl>
                                          <p:spTgt spid="45"/>
                                        </p:tgtEl>
                                        <p:attrNameLst>
                                          <p:attrName>style.visibility</p:attrName>
                                        </p:attrNameLst>
                                      </p:cBhvr>
                                      <p:to>
                                        <p:strVal val="visible"/>
                                      </p:to>
                                    </p:set>
                                    <p:animEffect transition="in" filter="fade">
                                      <p:cBhvr>
                                        <p:cTn id="55" dur="500"/>
                                        <p:tgtEl>
                                          <p:spTgt spid="45"/>
                                        </p:tgtEl>
                                      </p:cBhvr>
                                    </p:animEffect>
                                  </p:childTnLst>
                                </p:cTn>
                              </p:par>
                            </p:childTnLst>
                          </p:cTn>
                        </p:par>
                        <p:par>
                          <p:cTn id="56" fill="hold">
                            <p:stCondLst>
                              <p:cond delay="4500"/>
                            </p:stCondLst>
                            <p:childTnLst>
                              <p:par>
                                <p:cTn id="57" presetID="22" presetClass="entr" presetSubtype="4"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down)">
                                      <p:cBhvr>
                                        <p:cTn id="59" dur="500"/>
                                        <p:tgtEl>
                                          <p:spTgt spid="48"/>
                                        </p:tgtEl>
                                      </p:cBhvr>
                                    </p:animEffect>
                                  </p:childTnLst>
                                </p:cTn>
                              </p:par>
                            </p:childTnLst>
                          </p:cTn>
                        </p:par>
                        <p:par>
                          <p:cTn id="60" fill="hold">
                            <p:stCondLst>
                              <p:cond delay="5000"/>
                            </p:stCondLst>
                            <p:childTnLst>
                              <p:par>
                                <p:cTn id="61" presetID="10" presetClass="entr" presetSubtype="0" fill="hold" nodeType="afterEffect">
                                  <p:stCondLst>
                                    <p:cond delay="0"/>
                                  </p:stCondLst>
                                  <p:childTnLst>
                                    <p:set>
                                      <p:cBhvr>
                                        <p:cTn id="62" dur="1" fill="hold">
                                          <p:stCondLst>
                                            <p:cond delay="0"/>
                                          </p:stCondLst>
                                        </p:cTn>
                                        <p:tgtEl>
                                          <p:spTgt spid="65"/>
                                        </p:tgtEl>
                                        <p:attrNameLst>
                                          <p:attrName>style.visibility</p:attrName>
                                        </p:attrNameLst>
                                      </p:cBhvr>
                                      <p:to>
                                        <p:strVal val="visible"/>
                                      </p:to>
                                    </p:set>
                                    <p:animEffect transition="in" filter="fade">
                                      <p:cBhvr>
                                        <p:cTn id="63"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66" grpId="0" animBg="1"/>
      <p:bldP spid="68" grpId="0" animBg="1"/>
      <p:bldP spid="28" grpId="0" bldLvl="0"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1036360" y="2707103"/>
            <a:ext cx="7239321" cy="392484"/>
            <a:chOff x="1049383" y="2707188"/>
            <a:chExt cx="7330291" cy="397416"/>
          </a:xfrm>
        </p:grpSpPr>
        <p:grpSp>
          <p:nvGrpSpPr>
            <p:cNvPr id="79" name="组合 78"/>
            <p:cNvGrpSpPr/>
            <p:nvPr/>
          </p:nvGrpSpPr>
          <p:grpSpPr>
            <a:xfrm>
              <a:off x="1049383" y="2707188"/>
              <a:ext cx="402410" cy="397416"/>
              <a:chOff x="764003" y="3440758"/>
              <a:chExt cx="551162" cy="551162"/>
            </a:xfrm>
          </p:grpSpPr>
          <p:sp>
            <p:nvSpPr>
              <p:cNvPr id="80" name="泪滴形 79"/>
              <p:cNvSpPr/>
              <p:nvPr/>
            </p:nvSpPr>
            <p:spPr>
              <a:xfrm rot="2700000">
                <a:off x="764003" y="3440758"/>
                <a:ext cx="551162" cy="551162"/>
              </a:xfrm>
              <a:prstGeom prst="teardrop">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16280"/>
                <a:endParaRPr lang="zh-CN" altLang="en-US" sz="1875">
                  <a:solidFill>
                    <a:prstClr val="white"/>
                  </a:solidFill>
                </a:endParaRPr>
              </a:p>
            </p:txBody>
          </p:sp>
          <p:sp>
            <p:nvSpPr>
              <p:cNvPr id="81" name="泪滴形 80"/>
              <p:cNvSpPr/>
              <p:nvPr/>
            </p:nvSpPr>
            <p:spPr>
              <a:xfrm rot="2700000">
                <a:off x="800099" y="3476852"/>
                <a:ext cx="478971" cy="478971"/>
              </a:xfrm>
              <a:prstGeom prst="teardrop">
                <a:avLst/>
              </a:prstGeom>
              <a:solidFill>
                <a:srgbClr val="A278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16280"/>
                <a:endParaRPr lang="zh-CN" altLang="en-US" sz="1875">
                  <a:solidFill>
                    <a:prstClr val="white"/>
                  </a:solidFill>
                </a:endParaRPr>
              </a:p>
            </p:txBody>
          </p:sp>
        </p:grpSp>
        <p:cxnSp>
          <p:nvCxnSpPr>
            <p:cNvPr id="82" name="直接连接符 81"/>
            <p:cNvCxnSpPr>
              <a:stCxn id="81" idx="7"/>
            </p:cNvCxnSpPr>
            <p:nvPr/>
          </p:nvCxnSpPr>
          <p:spPr>
            <a:xfrm>
              <a:off x="1497857" y="2905886"/>
              <a:ext cx="6881817" cy="0"/>
            </a:xfrm>
            <a:prstGeom prst="line">
              <a:avLst/>
            </a:prstGeom>
            <a:ln w="28575">
              <a:solidFill>
                <a:srgbClr val="A27802"/>
              </a:solidFill>
              <a:prstDash val="sysDot"/>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95" name="椭圆 94"/>
            <p:cNvSpPr/>
            <p:nvPr/>
          </p:nvSpPr>
          <p:spPr>
            <a:xfrm>
              <a:off x="2509050" y="2829346"/>
              <a:ext cx="166904" cy="164832"/>
            </a:xfrm>
            <a:prstGeom prst="ellipse">
              <a:avLst/>
            </a:prstGeom>
            <a:solidFill>
              <a:schemeClr val="accent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1675" tIns="35841" rIns="71675" bIns="35841" rtlCol="0" anchor="ctr"/>
            <a:lstStyle/>
            <a:p>
              <a:pPr algn="ctr" defTabSz="716280"/>
              <a:endParaRPr lang="zh-CN" altLang="en-US" sz="1875">
                <a:solidFill>
                  <a:prstClr val="white"/>
                </a:solidFill>
              </a:endParaRPr>
            </a:p>
          </p:txBody>
        </p:sp>
        <p:sp>
          <p:nvSpPr>
            <p:cNvPr id="96" name="椭圆 95"/>
            <p:cNvSpPr/>
            <p:nvPr/>
          </p:nvSpPr>
          <p:spPr>
            <a:xfrm>
              <a:off x="4102434" y="2829346"/>
              <a:ext cx="166904" cy="164832"/>
            </a:xfrm>
            <a:prstGeom prst="ellipse">
              <a:avLst/>
            </a:prstGeom>
            <a:solidFill>
              <a:srgbClr val="D9AA2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1675" tIns="35841" rIns="71675" bIns="35841" rtlCol="0" anchor="ctr"/>
            <a:lstStyle/>
            <a:p>
              <a:pPr algn="ctr" defTabSz="716280"/>
              <a:endParaRPr lang="zh-CN" altLang="en-US" sz="1875">
                <a:solidFill>
                  <a:prstClr val="white"/>
                </a:solidFill>
              </a:endParaRPr>
            </a:p>
          </p:txBody>
        </p:sp>
        <p:sp>
          <p:nvSpPr>
            <p:cNvPr id="97" name="椭圆 96"/>
            <p:cNvSpPr/>
            <p:nvPr/>
          </p:nvSpPr>
          <p:spPr>
            <a:xfrm>
              <a:off x="5711736" y="2829346"/>
              <a:ext cx="166904" cy="164832"/>
            </a:xfrm>
            <a:prstGeom prst="ellipse">
              <a:avLst/>
            </a:prstGeom>
            <a:solidFill>
              <a:schemeClr val="accent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1675" tIns="35841" rIns="71675" bIns="35841" rtlCol="0" anchor="ctr"/>
            <a:lstStyle/>
            <a:p>
              <a:pPr algn="ctr" defTabSz="716280"/>
              <a:endParaRPr lang="zh-CN" altLang="en-US" sz="1875">
                <a:solidFill>
                  <a:prstClr val="white"/>
                </a:solidFill>
              </a:endParaRPr>
            </a:p>
          </p:txBody>
        </p:sp>
        <p:sp>
          <p:nvSpPr>
            <p:cNvPr id="98" name="椭圆 97"/>
            <p:cNvSpPr/>
            <p:nvPr/>
          </p:nvSpPr>
          <p:spPr>
            <a:xfrm>
              <a:off x="7273597" y="2829346"/>
              <a:ext cx="166904" cy="164832"/>
            </a:xfrm>
            <a:prstGeom prst="ellipse">
              <a:avLst/>
            </a:prstGeom>
            <a:solidFill>
              <a:srgbClr val="D9AA2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1675" tIns="35841" rIns="71675" bIns="35841" rtlCol="0" anchor="ctr"/>
            <a:lstStyle/>
            <a:p>
              <a:pPr algn="ctr" defTabSz="716280"/>
              <a:endParaRPr lang="zh-CN" altLang="en-US" sz="1875">
                <a:solidFill>
                  <a:prstClr val="white"/>
                </a:solidFill>
              </a:endParaRPr>
            </a:p>
          </p:txBody>
        </p:sp>
      </p:grpSp>
      <p:grpSp>
        <p:nvGrpSpPr>
          <p:cNvPr id="4" name="组合 3"/>
          <p:cNvGrpSpPr/>
          <p:nvPr/>
        </p:nvGrpSpPr>
        <p:grpSpPr>
          <a:xfrm>
            <a:off x="1968770" y="1275187"/>
            <a:ext cx="1439809" cy="3506732"/>
            <a:chOff x="1993510" y="1257278"/>
            <a:chExt cx="1457902" cy="3550798"/>
          </a:xfrm>
        </p:grpSpPr>
        <p:sp>
          <p:nvSpPr>
            <p:cNvPr id="83" name="泪滴形 82"/>
            <p:cNvSpPr/>
            <p:nvPr/>
          </p:nvSpPr>
          <p:spPr>
            <a:xfrm rot="18900000">
              <a:off x="1993510" y="3624965"/>
              <a:ext cx="1197976" cy="1183111"/>
            </a:xfrm>
            <a:prstGeom prst="teardrop">
              <a:avLst>
                <a:gd name="adj" fmla="val 127047"/>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1675" tIns="35841" rIns="71675" bIns="35841" rtlCol="0" anchor="ctr"/>
            <a:lstStyle/>
            <a:p>
              <a:pPr algn="ctr" defTabSz="716280"/>
              <a:endParaRPr lang="zh-CN" altLang="en-US" sz="1875">
                <a:solidFill>
                  <a:prstClr val="white"/>
                </a:solidFill>
              </a:endParaRPr>
            </a:p>
          </p:txBody>
        </p:sp>
        <p:grpSp>
          <p:nvGrpSpPr>
            <p:cNvPr id="84" name="组合 83"/>
            <p:cNvGrpSpPr/>
            <p:nvPr/>
          </p:nvGrpSpPr>
          <p:grpSpPr>
            <a:xfrm>
              <a:off x="2120034" y="3749925"/>
              <a:ext cx="944928" cy="933201"/>
              <a:chOff x="2538627" y="4777016"/>
              <a:chExt cx="1185017" cy="1185017"/>
            </a:xfrm>
          </p:grpSpPr>
          <p:sp>
            <p:nvSpPr>
              <p:cNvPr id="85" name="椭圆 84"/>
              <p:cNvSpPr/>
              <p:nvPr/>
            </p:nvSpPr>
            <p:spPr>
              <a:xfrm>
                <a:off x="2538627" y="4777016"/>
                <a:ext cx="1185017" cy="1185017"/>
              </a:xfrm>
              <a:prstGeom prst="ellipse">
                <a:avLst/>
              </a:prstGeom>
              <a:no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16280"/>
                <a:endParaRPr lang="zh-CN" altLang="en-US" sz="1875">
                  <a:solidFill>
                    <a:prstClr val="white"/>
                  </a:solidFill>
                </a:endParaRPr>
              </a:p>
            </p:txBody>
          </p:sp>
          <p:sp>
            <p:nvSpPr>
              <p:cNvPr id="86" name="椭圆 85"/>
              <p:cNvSpPr/>
              <p:nvPr/>
            </p:nvSpPr>
            <p:spPr>
              <a:xfrm>
                <a:off x="2672381" y="4917710"/>
                <a:ext cx="917508" cy="917508"/>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16280"/>
                <a:endParaRPr lang="zh-CN" altLang="en-US" sz="1875">
                  <a:solidFill>
                    <a:prstClr val="white"/>
                  </a:solidFill>
                </a:endParaRPr>
              </a:p>
            </p:txBody>
          </p:sp>
        </p:grpSp>
        <p:sp>
          <p:nvSpPr>
            <p:cNvPr id="87" name="文本框 12"/>
            <p:cNvSpPr txBox="1"/>
            <p:nvPr/>
          </p:nvSpPr>
          <p:spPr>
            <a:xfrm>
              <a:off x="2332641" y="4033348"/>
              <a:ext cx="576736" cy="412036"/>
            </a:xfrm>
            <a:prstGeom prst="rect">
              <a:avLst/>
            </a:prstGeom>
            <a:noFill/>
          </p:spPr>
          <p:txBody>
            <a:bodyPr wrap="none" lIns="71675" tIns="35841" rIns="71675" bIns="35841" rtlCol="0">
              <a:spAutoFit/>
            </a:bodyPr>
            <a:lstStyle/>
            <a:p>
              <a:pPr defTabSz="716280"/>
              <a:r>
                <a:rPr lang="en-US" altLang="zh-CN" sz="2175" dirty="0">
                  <a:solidFill>
                    <a:schemeClr val="accent2">
                      <a:lumMod val="75000"/>
                    </a:schemeClr>
                  </a:solidFill>
                  <a:latin typeface="DotumChe" panose="020B0609000101010101" pitchFamily="49" charset="-127"/>
                  <a:ea typeface="DotumChe" panose="020B0609000101010101" pitchFamily="49" charset="-127"/>
                </a:rPr>
                <a:t>50%</a:t>
              </a:r>
              <a:endParaRPr lang="zh-CN" altLang="en-US" sz="2175" dirty="0">
                <a:solidFill>
                  <a:schemeClr val="accent2">
                    <a:lumMod val="75000"/>
                  </a:schemeClr>
                </a:solidFill>
                <a:latin typeface="DotumChe" panose="020B0609000101010101" pitchFamily="49" charset="-127"/>
                <a:ea typeface="DotumChe" panose="020B0609000101010101" pitchFamily="49" charset="-127"/>
              </a:endParaRPr>
            </a:p>
          </p:txBody>
        </p:sp>
        <p:grpSp>
          <p:nvGrpSpPr>
            <p:cNvPr id="99" name="组合 98"/>
            <p:cNvGrpSpPr/>
            <p:nvPr/>
          </p:nvGrpSpPr>
          <p:grpSpPr>
            <a:xfrm>
              <a:off x="2048956" y="1257278"/>
              <a:ext cx="1402456" cy="1421405"/>
              <a:chOff x="2133083" y="1429938"/>
              <a:chExt cx="1920881" cy="1971299"/>
            </a:xfrm>
          </p:grpSpPr>
          <p:grpSp>
            <p:nvGrpSpPr>
              <p:cNvPr id="100" name="组合 99"/>
              <p:cNvGrpSpPr/>
              <p:nvPr/>
            </p:nvGrpSpPr>
            <p:grpSpPr>
              <a:xfrm>
                <a:off x="2133083" y="1429938"/>
                <a:ext cx="460653" cy="592135"/>
                <a:chOff x="5190582" y="2207324"/>
                <a:chExt cx="366237" cy="470769"/>
              </a:xfrm>
              <a:solidFill>
                <a:schemeClr val="bg1">
                  <a:lumMod val="50000"/>
                </a:schemeClr>
              </a:solidFill>
              <a:scene3d>
                <a:camera prst="orthographicFront">
                  <a:rot lat="0" lon="0" rev="0"/>
                </a:camera>
                <a:lightRig rig="threePt" dir="t"/>
              </a:scene3d>
            </p:grpSpPr>
            <p:sp>
              <p:nvSpPr>
                <p:cNvPr id="103" name="Freeform 108"/>
                <p:cNvSpPr/>
                <p:nvPr/>
              </p:nvSpPr>
              <p:spPr bwMode="auto">
                <a:xfrm flipH="1">
                  <a:off x="5190582" y="2625477"/>
                  <a:ext cx="51923" cy="52615"/>
                </a:xfrm>
                <a:custGeom>
                  <a:avLst/>
                  <a:gdLst>
                    <a:gd name="T0" fmla="*/ 0 w 32"/>
                    <a:gd name="T1" fmla="*/ 32 h 32"/>
                    <a:gd name="T2" fmla="*/ 16 w 32"/>
                    <a:gd name="T3" fmla="*/ 32 h 32"/>
                    <a:gd name="T4" fmla="*/ 32 w 32"/>
                    <a:gd name="T5" fmla="*/ 16 h 32"/>
                    <a:gd name="T6" fmla="*/ 32 w 32"/>
                    <a:gd name="T7" fmla="*/ 0 h 32"/>
                    <a:gd name="T8" fmla="*/ 0 w 32"/>
                    <a:gd name="T9" fmla="*/ 0 h 32"/>
                    <a:gd name="T10" fmla="*/ 0 w 32"/>
                    <a:gd name="T11" fmla="*/ 32 h 32"/>
                  </a:gdLst>
                  <a:ahLst/>
                  <a:cxnLst>
                    <a:cxn ang="0">
                      <a:pos x="T0" y="T1"/>
                    </a:cxn>
                    <a:cxn ang="0">
                      <a:pos x="T2" y="T3"/>
                    </a:cxn>
                    <a:cxn ang="0">
                      <a:pos x="T4" y="T5"/>
                    </a:cxn>
                    <a:cxn ang="0">
                      <a:pos x="T6" y="T7"/>
                    </a:cxn>
                    <a:cxn ang="0">
                      <a:pos x="T8" y="T9"/>
                    </a:cxn>
                    <a:cxn ang="0">
                      <a:pos x="T10" y="T11"/>
                    </a:cxn>
                  </a:cxnLst>
                  <a:rect l="0" t="0" r="r" b="b"/>
                  <a:pathLst>
                    <a:path w="32" h="32">
                      <a:moveTo>
                        <a:pt x="0" y="32"/>
                      </a:moveTo>
                      <a:cubicBezTo>
                        <a:pt x="16" y="32"/>
                        <a:pt x="16" y="32"/>
                        <a:pt x="16" y="32"/>
                      </a:cubicBezTo>
                      <a:cubicBezTo>
                        <a:pt x="25" y="32"/>
                        <a:pt x="32" y="25"/>
                        <a:pt x="32" y="16"/>
                      </a:cubicBezTo>
                      <a:cubicBezTo>
                        <a:pt x="32" y="0"/>
                        <a:pt x="32" y="0"/>
                        <a:pt x="32" y="0"/>
                      </a:cubicBezTo>
                      <a:cubicBezTo>
                        <a:pt x="0" y="0"/>
                        <a:pt x="0" y="0"/>
                        <a:pt x="0" y="0"/>
                      </a:cubicBezTo>
                      <a:lnTo>
                        <a:pt x="0" y="3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0305" tIns="45153" rIns="90305" bIns="45153"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CN" altLang="en-US" sz="1780">
                    <a:solidFill>
                      <a:sysClr val="windowText" lastClr="000000"/>
                    </a:solidFill>
                  </a:endParaRPr>
                </a:p>
              </p:txBody>
            </p:sp>
            <p:sp>
              <p:nvSpPr>
                <p:cNvPr id="104" name="Freeform 109"/>
                <p:cNvSpPr>
                  <a:spLocks noEditPoints="1"/>
                </p:cNvSpPr>
                <p:nvPr/>
              </p:nvSpPr>
              <p:spPr bwMode="auto">
                <a:xfrm flipH="1">
                  <a:off x="5190588" y="2207324"/>
                  <a:ext cx="366231" cy="470769"/>
                </a:xfrm>
                <a:custGeom>
                  <a:avLst/>
                  <a:gdLst>
                    <a:gd name="T0" fmla="*/ 208 w 224"/>
                    <a:gd name="T1" fmla="*/ 0 h 288"/>
                    <a:gd name="T2" fmla="*/ 16 w 224"/>
                    <a:gd name="T3" fmla="*/ 0 h 288"/>
                    <a:gd name="T4" fmla="*/ 0 w 224"/>
                    <a:gd name="T5" fmla="*/ 16 h 288"/>
                    <a:gd name="T6" fmla="*/ 0 w 224"/>
                    <a:gd name="T7" fmla="*/ 272 h 288"/>
                    <a:gd name="T8" fmla="*/ 16 w 224"/>
                    <a:gd name="T9" fmla="*/ 288 h 288"/>
                    <a:gd name="T10" fmla="*/ 176 w 224"/>
                    <a:gd name="T11" fmla="*/ 288 h 288"/>
                    <a:gd name="T12" fmla="*/ 176 w 224"/>
                    <a:gd name="T13" fmla="*/ 144 h 288"/>
                    <a:gd name="T14" fmla="*/ 224 w 224"/>
                    <a:gd name="T15" fmla="*/ 144 h 288"/>
                    <a:gd name="T16" fmla="*/ 224 w 224"/>
                    <a:gd name="T17" fmla="*/ 16 h 288"/>
                    <a:gd name="T18" fmla="*/ 208 w 224"/>
                    <a:gd name="T19" fmla="*/ 0 h 288"/>
                    <a:gd name="T20" fmla="*/ 168 w 224"/>
                    <a:gd name="T21" fmla="*/ 104 h 288"/>
                    <a:gd name="T22" fmla="*/ 56 w 224"/>
                    <a:gd name="T23" fmla="*/ 104 h 288"/>
                    <a:gd name="T24" fmla="*/ 56 w 224"/>
                    <a:gd name="T25" fmla="*/ 88 h 288"/>
                    <a:gd name="T26" fmla="*/ 168 w 224"/>
                    <a:gd name="T27" fmla="*/ 88 h 288"/>
                    <a:gd name="T28" fmla="*/ 168 w 224"/>
                    <a:gd name="T29" fmla="*/ 104 h 288"/>
                    <a:gd name="T30" fmla="*/ 168 w 224"/>
                    <a:gd name="T31" fmla="*/ 72 h 288"/>
                    <a:gd name="T32" fmla="*/ 56 w 224"/>
                    <a:gd name="T33" fmla="*/ 72 h 288"/>
                    <a:gd name="T34" fmla="*/ 56 w 224"/>
                    <a:gd name="T35" fmla="*/ 56 h 288"/>
                    <a:gd name="T36" fmla="*/ 168 w 224"/>
                    <a:gd name="T37" fmla="*/ 56 h 288"/>
                    <a:gd name="T38" fmla="*/ 168 w 224"/>
                    <a:gd name="T39" fmla="*/ 72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4" h="288">
                      <a:moveTo>
                        <a:pt x="208" y="0"/>
                      </a:moveTo>
                      <a:cubicBezTo>
                        <a:pt x="16" y="0"/>
                        <a:pt x="16" y="0"/>
                        <a:pt x="16" y="0"/>
                      </a:cubicBezTo>
                      <a:cubicBezTo>
                        <a:pt x="7" y="0"/>
                        <a:pt x="0" y="7"/>
                        <a:pt x="0" y="16"/>
                      </a:cubicBezTo>
                      <a:cubicBezTo>
                        <a:pt x="0" y="272"/>
                        <a:pt x="0" y="272"/>
                        <a:pt x="0" y="272"/>
                      </a:cubicBezTo>
                      <a:cubicBezTo>
                        <a:pt x="0" y="281"/>
                        <a:pt x="7" y="288"/>
                        <a:pt x="16" y="288"/>
                      </a:cubicBezTo>
                      <a:cubicBezTo>
                        <a:pt x="176" y="288"/>
                        <a:pt x="176" y="288"/>
                        <a:pt x="176" y="288"/>
                      </a:cubicBezTo>
                      <a:cubicBezTo>
                        <a:pt x="176" y="144"/>
                        <a:pt x="176" y="144"/>
                        <a:pt x="176" y="144"/>
                      </a:cubicBezTo>
                      <a:cubicBezTo>
                        <a:pt x="224" y="144"/>
                        <a:pt x="224" y="144"/>
                        <a:pt x="224" y="144"/>
                      </a:cubicBezTo>
                      <a:cubicBezTo>
                        <a:pt x="224" y="16"/>
                        <a:pt x="224" y="16"/>
                        <a:pt x="224" y="16"/>
                      </a:cubicBezTo>
                      <a:cubicBezTo>
                        <a:pt x="224" y="7"/>
                        <a:pt x="217" y="0"/>
                        <a:pt x="208" y="0"/>
                      </a:cubicBezTo>
                      <a:close/>
                      <a:moveTo>
                        <a:pt x="168" y="104"/>
                      </a:moveTo>
                      <a:cubicBezTo>
                        <a:pt x="56" y="104"/>
                        <a:pt x="56" y="104"/>
                        <a:pt x="56" y="104"/>
                      </a:cubicBezTo>
                      <a:cubicBezTo>
                        <a:pt x="56" y="88"/>
                        <a:pt x="56" y="88"/>
                        <a:pt x="56" y="88"/>
                      </a:cubicBezTo>
                      <a:cubicBezTo>
                        <a:pt x="168" y="88"/>
                        <a:pt x="168" y="88"/>
                        <a:pt x="168" y="88"/>
                      </a:cubicBezTo>
                      <a:lnTo>
                        <a:pt x="168" y="104"/>
                      </a:lnTo>
                      <a:close/>
                      <a:moveTo>
                        <a:pt x="168" y="72"/>
                      </a:moveTo>
                      <a:cubicBezTo>
                        <a:pt x="56" y="72"/>
                        <a:pt x="56" y="72"/>
                        <a:pt x="56" y="72"/>
                      </a:cubicBezTo>
                      <a:cubicBezTo>
                        <a:pt x="56" y="56"/>
                        <a:pt x="56" y="56"/>
                        <a:pt x="56" y="56"/>
                      </a:cubicBezTo>
                      <a:cubicBezTo>
                        <a:pt x="168" y="56"/>
                        <a:pt x="168" y="56"/>
                        <a:pt x="168" y="56"/>
                      </a:cubicBezTo>
                      <a:lnTo>
                        <a:pt x="168" y="7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0305" tIns="45153" rIns="90305" bIns="45153"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CN" altLang="en-US" sz="1780">
                    <a:solidFill>
                      <a:sysClr val="windowText" lastClr="000000"/>
                    </a:solidFill>
                  </a:endParaRPr>
                </a:p>
              </p:txBody>
            </p:sp>
            <p:sp>
              <p:nvSpPr>
                <p:cNvPr id="105" name="Rectangle 110"/>
                <p:cNvSpPr>
                  <a:spLocks noChangeArrowheads="1"/>
                </p:cNvSpPr>
                <p:nvPr/>
              </p:nvSpPr>
              <p:spPr bwMode="auto">
                <a:xfrm flipH="1">
                  <a:off x="5190582" y="2469015"/>
                  <a:ext cx="51923" cy="5192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0305" tIns="45153" rIns="90305" bIns="45153"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CN" altLang="en-US" sz="1780">
                    <a:solidFill>
                      <a:sysClr val="windowText" lastClr="000000"/>
                    </a:solidFill>
                  </a:endParaRPr>
                </a:p>
              </p:txBody>
            </p:sp>
            <p:sp>
              <p:nvSpPr>
                <p:cNvPr id="106" name="Rectangle 111"/>
                <p:cNvSpPr>
                  <a:spLocks noChangeArrowheads="1"/>
                </p:cNvSpPr>
                <p:nvPr/>
              </p:nvSpPr>
              <p:spPr bwMode="auto">
                <a:xfrm flipH="1">
                  <a:off x="5190582" y="2547246"/>
                  <a:ext cx="51923" cy="5261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0305" tIns="45153" rIns="90305" bIns="45153"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CN" altLang="en-US" sz="1780">
                    <a:solidFill>
                      <a:sysClr val="windowText" lastClr="000000"/>
                    </a:solidFill>
                  </a:endParaRPr>
                </a:p>
              </p:txBody>
            </p:sp>
          </p:grpSp>
          <p:sp>
            <p:nvSpPr>
              <p:cNvPr id="101" name="文本框 47"/>
              <p:cNvSpPr txBox="1"/>
              <p:nvPr/>
            </p:nvSpPr>
            <p:spPr>
              <a:xfrm>
                <a:off x="2552858" y="1625872"/>
                <a:ext cx="1003811" cy="533557"/>
              </a:xfrm>
              <a:prstGeom prst="rect">
                <a:avLst/>
              </a:prstGeom>
              <a:noFill/>
            </p:spPr>
            <p:txBody>
              <a:bodyPr wrap="none" rtlCol="0">
                <a:spAutoFit/>
              </a:bodyPr>
              <a:lstStyle/>
              <a:p>
                <a:pPr defTabSz="716280"/>
                <a:r>
                  <a:rPr lang="en-US" altLang="zh-CN" sz="1875" b="1" dirty="0">
                    <a:solidFill>
                      <a:srgbClr val="898989"/>
                    </a:solidFill>
                    <a:latin typeface="微软雅黑" panose="020B0503020204020204" pitchFamily="34" charset="-122"/>
                    <a:ea typeface="微软雅黑" panose="020B0503020204020204" pitchFamily="34" charset="-122"/>
                  </a:rPr>
                  <a:t>AAA</a:t>
                </a:r>
                <a:endParaRPr lang="zh-CN" altLang="en-US" sz="1875" b="1" dirty="0">
                  <a:solidFill>
                    <a:srgbClr val="898989"/>
                  </a:solidFill>
                  <a:latin typeface="微软雅黑" panose="020B0503020204020204" pitchFamily="34" charset="-122"/>
                  <a:ea typeface="微软雅黑" panose="020B0503020204020204" pitchFamily="34" charset="-122"/>
                </a:endParaRPr>
              </a:p>
            </p:txBody>
          </p:sp>
          <p:sp>
            <p:nvSpPr>
              <p:cNvPr id="102" name="文本框 48"/>
              <p:cNvSpPr txBox="1"/>
              <p:nvPr/>
            </p:nvSpPr>
            <p:spPr>
              <a:xfrm>
                <a:off x="2133083" y="2078018"/>
                <a:ext cx="1920881" cy="1323219"/>
              </a:xfrm>
              <a:prstGeom prst="rect">
                <a:avLst/>
              </a:prstGeom>
              <a:noFill/>
            </p:spPr>
            <p:txBody>
              <a:bodyPr wrap="square" rtlCol="0">
                <a:spAutoFit/>
              </a:bodyPr>
              <a:lstStyle/>
              <a:p>
                <a:pPr defTabSz="716280"/>
                <a:r>
                  <a:rPr lang="zh-CN" altLang="en-US" sz="1385" dirty="0">
                    <a:solidFill>
                      <a:srgbClr val="898989"/>
                    </a:solidFill>
                    <a:latin typeface="微软雅黑" panose="020B0503020204020204" pitchFamily="34" charset="-122"/>
                    <a:ea typeface="微软雅黑" panose="020B0503020204020204" pitchFamily="34" charset="-122"/>
                  </a:rPr>
                  <a:t>请输入你的标题请输入你的标题请输入你的标题。</a:t>
                </a:r>
                <a:endParaRPr lang="zh-CN" altLang="en-US" sz="1385" dirty="0">
                  <a:solidFill>
                    <a:srgbClr val="898989"/>
                  </a:solidFill>
                  <a:latin typeface="微软雅黑" panose="020B0503020204020204" pitchFamily="34" charset="-122"/>
                  <a:ea typeface="微软雅黑" panose="020B0503020204020204" pitchFamily="34" charset="-122"/>
                </a:endParaRPr>
              </a:p>
            </p:txBody>
          </p:sp>
        </p:grpSp>
      </p:grpSp>
      <p:grpSp>
        <p:nvGrpSpPr>
          <p:cNvPr id="9" name="组合 8"/>
          <p:cNvGrpSpPr/>
          <p:nvPr/>
        </p:nvGrpSpPr>
        <p:grpSpPr>
          <a:xfrm>
            <a:off x="3532869" y="1020605"/>
            <a:ext cx="1235730" cy="3641750"/>
            <a:chOff x="3577264" y="999497"/>
            <a:chExt cx="1251258" cy="3687513"/>
          </a:xfrm>
        </p:grpSpPr>
        <p:sp>
          <p:nvSpPr>
            <p:cNvPr id="91" name="泪滴形 90"/>
            <p:cNvSpPr/>
            <p:nvPr/>
          </p:nvSpPr>
          <p:spPr>
            <a:xfrm rot="2700000" flipV="1">
              <a:off x="3585455" y="992063"/>
              <a:ext cx="1183109" cy="1197978"/>
            </a:xfrm>
            <a:prstGeom prst="teardrop">
              <a:avLst>
                <a:gd name="adj" fmla="val 127047"/>
              </a:avLst>
            </a:prstGeom>
            <a:solidFill>
              <a:srgbClr val="D9AA27"/>
            </a:solidFill>
            <a:ln>
              <a:noFill/>
            </a:ln>
          </p:spPr>
          <p:style>
            <a:lnRef idx="2">
              <a:schemeClr val="accent1">
                <a:shade val="50000"/>
              </a:schemeClr>
            </a:lnRef>
            <a:fillRef idx="1">
              <a:schemeClr val="accent1"/>
            </a:fillRef>
            <a:effectRef idx="0">
              <a:schemeClr val="accent1"/>
            </a:effectRef>
            <a:fontRef idx="minor">
              <a:schemeClr val="lt1"/>
            </a:fontRef>
          </p:style>
          <p:txBody>
            <a:bodyPr lIns="71675" tIns="35841" rIns="71675" bIns="35841" rtlCol="0" anchor="ctr"/>
            <a:lstStyle/>
            <a:p>
              <a:pPr algn="ctr" defTabSz="716280"/>
              <a:endParaRPr lang="zh-CN" altLang="en-US" sz="1875">
                <a:solidFill>
                  <a:prstClr val="white"/>
                </a:solidFill>
              </a:endParaRPr>
            </a:p>
          </p:txBody>
        </p:sp>
        <p:grpSp>
          <p:nvGrpSpPr>
            <p:cNvPr id="5" name="组合 4"/>
            <p:cNvGrpSpPr/>
            <p:nvPr/>
          </p:nvGrpSpPr>
          <p:grpSpPr>
            <a:xfrm>
              <a:off x="3577264" y="1124452"/>
              <a:ext cx="1251258" cy="3562558"/>
              <a:chOff x="3577264" y="1124452"/>
              <a:chExt cx="1251258" cy="3562558"/>
            </a:xfrm>
          </p:grpSpPr>
          <p:grpSp>
            <p:nvGrpSpPr>
              <p:cNvPr id="113" name="组合 112"/>
              <p:cNvGrpSpPr/>
              <p:nvPr/>
            </p:nvGrpSpPr>
            <p:grpSpPr>
              <a:xfrm>
                <a:off x="3577264" y="3027985"/>
                <a:ext cx="1251258" cy="1659025"/>
                <a:chOff x="4226336" y="3885671"/>
                <a:chExt cx="1713793" cy="2300847"/>
              </a:xfrm>
            </p:grpSpPr>
            <p:sp>
              <p:nvSpPr>
                <p:cNvPr id="114" name="文本框 52"/>
                <p:cNvSpPr txBox="1"/>
                <p:nvPr/>
              </p:nvSpPr>
              <p:spPr>
                <a:xfrm>
                  <a:off x="4646110" y="4110436"/>
                  <a:ext cx="1003811" cy="533557"/>
                </a:xfrm>
                <a:prstGeom prst="rect">
                  <a:avLst/>
                </a:prstGeom>
                <a:noFill/>
              </p:spPr>
              <p:txBody>
                <a:bodyPr wrap="none" rtlCol="0">
                  <a:spAutoFit/>
                </a:bodyPr>
                <a:lstStyle/>
                <a:p>
                  <a:pPr defTabSz="716280"/>
                  <a:r>
                    <a:rPr lang="en-US" altLang="zh-CN" sz="1875" b="1" dirty="0">
                      <a:solidFill>
                        <a:srgbClr val="898989"/>
                      </a:solidFill>
                      <a:latin typeface="微软雅黑" panose="020B0503020204020204" pitchFamily="34" charset="-122"/>
                      <a:ea typeface="微软雅黑" panose="020B0503020204020204" pitchFamily="34" charset="-122"/>
                    </a:rPr>
                    <a:t>AAA</a:t>
                  </a:r>
                  <a:endParaRPr lang="zh-CN" altLang="en-US" sz="1875" b="1" dirty="0">
                    <a:solidFill>
                      <a:srgbClr val="898989"/>
                    </a:solidFill>
                    <a:latin typeface="微软雅黑" panose="020B0503020204020204" pitchFamily="34" charset="-122"/>
                    <a:ea typeface="微软雅黑" panose="020B0503020204020204" pitchFamily="34" charset="-122"/>
                  </a:endParaRPr>
                </a:p>
              </p:txBody>
            </p:sp>
            <p:sp>
              <p:nvSpPr>
                <p:cNvPr id="115" name="文本框 53"/>
                <p:cNvSpPr txBox="1"/>
                <p:nvPr/>
              </p:nvSpPr>
              <p:spPr>
                <a:xfrm>
                  <a:off x="4226336" y="4562581"/>
                  <a:ext cx="1713793" cy="1623937"/>
                </a:xfrm>
                <a:prstGeom prst="rect">
                  <a:avLst/>
                </a:prstGeom>
                <a:noFill/>
              </p:spPr>
              <p:txBody>
                <a:bodyPr wrap="square" rtlCol="0">
                  <a:spAutoFit/>
                </a:bodyPr>
                <a:lstStyle/>
                <a:p>
                  <a:pPr defTabSz="716280"/>
                  <a:r>
                    <a:rPr lang="zh-CN" altLang="en-US" sz="1385" dirty="0">
                      <a:solidFill>
                        <a:srgbClr val="898989"/>
                      </a:solidFill>
                      <a:latin typeface="微软雅黑" panose="020B0503020204020204" pitchFamily="34" charset="-122"/>
                      <a:ea typeface="微软雅黑" panose="020B0503020204020204" pitchFamily="34" charset="-122"/>
                    </a:rPr>
                    <a:t>请输入你的标题请输入你的标题请输入你的标题。</a:t>
                  </a:r>
                  <a:endParaRPr lang="zh-CN" altLang="en-US" sz="1385" dirty="0">
                    <a:solidFill>
                      <a:srgbClr val="898989"/>
                    </a:solidFill>
                    <a:latin typeface="微软雅黑" panose="020B0503020204020204" pitchFamily="34" charset="-122"/>
                    <a:ea typeface="微软雅黑" panose="020B0503020204020204" pitchFamily="34" charset="-122"/>
                  </a:endParaRPr>
                </a:p>
              </p:txBody>
            </p:sp>
            <p:grpSp>
              <p:nvGrpSpPr>
                <p:cNvPr id="116" name="组合 115"/>
                <p:cNvGrpSpPr/>
                <p:nvPr/>
              </p:nvGrpSpPr>
              <p:grpSpPr>
                <a:xfrm>
                  <a:off x="4232428" y="3885671"/>
                  <a:ext cx="405040" cy="648683"/>
                  <a:chOff x="5056777" y="3378999"/>
                  <a:chExt cx="261606" cy="418970"/>
                </a:xfrm>
                <a:solidFill>
                  <a:schemeClr val="bg1">
                    <a:lumMod val="50000"/>
                  </a:schemeClr>
                </a:solidFill>
              </p:grpSpPr>
              <p:sp>
                <p:nvSpPr>
                  <p:cNvPr id="117" name="Freeform 54"/>
                  <p:cNvSpPr/>
                  <p:nvPr/>
                </p:nvSpPr>
                <p:spPr bwMode="auto">
                  <a:xfrm flipH="1">
                    <a:off x="5056777" y="3378999"/>
                    <a:ext cx="261606" cy="131304"/>
                  </a:xfrm>
                  <a:custGeom>
                    <a:avLst/>
                    <a:gdLst>
                      <a:gd name="T0" fmla="*/ 48 w 160"/>
                      <a:gd name="T1" fmla="*/ 56 h 80"/>
                      <a:gd name="T2" fmla="*/ 80 w 160"/>
                      <a:gd name="T3" fmla="*/ 24 h 80"/>
                      <a:gd name="T4" fmla="*/ 112 w 160"/>
                      <a:gd name="T5" fmla="*/ 56 h 80"/>
                      <a:gd name="T6" fmla="*/ 112 w 160"/>
                      <a:gd name="T7" fmla="*/ 80 h 80"/>
                      <a:gd name="T8" fmla="*/ 160 w 160"/>
                      <a:gd name="T9" fmla="*/ 80 h 80"/>
                      <a:gd name="T10" fmla="*/ 158 w 160"/>
                      <a:gd name="T11" fmla="*/ 64 h 80"/>
                      <a:gd name="T12" fmla="*/ 80 w 160"/>
                      <a:gd name="T13" fmla="*/ 0 h 80"/>
                      <a:gd name="T14" fmla="*/ 2 w 160"/>
                      <a:gd name="T15" fmla="*/ 64 h 80"/>
                      <a:gd name="T16" fmla="*/ 0 w 160"/>
                      <a:gd name="T17" fmla="*/ 80 h 80"/>
                      <a:gd name="T18" fmla="*/ 48 w 160"/>
                      <a:gd name="T19" fmla="*/ 80 h 80"/>
                      <a:gd name="T20" fmla="*/ 48 w 160"/>
                      <a:gd name="T21" fmla="*/ 56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0" h="80">
                        <a:moveTo>
                          <a:pt x="48" y="56"/>
                        </a:moveTo>
                        <a:cubicBezTo>
                          <a:pt x="48" y="38"/>
                          <a:pt x="62" y="24"/>
                          <a:pt x="80" y="24"/>
                        </a:cubicBezTo>
                        <a:cubicBezTo>
                          <a:pt x="98" y="24"/>
                          <a:pt x="112" y="38"/>
                          <a:pt x="112" y="56"/>
                        </a:cubicBezTo>
                        <a:cubicBezTo>
                          <a:pt x="112" y="80"/>
                          <a:pt x="112" y="80"/>
                          <a:pt x="112" y="80"/>
                        </a:cubicBezTo>
                        <a:cubicBezTo>
                          <a:pt x="160" y="80"/>
                          <a:pt x="160" y="80"/>
                          <a:pt x="160" y="80"/>
                        </a:cubicBezTo>
                        <a:cubicBezTo>
                          <a:pt x="158" y="64"/>
                          <a:pt x="158" y="64"/>
                          <a:pt x="158" y="64"/>
                        </a:cubicBezTo>
                        <a:cubicBezTo>
                          <a:pt x="151" y="28"/>
                          <a:pt x="119" y="0"/>
                          <a:pt x="80" y="0"/>
                        </a:cubicBezTo>
                        <a:cubicBezTo>
                          <a:pt x="41" y="0"/>
                          <a:pt x="9" y="28"/>
                          <a:pt x="2" y="64"/>
                        </a:cubicBezTo>
                        <a:cubicBezTo>
                          <a:pt x="0" y="80"/>
                          <a:pt x="0" y="80"/>
                          <a:pt x="0" y="80"/>
                        </a:cubicBezTo>
                        <a:cubicBezTo>
                          <a:pt x="48" y="80"/>
                          <a:pt x="48" y="80"/>
                          <a:pt x="48" y="80"/>
                        </a:cubicBezTo>
                        <a:lnTo>
                          <a:pt x="48" y="5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0305" tIns="45153" rIns="90305" bIns="45153"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CN" altLang="en-US" sz="1780">
                      <a:solidFill>
                        <a:sysClr val="windowText" lastClr="000000"/>
                      </a:solidFill>
                    </a:endParaRPr>
                  </a:p>
                </p:txBody>
              </p:sp>
              <p:sp>
                <p:nvSpPr>
                  <p:cNvPr id="118" name="Freeform 55"/>
                  <p:cNvSpPr/>
                  <p:nvPr/>
                </p:nvSpPr>
                <p:spPr bwMode="auto">
                  <a:xfrm flipH="1">
                    <a:off x="5056777" y="3536363"/>
                    <a:ext cx="261606" cy="261606"/>
                  </a:xfrm>
                  <a:custGeom>
                    <a:avLst/>
                    <a:gdLst>
                      <a:gd name="T0" fmla="*/ 108 w 160"/>
                      <a:gd name="T1" fmla="*/ 0 h 160"/>
                      <a:gd name="T2" fmla="*/ 100 w 160"/>
                      <a:gd name="T3" fmla="*/ 8 h 160"/>
                      <a:gd name="T4" fmla="*/ 99 w 160"/>
                      <a:gd name="T5" fmla="*/ 10 h 160"/>
                      <a:gd name="T6" fmla="*/ 97 w 160"/>
                      <a:gd name="T7" fmla="*/ 11 h 160"/>
                      <a:gd name="T8" fmla="*/ 94 w 160"/>
                      <a:gd name="T9" fmla="*/ 13 h 160"/>
                      <a:gd name="T10" fmla="*/ 92 w 160"/>
                      <a:gd name="T11" fmla="*/ 14 h 160"/>
                      <a:gd name="T12" fmla="*/ 87 w 160"/>
                      <a:gd name="T13" fmla="*/ 15 h 160"/>
                      <a:gd name="T14" fmla="*/ 86 w 160"/>
                      <a:gd name="T15" fmla="*/ 15 h 160"/>
                      <a:gd name="T16" fmla="*/ 80 w 160"/>
                      <a:gd name="T17" fmla="*/ 16 h 160"/>
                      <a:gd name="T18" fmla="*/ 74 w 160"/>
                      <a:gd name="T19" fmla="*/ 15 h 160"/>
                      <a:gd name="T20" fmla="*/ 73 w 160"/>
                      <a:gd name="T21" fmla="*/ 15 h 160"/>
                      <a:gd name="T22" fmla="*/ 68 w 160"/>
                      <a:gd name="T23" fmla="*/ 14 h 160"/>
                      <a:gd name="T24" fmla="*/ 66 w 160"/>
                      <a:gd name="T25" fmla="*/ 13 h 160"/>
                      <a:gd name="T26" fmla="*/ 63 w 160"/>
                      <a:gd name="T27" fmla="*/ 11 h 160"/>
                      <a:gd name="T28" fmla="*/ 61 w 160"/>
                      <a:gd name="T29" fmla="*/ 10 h 160"/>
                      <a:gd name="T30" fmla="*/ 60 w 160"/>
                      <a:gd name="T31" fmla="*/ 8 h 160"/>
                      <a:gd name="T32" fmla="*/ 52 w 160"/>
                      <a:gd name="T33" fmla="*/ 0 h 160"/>
                      <a:gd name="T34" fmla="*/ 48 w 160"/>
                      <a:gd name="T35" fmla="*/ 0 h 160"/>
                      <a:gd name="T36" fmla="*/ 0 w 160"/>
                      <a:gd name="T37" fmla="*/ 0 h 160"/>
                      <a:gd name="T38" fmla="*/ 0 w 160"/>
                      <a:gd name="T39" fmla="*/ 81 h 160"/>
                      <a:gd name="T40" fmla="*/ 80 w 160"/>
                      <a:gd name="T41" fmla="*/ 160 h 160"/>
                      <a:gd name="T42" fmla="*/ 160 w 160"/>
                      <a:gd name="T43" fmla="*/ 81 h 160"/>
                      <a:gd name="T44" fmla="*/ 160 w 160"/>
                      <a:gd name="T45" fmla="*/ 0 h 160"/>
                      <a:gd name="T46" fmla="*/ 112 w 160"/>
                      <a:gd name="T47" fmla="*/ 0 h 160"/>
                      <a:gd name="T48" fmla="*/ 108 w 160"/>
                      <a:gd name="T49" fmla="*/ 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0" h="160">
                        <a:moveTo>
                          <a:pt x="108" y="0"/>
                        </a:moveTo>
                        <a:cubicBezTo>
                          <a:pt x="106" y="3"/>
                          <a:pt x="103" y="6"/>
                          <a:pt x="100" y="8"/>
                        </a:cubicBezTo>
                        <a:cubicBezTo>
                          <a:pt x="100" y="9"/>
                          <a:pt x="100" y="9"/>
                          <a:pt x="99" y="10"/>
                        </a:cubicBezTo>
                        <a:cubicBezTo>
                          <a:pt x="98" y="10"/>
                          <a:pt x="98" y="11"/>
                          <a:pt x="97" y="11"/>
                        </a:cubicBezTo>
                        <a:cubicBezTo>
                          <a:pt x="96" y="12"/>
                          <a:pt x="95" y="12"/>
                          <a:pt x="94" y="13"/>
                        </a:cubicBezTo>
                        <a:cubicBezTo>
                          <a:pt x="93" y="13"/>
                          <a:pt x="92" y="13"/>
                          <a:pt x="92" y="14"/>
                        </a:cubicBezTo>
                        <a:cubicBezTo>
                          <a:pt x="90" y="14"/>
                          <a:pt x="89" y="15"/>
                          <a:pt x="87" y="15"/>
                        </a:cubicBezTo>
                        <a:cubicBezTo>
                          <a:pt x="87" y="15"/>
                          <a:pt x="86" y="15"/>
                          <a:pt x="86" y="15"/>
                        </a:cubicBezTo>
                        <a:cubicBezTo>
                          <a:pt x="84" y="16"/>
                          <a:pt x="82" y="16"/>
                          <a:pt x="80" y="16"/>
                        </a:cubicBezTo>
                        <a:cubicBezTo>
                          <a:pt x="78" y="16"/>
                          <a:pt x="76" y="16"/>
                          <a:pt x="74" y="15"/>
                        </a:cubicBezTo>
                        <a:cubicBezTo>
                          <a:pt x="74" y="15"/>
                          <a:pt x="73" y="15"/>
                          <a:pt x="73" y="15"/>
                        </a:cubicBezTo>
                        <a:cubicBezTo>
                          <a:pt x="71" y="15"/>
                          <a:pt x="70" y="14"/>
                          <a:pt x="68" y="14"/>
                        </a:cubicBezTo>
                        <a:cubicBezTo>
                          <a:pt x="68" y="13"/>
                          <a:pt x="67" y="13"/>
                          <a:pt x="66" y="13"/>
                        </a:cubicBezTo>
                        <a:cubicBezTo>
                          <a:pt x="65" y="12"/>
                          <a:pt x="64" y="12"/>
                          <a:pt x="63" y="11"/>
                        </a:cubicBezTo>
                        <a:cubicBezTo>
                          <a:pt x="62" y="11"/>
                          <a:pt x="62" y="10"/>
                          <a:pt x="61" y="10"/>
                        </a:cubicBezTo>
                        <a:cubicBezTo>
                          <a:pt x="60" y="9"/>
                          <a:pt x="60" y="9"/>
                          <a:pt x="60" y="8"/>
                        </a:cubicBezTo>
                        <a:cubicBezTo>
                          <a:pt x="57" y="6"/>
                          <a:pt x="54" y="3"/>
                          <a:pt x="52" y="0"/>
                        </a:cubicBezTo>
                        <a:cubicBezTo>
                          <a:pt x="48" y="0"/>
                          <a:pt x="48" y="0"/>
                          <a:pt x="48" y="0"/>
                        </a:cubicBezTo>
                        <a:cubicBezTo>
                          <a:pt x="0" y="0"/>
                          <a:pt x="0" y="0"/>
                          <a:pt x="0" y="0"/>
                        </a:cubicBezTo>
                        <a:cubicBezTo>
                          <a:pt x="0" y="81"/>
                          <a:pt x="0" y="81"/>
                          <a:pt x="0" y="81"/>
                        </a:cubicBezTo>
                        <a:cubicBezTo>
                          <a:pt x="0" y="124"/>
                          <a:pt x="36" y="160"/>
                          <a:pt x="80" y="160"/>
                        </a:cubicBezTo>
                        <a:cubicBezTo>
                          <a:pt x="124" y="160"/>
                          <a:pt x="160" y="124"/>
                          <a:pt x="160" y="81"/>
                        </a:cubicBezTo>
                        <a:cubicBezTo>
                          <a:pt x="160" y="0"/>
                          <a:pt x="160" y="0"/>
                          <a:pt x="160" y="0"/>
                        </a:cubicBezTo>
                        <a:cubicBezTo>
                          <a:pt x="112" y="0"/>
                          <a:pt x="112" y="0"/>
                          <a:pt x="112" y="0"/>
                        </a:cubicBezTo>
                        <a:lnTo>
                          <a:pt x="10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0305" tIns="45153" rIns="90305" bIns="45153"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CN" altLang="en-US" sz="1780">
                      <a:solidFill>
                        <a:sysClr val="windowText" lastClr="000000"/>
                      </a:solidFill>
                    </a:endParaRPr>
                  </a:p>
                </p:txBody>
              </p:sp>
              <p:sp>
                <p:nvSpPr>
                  <p:cNvPr id="119" name="Freeform 56"/>
                  <p:cNvSpPr/>
                  <p:nvPr/>
                </p:nvSpPr>
                <p:spPr bwMode="auto">
                  <a:xfrm flipH="1">
                    <a:off x="5161018" y="3444150"/>
                    <a:ext cx="53123" cy="92213"/>
                  </a:xfrm>
                  <a:custGeom>
                    <a:avLst/>
                    <a:gdLst>
                      <a:gd name="T0" fmla="*/ 0 w 32"/>
                      <a:gd name="T1" fmla="*/ 16 h 56"/>
                      <a:gd name="T2" fmla="*/ 0 w 32"/>
                      <a:gd name="T3" fmla="*/ 40 h 56"/>
                      <a:gd name="T4" fmla="*/ 2 w 32"/>
                      <a:gd name="T5" fmla="*/ 48 h 56"/>
                      <a:gd name="T6" fmla="*/ 2 w 32"/>
                      <a:gd name="T7" fmla="*/ 48 h 56"/>
                      <a:gd name="T8" fmla="*/ 8 w 32"/>
                      <a:gd name="T9" fmla="*/ 54 h 56"/>
                      <a:gd name="T10" fmla="*/ 8 w 32"/>
                      <a:gd name="T11" fmla="*/ 54 h 56"/>
                      <a:gd name="T12" fmla="*/ 11 w 32"/>
                      <a:gd name="T13" fmla="*/ 55 h 56"/>
                      <a:gd name="T14" fmla="*/ 12 w 32"/>
                      <a:gd name="T15" fmla="*/ 55 h 56"/>
                      <a:gd name="T16" fmla="*/ 16 w 32"/>
                      <a:gd name="T17" fmla="*/ 56 h 56"/>
                      <a:gd name="T18" fmla="*/ 20 w 32"/>
                      <a:gd name="T19" fmla="*/ 55 h 56"/>
                      <a:gd name="T20" fmla="*/ 21 w 32"/>
                      <a:gd name="T21" fmla="*/ 55 h 56"/>
                      <a:gd name="T22" fmla="*/ 24 w 32"/>
                      <a:gd name="T23" fmla="*/ 54 h 56"/>
                      <a:gd name="T24" fmla="*/ 24 w 32"/>
                      <a:gd name="T25" fmla="*/ 54 h 56"/>
                      <a:gd name="T26" fmla="*/ 30 w 32"/>
                      <a:gd name="T27" fmla="*/ 48 h 56"/>
                      <a:gd name="T28" fmla="*/ 30 w 32"/>
                      <a:gd name="T29" fmla="*/ 48 h 56"/>
                      <a:gd name="T30" fmla="*/ 32 w 32"/>
                      <a:gd name="T31" fmla="*/ 40 h 56"/>
                      <a:gd name="T32" fmla="*/ 32 w 32"/>
                      <a:gd name="T33" fmla="*/ 16 h 56"/>
                      <a:gd name="T34" fmla="*/ 16 w 32"/>
                      <a:gd name="T35" fmla="*/ 0 h 56"/>
                      <a:gd name="T36" fmla="*/ 0 w 32"/>
                      <a:gd name="T37" fmla="*/ 1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2" h="56">
                        <a:moveTo>
                          <a:pt x="0" y="16"/>
                        </a:moveTo>
                        <a:cubicBezTo>
                          <a:pt x="0" y="40"/>
                          <a:pt x="0" y="40"/>
                          <a:pt x="0" y="40"/>
                        </a:cubicBezTo>
                        <a:cubicBezTo>
                          <a:pt x="0" y="43"/>
                          <a:pt x="1" y="45"/>
                          <a:pt x="2" y="48"/>
                        </a:cubicBezTo>
                        <a:cubicBezTo>
                          <a:pt x="2" y="48"/>
                          <a:pt x="2" y="48"/>
                          <a:pt x="2" y="48"/>
                        </a:cubicBezTo>
                        <a:cubicBezTo>
                          <a:pt x="4" y="50"/>
                          <a:pt x="6" y="52"/>
                          <a:pt x="8" y="54"/>
                        </a:cubicBezTo>
                        <a:cubicBezTo>
                          <a:pt x="8" y="54"/>
                          <a:pt x="8" y="54"/>
                          <a:pt x="8" y="54"/>
                        </a:cubicBezTo>
                        <a:cubicBezTo>
                          <a:pt x="9" y="54"/>
                          <a:pt x="10" y="55"/>
                          <a:pt x="11" y="55"/>
                        </a:cubicBezTo>
                        <a:cubicBezTo>
                          <a:pt x="12" y="55"/>
                          <a:pt x="12" y="55"/>
                          <a:pt x="12" y="55"/>
                        </a:cubicBezTo>
                        <a:cubicBezTo>
                          <a:pt x="13" y="56"/>
                          <a:pt x="15" y="56"/>
                          <a:pt x="16" y="56"/>
                        </a:cubicBezTo>
                        <a:cubicBezTo>
                          <a:pt x="17" y="56"/>
                          <a:pt x="19" y="56"/>
                          <a:pt x="20" y="55"/>
                        </a:cubicBezTo>
                        <a:cubicBezTo>
                          <a:pt x="21" y="55"/>
                          <a:pt x="21" y="55"/>
                          <a:pt x="21" y="55"/>
                        </a:cubicBezTo>
                        <a:cubicBezTo>
                          <a:pt x="22" y="55"/>
                          <a:pt x="23" y="54"/>
                          <a:pt x="24" y="54"/>
                        </a:cubicBezTo>
                        <a:cubicBezTo>
                          <a:pt x="24" y="54"/>
                          <a:pt x="24" y="54"/>
                          <a:pt x="24" y="54"/>
                        </a:cubicBezTo>
                        <a:cubicBezTo>
                          <a:pt x="26" y="52"/>
                          <a:pt x="28" y="50"/>
                          <a:pt x="30" y="48"/>
                        </a:cubicBezTo>
                        <a:cubicBezTo>
                          <a:pt x="30" y="48"/>
                          <a:pt x="30" y="48"/>
                          <a:pt x="30" y="48"/>
                        </a:cubicBezTo>
                        <a:cubicBezTo>
                          <a:pt x="31" y="45"/>
                          <a:pt x="32" y="43"/>
                          <a:pt x="32" y="40"/>
                        </a:cubicBezTo>
                        <a:cubicBezTo>
                          <a:pt x="32" y="16"/>
                          <a:pt x="32" y="16"/>
                          <a:pt x="32" y="16"/>
                        </a:cubicBezTo>
                        <a:cubicBezTo>
                          <a:pt x="32" y="7"/>
                          <a:pt x="25" y="0"/>
                          <a:pt x="16" y="0"/>
                        </a:cubicBezTo>
                        <a:cubicBezTo>
                          <a:pt x="7" y="0"/>
                          <a:pt x="0" y="7"/>
                          <a:pt x="0"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0305" tIns="45153" rIns="90305" bIns="45153"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CN" altLang="en-US" sz="1780">
                      <a:solidFill>
                        <a:sysClr val="windowText" lastClr="000000"/>
                      </a:solidFill>
                    </a:endParaRPr>
                  </a:p>
                </p:txBody>
              </p:sp>
            </p:grpSp>
          </p:grpSp>
          <p:grpSp>
            <p:nvGrpSpPr>
              <p:cNvPr id="124" name="组合 123"/>
              <p:cNvGrpSpPr/>
              <p:nvPr/>
            </p:nvGrpSpPr>
            <p:grpSpPr>
              <a:xfrm>
                <a:off x="3704548" y="1124452"/>
                <a:ext cx="944928" cy="933201"/>
                <a:chOff x="2538627" y="4777016"/>
                <a:chExt cx="1185017" cy="1185017"/>
              </a:xfrm>
            </p:grpSpPr>
            <p:sp>
              <p:nvSpPr>
                <p:cNvPr id="125" name="椭圆 124"/>
                <p:cNvSpPr/>
                <p:nvPr/>
              </p:nvSpPr>
              <p:spPr>
                <a:xfrm>
                  <a:off x="2538627" y="4777016"/>
                  <a:ext cx="1185017" cy="1185017"/>
                </a:xfrm>
                <a:prstGeom prst="ellipse">
                  <a:avLst/>
                </a:prstGeom>
                <a:no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16280"/>
                  <a:endParaRPr lang="zh-CN" altLang="en-US" sz="1875">
                    <a:solidFill>
                      <a:prstClr val="white"/>
                    </a:solidFill>
                  </a:endParaRPr>
                </a:p>
              </p:txBody>
            </p:sp>
            <p:sp>
              <p:nvSpPr>
                <p:cNvPr id="126" name="椭圆 125"/>
                <p:cNvSpPr/>
                <p:nvPr/>
              </p:nvSpPr>
              <p:spPr>
                <a:xfrm>
                  <a:off x="2672381" y="4917710"/>
                  <a:ext cx="917508" cy="917508"/>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16280"/>
                  <a:endParaRPr lang="zh-CN" altLang="en-US" sz="1875">
                    <a:solidFill>
                      <a:prstClr val="white"/>
                    </a:solidFill>
                  </a:endParaRPr>
                </a:p>
              </p:txBody>
            </p:sp>
          </p:grpSp>
          <p:sp>
            <p:nvSpPr>
              <p:cNvPr id="127" name="文本框 27"/>
              <p:cNvSpPr txBox="1"/>
              <p:nvPr/>
            </p:nvSpPr>
            <p:spPr>
              <a:xfrm>
                <a:off x="3920808" y="1385030"/>
                <a:ext cx="576736" cy="412036"/>
              </a:xfrm>
              <a:prstGeom prst="rect">
                <a:avLst/>
              </a:prstGeom>
              <a:noFill/>
            </p:spPr>
            <p:txBody>
              <a:bodyPr wrap="none" lIns="71675" tIns="35841" rIns="71675" bIns="35841" rtlCol="0">
                <a:spAutoFit/>
              </a:bodyPr>
              <a:lstStyle/>
              <a:p>
                <a:pPr defTabSz="716280"/>
                <a:r>
                  <a:rPr lang="en-US" altLang="zh-CN" sz="2175" dirty="0">
                    <a:solidFill>
                      <a:srgbClr val="D9AA27"/>
                    </a:solidFill>
                    <a:latin typeface="DotumChe" panose="020B0609000101010101" pitchFamily="49" charset="-127"/>
                    <a:ea typeface="DotumChe" panose="020B0609000101010101" pitchFamily="49" charset="-127"/>
                  </a:rPr>
                  <a:t>30%</a:t>
                </a:r>
                <a:endParaRPr lang="zh-CN" altLang="en-US" sz="2175" dirty="0">
                  <a:solidFill>
                    <a:srgbClr val="D9AA27"/>
                  </a:solidFill>
                  <a:latin typeface="DotumChe" panose="020B0609000101010101" pitchFamily="49" charset="-127"/>
                  <a:ea typeface="DotumChe" panose="020B0609000101010101" pitchFamily="49" charset="-127"/>
                </a:endParaRPr>
              </a:p>
            </p:txBody>
          </p:sp>
        </p:grpSp>
      </p:grpSp>
      <p:grpSp>
        <p:nvGrpSpPr>
          <p:cNvPr id="10" name="组合 9"/>
          <p:cNvGrpSpPr/>
          <p:nvPr/>
        </p:nvGrpSpPr>
        <p:grpSpPr>
          <a:xfrm>
            <a:off x="5131714" y="1266877"/>
            <a:ext cx="1409330" cy="3515042"/>
            <a:chOff x="5196200" y="1248864"/>
            <a:chExt cx="1427040" cy="3559212"/>
          </a:xfrm>
        </p:grpSpPr>
        <p:sp>
          <p:nvSpPr>
            <p:cNvPr id="89" name="泪滴形 88"/>
            <p:cNvSpPr/>
            <p:nvPr/>
          </p:nvSpPr>
          <p:spPr>
            <a:xfrm rot="18900000">
              <a:off x="5196200" y="3624965"/>
              <a:ext cx="1197976" cy="1183111"/>
            </a:xfrm>
            <a:prstGeom prst="teardrop">
              <a:avLst>
                <a:gd name="adj" fmla="val 127047"/>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1675" tIns="35841" rIns="71675" bIns="35841" rtlCol="0" anchor="ctr"/>
            <a:lstStyle/>
            <a:p>
              <a:pPr algn="ctr" defTabSz="716280"/>
              <a:endParaRPr lang="zh-CN" altLang="en-US" sz="1875">
                <a:solidFill>
                  <a:prstClr val="white"/>
                </a:solidFill>
              </a:endParaRPr>
            </a:p>
          </p:txBody>
        </p:sp>
        <p:grpSp>
          <p:nvGrpSpPr>
            <p:cNvPr id="6" name="组合 5"/>
            <p:cNvGrpSpPr/>
            <p:nvPr/>
          </p:nvGrpSpPr>
          <p:grpSpPr>
            <a:xfrm>
              <a:off x="5210549" y="1248864"/>
              <a:ext cx="1412691" cy="3434262"/>
              <a:chOff x="5210549" y="1248864"/>
              <a:chExt cx="1412691" cy="3434262"/>
            </a:xfrm>
          </p:grpSpPr>
          <p:grpSp>
            <p:nvGrpSpPr>
              <p:cNvPr id="107" name="组合 106"/>
              <p:cNvGrpSpPr/>
              <p:nvPr/>
            </p:nvGrpSpPr>
            <p:grpSpPr>
              <a:xfrm>
                <a:off x="5210549" y="1248864"/>
                <a:ext cx="1412691" cy="1449711"/>
                <a:chOff x="6463371" y="1418264"/>
                <a:chExt cx="1934900" cy="2010556"/>
              </a:xfrm>
            </p:grpSpPr>
            <p:sp>
              <p:nvSpPr>
                <p:cNvPr id="108" name="文本框 60"/>
                <p:cNvSpPr txBox="1"/>
                <p:nvPr/>
              </p:nvSpPr>
              <p:spPr>
                <a:xfrm>
                  <a:off x="6888868" y="1653454"/>
                  <a:ext cx="1003811" cy="533557"/>
                </a:xfrm>
                <a:prstGeom prst="rect">
                  <a:avLst/>
                </a:prstGeom>
                <a:noFill/>
              </p:spPr>
              <p:txBody>
                <a:bodyPr wrap="none" rtlCol="0">
                  <a:spAutoFit/>
                </a:bodyPr>
                <a:lstStyle/>
                <a:p>
                  <a:pPr defTabSz="716280"/>
                  <a:r>
                    <a:rPr lang="en-US" altLang="zh-CN" sz="1875" b="1" dirty="0">
                      <a:solidFill>
                        <a:srgbClr val="898989"/>
                      </a:solidFill>
                      <a:latin typeface="微软雅黑" panose="020B0503020204020204" pitchFamily="34" charset="-122"/>
                      <a:ea typeface="微软雅黑" panose="020B0503020204020204" pitchFamily="34" charset="-122"/>
                    </a:rPr>
                    <a:t>AAA</a:t>
                  </a:r>
                  <a:endParaRPr lang="zh-CN" altLang="en-US" sz="1875" b="1" dirty="0">
                    <a:solidFill>
                      <a:srgbClr val="898989"/>
                    </a:solidFill>
                    <a:latin typeface="微软雅黑" panose="020B0503020204020204" pitchFamily="34" charset="-122"/>
                    <a:ea typeface="微软雅黑" panose="020B0503020204020204" pitchFamily="34" charset="-122"/>
                  </a:endParaRPr>
                </a:p>
              </p:txBody>
            </p:sp>
            <p:sp>
              <p:nvSpPr>
                <p:cNvPr id="109" name="文本框 61"/>
                <p:cNvSpPr txBox="1"/>
                <p:nvPr/>
              </p:nvSpPr>
              <p:spPr>
                <a:xfrm>
                  <a:off x="6469092" y="2105601"/>
                  <a:ext cx="1929179" cy="1323219"/>
                </a:xfrm>
                <a:prstGeom prst="rect">
                  <a:avLst/>
                </a:prstGeom>
                <a:noFill/>
              </p:spPr>
              <p:txBody>
                <a:bodyPr wrap="square" rtlCol="0">
                  <a:spAutoFit/>
                </a:bodyPr>
                <a:lstStyle/>
                <a:p>
                  <a:pPr defTabSz="716280"/>
                  <a:r>
                    <a:rPr lang="zh-CN" altLang="en-US" sz="1385" dirty="0">
                      <a:solidFill>
                        <a:srgbClr val="898989"/>
                      </a:solidFill>
                      <a:latin typeface="微软雅黑" panose="020B0503020204020204" pitchFamily="34" charset="-122"/>
                      <a:ea typeface="微软雅黑" panose="020B0503020204020204" pitchFamily="34" charset="-122"/>
                    </a:rPr>
                    <a:t>请输入你的标题请输入你的标题请输入你的标题。</a:t>
                  </a:r>
                  <a:endParaRPr lang="zh-CN" altLang="en-US" sz="1385" dirty="0">
                    <a:solidFill>
                      <a:srgbClr val="898989"/>
                    </a:solidFill>
                    <a:latin typeface="微软雅黑" panose="020B0503020204020204" pitchFamily="34" charset="-122"/>
                    <a:ea typeface="微软雅黑" panose="020B0503020204020204" pitchFamily="34" charset="-122"/>
                  </a:endParaRPr>
                </a:p>
              </p:txBody>
            </p:sp>
            <p:grpSp>
              <p:nvGrpSpPr>
                <p:cNvPr id="110" name="组合 109"/>
                <p:cNvGrpSpPr/>
                <p:nvPr/>
              </p:nvGrpSpPr>
              <p:grpSpPr>
                <a:xfrm>
                  <a:off x="6463371" y="1418264"/>
                  <a:ext cx="461421" cy="671558"/>
                  <a:chOff x="5690315" y="3674507"/>
                  <a:chExt cx="314729" cy="458061"/>
                </a:xfrm>
                <a:solidFill>
                  <a:schemeClr val="bg1">
                    <a:lumMod val="50000"/>
                  </a:schemeClr>
                </a:solidFill>
                <a:scene3d>
                  <a:camera prst="orthographicFront">
                    <a:rot lat="0" lon="0" rev="0"/>
                  </a:camera>
                  <a:lightRig rig="threePt" dir="t"/>
                </a:scene3d>
              </p:grpSpPr>
              <p:sp>
                <p:nvSpPr>
                  <p:cNvPr id="111" name="Freeform 36"/>
                  <p:cNvSpPr/>
                  <p:nvPr/>
                </p:nvSpPr>
                <p:spPr bwMode="auto">
                  <a:xfrm flipH="1">
                    <a:off x="5782528" y="4054387"/>
                    <a:ext cx="130302" cy="78181"/>
                  </a:xfrm>
                  <a:custGeom>
                    <a:avLst/>
                    <a:gdLst>
                      <a:gd name="T0" fmla="*/ 73 w 80"/>
                      <a:gd name="T1" fmla="*/ 2 h 48"/>
                      <a:gd name="T2" fmla="*/ 44 w 80"/>
                      <a:gd name="T3" fmla="*/ 8 h 48"/>
                      <a:gd name="T4" fmla="*/ 40 w 80"/>
                      <a:gd name="T5" fmla="*/ 8 h 48"/>
                      <a:gd name="T6" fmla="*/ 36 w 80"/>
                      <a:gd name="T7" fmla="*/ 8 h 48"/>
                      <a:gd name="T8" fmla="*/ 7 w 80"/>
                      <a:gd name="T9" fmla="*/ 2 h 48"/>
                      <a:gd name="T10" fmla="*/ 0 w 80"/>
                      <a:gd name="T11" fmla="*/ 0 h 48"/>
                      <a:gd name="T12" fmla="*/ 0 w 80"/>
                      <a:gd name="T13" fmla="*/ 0 h 48"/>
                      <a:gd name="T14" fmla="*/ 40 w 80"/>
                      <a:gd name="T15" fmla="*/ 48 h 48"/>
                      <a:gd name="T16" fmla="*/ 80 w 80"/>
                      <a:gd name="T17" fmla="*/ 0 h 48"/>
                      <a:gd name="T18" fmla="*/ 80 w 80"/>
                      <a:gd name="T19" fmla="*/ 0 h 48"/>
                      <a:gd name="T20" fmla="*/ 73 w 80"/>
                      <a:gd name="T21" fmla="*/ 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0" h="48">
                        <a:moveTo>
                          <a:pt x="73" y="2"/>
                        </a:moveTo>
                        <a:cubicBezTo>
                          <a:pt x="65" y="5"/>
                          <a:pt x="55" y="7"/>
                          <a:pt x="44" y="8"/>
                        </a:cubicBezTo>
                        <a:cubicBezTo>
                          <a:pt x="42" y="8"/>
                          <a:pt x="41" y="8"/>
                          <a:pt x="40" y="8"/>
                        </a:cubicBezTo>
                        <a:cubicBezTo>
                          <a:pt x="39" y="8"/>
                          <a:pt x="38" y="8"/>
                          <a:pt x="36" y="8"/>
                        </a:cubicBezTo>
                        <a:cubicBezTo>
                          <a:pt x="25" y="7"/>
                          <a:pt x="15" y="5"/>
                          <a:pt x="7" y="2"/>
                        </a:cubicBezTo>
                        <a:cubicBezTo>
                          <a:pt x="3" y="1"/>
                          <a:pt x="0" y="0"/>
                          <a:pt x="0" y="0"/>
                        </a:cubicBezTo>
                        <a:cubicBezTo>
                          <a:pt x="0" y="0"/>
                          <a:pt x="0" y="0"/>
                          <a:pt x="0" y="0"/>
                        </a:cubicBezTo>
                        <a:cubicBezTo>
                          <a:pt x="0" y="27"/>
                          <a:pt x="13" y="48"/>
                          <a:pt x="40" y="48"/>
                        </a:cubicBezTo>
                        <a:cubicBezTo>
                          <a:pt x="67" y="48"/>
                          <a:pt x="80" y="27"/>
                          <a:pt x="80" y="0"/>
                        </a:cubicBezTo>
                        <a:cubicBezTo>
                          <a:pt x="80" y="0"/>
                          <a:pt x="80" y="0"/>
                          <a:pt x="80" y="0"/>
                        </a:cubicBezTo>
                        <a:cubicBezTo>
                          <a:pt x="80" y="0"/>
                          <a:pt x="77" y="1"/>
                          <a:pt x="7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0305" tIns="45153" rIns="90305" bIns="45153"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CN" altLang="en-US" sz="1780">
                      <a:solidFill>
                        <a:sysClr val="windowText" lastClr="000000"/>
                      </a:solidFill>
                    </a:endParaRPr>
                  </a:p>
                </p:txBody>
              </p:sp>
              <p:sp>
                <p:nvSpPr>
                  <p:cNvPr id="112" name="Freeform 37"/>
                  <p:cNvSpPr>
                    <a:spLocks noEditPoints="1"/>
                  </p:cNvSpPr>
                  <p:nvPr/>
                </p:nvSpPr>
                <p:spPr bwMode="auto">
                  <a:xfrm flipH="1">
                    <a:off x="5690315" y="3674507"/>
                    <a:ext cx="314729" cy="366849"/>
                  </a:xfrm>
                  <a:custGeom>
                    <a:avLst/>
                    <a:gdLst>
                      <a:gd name="T0" fmla="*/ 96 w 192"/>
                      <a:gd name="T1" fmla="*/ 0 h 224"/>
                      <a:gd name="T2" fmla="*/ 0 w 192"/>
                      <a:gd name="T3" fmla="*/ 96 h 224"/>
                      <a:gd name="T4" fmla="*/ 48 w 192"/>
                      <a:gd name="T5" fmla="*/ 200 h 224"/>
                      <a:gd name="T6" fmla="*/ 67 w 192"/>
                      <a:gd name="T7" fmla="*/ 219 h 224"/>
                      <a:gd name="T8" fmla="*/ 90 w 192"/>
                      <a:gd name="T9" fmla="*/ 224 h 224"/>
                      <a:gd name="T10" fmla="*/ 96 w 192"/>
                      <a:gd name="T11" fmla="*/ 224 h 224"/>
                      <a:gd name="T12" fmla="*/ 125 w 192"/>
                      <a:gd name="T13" fmla="*/ 218 h 224"/>
                      <a:gd name="T14" fmla="*/ 144 w 192"/>
                      <a:gd name="T15" fmla="*/ 200 h 224"/>
                      <a:gd name="T16" fmla="*/ 192 w 192"/>
                      <a:gd name="T17" fmla="*/ 96 h 224"/>
                      <a:gd name="T18" fmla="*/ 96 w 192"/>
                      <a:gd name="T19" fmla="*/ 0 h 224"/>
                      <a:gd name="T20" fmla="*/ 113 w 192"/>
                      <a:gd name="T21" fmla="*/ 40 h 224"/>
                      <a:gd name="T22" fmla="*/ 31 w 192"/>
                      <a:gd name="T23" fmla="*/ 121 h 224"/>
                      <a:gd name="T24" fmla="*/ 31 w 192"/>
                      <a:gd name="T25" fmla="*/ 128 h 224"/>
                      <a:gd name="T26" fmla="*/ 24 w 192"/>
                      <a:gd name="T27" fmla="*/ 98 h 224"/>
                      <a:gd name="T28" fmla="*/ 99 w 192"/>
                      <a:gd name="T29" fmla="*/ 24 h 224"/>
                      <a:gd name="T30" fmla="*/ 160 w 192"/>
                      <a:gd name="T31" fmla="*/ 54 h 224"/>
                      <a:gd name="T32" fmla="*/ 113 w 192"/>
                      <a:gd name="T33" fmla="*/ 4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92" h="224">
                        <a:moveTo>
                          <a:pt x="96" y="0"/>
                        </a:moveTo>
                        <a:cubicBezTo>
                          <a:pt x="43" y="0"/>
                          <a:pt x="0" y="43"/>
                          <a:pt x="0" y="96"/>
                        </a:cubicBezTo>
                        <a:cubicBezTo>
                          <a:pt x="0" y="144"/>
                          <a:pt x="48" y="184"/>
                          <a:pt x="48" y="200"/>
                        </a:cubicBezTo>
                        <a:cubicBezTo>
                          <a:pt x="48" y="205"/>
                          <a:pt x="54" y="213"/>
                          <a:pt x="67" y="219"/>
                        </a:cubicBezTo>
                        <a:cubicBezTo>
                          <a:pt x="73" y="220"/>
                          <a:pt x="82" y="223"/>
                          <a:pt x="90" y="224"/>
                        </a:cubicBezTo>
                        <a:cubicBezTo>
                          <a:pt x="92" y="224"/>
                          <a:pt x="94" y="224"/>
                          <a:pt x="96" y="224"/>
                        </a:cubicBezTo>
                        <a:cubicBezTo>
                          <a:pt x="103" y="224"/>
                          <a:pt x="113" y="222"/>
                          <a:pt x="125" y="218"/>
                        </a:cubicBezTo>
                        <a:cubicBezTo>
                          <a:pt x="138" y="213"/>
                          <a:pt x="144" y="205"/>
                          <a:pt x="144" y="200"/>
                        </a:cubicBezTo>
                        <a:cubicBezTo>
                          <a:pt x="144" y="184"/>
                          <a:pt x="192" y="144"/>
                          <a:pt x="192" y="96"/>
                        </a:cubicBezTo>
                        <a:cubicBezTo>
                          <a:pt x="192" y="43"/>
                          <a:pt x="149" y="0"/>
                          <a:pt x="96" y="0"/>
                        </a:cubicBezTo>
                        <a:close/>
                        <a:moveTo>
                          <a:pt x="113" y="40"/>
                        </a:moveTo>
                        <a:cubicBezTo>
                          <a:pt x="68" y="40"/>
                          <a:pt x="31" y="76"/>
                          <a:pt x="31" y="121"/>
                        </a:cubicBezTo>
                        <a:cubicBezTo>
                          <a:pt x="31" y="123"/>
                          <a:pt x="31" y="126"/>
                          <a:pt x="31" y="128"/>
                        </a:cubicBezTo>
                        <a:cubicBezTo>
                          <a:pt x="27" y="119"/>
                          <a:pt x="24" y="109"/>
                          <a:pt x="24" y="98"/>
                        </a:cubicBezTo>
                        <a:cubicBezTo>
                          <a:pt x="24" y="57"/>
                          <a:pt x="58" y="24"/>
                          <a:pt x="99" y="24"/>
                        </a:cubicBezTo>
                        <a:cubicBezTo>
                          <a:pt x="124" y="24"/>
                          <a:pt x="146" y="36"/>
                          <a:pt x="160" y="54"/>
                        </a:cubicBezTo>
                        <a:cubicBezTo>
                          <a:pt x="147" y="45"/>
                          <a:pt x="131" y="40"/>
                          <a:pt x="113" y="4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0305" tIns="45153" rIns="90305" bIns="45153"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CN" altLang="en-US" sz="1780">
                      <a:solidFill>
                        <a:sysClr val="windowText" lastClr="000000"/>
                      </a:solidFill>
                    </a:endParaRPr>
                  </a:p>
                </p:txBody>
              </p:sp>
            </p:grpSp>
          </p:grpSp>
          <p:grpSp>
            <p:nvGrpSpPr>
              <p:cNvPr id="128" name="组合 127"/>
              <p:cNvGrpSpPr/>
              <p:nvPr/>
            </p:nvGrpSpPr>
            <p:grpSpPr>
              <a:xfrm>
                <a:off x="5322723" y="3749925"/>
                <a:ext cx="944928" cy="933201"/>
                <a:chOff x="2538627" y="4777016"/>
                <a:chExt cx="1185017" cy="1185017"/>
              </a:xfrm>
            </p:grpSpPr>
            <p:sp>
              <p:nvSpPr>
                <p:cNvPr id="129" name="椭圆 128"/>
                <p:cNvSpPr/>
                <p:nvPr/>
              </p:nvSpPr>
              <p:spPr>
                <a:xfrm>
                  <a:off x="2538627" y="4777016"/>
                  <a:ext cx="1185017" cy="1185017"/>
                </a:xfrm>
                <a:prstGeom prst="ellipse">
                  <a:avLst/>
                </a:prstGeom>
                <a:no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16280"/>
                  <a:endParaRPr lang="zh-CN" altLang="en-US" sz="1875">
                    <a:solidFill>
                      <a:prstClr val="white"/>
                    </a:solidFill>
                  </a:endParaRPr>
                </a:p>
              </p:txBody>
            </p:sp>
            <p:sp>
              <p:nvSpPr>
                <p:cNvPr id="130" name="椭圆 129"/>
                <p:cNvSpPr/>
                <p:nvPr/>
              </p:nvSpPr>
              <p:spPr>
                <a:xfrm>
                  <a:off x="2672381" y="4917710"/>
                  <a:ext cx="917508" cy="917508"/>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16280"/>
                  <a:endParaRPr lang="zh-CN" altLang="en-US" sz="1875">
                    <a:solidFill>
                      <a:prstClr val="white"/>
                    </a:solidFill>
                  </a:endParaRPr>
                </a:p>
              </p:txBody>
            </p:sp>
          </p:grpSp>
          <p:sp>
            <p:nvSpPr>
              <p:cNvPr id="131" name="文本框 20"/>
              <p:cNvSpPr txBox="1"/>
              <p:nvPr/>
            </p:nvSpPr>
            <p:spPr>
              <a:xfrm>
                <a:off x="5506816" y="4015132"/>
                <a:ext cx="576736" cy="412036"/>
              </a:xfrm>
              <a:prstGeom prst="rect">
                <a:avLst/>
              </a:prstGeom>
              <a:noFill/>
            </p:spPr>
            <p:txBody>
              <a:bodyPr wrap="none" lIns="71675" tIns="35841" rIns="71675" bIns="35841" rtlCol="0">
                <a:spAutoFit/>
              </a:bodyPr>
              <a:lstStyle/>
              <a:p>
                <a:pPr defTabSz="716280"/>
                <a:r>
                  <a:rPr lang="en-US" altLang="zh-CN" sz="2175" dirty="0">
                    <a:solidFill>
                      <a:schemeClr val="accent2">
                        <a:lumMod val="75000"/>
                      </a:schemeClr>
                    </a:solidFill>
                    <a:latin typeface="DotumChe" panose="020B0609000101010101" pitchFamily="49" charset="-127"/>
                    <a:ea typeface="DotumChe" panose="020B0609000101010101" pitchFamily="49" charset="-127"/>
                  </a:rPr>
                  <a:t>70%</a:t>
                </a:r>
                <a:endParaRPr lang="zh-CN" altLang="en-US" sz="2175" dirty="0">
                  <a:solidFill>
                    <a:schemeClr val="accent2">
                      <a:lumMod val="75000"/>
                    </a:schemeClr>
                  </a:solidFill>
                  <a:latin typeface="DotumChe" panose="020B0609000101010101" pitchFamily="49" charset="-127"/>
                  <a:ea typeface="DotumChe" panose="020B0609000101010101" pitchFamily="49" charset="-127"/>
                </a:endParaRPr>
              </a:p>
            </p:txBody>
          </p:sp>
        </p:grpSp>
      </p:grpSp>
      <p:grpSp>
        <p:nvGrpSpPr>
          <p:cNvPr id="7" name="组合 6"/>
          <p:cNvGrpSpPr/>
          <p:nvPr/>
        </p:nvGrpSpPr>
        <p:grpSpPr>
          <a:xfrm>
            <a:off x="6673308" y="1042562"/>
            <a:ext cx="1358770" cy="3405661"/>
            <a:chOff x="6757166" y="1021730"/>
            <a:chExt cx="1375844" cy="3448457"/>
          </a:xfrm>
        </p:grpSpPr>
        <p:sp>
          <p:nvSpPr>
            <p:cNvPr id="93" name="泪滴形 92"/>
            <p:cNvSpPr/>
            <p:nvPr/>
          </p:nvSpPr>
          <p:spPr>
            <a:xfrm rot="2700000" flipV="1">
              <a:off x="6764600" y="1014296"/>
              <a:ext cx="1183109" cy="1197978"/>
            </a:xfrm>
            <a:prstGeom prst="teardrop">
              <a:avLst>
                <a:gd name="adj" fmla="val 127047"/>
              </a:avLst>
            </a:prstGeom>
            <a:solidFill>
              <a:srgbClr val="D9AA27"/>
            </a:solidFill>
            <a:ln>
              <a:noFill/>
            </a:ln>
          </p:spPr>
          <p:style>
            <a:lnRef idx="2">
              <a:schemeClr val="accent1">
                <a:shade val="50000"/>
              </a:schemeClr>
            </a:lnRef>
            <a:fillRef idx="1">
              <a:schemeClr val="accent1"/>
            </a:fillRef>
            <a:effectRef idx="0">
              <a:schemeClr val="accent1"/>
            </a:effectRef>
            <a:fontRef idx="minor">
              <a:schemeClr val="lt1"/>
            </a:fontRef>
          </p:style>
          <p:txBody>
            <a:bodyPr lIns="71675" tIns="35841" rIns="71675" bIns="35841" rtlCol="0" anchor="ctr"/>
            <a:lstStyle/>
            <a:p>
              <a:pPr algn="ctr" defTabSz="716280"/>
              <a:endParaRPr lang="zh-CN" altLang="en-US" sz="1875">
                <a:solidFill>
                  <a:prstClr val="white"/>
                </a:solidFill>
              </a:endParaRPr>
            </a:p>
          </p:txBody>
        </p:sp>
        <p:grpSp>
          <p:nvGrpSpPr>
            <p:cNvPr id="120" name="组合 119"/>
            <p:cNvGrpSpPr/>
            <p:nvPr/>
          </p:nvGrpSpPr>
          <p:grpSpPr>
            <a:xfrm>
              <a:off x="6787951" y="3039970"/>
              <a:ext cx="1345059" cy="1430217"/>
              <a:chOff x="8623869" y="3902281"/>
              <a:chExt cx="1842267" cy="1983521"/>
            </a:xfrm>
          </p:grpSpPr>
          <p:sp>
            <p:nvSpPr>
              <p:cNvPr id="121" name="文本框 68"/>
              <p:cNvSpPr txBox="1"/>
              <p:nvPr/>
            </p:nvSpPr>
            <p:spPr>
              <a:xfrm>
                <a:off x="9043644" y="4110437"/>
                <a:ext cx="1003811" cy="533557"/>
              </a:xfrm>
              <a:prstGeom prst="rect">
                <a:avLst/>
              </a:prstGeom>
              <a:noFill/>
            </p:spPr>
            <p:txBody>
              <a:bodyPr wrap="none" rtlCol="0">
                <a:spAutoFit/>
              </a:bodyPr>
              <a:lstStyle/>
              <a:p>
                <a:pPr defTabSz="716280"/>
                <a:r>
                  <a:rPr lang="en-US" altLang="zh-CN" sz="1875" b="1" dirty="0">
                    <a:solidFill>
                      <a:srgbClr val="898989"/>
                    </a:solidFill>
                    <a:latin typeface="微软雅黑" panose="020B0503020204020204" pitchFamily="34" charset="-122"/>
                    <a:ea typeface="微软雅黑" panose="020B0503020204020204" pitchFamily="34" charset="-122"/>
                  </a:rPr>
                  <a:t>AAA</a:t>
                </a:r>
                <a:endParaRPr lang="zh-CN" altLang="en-US" sz="1875" b="1" dirty="0">
                  <a:solidFill>
                    <a:srgbClr val="898989"/>
                  </a:solidFill>
                  <a:latin typeface="微软雅黑" panose="020B0503020204020204" pitchFamily="34" charset="-122"/>
                  <a:ea typeface="微软雅黑" panose="020B0503020204020204" pitchFamily="34" charset="-122"/>
                </a:endParaRPr>
              </a:p>
            </p:txBody>
          </p:sp>
          <p:sp>
            <p:nvSpPr>
              <p:cNvPr id="122" name="文本框 69"/>
              <p:cNvSpPr txBox="1"/>
              <p:nvPr/>
            </p:nvSpPr>
            <p:spPr>
              <a:xfrm>
                <a:off x="8623869" y="4562582"/>
                <a:ext cx="1842267" cy="1323220"/>
              </a:xfrm>
              <a:prstGeom prst="rect">
                <a:avLst/>
              </a:prstGeom>
              <a:noFill/>
            </p:spPr>
            <p:txBody>
              <a:bodyPr wrap="square" rtlCol="0">
                <a:spAutoFit/>
              </a:bodyPr>
              <a:lstStyle/>
              <a:p>
                <a:pPr defTabSz="716280"/>
                <a:r>
                  <a:rPr lang="zh-CN" altLang="en-US" sz="1385" dirty="0">
                    <a:solidFill>
                      <a:srgbClr val="898989"/>
                    </a:solidFill>
                    <a:latin typeface="微软雅黑" panose="020B0503020204020204" pitchFamily="34" charset="-122"/>
                    <a:ea typeface="微软雅黑" panose="020B0503020204020204" pitchFamily="34" charset="-122"/>
                  </a:rPr>
                  <a:t>请输入你的标题请输入你的标题请输入你的标题。</a:t>
                </a:r>
                <a:endParaRPr lang="zh-CN" altLang="en-US" sz="1385" dirty="0">
                  <a:solidFill>
                    <a:srgbClr val="898989"/>
                  </a:solidFill>
                  <a:latin typeface="微软雅黑" panose="020B0503020204020204" pitchFamily="34" charset="-122"/>
                  <a:ea typeface="微软雅黑" panose="020B0503020204020204" pitchFamily="34" charset="-122"/>
                </a:endParaRPr>
              </a:p>
            </p:txBody>
          </p:sp>
          <p:sp>
            <p:nvSpPr>
              <p:cNvPr id="123" name="Freeform 119"/>
              <p:cNvSpPr/>
              <p:nvPr/>
            </p:nvSpPr>
            <p:spPr bwMode="auto">
              <a:xfrm rot="2700000" flipH="1">
                <a:off x="8617914" y="3925979"/>
                <a:ext cx="568780" cy="521383"/>
              </a:xfrm>
              <a:custGeom>
                <a:avLst/>
                <a:gdLst>
                  <a:gd name="T0" fmla="*/ 195 w 269"/>
                  <a:gd name="T1" fmla="*/ 0 h 247"/>
                  <a:gd name="T2" fmla="*/ 192 w 269"/>
                  <a:gd name="T3" fmla="*/ 0 h 247"/>
                  <a:gd name="T4" fmla="*/ 144 w 269"/>
                  <a:gd name="T5" fmla="*/ 24 h 247"/>
                  <a:gd name="T6" fmla="*/ 21 w 269"/>
                  <a:gd name="T7" fmla="*/ 150 h 247"/>
                  <a:gd name="T8" fmla="*/ 21 w 269"/>
                  <a:gd name="T9" fmla="*/ 230 h 247"/>
                  <a:gd name="T10" fmla="*/ 60 w 269"/>
                  <a:gd name="T11" fmla="*/ 247 h 247"/>
                  <a:gd name="T12" fmla="*/ 99 w 269"/>
                  <a:gd name="T13" fmla="*/ 230 h 247"/>
                  <a:gd name="T14" fmla="*/ 217 w 269"/>
                  <a:gd name="T15" fmla="*/ 111 h 247"/>
                  <a:gd name="T16" fmla="*/ 223 w 269"/>
                  <a:gd name="T17" fmla="*/ 47 h 247"/>
                  <a:gd name="T18" fmla="*/ 197 w 269"/>
                  <a:gd name="T19" fmla="*/ 37 h 247"/>
                  <a:gd name="T20" fmla="*/ 161 w 269"/>
                  <a:gd name="T21" fmla="*/ 53 h 247"/>
                  <a:gd name="T22" fmla="*/ 46 w 269"/>
                  <a:gd name="T23" fmla="*/ 170 h 247"/>
                  <a:gd name="T24" fmla="*/ 46 w 269"/>
                  <a:gd name="T25" fmla="*/ 182 h 247"/>
                  <a:gd name="T26" fmla="*/ 52 w 269"/>
                  <a:gd name="T27" fmla="*/ 184 h 247"/>
                  <a:gd name="T28" fmla="*/ 57 w 269"/>
                  <a:gd name="T29" fmla="*/ 182 h 247"/>
                  <a:gd name="T30" fmla="*/ 172 w 269"/>
                  <a:gd name="T31" fmla="*/ 65 h 247"/>
                  <a:gd name="T32" fmla="*/ 197 w 269"/>
                  <a:gd name="T33" fmla="*/ 53 h 247"/>
                  <a:gd name="T34" fmla="*/ 211 w 269"/>
                  <a:gd name="T35" fmla="*/ 59 h 247"/>
                  <a:gd name="T36" fmla="*/ 205 w 269"/>
                  <a:gd name="T37" fmla="*/ 99 h 247"/>
                  <a:gd name="T38" fmla="*/ 88 w 269"/>
                  <a:gd name="T39" fmla="*/ 219 h 247"/>
                  <a:gd name="T40" fmla="*/ 60 w 269"/>
                  <a:gd name="T41" fmla="*/ 231 h 247"/>
                  <a:gd name="T42" fmla="*/ 32 w 269"/>
                  <a:gd name="T43" fmla="*/ 219 h 247"/>
                  <a:gd name="T44" fmla="*/ 32 w 269"/>
                  <a:gd name="T45" fmla="*/ 162 h 247"/>
                  <a:gd name="T46" fmla="*/ 156 w 269"/>
                  <a:gd name="T47" fmla="*/ 35 h 247"/>
                  <a:gd name="T48" fmla="*/ 193 w 269"/>
                  <a:gd name="T49" fmla="*/ 16 h 247"/>
                  <a:gd name="T50" fmla="*/ 195 w 269"/>
                  <a:gd name="T51" fmla="*/ 16 h 247"/>
                  <a:gd name="T52" fmla="*/ 234 w 269"/>
                  <a:gd name="T53" fmla="*/ 36 h 247"/>
                  <a:gd name="T54" fmla="*/ 253 w 269"/>
                  <a:gd name="T55" fmla="*/ 77 h 247"/>
                  <a:gd name="T56" fmla="*/ 234 w 269"/>
                  <a:gd name="T57" fmla="*/ 116 h 247"/>
                  <a:gd name="T58" fmla="*/ 165 w 269"/>
                  <a:gd name="T59" fmla="*/ 186 h 247"/>
                  <a:gd name="T60" fmla="*/ 165 w 269"/>
                  <a:gd name="T61" fmla="*/ 198 h 247"/>
                  <a:gd name="T62" fmla="*/ 171 w 269"/>
                  <a:gd name="T63" fmla="*/ 200 h 247"/>
                  <a:gd name="T64" fmla="*/ 176 w 269"/>
                  <a:gd name="T65" fmla="*/ 198 h 247"/>
                  <a:gd name="T66" fmla="*/ 244 w 269"/>
                  <a:gd name="T67" fmla="*/ 128 h 247"/>
                  <a:gd name="T68" fmla="*/ 269 w 269"/>
                  <a:gd name="T69" fmla="*/ 78 h 247"/>
                  <a:gd name="T70" fmla="*/ 245 w 269"/>
                  <a:gd name="T71" fmla="*/ 24 h 247"/>
                  <a:gd name="T72" fmla="*/ 195 w 269"/>
                  <a:gd name="T73" fmla="*/ 0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69" h="247">
                    <a:moveTo>
                      <a:pt x="195" y="0"/>
                    </a:moveTo>
                    <a:cubicBezTo>
                      <a:pt x="194" y="0"/>
                      <a:pt x="193" y="0"/>
                      <a:pt x="192" y="0"/>
                    </a:cubicBezTo>
                    <a:cubicBezTo>
                      <a:pt x="164" y="1"/>
                      <a:pt x="145" y="24"/>
                      <a:pt x="144" y="24"/>
                    </a:cubicBezTo>
                    <a:cubicBezTo>
                      <a:pt x="21" y="150"/>
                      <a:pt x="21" y="150"/>
                      <a:pt x="21" y="150"/>
                    </a:cubicBezTo>
                    <a:cubicBezTo>
                      <a:pt x="0" y="172"/>
                      <a:pt x="0" y="208"/>
                      <a:pt x="21" y="230"/>
                    </a:cubicBezTo>
                    <a:cubicBezTo>
                      <a:pt x="32" y="241"/>
                      <a:pt x="46" y="247"/>
                      <a:pt x="60" y="247"/>
                    </a:cubicBezTo>
                    <a:cubicBezTo>
                      <a:pt x="75" y="247"/>
                      <a:pt x="89" y="241"/>
                      <a:pt x="99" y="230"/>
                    </a:cubicBezTo>
                    <a:cubicBezTo>
                      <a:pt x="217" y="111"/>
                      <a:pt x="217" y="111"/>
                      <a:pt x="217" y="111"/>
                    </a:cubicBezTo>
                    <a:cubicBezTo>
                      <a:pt x="235" y="91"/>
                      <a:pt x="238" y="63"/>
                      <a:pt x="223" y="47"/>
                    </a:cubicBezTo>
                    <a:cubicBezTo>
                      <a:pt x="216" y="40"/>
                      <a:pt x="207" y="37"/>
                      <a:pt x="197" y="37"/>
                    </a:cubicBezTo>
                    <a:cubicBezTo>
                      <a:pt x="185" y="37"/>
                      <a:pt x="171" y="42"/>
                      <a:pt x="161" y="53"/>
                    </a:cubicBezTo>
                    <a:cubicBezTo>
                      <a:pt x="46" y="170"/>
                      <a:pt x="46" y="170"/>
                      <a:pt x="46" y="170"/>
                    </a:cubicBezTo>
                    <a:cubicBezTo>
                      <a:pt x="43" y="174"/>
                      <a:pt x="43" y="179"/>
                      <a:pt x="46" y="182"/>
                    </a:cubicBezTo>
                    <a:cubicBezTo>
                      <a:pt x="48" y="183"/>
                      <a:pt x="50" y="184"/>
                      <a:pt x="52" y="184"/>
                    </a:cubicBezTo>
                    <a:cubicBezTo>
                      <a:pt x="54" y="184"/>
                      <a:pt x="56" y="183"/>
                      <a:pt x="57" y="182"/>
                    </a:cubicBezTo>
                    <a:cubicBezTo>
                      <a:pt x="172" y="65"/>
                      <a:pt x="172" y="65"/>
                      <a:pt x="172" y="65"/>
                    </a:cubicBezTo>
                    <a:cubicBezTo>
                      <a:pt x="179" y="57"/>
                      <a:pt x="189" y="53"/>
                      <a:pt x="197" y="53"/>
                    </a:cubicBezTo>
                    <a:cubicBezTo>
                      <a:pt x="203" y="53"/>
                      <a:pt x="208" y="55"/>
                      <a:pt x="211" y="59"/>
                    </a:cubicBezTo>
                    <a:cubicBezTo>
                      <a:pt x="221" y="68"/>
                      <a:pt x="218" y="86"/>
                      <a:pt x="205" y="99"/>
                    </a:cubicBezTo>
                    <a:cubicBezTo>
                      <a:pt x="88" y="219"/>
                      <a:pt x="88" y="219"/>
                      <a:pt x="88" y="219"/>
                    </a:cubicBezTo>
                    <a:cubicBezTo>
                      <a:pt x="81" y="227"/>
                      <a:pt x="70" y="231"/>
                      <a:pt x="60" y="231"/>
                    </a:cubicBezTo>
                    <a:cubicBezTo>
                      <a:pt x="50" y="231"/>
                      <a:pt x="40" y="227"/>
                      <a:pt x="32" y="219"/>
                    </a:cubicBezTo>
                    <a:cubicBezTo>
                      <a:pt x="17" y="203"/>
                      <a:pt x="17" y="177"/>
                      <a:pt x="32" y="162"/>
                    </a:cubicBezTo>
                    <a:cubicBezTo>
                      <a:pt x="156" y="35"/>
                      <a:pt x="156" y="35"/>
                      <a:pt x="156" y="35"/>
                    </a:cubicBezTo>
                    <a:cubicBezTo>
                      <a:pt x="156" y="35"/>
                      <a:pt x="171" y="17"/>
                      <a:pt x="193" y="16"/>
                    </a:cubicBezTo>
                    <a:cubicBezTo>
                      <a:pt x="194" y="16"/>
                      <a:pt x="194" y="16"/>
                      <a:pt x="195" y="16"/>
                    </a:cubicBezTo>
                    <a:cubicBezTo>
                      <a:pt x="208" y="16"/>
                      <a:pt x="221" y="23"/>
                      <a:pt x="234" y="36"/>
                    </a:cubicBezTo>
                    <a:cubicBezTo>
                      <a:pt x="247" y="49"/>
                      <a:pt x="253" y="63"/>
                      <a:pt x="253" y="77"/>
                    </a:cubicBezTo>
                    <a:cubicBezTo>
                      <a:pt x="252" y="99"/>
                      <a:pt x="234" y="115"/>
                      <a:pt x="234" y="116"/>
                    </a:cubicBezTo>
                    <a:cubicBezTo>
                      <a:pt x="165" y="186"/>
                      <a:pt x="165" y="186"/>
                      <a:pt x="165" y="186"/>
                    </a:cubicBezTo>
                    <a:cubicBezTo>
                      <a:pt x="162" y="189"/>
                      <a:pt x="162" y="194"/>
                      <a:pt x="165" y="198"/>
                    </a:cubicBezTo>
                    <a:cubicBezTo>
                      <a:pt x="167" y="199"/>
                      <a:pt x="169" y="200"/>
                      <a:pt x="171" y="200"/>
                    </a:cubicBezTo>
                    <a:cubicBezTo>
                      <a:pt x="173" y="200"/>
                      <a:pt x="175" y="199"/>
                      <a:pt x="176" y="198"/>
                    </a:cubicBezTo>
                    <a:cubicBezTo>
                      <a:pt x="244" y="128"/>
                      <a:pt x="244" y="128"/>
                      <a:pt x="244" y="128"/>
                    </a:cubicBezTo>
                    <a:cubicBezTo>
                      <a:pt x="245" y="127"/>
                      <a:pt x="267" y="107"/>
                      <a:pt x="269" y="78"/>
                    </a:cubicBezTo>
                    <a:cubicBezTo>
                      <a:pt x="269" y="59"/>
                      <a:pt x="261" y="41"/>
                      <a:pt x="245" y="24"/>
                    </a:cubicBezTo>
                    <a:cubicBezTo>
                      <a:pt x="229" y="8"/>
                      <a:pt x="212" y="0"/>
                      <a:pt x="195" y="0"/>
                    </a:cubicBezTo>
                    <a:close/>
                  </a:path>
                </a:pathLst>
              </a:custGeom>
              <a:solidFill>
                <a:schemeClr val="bg1">
                  <a:lumMod val="50000"/>
                </a:schemeClr>
              </a:solidFill>
              <a:ln>
                <a:noFill/>
              </a:ln>
            </p:spPr>
            <p:txBody>
              <a:bodyPr vert="horz" wrap="square" lIns="90305" tIns="45153" rIns="90305" bIns="45153"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CN" altLang="en-US" sz="1780">
                  <a:solidFill>
                    <a:sysClr val="windowText" lastClr="000000"/>
                  </a:solidFill>
                </a:endParaRPr>
              </a:p>
            </p:txBody>
          </p:sp>
        </p:grpSp>
        <p:grpSp>
          <p:nvGrpSpPr>
            <p:cNvPr id="132" name="组合 131"/>
            <p:cNvGrpSpPr/>
            <p:nvPr/>
          </p:nvGrpSpPr>
          <p:grpSpPr>
            <a:xfrm>
              <a:off x="6883692" y="1124452"/>
              <a:ext cx="944928" cy="933201"/>
              <a:chOff x="2538627" y="4777016"/>
              <a:chExt cx="1185017" cy="1185017"/>
            </a:xfrm>
          </p:grpSpPr>
          <p:sp>
            <p:nvSpPr>
              <p:cNvPr id="133" name="椭圆 132"/>
              <p:cNvSpPr/>
              <p:nvPr/>
            </p:nvSpPr>
            <p:spPr>
              <a:xfrm>
                <a:off x="2538627" y="4777016"/>
                <a:ext cx="1185017" cy="1185017"/>
              </a:xfrm>
              <a:prstGeom prst="ellipse">
                <a:avLst/>
              </a:prstGeom>
              <a:no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16280"/>
                <a:endParaRPr lang="zh-CN" altLang="en-US" sz="1875">
                  <a:solidFill>
                    <a:prstClr val="white"/>
                  </a:solidFill>
                </a:endParaRPr>
              </a:p>
            </p:txBody>
          </p:sp>
          <p:sp>
            <p:nvSpPr>
              <p:cNvPr id="134" name="椭圆 133"/>
              <p:cNvSpPr/>
              <p:nvPr/>
            </p:nvSpPr>
            <p:spPr>
              <a:xfrm>
                <a:off x="2672381" y="4917710"/>
                <a:ext cx="917508" cy="917508"/>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16280"/>
                <a:endParaRPr lang="zh-CN" altLang="en-US" sz="1875">
                  <a:solidFill>
                    <a:prstClr val="white"/>
                  </a:solidFill>
                </a:endParaRPr>
              </a:p>
            </p:txBody>
          </p:sp>
        </p:grpSp>
        <p:sp>
          <p:nvSpPr>
            <p:cNvPr id="135" name="文本框 34"/>
            <p:cNvSpPr txBox="1"/>
            <p:nvPr/>
          </p:nvSpPr>
          <p:spPr>
            <a:xfrm>
              <a:off x="7093266" y="1397469"/>
              <a:ext cx="576736" cy="412036"/>
            </a:xfrm>
            <a:prstGeom prst="rect">
              <a:avLst/>
            </a:prstGeom>
            <a:noFill/>
          </p:spPr>
          <p:txBody>
            <a:bodyPr wrap="none" lIns="71675" tIns="35841" rIns="71675" bIns="35841" rtlCol="0">
              <a:spAutoFit/>
            </a:bodyPr>
            <a:lstStyle/>
            <a:p>
              <a:pPr defTabSz="716280"/>
              <a:r>
                <a:rPr lang="en-US" altLang="zh-CN" sz="2175" dirty="0">
                  <a:solidFill>
                    <a:srgbClr val="D9AA27"/>
                  </a:solidFill>
                  <a:latin typeface="DotumChe" panose="020B0609000101010101" pitchFamily="49" charset="-127"/>
                  <a:ea typeface="DotumChe" panose="020B0609000101010101" pitchFamily="49" charset="-127"/>
                </a:rPr>
                <a:t>45%</a:t>
              </a:r>
              <a:endParaRPr lang="zh-CN" altLang="en-US" sz="2175" dirty="0">
                <a:solidFill>
                  <a:srgbClr val="D9AA27"/>
                </a:solidFill>
                <a:latin typeface="DotumChe" panose="020B0609000101010101" pitchFamily="49" charset="-127"/>
                <a:ea typeface="DotumChe" panose="020B0609000101010101" pitchFamily="49" charset="-127"/>
              </a:endParaRPr>
            </a:p>
          </p:txBody>
        </p:sp>
      </p:grpSp>
      <p:sp>
        <p:nvSpPr>
          <p:cNvPr id="70" name="文本框 6"/>
          <p:cNvSpPr>
            <a:spLocks noChangeArrowheads="1"/>
          </p:cNvSpPr>
          <p:nvPr/>
        </p:nvSpPr>
        <p:spPr bwMode="auto">
          <a:xfrm>
            <a:off x="633155" y="346259"/>
            <a:ext cx="3254750" cy="311546"/>
          </a:xfrm>
          <a:prstGeom prst="rect">
            <a:avLst/>
          </a:prstGeom>
          <a:noFill/>
          <a:ln>
            <a:noFill/>
          </a:ln>
        </p:spPr>
        <p:txBody>
          <a:bodyPr lIns="67720" tIns="33860" rIns="67720" bIns="33860">
            <a:spAutoFit/>
          </a:bodyPr>
          <a:lstStyle/>
          <a:p>
            <a:pPr defTabSz="955675" fontAlgn="auto">
              <a:spcBef>
                <a:spcPts val="0"/>
              </a:spcBef>
              <a:spcAft>
                <a:spcPts val="0"/>
              </a:spcAft>
              <a:defRPr/>
            </a:pPr>
            <a:r>
              <a:rPr lang="zh-CN" altLang="en-US" sz="1580" b="1" dirty="0">
                <a:latin typeface="微软雅黑" panose="020B0503020204020204" pitchFamily="34" charset="-122"/>
                <a:ea typeface="微软雅黑" panose="020B0503020204020204" pitchFamily="34" charset="-122"/>
                <a:sym typeface="微软雅黑" panose="020B0503020204020204" pitchFamily="34" charset="-122"/>
              </a:rPr>
              <a:t>在此输入您的标题内容</a:t>
            </a:r>
            <a:endParaRPr lang="zh-CN" altLang="en-US" sz="1580" b="1" dirty="0">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71" name="组合 70"/>
          <p:cNvGrpSpPr/>
          <p:nvPr/>
        </p:nvGrpSpPr>
        <p:grpSpPr>
          <a:xfrm>
            <a:off x="348216" y="713241"/>
            <a:ext cx="9252985" cy="67009"/>
            <a:chOff x="288133" y="483063"/>
            <a:chExt cx="8772740" cy="64666"/>
          </a:xfrm>
        </p:grpSpPr>
        <p:sp>
          <p:nvSpPr>
            <p:cNvPr id="72" name="任意多边形 71"/>
            <p:cNvSpPr/>
            <p:nvPr/>
          </p:nvSpPr>
          <p:spPr>
            <a:xfrm>
              <a:off x="288133" y="483063"/>
              <a:ext cx="904874" cy="64666"/>
            </a:xfrm>
            <a:custGeom>
              <a:avLst/>
              <a:gdLst>
                <a:gd name="connsiteX0" fmla="*/ 0 w 740569"/>
                <a:gd name="connsiteY0" fmla="*/ 28575 h 47625"/>
                <a:gd name="connsiteX1" fmla="*/ 95250 w 740569"/>
                <a:gd name="connsiteY1" fmla="*/ 0 h 47625"/>
                <a:gd name="connsiteX2" fmla="*/ 152400 w 740569"/>
                <a:gd name="connsiteY2" fmla="*/ 40481 h 47625"/>
                <a:gd name="connsiteX3" fmla="*/ 238125 w 740569"/>
                <a:gd name="connsiteY3" fmla="*/ 4762 h 47625"/>
                <a:gd name="connsiteX4" fmla="*/ 285750 w 740569"/>
                <a:gd name="connsiteY4" fmla="*/ 47625 h 47625"/>
                <a:gd name="connsiteX5" fmla="*/ 431007 w 740569"/>
                <a:gd name="connsiteY5" fmla="*/ 19050 h 47625"/>
                <a:gd name="connsiteX6" fmla="*/ 733425 w 740569"/>
                <a:gd name="connsiteY6" fmla="*/ 19050 h 47625"/>
                <a:gd name="connsiteX7" fmla="*/ 740569 w 740569"/>
                <a:gd name="connsiteY7" fmla="*/ 19050 h 47625"/>
                <a:gd name="connsiteX0-1" fmla="*/ 0 w 740569"/>
                <a:gd name="connsiteY0-2" fmla="*/ 28706 h 47756"/>
                <a:gd name="connsiteX1-3" fmla="*/ 95250 w 740569"/>
                <a:gd name="connsiteY1-4" fmla="*/ 131 h 47756"/>
                <a:gd name="connsiteX2-5" fmla="*/ 152400 w 740569"/>
                <a:gd name="connsiteY2-6" fmla="*/ 40612 h 47756"/>
                <a:gd name="connsiteX3-7" fmla="*/ 238125 w 740569"/>
                <a:gd name="connsiteY3-8" fmla="*/ 4893 h 47756"/>
                <a:gd name="connsiteX4-9" fmla="*/ 285750 w 740569"/>
                <a:gd name="connsiteY4-10" fmla="*/ 47756 h 47756"/>
                <a:gd name="connsiteX5-11" fmla="*/ 431007 w 740569"/>
                <a:gd name="connsiteY5-12" fmla="*/ 19181 h 47756"/>
                <a:gd name="connsiteX6-13" fmla="*/ 733425 w 740569"/>
                <a:gd name="connsiteY6-14" fmla="*/ 19181 h 47756"/>
                <a:gd name="connsiteX7-15" fmla="*/ 740569 w 740569"/>
                <a:gd name="connsiteY7-16" fmla="*/ 19181 h 47756"/>
                <a:gd name="connsiteX0-17" fmla="*/ 0 w 740569"/>
                <a:gd name="connsiteY0-18" fmla="*/ 29111 h 48161"/>
                <a:gd name="connsiteX1-19" fmla="*/ 95250 w 740569"/>
                <a:gd name="connsiteY1-20" fmla="*/ 536 h 48161"/>
                <a:gd name="connsiteX2-21" fmla="*/ 152400 w 740569"/>
                <a:gd name="connsiteY2-22" fmla="*/ 41017 h 48161"/>
                <a:gd name="connsiteX3-23" fmla="*/ 238125 w 740569"/>
                <a:gd name="connsiteY3-24" fmla="*/ 5298 h 48161"/>
                <a:gd name="connsiteX4-25" fmla="*/ 285750 w 740569"/>
                <a:gd name="connsiteY4-26" fmla="*/ 48161 h 48161"/>
                <a:gd name="connsiteX5-27" fmla="*/ 431007 w 740569"/>
                <a:gd name="connsiteY5-28" fmla="*/ 19586 h 48161"/>
                <a:gd name="connsiteX6-29" fmla="*/ 733425 w 740569"/>
                <a:gd name="connsiteY6-30" fmla="*/ 19586 h 48161"/>
                <a:gd name="connsiteX7-31" fmla="*/ 740569 w 740569"/>
                <a:gd name="connsiteY7-32" fmla="*/ 19586 h 48161"/>
                <a:gd name="connsiteX0-33" fmla="*/ 0 w 740569"/>
                <a:gd name="connsiteY0-34" fmla="*/ 45574 h 64624"/>
                <a:gd name="connsiteX1-35" fmla="*/ 111919 w 740569"/>
                <a:gd name="connsiteY1-36" fmla="*/ 330 h 64624"/>
                <a:gd name="connsiteX2-37" fmla="*/ 152400 w 740569"/>
                <a:gd name="connsiteY2-38" fmla="*/ 57480 h 64624"/>
                <a:gd name="connsiteX3-39" fmla="*/ 238125 w 740569"/>
                <a:gd name="connsiteY3-40" fmla="*/ 21761 h 64624"/>
                <a:gd name="connsiteX4-41" fmla="*/ 285750 w 740569"/>
                <a:gd name="connsiteY4-42" fmla="*/ 64624 h 64624"/>
                <a:gd name="connsiteX5-43" fmla="*/ 431007 w 740569"/>
                <a:gd name="connsiteY5-44" fmla="*/ 36049 h 64624"/>
                <a:gd name="connsiteX6-45" fmla="*/ 733425 w 740569"/>
                <a:gd name="connsiteY6-46" fmla="*/ 36049 h 64624"/>
                <a:gd name="connsiteX7-47" fmla="*/ 740569 w 740569"/>
                <a:gd name="connsiteY7-48" fmla="*/ 36049 h 64624"/>
                <a:gd name="connsiteX0-49" fmla="*/ 0 w 740569"/>
                <a:gd name="connsiteY0-50" fmla="*/ 45574 h 64624"/>
                <a:gd name="connsiteX1-51" fmla="*/ 111919 w 740569"/>
                <a:gd name="connsiteY1-52" fmla="*/ 330 h 64624"/>
                <a:gd name="connsiteX2-53" fmla="*/ 152400 w 740569"/>
                <a:gd name="connsiteY2-54" fmla="*/ 57480 h 64624"/>
                <a:gd name="connsiteX3-55" fmla="*/ 238125 w 740569"/>
                <a:gd name="connsiteY3-56" fmla="*/ 21761 h 64624"/>
                <a:gd name="connsiteX4-57" fmla="*/ 285750 w 740569"/>
                <a:gd name="connsiteY4-58" fmla="*/ 64624 h 64624"/>
                <a:gd name="connsiteX5-59" fmla="*/ 431007 w 740569"/>
                <a:gd name="connsiteY5-60" fmla="*/ 36049 h 64624"/>
                <a:gd name="connsiteX6-61" fmla="*/ 733425 w 740569"/>
                <a:gd name="connsiteY6-62" fmla="*/ 36049 h 64624"/>
                <a:gd name="connsiteX7-63" fmla="*/ 740569 w 740569"/>
                <a:gd name="connsiteY7-64" fmla="*/ 36049 h 64624"/>
                <a:gd name="connsiteX0-65" fmla="*/ 0 w 740569"/>
                <a:gd name="connsiteY0-66" fmla="*/ 45574 h 64624"/>
                <a:gd name="connsiteX1-67" fmla="*/ 111919 w 740569"/>
                <a:gd name="connsiteY1-68" fmla="*/ 330 h 64624"/>
                <a:gd name="connsiteX2-69" fmla="*/ 152400 w 740569"/>
                <a:gd name="connsiteY2-70" fmla="*/ 57480 h 64624"/>
                <a:gd name="connsiteX3-71" fmla="*/ 238125 w 740569"/>
                <a:gd name="connsiteY3-72" fmla="*/ 21761 h 64624"/>
                <a:gd name="connsiteX4-73" fmla="*/ 285750 w 740569"/>
                <a:gd name="connsiteY4-74" fmla="*/ 64624 h 64624"/>
                <a:gd name="connsiteX5-75" fmla="*/ 431007 w 740569"/>
                <a:gd name="connsiteY5-76" fmla="*/ 36049 h 64624"/>
                <a:gd name="connsiteX6-77" fmla="*/ 733425 w 740569"/>
                <a:gd name="connsiteY6-78" fmla="*/ 36049 h 64624"/>
                <a:gd name="connsiteX7-79" fmla="*/ 740569 w 740569"/>
                <a:gd name="connsiteY7-80" fmla="*/ 36049 h 64624"/>
                <a:gd name="connsiteX0-81" fmla="*/ 0 w 740569"/>
                <a:gd name="connsiteY0-82" fmla="*/ 45574 h 64624"/>
                <a:gd name="connsiteX1-83" fmla="*/ 111919 w 740569"/>
                <a:gd name="connsiteY1-84" fmla="*/ 330 h 64624"/>
                <a:gd name="connsiteX2-85" fmla="*/ 152400 w 740569"/>
                <a:gd name="connsiteY2-86" fmla="*/ 57480 h 64624"/>
                <a:gd name="connsiteX3-87" fmla="*/ 238125 w 740569"/>
                <a:gd name="connsiteY3-88" fmla="*/ 21761 h 64624"/>
                <a:gd name="connsiteX4-89" fmla="*/ 285750 w 740569"/>
                <a:gd name="connsiteY4-90" fmla="*/ 64624 h 64624"/>
                <a:gd name="connsiteX5-91" fmla="*/ 431007 w 740569"/>
                <a:gd name="connsiteY5-92" fmla="*/ 36049 h 64624"/>
                <a:gd name="connsiteX6-93" fmla="*/ 733425 w 740569"/>
                <a:gd name="connsiteY6-94" fmla="*/ 36049 h 64624"/>
                <a:gd name="connsiteX7-95" fmla="*/ 740569 w 740569"/>
                <a:gd name="connsiteY7-96" fmla="*/ 36049 h 64624"/>
                <a:gd name="connsiteX0-97" fmla="*/ 0 w 740569"/>
                <a:gd name="connsiteY0-98" fmla="*/ 45574 h 67811"/>
                <a:gd name="connsiteX1-99" fmla="*/ 111919 w 740569"/>
                <a:gd name="connsiteY1-100" fmla="*/ 330 h 67811"/>
                <a:gd name="connsiteX2-101" fmla="*/ 152400 w 740569"/>
                <a:gd name="connsiteY2-102" fmla="*/ 57480 h 67811"/>
                <a:gd name="connsiteX3-103" fmla="*/ 238125 w 740569"/>
                <a:gd name="connsiteY3-104" fmla="*/ 21761 h 67811"/>
                <a:gd name="connsiteX4-105" fmla="*/ 285750 w 740569"/>
                <a:gd name="connsiteY4-106" fmla="*/ 64624 h 67811"/>
                <a:gd name="connsiteX5-107" fmla="*/ 431007 w 740569"/>
                <a:gd name="connsiteY5-108" fmla="*/ 36049 h 67811"/>
                <a:gd name="connsiteX6-109" fmla="*/ 733425 w 740569"/>
                <a:gd name="connsiteY6-110" fmla="*/ 36049 h 67811"/>
                <a:gd name="connsiteX7-111" fmla="*/ 740569 w 740569"/>
                <a:gd name="connsiteY7-112" fmla="*/ 36049 h 67811"/>
                <a:gd name="connsiteX0-113" fmla="*/ 0 w 740569"/>
                <a:gd name="connsiteY0-114" fmla="*/ 45574 h 64754"/>
                <a:gd name="connsiteX1-115" fmla="*/ 111919 w 740569"/>
                <a:gd name="connsiteY1-116" fmla="*/ 330 h 64754"/>
                <a:gd name="connsiteX2-117" fmla="*/ 152400 w 740569"/>
                <a:gd name="connsiteY2-118" fmla="*/ 57480 h 64754"/>
                <a:gd name="connsiteX3-119" fmla="*/ 238125 w 740569"/>
                <a:gd name="connsiteY3-120" fmla="*/ 21761 h 64754"/>
                <a:gd name="connsiteX4-121" fmla="*/ 285750 w 740569"/>
                <a:gd name="connsiteY4-122" fmla="*/ 64624 h 64754"/>
                <a:gd name="connsiteX5-123" fmla="*/ 431007 w 740569"/>
                <a:gd name="connsiteY5-124" fmla="*/ 36049 h 64754"/>
                <a:gd name="connsiteX6-125" fmla="*/ 733425 w 740569"/>
                <a:gd name="connsiteY6-126" fmla="*/ 36049 h 64754"/>
                <a:gd name="connsiteX7-127" fmla="*/ 740569 w 740569"/>
                <a:gd name="connsiteY7-128" fmla="*/ 36049 h 64754"/>
                <a:gd name="connsiteX0-129" fmla="*/ 0 w 740569"/>
                <a:gd name="connsiteY0-130" fmla="*/ 45574 h 64776"/>
                <a:gd name="connsiteX1-131" fmla="*/ 111919 w 740569"/>
                <a:gd name="connsiteY1-132" fmla="*/ 330 h 64776"/>
                <a:gd name="connsiteX2-133" fmla="*/ 152400 w 740569"/>
                <a:gd name="connsiteY2-134" fmla="*/ 57480 h 64776"/>
                <a:gd name="connsiteX3-135" fmla="*/ 238125 w 740569"/>
                <a:gd name="connsiteY3-136" fmla="*/ 21761 h 64776"/>
                <a:gd name="connsiteX4-137" fmla="*/ 311944 w 740569"/>
                <a:gd name="connsiteY4-138" fmla="*/ 64624 h 64776"/>
                <a:gd name="connsiteX5-139" fmla="*/ 431007 w 740569"/>
                <a:gd name="connsiteY5-140" fmla="*/ 36049 h 64776"/>
                <a:gd name="connsiteX6-141" fmla="*/ 733425 w 740569"/>
                <a:gd name="connsiteY6-142" fmla="*/ 36049 h 64776"/>
                <a:gd name="connsiteX7-143" fmla="*/ 740569 w 740569"/>
                <a:gd name="connsiteY7-144" fmla="*/ 36049 h 64776"/>
                <a:gd name="connsiteX0-145" fmla="*/ 0 w 758294"/>
                <a:gd name="connsiteY0-146" fmla="*/ 45574 h 64666"/>
                <a:gd name="connsiteX1-147" fmla="*/ 111919 w 758294"/>
                <a:gd name="connsiteY1-148" fmla="*/ 330 h 64666"/>
                <a:gd name="connsiteX2-149" fmla="*/ 152400 w 758294"/>
                <a:gd name="connsiteY2-150" fmla="*/ 57480 h 64666"/>
                <a:gd name="connsiteX3-151" fmla="*/ 238125 w 758294"/>
                <a:gd name="connsiteY3-152" fmla="*/ 21761 h 64666"/>
                <a:gd name="connsiteX4-153" fmla="*/ 311944 w 758294"/>
                <a:gd name="connsiteY4-154" fmla="*/ 64624 h 64666"/>
                <a:gd name="connsiteX5-155" fmla="*/ 423864 w 758294"/>
                <a:gd name="connsiteY5-156" fmla="*/ 12236 h 64666"/>
                <a:gd name="connsiteX6-157" fmla="*/ 733425 w 758294"/>
                <a:gd name="connsiteY6-158" fmla="*/ 36049 h 64666"/>
                <a:gd name="connsiteX7-159" fmla="*/ 740569 w 758294"/>
                <a:gd name="connsiteY7-160" fmla="*/ 36049 h 64666"/>
                <a:gd name="connsiteX0-161" fmla="*/ 0 w 950119"/>
                <a:gd name="connsiteY0-162" fmla="*/ 45574 h 64666"/>
                <a:gd name="connsiteX1-163" fmla="*/ 111919 w 950119"/>
                <a:gd name="connsiteY1-164" fmla="*/ 330 h 64666"/>
                <a:gd name="connsiteX2-165" fmla="*/ 152400 w 950119"/>
                <a:gd name="connsiteY2-166" fmla="*/ 57480 h 64666"/>
                <a:gd name="connsiteX3-167" fmla="*/ 238125 w 950119"/>
                <a:gd name="connsiteY3-168" fmla="*/ 21761 h 64666"/>
                <a:gd name="connsiteX4-169" fmla="*/ 311944 w 950119"/>
                <a:gd name="connsiteY4-170" fmla="*/ 64624 h 64666"/>
                <a:gd name="connsiteX5-171" fmla="*/ 423864 w 950119"/>
                <a:gd name="connsiteY5-172" fmla="*/ 12236 h 64666"/>
                <a:gd name="connsiteX6-173" fmla="*/ 733425 w 950119"/>
                <a:gd name="connsiteY6-174" fmla="*/ 36049 h 64666"/>
                <a:gd name="connsiteX7-175" fmla="*/ 950119 w 950119"/>
                <a:gd name="connsiteY7-176" fmla="*/ 36049 h 64666"/>
                <a:gd name="connsiteX0-177" fmla="*/ 0 w 950119"/>
                <a:gd name="connsiteY0-178" fmla="*/ 45574 h 64666"/>
                <a:gd name="connsiteX1-179" fmla="*/ 111919 w 950119"/>
                <a:gd name="connsiteY1-180" fmla="*/ 330 h 64666"/>
                <a:gd name="connsiteX2-181" fmla="*/ 152400 w 950119"/>
                <a:gd name="connsiteY2-182" fmla="*/ 57480 h 64666"/>
                <a:gd name="connsiteX3-183" fmla="*/ 238125 w 950119"/>
                <a:gd name="connsiteY3-184" fmla="*/ 21761 h 64666"/>
                <a:gd name="connsiteX4-185" fmla="*/ 311944 w 950119"/>
                <a:gd name="connsiteY4-186" fmla="*/ 64624 h 64666"/>
                <a:gd name="connsiteX5-187" fmla="*/ 423864 w 950119"/>
                <a:gd name="connsiteY5-188" fmla="*/ 12236 h 64666"/>
                <a:gd name="connsiteX6-189" fmla="*/ 738187 w 950119"/>
                <a:gd name="connsiteY6-190" fmla="*/ 14618 h 64666"/>
                <a:gd name="connsiteX7-191" fmla="*/ 950119 w 950119"/>
                <a:gd name="connsiteY7-192" fmla="*/ 36049 h 64666"/>
                <a:gd name="connsiteX0-193" fmla="*/ 0 w 985838"/>
                <a:gd name="connsiteY0-194" fmla="*/ 45574 h 64666"/>
                <a:gd name="connsiteX1-195" fmla="*/ 111919 w 985838"/>
                <a:gd name="connsiteY1-196" fmla="*/ 330 h 64666"/>
                <a:gd name="connsiteX2-197" fmla="*/ 152400 w 985838"/>
                <a:gd name="connsiteY2-198" fmla="*/ 57480 h 64666"/>
                <a:gd name="connsiteX3-199" fmla="*/ 238125 w 985838"/>
                <a:gd name="connsiteY3-200" fmla="*/ 21761 h 64666"/>
                <a:gd name="connsiteX4-201" fmla="*/ 311944 w 985838"/>
                <a:gd name="connsiteY4-202" fmla="*/ 64624 h 64666"/>
                <a:gd name="connsiteX5-203" fmla="*/ 423864 w 985838"/>
                <a:gd name="connsiteY5-204" fmla="*/ 12236 h 64666"/>
                <a:gd name="connsiteX6-205" fmla="*/ 738187 w 985838"/>
                <a:gd name="connsiteY6-206" fmla="*/ 14618 h 64666"/>
                <a:gd name="connsiteX7-207" fmla="*/ 985838 w 985838"/>
                <a:gd name="connsiteY7-208" fmla="*/ 16999 h 64666"/>
                <a:gd name="connsiteX0-209" fmla="*/ 0 w 964406"/>
                <a:gd name="connsiteY0-210" fmla="*/ 45574 h 64666"/>
                <a:gd name="connsiteX1-211" fmla="*/ 111919 w 964406"/>
                <a:gd name="connsiteY1-212" fmla="*/ 330 h 64666"/>
                <a:gd name="connsiteX2-213" fmla="*/ 152400 w 964406"/>
                <a:gd name="connsiteY2-214" fmla="*/ 57480 h 64666"/>
                <a:gd name="connsiteX3-215" fmla="*/ 238125 w 964406"/>
                <a:gd name="connsiteY3-216" fmla="*/ 21761 h 64666"/>
                <a:gd name="connsiteX4-217" fmla="*/ 311944 w 964406"/>
                <a:gd name="connsiteY4-218" fmla="*/ 64624 h 64666"/>
                <a:gd name="connsiteX5-219" fmla="*/ 423864 w 964406"/>
                <a:gd name="connsiteY5-220" fmla="*/ 12236 h 64666"/>
                <a:gd name="connsiteX6-221" fmla="*/ 738187 w 964406"/>
                <a:gd name="connsiteY6-222" fmla="*/ 14618 h 64666"/>
                <a:gd name="connsiteX7-223" fmla="*/ 964406 w 964406"/>
                <a:gd name="connsiteY7-224" fmla="*/ 7474 h 64666"/>
                <a:gd name="connsiteX0-225" fmla="*/ 0 w 962024"/>
                <a:gd name="connsiteY0-226" fmla="*/ 45574 h 64666"/>
                <a:gd name="connsiteX1-227" fmla="*/ 111919 w 962024"/>
                <a:gd name="connsiteY1-228" fmla="*/ 330 h 64666"/>
                <a:gd name="connsiteX2-229" fmla="*/ 152400 w 962024"/>
                <a:gd name="connsiteY2-230" fmla="*/ 57480 h 64666"/>
                <a:gd name="connsiteX3-231" fmla="*/ 238125 w 962024"/>
                <a:gd name="connsiteY3-232" fmla="*/ 21761 h 64666"/>
                <a:gd name="connsiteX4-233" fmla="*/ 311944 w 962024"/>
                <a:gd name="connsiteY4-234" fmla="*/ 64624 h 64666"/>
                <a:gd name="connsiteX5-235" fmla="*/ 423864 w 962024"/>
                <a:gd name="connsiteY5-236" fmla="*/ 12236 h 64666"/>
                <a:gd name="connsiteX6-237" fmla="*/ 738187 w 962024"/>
                <a:gd name="connsiteY6-238" fmla="*/ 14618 h 64666"/>
                <a:gd name="connsiteX7-239" fmla="*/ 962024 w 962024"/>
                <a:gd name="connsiteY7-240" fmla="*/ 14618 h 64666"/>
                <a:gd name="connsiteX0-241" fmla="*/ 0 w 845343"/>
                <a:gd name="connsiteY0-242" fmla="*/ 45574 h 64666"/>
                <a:gd name="connsiteX1-243" fmla="*/ 111919 w 845343"/>
                <a:gd name="connsiteY1-244" fmla="*/ 330 h 64666"/>
                <a:gd name="connsiteX2-245" fmla="*/ 152400 w 845343"/>
                <a:gd name="connsiteY2-246" fmla="*/ 57480 h 64666"/>
                <a:gd name="connsiteX3-247" fmla="*/ 238125 w 845343"/>
                <a:gd name="connsiteY3-248" fmla="*/ 21761 h 64666"/>
                <a:gd name="connsiteX4-249" fmla="*/ 311944 w 845343"/>
                <a:gd name="connsiteY4-250" fmla="*/ 64624 h 64666"/>
                <a:gd name="connsiteX5-251" fmla="*/ 423864 w 845343"/>
                <a:gd name="connsiteY5-252" fmla="*/ 12236 h 64666"/>
                <a:gd name="connsiteX6-253" fmla="*/ 738187 w 845343"/>
                <a:gd name="connsiteY6-254" fmla="*/ 14618 h 64666"/>
                <a:gd name="connsiteX7-255" fmla="*/ 845343 w 845343"/>
                <a:gd name="connsiteY7-256" fmla="*/ 14618 h 64666"/>
                <a:gd name="connsiteX0-257" fmla="*/ 0 w 904874"/>
                <a:gd name="connsiteY0-258" fmla="*/ 45574 h 64666"/>
                <a:gd name="connsiteX1-259" fmla="*/ 111919 w 904874"/>
                <a:gd name="connsiteY1-260" fmla="*/ 330 h 64666"/>
                <a:gd name="connsiteX2-261" fmla="*/ 152400 w 904874"/>
                <a:gd name="connsiteY2-262" fmla="*/ 57480 h 64666"/>
                <a:gd name="connsiteX3-263" fmla="*/ 238125 w 904874"/>
                <a:gd name="connsiteY3-264" fmla="*/ 21761 h 64666"/>
                <a:gd name="connsiteX4-265" fmla="*/ 311944 w 904874"/>
                <a:gd name="connsiteY4-266" fmla="*/ 64624 h 64666"/>
                <a:gd name="connsiteX5-267" fmla="*/ 423864 w 904874"/>
                <a:gd name="connsiteY5-268" fmla="*/ 12236 h 64666"/>
                <a:gd name="connsiteX6-269" fmla="*/ 738187 w 904874"/>
                <a:gd name="connsiteY6-270" fmla="*/ 14618 h 64666"/>
                <a:gd name="connsiteX7-271" fmla="*/ 904874 w 904874"/>
                <a:gd name="connsiteY7-272" fmla="*/ 14618 h 64666"/>
                <a:gd name="connsiteX0-273" fmla="*/ 0 w 904874"/>
                <a:gd name="connsiteY0-274" fmla="*/ 45574 h 64666"/>
                <a:gd name="connsiteX1-275" fmla="*/ 111919 w 904874"/>
                <a:gd name="connsiteY1-276" fmla="*/ 330 h 64666"/>
                <a:gd name="connsiteX2-277" fmla="*/ 152400 w 904874"/>
                <a:gd name="connsiteY2-278" fmla="*/ 57480 h 64666"/>
                <a:gd name="connsiteX3-279" fmla="*/ 238125 w 904874"/>
                <a:gd name="connsiteY3-280" fmla="*/ 21761 h 64666"/>
                <a:gd name="connsiteX4-281" fmla="*/ 311944 w 904874"/>
                <a:gd name="connsiteY4-282" fmla="*/ 64624 h 64666"/>
                <a:gd name="connsiteX5-283" fmla="*/ 423864 w 904874"/>
                <a:gd name="connsiteY5-284" fmla="*/ 12236 h 64666"/>
                <a:gd name="connsiteX6-285" fmla="*/ 740569 w 904874"/>
                <a:gd name="connsiteY6-286" fmla="*/ 14618 h 64666"/>
                <a:gd name="connsiteX7-287" fmla="*/ 904874 w 904874"/>
                <a:gd name="connsiteY7-288" fmla="*/ 14618 h 64666"/>
                <a:gd name="connsiteX0-289" fmla="*/ 0 w 904874"/>
                <a:gd name="connsiteY0-290" fmla="*/ 45574 h 64666"/>
                <a:gd name="connsiteX1-291" fmla="*/ 111919 w 904874"/>
                <a:gd name="connsiteY1-292" fmla="*/ 330 h 64666"/>
                <a:gd name="connsiteX2-293" fmla="*/ 152400 w 904874"/>
                <a:gd name="connsiteY2-294" fmla="*/ 57480 h 64666"/>
                <a:gd name="connsiteX3-295" fmla="*/ 238125 w 904874"/>
                <a:gd name="connsiteY3-296" fmla="*/ 21761 h 64666"/>
                <a:gd name="connsiteX4-297" fmla="*/ 311944 w 904874"/>
                <a:gd name="connsiteY4-298" fmla="*/ 64624 h 64666"/>
                <a:gd name="connsiteX5-299" fmla="*/ 423864 w 904874"/>
                <a:gd name="connsiteY5-300" fmla="*/ 12236 h 64666"/>
                <a:gd name="connsiteX6-301" fmla="*/ 740569 w 904874"/>
                <a:gd name="connsiteY6-302" fmla="*/ 14618 h 64666"/>
                <a:gd name="connsiteX7-303" fmla="*/ 904874 w 904874"/>
                <a:gd name="connsiteY7-304" fmla="*/ 14618 h 64666"/>
                <a:gd name="connsiteX0-305" fmla="*/ 0 w 904874"/>
                <a:gd name="connsiteY0-306" fmla="*/ 45574 h 64666"/>
                <a:gd name="connsiteX1-307" fmla="*/ 111919 w 904874"/>
                <a:gd name="connsiteY1-308" fmla="*/ 330 h 64666"/>
                <a:gd name="connsiteX2-309" fmla="*/ 152400 w 904874"/>
                <a:gd name="connsiteY2-310" fmla="*/ 57480 h 64666"/>
                <a:gd name="connsiteX3-311" fmla="*/ 238125 w 904874"/>
                <a:gd name="connsiteY3-312" fmla="*/ 21761 h 64666"/>
                <a:gd name="connsiteX4-313" fmla="*/ 311944 w 904874"/>
                <a:gd name="connsiteY4-314" fmla="*/ 64624 h 64666"/>
                <a:gd name="connsiteX5-315" fmla="*/ 423864 w 904874"/>
                <a:gd name="connsiteY5-316" fmla="*/ 12236 h 64666"/>
                <a:gd name="connsiteX6-317" fmla="*/ 904874 w 904874"/>
                <a:gd name="connsiteY6-318" fmla="*/ 14618 h 6466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904874" h="64666">
                  <a:moveTo>
                    <a:pt x="0" y="45574"/>
                  </a:moveTo>
                  <a:cubicBezTo>
                    <a:pt x="31750" y="36049"/>
                    <a:pt x="67469" y="-4035"/>
                    <a:pt x="111919" y="330"/>
                  </a:cubicBezTo>
                  <a:cubicBezTo>
                    <a:pt x="156369" y="4695"/>
                    <a:pt x="114300" y="47955"/>
                    <a:pt x="152400" y="57480"/>
                  </a:cubicBezTo>
                  <a:cubicBezTo>
                    <a:pt x="190500" y="67005"/>
                    <a:pt x="211534" y="20570"/>
                    <a:pt x="238125" y="21761"/>
                  </a:cubicBezTo>
                  <a:cubicBezTo>
                    <a:pt x="264716" y="22952"/>
                    <a:pt x="280988" y="66211"/>
                    <a:pt x="311944" y="64624"/>
                  </a:cubicBezTo>
                  <a:cubicBezTo>
                    <a:pt x="342900" y="63037"/>
                    <a:pt x="325042" y="20570"/>
                    <a:pt x="423864" y="12236"/>
                  </a:cubicBezTo>
                  <a:cubicBezTo>
                    <a:pt x="522686" y="3902"/>
                    <a:pt x="804664" y="14122"/>
                    <a:pt x="904874" y="14618"/>
                  </a:cubicBezTo>
                </a:path>
              </a:pathLst>
            </a:custGeom>
            <a:noFill/>
            <a:ln w="12700">
              <a:solidFill>
                <a:srgbClr val="D9AA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75"/>
            </a:p>
          </p:txBody>
        </p:sp>
        <p:cxnSp>
          <p:nvCxnSpPr>
            <p:cNvPr id="73" name="直接连接符 72"/>
            <p:cNvCxnSpPr>
              <a:stCxn id="72" idx="6"/>
            </p:cNvCxnSpPr>
            <p:nvPr/>
          </p:nvCxnSpPr>
          <p:spPr>
            <a:xfrm>
              <a:off x="1193007" y="497681"/>
              <a:ext cx="7867866" cy="4366"/>
            </a:xfrm>
            <a:prstGeom prst="line">
              <a:avLst/>
            </a:prstGeom>
            <a:noFill/>
            <a:ln w="12700">
              <a:solidFill>
                <a:srgbClr val="D9AA27"/>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94" name="组合 93"/>
          <p:cNvGrpSpPr/>
          <p:nvPr/>
        </p:nvGrpSpPr>
        <p:grpSpPr>
          <a:xfrm>
            <a:off x="0" y="320298"/>
            <a:ext cx="633155" cy="349397"/>
            <a:chOff x="0" y="252065"/>
            <a:chExt cx="641111" cy="392113"/>
          </a:xfrm>
        </p:grpSpPr>
        <p:sp>
          <p:nvSpPr>
            <p:cNvPr id="136" name="矩形 59"/>
            <p:cNvSpPr>
              <a:spLocks noChangeArrowheads="1"/>
            </p:cNvSpPr>
            <p:nvPr/>
          </p:nvSpPr>
          <p:spPr bwMode="auto">
            <a:xfrm>
              <a:off x="0" y="252065"/>
              <a:ext cx="227013" cy="392112"/>
            </a:xfrm>
            <a:prstGeom prst="rect">
              <a:avLst/>
            </a:prstGeom>
            <a:solidFill>
              <a:schemeClr val="accent2">
                <a:lumMod val="75000"/>
              </a:schemeClr>
            </a:solidFill>
            <a:ln>
              <a:noFill/>
            </a:ln>
          </p:spPr>
          <p:txBody>
            <a:bodyPr anchor="ctr"/>
            <a:lstStyle>
              <a:lvl1pPr>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defTabSz="955675" fontAlgn="auto">
                <a:lnSpc>
                  <a:spcPct val="100000"/>
                </a:lnSpc>
                <a:spcBef>
                  <a:spcPct val="0"/>
                </a:spcBef>
                <a:spcAft>
                  <a:spcPts val="0"/>
                </a:spcAft>
                <a:buNone/>
                <a:defRPr/>
              </a:pPr>
              <a:endParaRPr lang="zh-CN" altLang="en-US" sz="1385">
                <a:solidFill>
                  <a:srgbClr val="FFFFFF"/>
                </a:solidFill>
              </a:endParaRPr>
            </a:p>
          </p:txBody>
        </p:sp>
        <p:sp>
          <p:nvSpPr>
            <p:cNvPr id="137" name="矩形 60"/>
            <p:cNvSpPr>
              <a:spLocks noChangeArrowheads="1"/>
            </p:cNvSpPr>
            <p:nvPr/>
          </p:nvSpPr>
          <p:spPr bwMode="auto">
            <a:xfrm>
              <a:off x="227013" y="252065"/>
              <a:ext cx="114300" cy="392112"/>
            </a:xfrm>
            <a:prstGeom prst="rect">
              <a:avLst/>
            </a:prstGeom>
            <a:solidFill>
              <a:srgbClr val="E1C209"/>
            </a:solidFill>
            <a:ln>
              <a:noFill/>
            </a:ln>
          </p:spPr>
          <p:txBody>
            <a:bodyPr anchor="ctr"/>
            <a:lstStyle>
              <a:lvl1pPr>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defTabSz="955675" fontAlgn="auto">
                <a:lnSpc>
                  <a:spcPct val="100000"/>
                </a:lnSpc>
                <a:spcBef>
                  <a:spcPct val="0"/>
                </a:spcBef>
                <a:spcAft>
                  <a:spcPts val="0"/>
                </a:spcAft>
                <a:buNone/>
                <a:defRPr/>
              </a:pPr>
              <a:endParaRPr lang="zh-CN" altLang="en-US" sz="1385">
                <a:solidFill>
                  <a:srgbClr val="FFFFFF"/>
                </a:solidFill>
              </a:endParaRPr>
            </a:p>
          </p:txBody>
        </p:sp>
        <p:sp>
          <p:nvSpPr>
            <p:cNvPr id="138" name="五边形 137"/>
            <p:cNvSpPr/>
            <p:nvPr userDrawn="1"/>
          </p:nvSpPr>
          <p:spPr>
            <a:xfrm>
              <a:off x="338378" y="254692"/>
              <a:ext cx="302733" cy="389486"/>
            </a:xfrm>
            <a:prstGeom prst="homePlate">
              <a:avLst/>
            </a:prstGeom>
            <a:solidFill>
              <a:srgbClr val="D9AA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75"/>
            </a:p>
          </p:txBody>
        </p:sp>
      </p:grpSp>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94"/>
                                        </p:tgtEl>
                                        <p:attrNameLst>
                                          <p:attrName>style.visibility</p:attrName>
                                        </p:attrNameLst>
                                      </p:cBhvr>
                                      <p:to>
                                        <p:strVal val="visible"/>
                                      </p:to>
                                    </p:set>
                                    <p:animEffect transition="in" filter="wipe(left)">
                                      <p:cBhvr>
                                        <p:cTn id="7" dur="500"/>
                                        <p:tgtEl>
                                          <p:spTgt spid="9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71"/>
                                        </p:tgtEl>
                                        <p:attrNameLst>
                                          <p:attrName>style.visibility</p:attrName>
                                        </p:attrNameLst>
                                      </p:cBhvr>
                                      <p:to>
                                        <p:strVal val="visible"/>
                                      </p:to>
                                    </p:set>
                                    <p:animEffect transition="in" filter="wipe(down)">
                                      <p:cBhvr>
                                        <p:cTn id="12" dur="500"/>
                                        <p:tgtEl>
                                          <p:spTgt spid="71"/>
                                        </p:tgtEl>
                                      </p:cBhvr>
                                    </p:animEffect>
                                  </p:childTnLst>
                                </p:cTn>
                              </p:par>
                            </p:childTnLst>
                          </p:cTn>
                        </p:par>
                        <p:par>
                          <p:cTn id="13" fill="hold">
                            <p:stCondLst>
                              <p:cond delay="500"/>
                            </p:stCondLst>
                            <p:childTnLst>
                              <p:par>
                                <p:cTn id="14" presetID="41" presetClass="entr" presetSubtype="0" fill="hold" grpId="0" nodeType="afterEffect">
                                  <p:stCondLst>
                                    <p:cond delay="0"/>
                                  </p:stCondLst>
                                  <p:iterate type="lt">
                                    <p:tmPct val="10000"/>
                                  </p:iterate>
                                  <p:childTnLst>
                                    <p:set>
                                      <p:cBhvr>
                                        <p:cTn id="15" dur="1" fill="hold">
                                          <p:stCondLst>
                                            <p:cond delay="0"/>
                                          </p:stCondLst>
                                        </p:cTn>
                                        <p:tgtEl>
                                          <p:spTgt spid="70"/>
                                        </p:tgtEl>
                                        <p:attrNameLst>
                                          <p:attrName>style.visibility</p:attrName>
                                        </p:attrNameLst>
                                      </p:cBhvr>
                                      <p:to>
                                        <p:strVal val="visible"/>
                                      </p:to>
                                    </p:set>
                                    <p:anim calcmode="lin" valueType="num">
                                      <p:cBhvr>
                                        <p:cTn id="16" dur="500" fill="hold"/>
                                        <p:tgtEl>
                                          <p:spTgt spid="70"/>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70"/>
                                        </p:tgtEl>
                                        <p:attrNameLst>
                                          <p:attrName>ppt_y</p:attrName>
                                        </p:attrNameLst>
                                      </p:cBhvr>
                                      <p:tavLst>
                                        <p:tav tm="0">
                                          <p:val>
                                            <p:strVal val="#ppt_y"/>
                                          </p:val>
                                        </p:tav>
                                        <p:tav tm="100000">
                                          <p:val>
                                            <p:strVal val="#ppt_y"/>
                                          </p:val>
                                        </p:tav>
                                      </p:tavLst>
                                    </p:anim>
                                    <p:anim calcmode="lin" valueType="num">
                                      <p:cBhvr>
                                        <p:cTn id="18" dur="500" fill="hold"/>
                                        <p:tgtEl>
                                          <p:spTgt spid="70"/>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70"/>
                                        </p:tgtEl>
                                        <p:attrNameLst>
                                          <p:attrName>ppt_w</p:attrName>
                                        </p:attrNameLst>
                                      </p:cBhvr>
                                      <p:tavLst>
                                        <p:tav tm="0">
                                          <p:val>
                                            <p:strVal val="#ppt_w/10"/>
                                          </p:val>
                                        </p:tav>
                                        <p:tav tm="50000">
                                          <p:val>
                                            <p:strVal val="#ppt_w+.01"/>
                                          </p:val>
                                        </p:tav>
                                        <p:tav tm="100000">
                                          <p:val>
                                            <p:strVal val="#ppt_w"/>
                                          </p:val>
                                        </p:tav>
                                      </p:tavLst>
                                    </p:anim>
                                    <p:animEffect>
                                      <p:cBhvr>
                                        <p:cTn id="20" dur="500" tmFilter="0,0; .5, 1; 1, 1"/>
                                        <p:tgtEl>
                                          <p:spTgt spid="70"/>
                                        </p:tgtEl>
                                      </p:cBhvr>
                                    </p:animEffect>
                                  </p:childTnLst>
                                </p:cTn>
                              </p:par>
                            </p:childTnLst>
                          </p:cTn>
                        </p:par>
                        <p:par>
                          <p:cTn id="21" fill="hold">
                            <p:stCondLst>
                              <p:cond delay="1450"/>
                            </p:stCondLst>
                            <p:childTnLst>
                              <p:par>
                                <p:cTn id="22" presetID="22" presetClass="entr" presetSubtype="8"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ipe(left)">
                                      <p:cBhvr>
                                        <p:cTn id="24" dur="1000"/>
                                        <p:tgtEl>
                                          <p:spTgt spid="8"/>
                                        </p:tgtEl>
                                      </p:cBhvr>
                                    </p:animEffect>
                                  </p:childTnLst>
                                </p:cTn>
                              </p:par>
                            </p:childTnLst>
                          </p:cTn>
                        </p:par>
                        <p:par>
                          <p:cTn id="25" fill="hold">
                            <p:stCondLst>
                              <p:cond delay="2450"/>
                            </p:stCondLst>
                            <p:childTnLst>
                              <p:par>
                                <p:cTn id="26" presetID="16" presetClass="entr" presetSubtype="21" fill="hold" nodeType="after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barn(inVertical)">
                                      <p:cBhvr>
                                        <p:cTn id="28" dur="500"/>
                                        <p:tgtEl>
                                          <p:spTgt spid="4"/>
                                        </p:tgtEl>
                                      </p:cBhvr>
                                    </p:animEffect>
                                  </p:childTnLst>
                                </p:cTn>
                              </p:par>
                            </p:childTnLst>
                          </p:cTn>
                        </p:par>
                        <p:par>
                          <p:cTn id="29" fill="hold">
                            <p:stCondLst>
                              <p:cond delay="2950"/>
                            </p:stCondLst>
                            <p:childTnLst>
                              <p:par>
                                <p:cTn id="30" presetID="16" presetClass="entr" presetSubtype="21"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arn(inVertical)">
                                      <p:cBhvr>
                                        <p:cTn id="32" dur="500"/>
                                        <p:tgtEl>
                                          <p:spTgt spid="9"/>
                                        </p:tgtEl>
                                      </p:cBhvr>
                                    </p:animEffect>
                                  </p:childTnLst>
                                </p:cTn>
                              </p:par>
                            </p:childTnLst>
                          </p:cTn>
                        </p:par>
                        <p:par>
                          <p:cTn id="33" fill="hold">
                            <p:stCondLst>
                              <p:cond delay="3450"/>
                            </p:stCondLst>
                            <p:childTnLst>
                              <p:par>
                                <p:cTn id="34" presetID="16" presetClass="entr" presetSubtype="21" fill="hold" nodeType="after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barn(inVertical)">
                                      <p:cBhvr>
                                        <p:cTn id="36" dur="500"/>
                                        <p:tgtEl>
                                          <p:spTgt spid="10"/>
                                        </p:tgtEl>
                                      </p:cBhvr>
                                    </p:animEffect>
                                  </p:childTnLst>
                                </p:cTn>
                              </p:par>
                            </p:childTnLst>
                          </p:cTn>
                        </p:par>
                        <p:par>
                          <p:cTn id="37" fill="hold">
                            <p:stCondLst>
                              <p:cond delay="3950"/>
                            </p:stCondLst>
                            <p:childTnLst>
                              <p:par>
                                <p:cTn id="38" presetID="16" presetClass="entr" presetSubtype="21" fill="hold" nodeType="after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barn(inVertical)">
                                      <p:cBhvr>
                                        <p:cTn id="4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bldLvl="0"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25"/>
          <p:cNvGrpSpPr/>
          <p:nvPr/>
        </p:nvGrpSpPr>
        <p:grpSpPr bwMode="auto">
          <a:xfrm>
            <a:off x="4258926" y="970317"/>
            <a:ext cx="2679369" cy="2405199"/>
            <a:chOff x="3792217" y="1238673"/>
            <a:chExt cx="2713480" cy="2435330"/>
          </a:xfrm>
        </p:grpSpPr>
        <p:grpSp>
          <p:nvGrpSpPr>
            <p:cNvPr id="31760" name="组合 26"/>
            <p:cNvGrpSpPr/>
            <p:nvPr/>
          </p:nvGrpSpPr>
          <p:grpSpPr bwMode="auto">
            <a:xfrm>
              <a:off x="3931294" y="1238673"/>
              <a:ext cx="2435333" cy="2435330"/>
              <a:chOff x="3191200" y="1282700"/>
              <a:chExt cx="3098962" cy="3098958"/>
            </a:xfrm>
          </p:grpSpPr>
          <p:sp>
            <p:nvSpPr>
              <p:cNvPr id="29" name="椭圆 28"/>
              <p:cNvSpPr/>
              <p:nvPr/>
            </p:nvSpPr>
            <p:spPr>
              <a:xfrm>
                <a:off x="3304755" y="1392621"/>
                <a:ext cx="2881945" cy="2879115"/>
              </a:xfrm>
              <a:prstGeom prst="ellipse">
                <a:avLst/>
              </a:prstGeom>
              <a:solidFill>
                <a:srgbClr val="A2780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55675" fontAlgn="auto">
                  <a:spcBef>
                    <a:spcPts val="0"/>
                  </a:spcBef>
                  <a:spcAft>
                    <a:spcPts val="0"/>
                  </a:spcAft>
                  <a:defRPr/>
                </a:pPr>
                <a:endParaRPr lang="zh-CN" altLang="en-US" sz="1875"/>
              </a:p>
            </p:txBody>
          </p:sp>
          <p:sp>
            <p:nvSpPr>
              <p:cNvPr id="32" name="同心圆 31"/>
              <p:cNvSpPr/>
              <p:nvPr/>
            </p:nvSpPr>
            <p:spPr>
              <a:xfrm>
                <a:off x="3191200" y="1282700"/>
                <a:ext cx="3098962" cy="3098958"/>
              </a:xfrm>
              <a:prstGeom prst="donut">
                <a:avLst>
                  <a:gd name="adj" fmla="val 8132"/>
                </a:avLst>
              </a:prstGeom>
              <a:solidFill>
                <a:schemeClr val="accent2">
                  <a:lumMod val="75000"/>
                </a:schemeClr>
              </a:solidFill>
              <a:ln w="12700">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55675" fontAlgn="auto">
                  <a:spcBef>
                    <a:spcPts val="0"/>
                  </a:spcBef>
                  <a:spcAft>
                    <a:spcPts val="0"/>
                  </a:spcAft>
                  <a:defRPr/>
                </a:pPr>
                <a:endParaRPr lang="zh-CN" altLang="en-US" sz="1875">
                  <a:solidFill>
                    <a:schemeClr val="tx1"/>
                  </a:solidFill>
                </a:endParaRPr>
              </a:p>
            </p:txBody>
          </p:sp>
        </p:grpSp>
        <p:sp>
          <p:nvSpPr>
            <p:cNvPr id="31761" name="矩形 27"/>
            <p:cNvSpPr>
              <a:spLocks noChangeArrowheads="1"/>
            </p:cNvSpPr>
            <p:nvPr/>
          </p:nvSpPr>
          <p:spPr bwMode="auto">
            <a:xfrm>
              <a:off x="3792217" y="1695707"/>
              <a:ext cx="2713480"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130000"/>
                </a:lnSpc>
              </a:pPr>
              <a:r>
                <a:rPr lang="zh-CN" altLang="en-US" sz="3555" b="1" dirty="0">
                  <a:solidFill>
                    <a:srgbClr val="F8F8F8"/>
                  </a:solidFill>
                  <a:latin typeface="微软雅黑" panose="020B0503020204020204" pitchFamily="34" charset="-122"/>
                  <a:ea typeface="微软雅黑" panose="020B0503020204020204" pitchFamily="34" charset="-122"/>
                </a:rPr>
                <a:t>① </a:t>
              </a:r>
              <a:endParaRPr lang="en-US" altLang="zh-CN" sz="3555" b="1" dirty="0">
                <a:solidFill>
                  <a:srgbClr val="F8F8F8"/>
                </a:solidFill>
                <a:latin typeface="微软雅黑" panose="020B0503020204020204" pitchFamily="34" charset="-122"/>
                <a:ea typeface="微软雅黑" panose="020B0503020204020204" pitchFamily="34" charset="-122"/>
              </a:endParaRPr>
            </a:p>
            <a:p>
              <a:pPr algn="ctr">
                <a:lnSpc>
                  <a:spcPct val="130000"/>
                </a:lnSpc>
              </a:pPr>
              <a:r>
                <a:rPr lang="zh-CN" altLang="en-US" sz="2370" b="1" dirty="0">
                  <a:solidFill>
                    <a:srgbClr val="F8F8F8"/>
                  </a:solidFill>
                  <a:latin typeface="微软雅黑" panose="020B0503020204020204" pitchFamily="34" charset="-122"/>
                  <a:ea typeface="微软雅黑" panose="020B0503020204020204" pitchFamily="34" charset="-122"/>
                </a:rPr>
                <a:t>您的标题</a:t>
              </a:r>
              <a:endParaRPr lang="zh-CN" altLang="en-US" sz="2370" b="1" dirty="0">
                <a:solidFill>
                  <a:srgbClr val="F8F8F8"/>
                </a:solidFill>
                <a:ea typeface="微软雅黑" panose="020B0503020204020204" pitchFamily="34" charset="-122"/>
              </a:endParaRPr>
            </a:p>
          </p:txBody>
        </p:sp>
      </p:grpSp>
      <p:grpSp>
        <p:nvGrpSpPr>
          <p:cNvPr id="5" name="组合 32"/>
          <p:cNvGrpSpPr/>
          <p:nvPr/>
        </p:nvGrpSpPr>
        <p:grpSpPr bwMode="auto">
          <a:xfrm>
            <a:off x="3086213" y="2761282"/>
            <a:ext cx="2155724" cy="1935353"/>
            <a:chOff x="3792217" y="1238674"/>
            <a:chExt cx="2713479" cy="2435330"/>
          </a:xfrm>
        </p:grpSpPr>
        <p:grpSp>
          <p:nvGrpSpPr>
            <p:cNvPr id="31756" name="组合 33"/>
            <p:cNvGrpSpPr/>
            <p:nvPr/>
          </p:nvGrpSpPr>
          <p:grpSpPr bwMode="auto">
            <a:xfrm>
              <a:off x="3931293" y="1238674"/>
              <a:ext cx="2435332" cy="2435330"/>
              <a:chOff x="3191198" y="1282702"/>
              <a:chExt cx="3098960" cy="3098958"/>
            </a:xfrm>
          </p:grpSpPr>
          <p:sp>
            <p:nvSpPr>
              <p:cNvPr id="36" name="椭圆 35"/>
              <p:cNvSpPr/>
              <p:nvPr/>
            </p:nvSpPr>
            <p:spPr>
              <a:xfrm>
                <a:off x="3201240" y="1286701"/>
                <a:ext cx="3088918" cy="3090955"/>
              </a:xfrm>
              <a:prstGeom prst="ellipse">
                <a:avLst/>
              </a:prstGeom>
              <a:solidFill>
                <a:srgbClr val="D9AA2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55675" fontAlgn="auto">
                  <a:spcBef>
                    <a:spcPts val="0"/>
                  </a:spcBef>
                  <a:spcAft>
                    <a:spcPts val="0"/>
                  </a:spcAft>
                  <a:defRPr/>
                </a:pPr>
                <a:endParaRPr lang="zh-CN" altLang="en-US" sz="1875">
                  <a:solidFill>
                    <a:schemeClr val="accent4"/>
                  </a:solidFill>
                </a:endParaRPr>
              </a:p>
            </p:txBody>
          </p:sp>
          <p:sp>
            <p:nvSpPr>
              <p:cNvPr id="39" name="同心圆 38"/>
              <p:cNvSpPr/>
              <p:nvPr/>
            </p:nvSpPr>
            <p:spPr>
              <a:xfrm>
                <a:off x="3191198" y="1282702"/>
                <a:ext cx="3098960" cy="3098958"/>
              </a:xfrm>
              <a:prstGeom prst="donut">
                <a:avLst>
                  <a:gd name="adj" fmla="val 8132"/>
                </a:avLst>
              </a:prstGeom>
              <a:solidFill>
                <a:schemeClr val="accent2">
                  <a:lumMod val="75000"/>
                </a:schemeClr>
              </a:solidFill>
              <a:ln w="12700">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55675" fontAlgn="auto">
                  <a:spcBef>
                    <a:spcPts val="0"/>
                  </a:spcBef>
                  <a:spcAft>
                    <a:spcPts val="0"/>
                  </a:spcAft>
                  <a:defRPr/>
                </a:pPr>
                <a:endParaRPr lang="zh-CN" altLang="en-US" sz="1875">
                  <a:solidFill>
                    <a:schemeClr val="tx1"/>
                  </a:solidFill>
                </a:endParaRPr>
              </a:p>
            </p:txBody>
          </p:sp>
        </p:grpSp>
        <p:sp>
          <p:nvSpPr>
            <p:cNvPr id="31757" name="矩形 34"/>
            <p:cNvSpPr>
              <a:spLocks noChangeArrowheads="1"/>
            </p:cNvSpPr>
            <p:nvPr/>
          </p:nvSpPr>
          <p:spPr bwMode="auto">
            <a:xfrm>
              <a:off x="3792217" y="1695708"/>
              <a:ext cx="2713479" cy="12598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130000"/>
                </a:lnSpc>
              </a:pPr>
              <a:r>
                <a:rPr lang="zh-CN" altLang="en-US" sz="2765" b="1">
                  <a:solidFill>
                    <a:srgbClr val="F8F8F8"/>
                  </a:solidFill>
                  <a:latin typeface="微软雅黑" panose="020B0503020204020204" pitchFamily="34" charset="-122"/>
                  <a:ea typeface="微软雅黑" panose="020B0503020204020204" pitchFamily="34" charset="-122"/>
                </a:rPr>
                <a:t>② </a:t>
              </a:r>
              <a:endParaRPr lang="en-US" altLang="zh-CN" sz="2765" b="1">
                <a:solidFill>
                  <a:srgbClr val="F8F8F8"/>
                </a:solidFill>
                <a:latin typeface="微软雅黑" panose="020B0503020204020204" pitchFamily="34" charset="-122"/>
                <a:ea typeface="微软雅黑" panose="020B0503020204020204" pitchFamily="34" charset="-122"/>
              </a:endParaRPr>
            </a:p>
            <a:p>
              <a:pPr algn="ctr">
                <a:lnSpc>
                  <a:spcPct val="130000"/>
                </a:lnSpc>
              </a:pPr>
              <a:r>
                <a:rPr lang="zh-CN" altLang="en-US" sz="1780" b="1">
                  <a:solidFill>
                    <a:srgbClr val="F8F8F8"/>
                  </a:solidFill>
                  <a:latin typeface="微软雅黑" panose="020B0503020204020204" pitchFamily="34" charset="-122"/>
                  <a:ea typeface="微软雅黑" panose="020B0503020204020204" pitchFamily="34" charset="-122"/>
                </a:rPr>
                <a:t>您的标题</a:t>
              </a:r>
              <a:endParaRPr lang="zh-CN" altLang="en-US" sz="1780" b="1">
                <a:solidFill>
                  <a:srgbClr val="F8F8F8"/>
                </a:solidFill>
                <a:ea typeface="微软雅黑" panose="020B0503020204020204" pitchFamily="34" charset="-122"/>
              </a:endParaRPr>
            </a:p>
          </p:txBody>
        </p:sp>
      </p:grpSp>
      <p:grpSp>
        <p:nvGrpSpPr>
          <p:cNvPr id="8" name="组合 39"/>
          <p:cNvGrpSpPr/>
          <p:nvPr/>
        </p:nvGrpSpPr>
        <p:grpSpPr bwMode="auto">
          <a:xfrm>
            <a:off x="2818119" y="1381676"/>
            <a:ext cx="1781019" cy="1596592"/>
            <a:chOff x="3792217" y="1238674"/>
            <a:chExt cx="2713479" cy="2435330"/>
          </a:xfrm>
        </p:grpSpPr>
        <p:grpSp>
          <p:nvGrpSpPr>
            <p:cNvPr id="31752" name="组合 62"/>
            <p:cNvGrpSpPr/>
            <p:nvPr/>
          </p:nvGrpSpPr>
          <p:grpSpPr bwMode="auto">
            <a:xfrm>
              <a:off x="3931293" y="1238674"/>
              <a:ext cx="2435333" cy="2435330"/>
              <a:chOff x="3191199" y="1282702"/>
              <a:chExt cx="3098962" cy="3098958"/>
            </a:xfrm>
          </p:grpSpPr>
          <p:sp>
            <p:nvSpPr>
              <p:cNvPr id="65" name="椭圆 64"/>
              <p:cNvSpPr/>
              <p:nvPr/>
            </p:nvSpPr>
            <p:spPr>
              <a:xfrm>
                <a:off x="3273422" y="1360382"/>
                <a:ext cx="2943625" cy="2943592"/>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55675" fontAlgn="auto">
                  <a:spcBef>
                    <a:spcPts val="0"/>
                  </a:spcBef>
                  <a:spcAft>
                    <a:spcPts val="0"/>
                  </a:spcAft>
                  <a:defRPr/>
                </a:pPr>
                <a:endParaRPr lang="zh-CN" altLang="en-US" sz="1875"/>
              </a:p>
            </p:txBody>
          </p:sp>
          <p:sp>
            <p:nvSpPr>
              <p:cNvPr id="68" name="同心圆 67"/>
              <p:cNvSpPr/>
              <p:nvPr/>
            </p:nvSpPr>
            <p:spPr>
              <a:xfrm>
                <a:off x="3191199" y="1282702"/>
                <a:ext cx="3098962" cy="3098958"/>
              </a:xfrm>
              <a:prstGeom prst="donut">
                <a:avLst>
                  <a:gd name="adj" fmla="val 8132"/>
                </a:avLst>
              </a:prstGeom>
              <a:solidFill>
                <a:srgbClr val="D9AA27"/>
              </a:solidFill>
              <a:ln w="12700">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55675" fontAlgn="auto">
                  <a:spcBef>
                    <a:spcPts val="0"/>
                  </a:spcBef>
                  <a:spcAft>
                    <a:spcPts val="0"/>
                  </a:spcAft>
                  <a:defRPr/>
                </a:pPr>
                <a:endParaRPr lang="zh-CN" altLang="en-US" sz="1875">
                  <a:solidFill>
                    <a:schemeClr val="tx1"/>
                  </a:solidFill>
                </a:endParaRPr>
              </a:p>
            </p:txBody>
          </p:sp>
        </p:grpSp>
        <p:sp>
          <p:nvSpPr>
            <p:cNvPr id="31753" name="矩形 63"/>
            <p:cNvSpPr>
              <a:spLocks noChangeArrowheads="1"/>
            </p:cNvSpPr>
            <p:nvPr/>
          </p:nvSpPr>
          <p:spPr bwMode="auto">
            <a:xfrm>
              <a:off x="3792217" y="1512117"/>
              <a:ext cx="2713479" cy="1524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130000"/>
                </a:lnSpc>
              </a:pPr>
              <a:r>
                <a:rPr lang="zh-CN" altLang="en-US" sz="2765" b="1" dirty="0">
                  <a:solidFill>
                    <a:srgbClr val="F8F8F8"/>
                  </a:solidFill>
                  <a:latin typeface="微软雅黑" panose="020B0503020204020204" pitchFamily="34" charset="-122"/>
                  <a:ea typeface="微软雅黑" panose="020B0503020204020204" pitchFamily="34" charset="-122"/>
                </a:rPr>
                <a:t>③ </a:t>
              </a:r>
              <a:endParaRPr lang="en-US" altLang="zh-CN" sz="2765" b="1" dirty="0">
                <a:solidFill>
                  <a:srgbClr val="F8F8F8"/>
                </a:solidFill>
                <a:latin typeface="微软雅黑" panose="020B0503020204020204" pitchFamily="34" charset="-122"/>
                <a:ea typeface="微软雅黑" panose="020B0503020204020204" pitchFamily="34" charset="-122"/>
              </a:endParaRPr>
            </a:p>
            <a:p>
              <a:pPr algn="ctr">
                <a:lnSpc>
                  <a:spcPct val="130000"/>
                </a:lnSpc>
              </a:pPr>
              <a:r>
                <a:rPr lang="zh-CN" altLang="en-US" sz="1780" b="1" dirty="0">
                  <a:solidFill>
                    <a:srgbClr val="F8F8F8"/>
                  </a:solidFill>
                  <a:latin typeface="微软雅黑" panose="020B0503020204020204" pitchFamily="34" charset="-122"/>
                  <a:ea typeface="微软雅黑" panose="020B0503020204020204" pitchFamily="34" charset="-122"/>
                </a:rPr>
                <a:t>您的标题</a:t>
              </a:r>
              <a:endParaRPr lang="zh-CN" altLang="en-US" sz="1780" b="1" dirty="0">
                <a:solidFill>
                  <a:srgbClr val="F8F8F8"/>
                </a:solidFill>
                <a:ea typeface="微软雅黑" panose="020B0503020204020204" pitchFamily="34" charset="-122"/>
              </a:endParaRPr>
            </a:p>
          </p:txBody>
        </p:sp>
      </p:grpSp>
      <p:sp>
        <p:nvSpPr>
          <p:cNvPr id="69" name="矩形 68"/>
          <p:cNvSpPr/>
          <p:nvPr/>
        </p:nvSpPr>
        <p:spPr>
          <a:xfrm>
            <a:off x="5249774" y="4022133"/>
            <a:ext cx="3323734" cy="1197798"/>
          </a:xfrm>
          <a:prstGeom prst="rect">
            <a:avLst/>
          </a:prstGeom>
        </p:spPr>
        <p:txBody>
          <a:bodyPr>
            <a:spAutoFit/>
          </a:bodyPr>
          <a:lstStyle/>
          <a:p>
            <a:pPr defTabSz="955675" fontAlgn="auto">
              <a:lnSpc>
                <a:spcPct val="130000"/>
              </a:lnSpc>
              <a:spcBef>
                <a:spcPts val="0"/>
              </a:spcBef>
              <a:spcAft>
                <a:spcPts val="0"/>
              </a:spcAft>
              <a:defRPr/>
            </a:pPr>
            <a:r>
              <a:rPr lang="zh-CN" altLang="en-US" sz="1780" dirty="0">
                <a:solidFill>
                  <a:srgbClr val="D9AA27"/>
                </a:solidFill>
                <a:latin typeface="微软雅黑" panose="020B0503020204020204" pitchFamily="34" charset="-122"/>
                <a:ea typeface="微软雅黑" panose="020B0503020204020204" pitchFamily="34" charset="-122"/>
              </a:rPr>
              <a:t>单击填加标题</a:t>
            </a:r>
            <a:endParaRPr lang="en-US" altLang="zh-CN" sz="1780" dirty="0">
              <a:solidFill>
                <a:srgbClr val="D9AA27"/>
              </a:solidFill>
              <a:latin typeface="微软雅黑" panose="020B0503020204020204" pitchFamily="34" charset="-122"/>
              <a:ea typeface="微软雅黑" panose="020B0503020204020204" pitchFamily="34" charset="-122"/>
            </a:endParaRPr>
          </a:p>
          <a:p>
            <a:pPr defTabSz="955675" fontAlgn="auto">
              <a:lnSpc>
                <a:spcPct val="130000"/>
              </a:lnSpc>
              <a:spcBef>
                <a:spcPts val="0"/>
              </a:spcBef>
              <a:spcAft>
                <a:spcPts val="0"/>
              </a:spcAft>
              <a:defRPr/>
            </a:pPr>
            <a:r>
              <a:rPr lang="zh-CN" altLang="en-US" sz="1185" dirty="0">
                <a:solidFill>
                  <a:schemeClr val="tx1">
                    <a:lumMod val="85000"/>
                    <a:lumOff val="15000"/>
                  </a:schemeClr>
                </a:solidFill>
                <a:latin typeface="微软雅黑" panose="020B0503020204020204" pitchFamily="34" charset="-122"/>
                <a:ea typeface="微软雅黑" panose="020B0503020204020204" pitchFamily="34" charset="-122"/>
              </a:rPr>
              <a:t>这里输入文字这里输入文字这里输入文字这里输入文字这里输入文字这里输入文字</a:t>
            </a:r>
            <a:endParaRPr lang="zh-CN" altLang="en-US" sz="1185" dirty="0">
              <a:solidFill>
                <a:schemeClr val="tx1">
                  <a:lumMod val="85000"/>
                  <a:lumOff val="15000"/>
                </a:schemeClr>
              </a:solidFill>
              <a:latin typeface="微软雅黑" panose="020B0503020204020204" pitchFamily="34" charset="-122"/>
              <a:ea typeface="微软雅黑" panose="020B0503020204020204" pitchFamily="34" charset="-122"/>
            </a:endParaRPr>
          </a:p>
          <a:p>
            <a:pPr defTabSz="955675" fontAlgn="auto">
              <a:lnSpc>
                <a:spcPct val="130000"/>
              </a:lnSpc>
              <a:spcBef>
                <a:spcPts val="0"/>
              </a:spcBef>
              <a:spcAft>
                <a:spcPts val="0"/>
              </a:spcAft>
              <a:defRPr/>
            </a:pPr>
            <a:endParaRPr lang="zh-CN" altLang="en-US" sz="1385"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70" name="矩形 69"/>
          <p:cNvSpPr/>
          <p:nvPr/>
        </p:nvSpPr>
        <p:spPr>
          <a:xfrm>
            <a:off x="6938295" y="1576368"/>
            <a:ext cx="2417546" cy="1434536"/>
          </a:xfrm>
          <a:prstGeom prst="rect">
            <a:avLst/>
          </a:prstGeom>
        </p:spPr>
        <p:txBody>
          <a:bodyPr>
            <a:spAutoFit/>
          </a:bodyPr>
          <a:lstStyle/>
          <a:p>
            <a:pPr defTabSz="955675" fontAlgn="auto">
              <a:lnSpc>
                <a:spcPct val="130000"/>
              </a:lnSpc>
              <a:spcBef>
                <a:spcPts val="0"/>
              </a:spcBef>
              <a:spcAft>
                <a:spcPts val="0"/>
              </a:spcAft>
              <a:defRPr/>
            </a:pPr>
            <a:r>
              <a:rPr lang="zh-CN" altLang="en-US" sz="1780" dirty="0">
                <a:solidFill>
                  <a:srgbClr val="A27802"/>
                </a:solidFill>
                <a:latin typeface="微软雅黑" panose="020B0503020204020204" pitchFamily="34" charset="-122"/>
                <a:ea typeface="微软雅黑" panose="020B0503020204020204" pitchFamily="34" charset="-122"/>
              </a:rPr>
              <a:t>单击填加标题</a:t>
            </a:r>
            <a:endParaRPr lang="en-US" altLang="zh-CN" sz="1780" dirty="0">
              <a:solidFill>
                <a:srgbClr val="A27802"/>
              </a:solidFill>
              <a:latin typeface="微软雅黑" panose="020B0503020204020204" pitchFamily="34" charset="-122"/>
              <a:ea typeface="微软雅黑" panose="020B0503020204020204" pitchFamily="34" charset="-122"/>
            </a:endParaRPr>
          </a:p>
          <a:p>
            <a:pPr defTabSz="955675" fontAlgn="auto">
              <a:lnSpc>
                <a:spcPct val="130000"/>
              </a:lnSpc>
              <a:spcBef>
                <a:spcPts val="0"/>
              </a:spcBef>
              <a:spcAft>
                <a:spcPts val="0"/>
              </a:spcAft>
              <a:defRPr/>
            </a:pPr>
            <a:r>
              <a:rPr lang="zh-CN" altLang="en-US" sz="1185" dirty="0">
                <a:solidFill>
                  <a:schemeClr val="tx1">
                    <a:lumMod val="85000"/>
                    <a:lumOff val="15000"/>
                  </a:schemeClr>
                </a:solidFill>
                <a:latin typeface="微软雅黑" panose="020B0503020204020204" pitchFamily="34" charset="-122"/>
                <a:ea typeface="微软雅黑" panose="020B0503020204020204" pitchFamily="34" charset="-122"/>
              </a:rPr>
              <a:t>这里输入文字这里输入文字这里输入文字这里输入文字这里输入文字这里输入文字</a:t>
            </a:r>
            <a:endParaRPr lang="zh-CN" altLang="en-US" sz="1185" dirty="0">
              <a:solidFill>
                <a:schemeClr val="tx1">
                  <a:lumMod val="85000"/>
                  <a:lumOff val="15000"/>
                </a:schemeClr>
              </a:solidFill>
              <a:latin typeface="微软雅黑" panose="020B0503020204020204" pitchFamily="34" charset="-122"/>
              <a:ea typeface="微软雅黑" panose="020B0503020204020204" pitchFamily="34" charset="-122"/>
            </a:endParaRPr>
          </a:p>
          <a:p>
            <a:pPr defTabSz="955675" fontAlgn="auto">
              <a:lnSpc>
                <a:spcPct val="130000"/>
              </a:lnSpc>
              <a:spcBef>
                <a:spcPts val="0"/>
              </a:spcBef>
              <a:spcAft>
                <a:spcPts val="0"/>
              </a:spcAft>
              <a:defRPr/>
            </a:pPr>
            <a:endParaRPr lang="zh-CN" altLang="en-US" sz="1385"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71" name="矩形 70"/>
          <p:cNvSpPr/>
          <p:nvPr/>
        </p:nvSpPr>
        <p:spPr>
          <a:xfrm>
            <a:off x="536972" y="2374377"/>
            <a:ext cx="2419114" cy="1434535"/>
          </a:xfrm>
          <a:prstGeom prst="rect">
            <a:avLst/>
          </a:prstGeom>
        </p:spPr>
        <p:txBody>
          <a:bodyPr>
            <a:spAutoFit/>
          </a:bodyPr>
          <a:lstStyle/>
          <a:p>
            <a:pPr defTabSz="955675" fontAlgn="auto">
              <a:lnSpc>
                <a:spcPct val="130000"/>
              </a:lnSpc>
              <a:spcBef>
                <a:spcPts val="0"/>
              </a:spcBef>
              <a:spcAft>
                <a:spcPts val="0"/>
              </a:spcAft>
              <a:defRPr/>
            </a:pPr>
            <a:r>
              <a:rPr lang="zh-CN" altLang="en-US" sz="1780" dirty="0">
                <a:solidFill>
                  <a:schemeClr val="accent2">
                    <a:lumMod val="75000"/>
                  </a:schemeClr>
                </a:solidFill>
                <a:latin typeface="微软雅黑" panose="020B0503020204020204" pitchFamily="34" charset="-122"/>
                <a:ea typeface="微软雅黑" panose="020B0503020204020204" pitchFamily="34" charset="-122"/>
              </a:rPr>
              <a:t>单击填加标题</a:t>
            </a:r>
            <a:endParaRPr lang="en-US" altLang="zh-CN" sz="1780" dirty="0">
              <a:solidFill>
                <a:schemeClr val="accent2">
                  <a:lumMod val="75000"/>
                </a:schemeClr>
              </a:solidFill>
              <a:latin typeface="微软雅黑" panose="020B0503020204020204" pitchFamily="34" charset="-122"/>
              <a:ea typeface="微软雅黑" panose="020B0503020204020204" pitchFamily="34" charset="-122"/>
            </a:endParaRPr>
          </a:p>
          <a:p>
            <a:pPr defTabSz="955675" fontAlgn="auto">
              <a:lnSpc>
                <a:spcPct val="130000"/>
              </a:lnSpc>
              <a:spcBef>
                <a:spcPts val="0"/>
              </a:spcBef>
              <a:spcAft>
                <a:spcPts val="0"/>
              </a:spcAft>
              <a:defRPr/>
            </a:pPr>
            <a:r>
              <a:rPr lang="zh-CN" altLang="en-US" sz="1185" dirty="0">
                <a:solidFill>
                  <a:schemeClr val="tx1">
                    <a:lumMod val="85000"/>
                    <a:lumOff val="15000"/>
                  </a:schemeClr>
                </a:solidFill>
                <a:latin typeface="微软雅黑" panose="020B0503020204020204" pitchFamily="34" charset="-122"/>
                <a:ea typeface="微软雅黑" panose="020B0503020204020204" pitchFamily="34" charset="-122"/>
              </a:rPr>
              <a:t>这里输入文字这里输入文字这里输入文字这里输入文字这里输入文字这里输入文字</a:t>
            </a:r>
            <a:endParaRPr lang="zh-CN" altLang="en-US" sz="1185" dirty="0">
              <a:solidFill>
                <a:schemeClr val="tx1">
                  <a:lumMod val="85000"/>
                  <a:lumOff val="15000"/>
                </a:schemeClr>
              </a:solidFill>
              <a:latin typeface="微软雅黑" panose="020B0503020204020204" pitchFamily="34" charset="-122"/>
              <a:ea typeface="微软雅黑" panose="020B0503020204020204" pitchFamily="34" charset="-122"/>
            </a:endParaRPr>
          </a:p>
          <a:p>
            <a:pPr defTabSz="955675" fontAlgn="auto">
              <a:lnSpc>
                <a:spcPct val="130000"/>
              </a:lnSpc>
              <a:spcBef>
                <a:spcPts val="0"/>
              </a:spcBef>
              <a:spcAft>
                <a:spcPts val="0"/>
              </a:spcAft>
              <a:defRPr/>
            </a:pPr>
            <a:endParaRPr lang="zh-CN" altLang="en-US" sz="1385"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4" name="文本框 6"/>
          <p:cNvSpPr>
            <a:spLocks noChangeArrowheads="1"/>
          </p:cNvSpPr>
          <p:nvPr/>
        </p:nvSpPr>
        <p:spPr bwMode="auto">
          <a:xfrm>
            <a:off x="633155" y="346259"/>
            <a:ext cx="3254750" cy="311546"/>
          </a:xfrm>
          <a:prstGeom prst="rect">
            <a:avLst/>
          </a:prstGeom>
          <a:noFill/>
          <a:ln>
            <a:noFill/>
          </a:ln>
        </p:spPr>
        <p:txBody>
          <a:bodyPr lIns="67720" tIns="33860" rIns="67720" bIns="33860">
            <a:spAutoFit/>
          </a:bodyPr>
          <a:lstStyle/>
          <a:p>
            <a:pPr defTabSz="955675" fontAlgn="auto">
              <a:spcBef>
                <a:spcPts val="0"/>
              </a:spcBef>
              <a:spcAft>
                <a:spcPts val="0"/>
              </a:spcAft>
              <a:defRPr/>
            </a:pPr>
            <a:r>
              <a:rPr lang="zh-CN" altLang="en-US" sz="1580" b="1" dirty="0">
                <a:latin typeface="微软雅黑" panose="020B0503020204020204" pitchFamily="34" charset="-122"/>
                <a:ea typeface="微软雅黑" panose="020B0503020204020204" pitchFamily="34" charset="-122"/>
                <a:sym typeface="微软雅黑" panose="020B0503020204020204" pitchFamily="34" charset="-122"/>
              </a:rPr>
              <a:t>在此输入您的标题内容</a:t>
            </a:r>
            <a:endParaRPr lang="zh-CN" altLang="en-US" sz="1580" b="1" dirty="0">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35" name="组合 34"/>
          <p:cNvGrpSpPr/>
          <p:nvPr/>
        </p:nvGrpSpPr>
        <p:grpSpPr>
          <a:xfrm>
            <a:off x="348216" y="713241"/>
            <a:ext cx="9252985" cy="67009"/>
            <a:chOff x="288133" y="483063"/>
            <a:chExt cx="8772740" cy="64666"/>
          </a:xfrm>
        </p:grpSpPr>
        <p:sp>
          <p:nvSpPr>
            <p:cNvPr id="37" name="任意多边形 36"/>
            <p:cNvSpPr/>
            <p:nvPr/>
          </p:nvSpPr>
          <p:spPr>
            <a:xfrm>
              <a:off x="288133" y="483063"/>
              <a:ext cx="904874" cy="64666"/>
            </a:xfrm>
            <a:custGeom>
              <a:avLst/>
              <a:gdLst>
                <a:gd name="connsiteX0" fmla="*/ 0 w 740569"/>
                <a:gd name="connsiteY0" fmla="*/ 28575 h 47625"/>
                <a:gd name="connsiteX1" fmla="*/ 95250 w 740569"/>
                <a:gd name="connsiteY1" fmla="*/ 0 h 47625"/>
                <a:gd name="connsiteX2" fmla="*/ 152400 w 740569"/>
                <a:gd name="connsiteY2" fmla="*/ 40481 h 47625"/>
                <a:gd name="connsiteX3" fmla="*/ 238125 w 740569"/>
                <a:gd name="connsiteY3" fmla="*/ 4762 h 47625"/>
                <a:gd name="connsiteX4" fmla="*/ 285750 w 740569"/>
                <a:gd name="connsiteY4" fmla="*/ 47625 h 47625"/>
                <a:gd name="connsiteX5" fmla="*/ 431007 w 740569"/>
                <a:gd name="connsiteY5" fmla="*/ 19050 h 47625"/>
                <a:gd name="connsiteX6" fmla="*/ 733425 w 740569"/>
                <a:gd name="connsiteY6" fmla="*/ 19050 h 47625"/>
                <a:gd name="connsiteX7" fmla="*/ 740569 w 740569"/>
                <a:gd name="connsiteY7" fmla="*/ 19050 h 47625"/>
                <a:gd name="connsiteX0-1" fmla="*/ 0 w 740569"/>
                <a:gd name="connsiteY0-2" fmla="*/ 28706 h 47756"/>
                <a:gd name="connsiteX1-3" fmla="*/ 95250 w 740569"/>
                <a:gd name="connsiteY1-4" fmla="*/ 131 h 47756"/>
                <a:gd name="connsiteX2-5" fmla="*/ 152400 w 740569"/>
                <a:gd name="connsiteY2-6" fmla="*/ 40612 h 47756"/>
                <a:gd name="connsiteX3-7" fmla="*/ 238125 w 740569"/>
                <a:gd name="connsiteY3-8" fmla="*/ 4893 h 47756"/>
                <a:gd name="connsiteX4-9" fmla="*/ 285750 w 740569"/>
                <a:gd name="connsiteY4-10" fmla="*/ 47756 h 47756"/>
                <a:gd name="connsiteX5-11" fmla="*/ 431007 w 740569"/>
                <a:gd name="connsiteY5-12" fmla="*/ 19181 h 47756"/>
                <a:gd name="connsiteX6-13" fmla="*/ 733425 w 740569"/>
                <a:gd name="connsiteY6-14" fmla="*/ 19181 h 47756"/>
                <a:gd name="connsiteX7-15" fmla="*/ 740569 w 740569"/>
                <a:gd name="connsiteY7-16" fmla="*/ 19181 h 47756"/>
                <a:gd name="connsiteX0-17" fmla="*/ 0 w 740569"/>
                <a:gd name="connsiteY0-18" fmla="*/ 29111 h 48161"/>
                <a:gd name="connsiteX1-19" fmla="*/ 95250 w 740569"/>
                <a:gd name="connsiteY1-20" fmla="*/ 536 h 48161"/>
                <a:gd name="connsiteX2-21" fmla="*/ 152400 w 740569"/>
                <a:gd name="connsiteY2-22" fmla="*/ 41017 h 48161"/>
                <a:gd name="connsiteX3-23" fmla="*/ 238125 w 740569"/>
                <a:gd name="connsiteY3-24" fmla="*/ 5298 h 48161"/>
                <a:gd name="connsiteX4-25" fmla="*/ 285750 w 740569"/>
                <a:gd name="connsiteY4-26" fmla="*/ 48161 h 48161"/>
                <a:gd name="connsiteX5-27" fmla="*/ 431007 w 740569"/>
                <a:gd name="connsiteY5-28" fmla="*/ 19586 h 48161"/>
                <a:gd name="connsiteX6-29" fmla="*/ 733425 w 740569"/>
                <a:gd name="connsiteY6-30" fmla="*/ 19586 h 48161"/>
                <a:gd name="connsiteX7-31" fmla="*/ 740569 w 740569"/>
                <a:gd name="connsiteY7-32" fmla="*/ 19586 h 48161"/>
                <a:gd name="connsiteX0-33" fmla="*/ 0 w 740569"/>
                <a:gd name="connsiteY0-34" fmla="*/ 45574 h 64624"/>
                <a:gd name="connsiteX1-35" fmla="*/ 111919 w 740569"/>
                <a:gd name="connsiteY1-36" fmla="*/ 330 h 64624"/>
                <a:gd name="connsiteX2-37" fmla="*/ 152400 w 740569"/>
                <a:gd name="connsiteY2-38" fmla="*/ 57480 h 64624"/>
                <a:gd name="connsiteX3-39" fmla="*/ 238125 w 740569"/>
                <a:gd name="connsiteY3-40" fmla="*/ 21761 h 64624"/>
                <a:gd name="connsiteX4-41" fmla="*/ 285750 w 740569"/>
                <a:gd name="connsiteY4-42" fmla="*/ 64624 h 64624"/>
                <a:gd name="connsiteX5-43" fmla="*/ 431007 w 740569"/>
                <a:gd name="connsiteY5-44" fmla="*/ 36049 h 64624"/>
                <a:gd name="connsiteX6-45" fmla="*/ 733425 w 740569"/>
                <a:gd name="connsiteY6-46" fmla="*/ 36049 h 64624"/>
                <a:gd name="connsiteX7-47" fmla="*/ 740569 w 740569"/>
                <a:gd name="connsiteY7-48" fmla="*/ 36049 h 64624"/>
                <a:gd name="connsiteX0-49" fmla="*/ 0 w 740569"/>
                <a:gd name="connsiteY0-50" fmla="*/ 45574 h 64624"/>
                <a:gd name="connsiteX1-51" fmla="*/ 111919 w 740569"/>
                <a:gd name="connsiteY1-52" fmla="*/ 330 h 64624"/>
                <a:gd name="connsiteX2-53" fmla="*/ 152400 w 740569"/>
                <a:gd name="connsiteY2-54" fmla="*/ 57480 h 64624"/>
                <a:gd name="connsiteX3-55" fmla="*/ 238125 w 740569"/>
                <a:gd name="connsiteY3-56" fmla="*/ 21761 h 64624"/>
                <a:gd name="connsiteX4-57" fmla="*/ 285750 w 740569"/>
                <a:gd name="connsiteY4-58" fmla="*/ 64624 h 64624"/>
                <a:gd name="connsiteX5-59" fmla="*/ 431007 w 740569"/>
                <a:gd name="connsiteY5-60" fmla="*/ 36049 h 64624"/>
                <a:gd name="connsiteX6-61" fmla="*/ 733425 w 740569"/>
                <a:gd name="connsiteY6-62" fmla="*/ 36049 h 64624"/>
                <a:gd name="connsiteX7-63" fmla="*/ 740569 w 740569"/>
                <a:gd name="connsiteY7-64" fmla="*/ 36049 h 64624"/>
                <a:gd name="connsiteX0-65" fmla="*/ 0 w 740569"/>
                <a:gd name="connsiteY0-66" fmla="*/ 45574 h 64624"/>
                <a:gd name="connsiteX1-67" fmla="*/ 111919 w 740569"/>
                <a:gd name="connsiteY1-68" fmla="*/ 330 h 64624"/>
                <a:gd name="connsiteX2-69" fmla="*/ 152400 w 740569"/>
                <a:gd name="connsiteY2-70" fmla="*/ 57480 h 64624"/>
                <a:gd name="connsiteX3-71" fmla="*/ 238125 w 740569"/>
                <a:gd name="connsiteY3-72" fmla="*/ 21761 h 64624"/>
                <a:gd name="connsiteX4-73" fmla="*/ 285750 w 740569"/>
                <a:gd name="connsiteY4-74" fmla="*/ 64624 h 64624"/>
                <a:gd name="connsiteX5-75" fmla="*/ 431007 w 740569"/>
                <a:gd name="connsiteY5-76" fmla="*/ 36049 h 64624"/>
                <a:gd name="connsiteX6-77" fmla="*/ 733425 w 740569"/>
                <a:gd name="connsiteY6-78" fmla="*/ 36049 h 64624"/>
                <a:gd name="connsiteX7-79" fmla="*/ 740569 w 740569"/>
                <a:gd name="connsiteY7-80" fmla="*/ 36049 h 64624"/>
                <a:gd name="connsiteX0-81" fmla="*/ 0 w 740569"/>
                <a:gd name="connsiteY0-82" fmla="*/ 45574 h 64624"/>
                <a:gd name="connsiteX1-83" fmla="*/ 111919 w 740569"/>
                <a:gd name="connsiteY1-84" fmla="*/ 330 h 64624"/>
                <a:gd name="connsiteX2-85" fmla="*/ 152400 w 740569"/>
                <a:gd name="connsiteY2-86" fmla="*/ 57480 h 64624"/>
                <a:gd name="connsiteX3-87" fmla="*/ 238125 w 740569"/>
                <a:gd name="connsiteY3-88" fmla="*/ 21761 h 64624"/>
                <a:gd name="connsiteX4-89" fmla="*/ 285750 w 740569"/>
                <a:gd name="connsiteY4-90" fmla="*/ 64624 h 64624"/>
                <a:gd name="connsiteX5-91" fmla="*/ 431007 w 740569"/>
                <a:gd name="connsiteY5-92" fmla="*/ 36049 h 64624"/>
                <a:gd name="connsiteX6-93" fmla="*/ 733425 w 740569"/>
                <a:gd name="connsiteY6-94" fmla="*/ 36049 h 64624"/>
                <a:gd name="connsiteX7-95" fmla="*/ 740569 w 740569"/>
                <a:gd name="connsiteY7-96" fmla="*/ 36049 h 64624"/>
                <a:gd name="connsiteX0-97" fmla="*/ 0 w 740569"/>
                <a:gd name="connsiteY0-98" fmla="*/ 45574 h 67811"/>
                <a:gd name="connsiteX1-99" fmla="*/ 111919 w 740569"/>
                <a:gd name="connsiteY1-100" fmla="*/ 330 h 67811"/>
                <a:gd name="connsiteX2-101" fmla="*/ 152400 w 740569"/>
                <a:gd name="connsiteY2-102" fmla="*/ 57480 h 67811"/>
                <a:gd name="connsiteX3-103" fmla="*/ 238125 w 740569"/>
                <a:gd name="connsiteY3-104" fmla="*/ 21761 h 67811"/>
                <a:gd name="connsiteX4-105" fmla="*/ 285750 w 740569"/>
                <a:gd name="connsiteY4-106" fmla="*/ 64624 h 67811"/>
                <a:gd name="connsiteX5-107" fmla="*/ 431007 w 740569"/>
                <a:gd name="connsiteY5-108" fmla="*/ 36049 h 67811"/>
                <a:gd name="connsiteX6-109" fmla="*/ 733425 w 740569"/>
                <a:gd name="connsiteY6-110" fmla="*/ 36049 h 67811"/>
                <a:gd name="connsiteX7-111" fmla="*/ 740569 w 740569"/>
                <a:gd name="connsiteY7-112" fmla="*/ 36049 h 67811"/>
                <a:gd name="connsiteX0-113" fmla="*/ 0 w 740569"/>
                <a:gd name="connsiteY0-114" fmla="*/ 45574 h 64754"/>
                <a:gd name="connsiteX1-115" fmla="*/ 111919 w 740569"/>
                <a:gd name="connsiteY1-116" fmla="*/ 330 h 64754"/>
                <a:gd name="connsiteX2-117" fmla="*/ 152400 w 740569"/>
                <a:gd name="connsiteY2-118" fmla="*/ 57480 h 64754"/>
                <a:gd name="connsiteX3-119" fmla="*/ 238125 w 740569"/>
                <a:gd name="connsiteY3-120" fmla="*/ 21761 h 64754"/>
                <a:gd name="connsiteX4-121" fmla="*/ 285750 w 740569"/>
                <a:gd name="connsiteY4-122" fmla="*/ 64624 h 64754"/>
                <a:gd name="connsiteX5-123" fmla="*/ 431007 w 740569"/>
                <a:gd name="connsiteY5-124" fmla="*/ 36049 h 64754"/>
                <a:gd name="connsiteX6-125" fmla="*/ 733425 w 740569"/>
                <a:gd name="connsiteY6-126" fmla="*/ 36049 h 64754"/>
                <a:gd name="connsiteX7-127" fmla="*/ 740569 w 740569"/>
                <a:gd name="connsiteY7-128" fmla="*/ 36049 h 64754"/>
                <a:gd name="connsiteX0-129" fmla="*/ 0 w 740569"/>
                <a:gd name="connsiteY0-130" fmla="*/ 45574 h 64776"/>
                <a:gd name="connsiteX1-131" fmla="*/ 111919 w 740569"/>
                <a:gd name="connsiteY1-132" fmla="*/ 330 h 64776"/>
                <a:gd name="connsiteX2-133" fmla="*/ 152400 w 740569"/>
                <a:gd name="connsiteY2-134" fmla="*/ 57480 h 64776"/>
                <a:gd name="connsiteX3-135" fmla="*/ 238125 w 740569"/>
                <a:gd name="connsiteY3-136" fmla="*/ 21761 h 64776"/>
                <a:gd name="connsiteX4-137" fmla="*/ 311944 w 740569"/>
                <a:gd name="connsiteY4-138" fmla="*/ 64624 h 64776"/>
                <a:gd name="connsiteX5-139" fmla="*/ 431007 w 740569"/>
                <a:gd name="connsiteY5-140" fmla="*/ 36049 h 64776"/>
                <a:gd name="connsiteX6-141" fmla="*/ 733425 w 740569"/>
                <a:gd name="connsiteY6-142" fmla="*/ 36049 h 64776"/>
                <a:gd name="connsiteX7-143" fmla="*/ 740569 w 740569"/>
                <a:gd name="connsiteY7-144" fmla="*/ 36049 h 64776"/>
                <a:gd name="connsiteX0-145" fmla="*/ 0 w 758294"/>
                <a:gd name="connsiteY0-146" fmla="*/ 45574 h 64666"/>
                <a:gd name="connsiteX1-147" fmla="*/ 111919 w 758294"/>
                <a:gd name="connsiteY1-148" fmla="*/ 330 h 64666"/>
                <a:gd name="connsiteX2-149" fmla="*/ 152400 w 758294"/>
                <a:gd name="connsiteY2-150" fmla="*/ 57480 h 64666"/>
                <a:gd name="connsiteX3-151" fmla="*/ 238125 w 758294"/>
                <a:gd name="connsiteY3-152" fmla="*/ 21761 h 64666"/>
                <a:gd name="connsiteX4-153" fmla="*/ 311944 w 758294"/>
                <a:gd name="connsiteY4-154" fmla="*/ 64624 h 64666"/>
                <a:gd name="connsiteX5-155" fmla="*/ 423864 w 758294"/>
                <a:gd name="connsiteY5-156" fmla="*/ 12236 h 64666"/>
                <a:gd name="connsiteX6-157" fmla="*/ 733425 w 758294"/>
                <a:gd name="connsiteY6-158" fmla="*/ 36049 h 64666"/>
                <a:gd name="connsiteX7-159" fmla="*/ 740569 w 758294"/>
                <a:gd name="connsiteY7-160" fmla="*/ 36049 h 64666"/>
                <a:gd name="connsiteX0-161" fmla="*/ 0 w 950119"/>
                <a:gd name="connsiteY0-162" fmla="*/ 45574 h 64666"/>
                <a:gd name="connsiteX1-163" fmla="*/ 111919 w 950119"/>
                <a:gd name="connsiteY1-164" fmla="*/ 330 h 64666"/>
                <a:gd name="connsiteX2-165" fmla="*/ 152400 w 950119"/>
                <a:gd name="connsiteY2-166" fmla="*/ 57480 h 64666"/>
                <a:gd name="connsiteX3-167" fmla="*/ 238125 w 950119"/>
                <a:gd name="connsiteY3-168" fmla="*/ 21761 h 64666"/>
                <a:gd name="connsiteX4-169" fmla="*/ 311944 w 950119"/>
                <a:gd name="connsiteY4-170" fmla="*/ 64624 h 64666"/>
                <a:gd name="connsiteX5-171" fmla="*/ 423864 w 950119"/>
                <a:gd name="connsiteY5-172" fmla="*/ 12236 h 64666"/>
                <a:gd name="connsiteX6-173" fmla="*/ 733425 w 950119"/>
                <a:gd name="connsiteY6-174" fmla="*/ 36049 h 64666"/>
                <a:gd name="connsiteX7-175" fmla="*/ 950119 w 950119"/>
                <a:gd name="connsiteY7-176" fmla="*/ 36049 h 64666"/>
                <a:gd name="connsiteX0-177" fmla="*/ 0 w 950119"/>
                <a:gd name="connsiteY0-178" fmla="*/ 45574 h 64666"/>
                <a:gd name="connsiteX1-179" fmla="*/ 111919 w 950119"/>
                <a:gd name="connsiteY1-180" fmla="*/ 330 h 64666"/>
                <a:gd name="connsiteX2-181" fmla="*/ 152400 w 950119"/>
                <a:gd name="connsiteY2-182" fmla="*/ 57480 h 64666"/>
                <a:gd name="connsiteX3-183" fmla="*/ 238125 w 950119"/>
                <a:gd name="connsiteY3-184" fmla="*/ 21761 h 64666"/>
                <a:gd name="connsiteX4-185" fmla="*/ 311944 w 950119"/>
                <a:gd name="connsiteY4-186" fmla="*/ 64624 h 64666"/>
                <a:gd name="connsiteX5-187" fmla="*/ 423864 w 950119"/>
                <a:gd name="connsiteY5-188" fmla="*/ 12236 h 64666"/>
                <a:gd name="connsiteX6-189" fmla="*/ 738187 w 950119"/>
                <a:gd name="connsiteY6-190" fmla="*/ 14618 h 64666"/>
                <a:gd name="connsiteX7-191" fmla="*/ 950119 w 950119"/>
                <a:gd name="connsiteY7-192" fmla="*/ 36049 h 64666"/>
                <a:gd name="connsiteX0-193" fmla="*/ 0 w 985838"/>
                <a:gd name="connsiteY0-194" fmla="*/ 45574 h 64666"/>
                <a:gd name="connsiteX1-195" fmla="*/ 111919 w 985838"/>
                <a:gd name="connsiteY1-196" fmla="*/ 330 h 64666"/>
                <a:gd name="connsiteX2-197" fmla="*/ 152400 w 985838"/>
                <a:gd name="connsiteY2-198" fmla="*/ 57480 h 64666"/>
                <a:gd name="connsiteX3-199" fmla="*/ 238125 w 985838"/>
                <a:gd name="connsiteY3-200" fmla="*/ 21761 h 64666"/>
                <a:gd name="connsiteX4-201" fmla="*/ 311944 w 985838"/>
                <a:gd name="connsiteY4-202" fmla="*/ 64624 h 64666"/>
                <a:gd name="connsiteX5-203" fmla="*/ 423864 w 985838"/>
                <a:gd name="connsiteY5-204" fmla="*/ 12236 h 64666"/>
                <a:gd name="connsiteX6-205" fmla="*/ 738187 w 985838"/>
                <a:gd name="connsiteY6-206" fmla="*/ 14618 h 64666"/>
                <a:gd name="connsiteX7-207" fmla="*/ 985838 w 985838"/>
                <a:gd name="connsiteY7-208" fmla="*/ 16999 h 64666"/>
                <a:gd name="connsiteX0-209" fmla="*/ 0 w 964406"/>
                <a:gd name="connsiteY0-210" fmla="*/ 45574 h 64666"/>
                <a:gd name="connsiteX1-211" fmla="*/ 111919 w 964406"/>
                <a:gd name="connsiteY1-212" fmla="*/ 330 h 64666"/>
                <a:gd name="connsiteX2-213" fmla="*/ 152400 w 964406"/>
                <a:gd name="connsiteY2-214" fmla="*/ 57480 h 64666"/>
                <a:gd name="connsiteX3-215" fmla="*/ 238125 w 964406"/>
                <a:gd name="connsiteY3-216" fmla="*/ 21761 h 64666"/>
                <a:gd name="connsiteX4-217" fmla="*/ 311944 w 964406"/>
                <a:gd name="connsiteY4-218" fmla="*/ 64624 h 64666"/>
                <a:gd name="connsiteX5-219" fmla="*/ 423864 w 964406"/>
                <a:gd name="connsiteY5-220" fmla="*/ 12236 h 64666"/>
                <a:gd name="connsiteX6-221" fmla="*/ 738187 w 964406"/>
                <a:gd name="connsiteY6-222" fmla="*/ 14618 h 64666"/>
                <a:gd name="connsiteX7-223" fmla="*/ 964406 w 964406"/>
                <a:gd name="connsiteY7-224" fmla="*/ 7474 h 64666"/>
                <a:gd name="connsiteX0-225" fmla="*/ 0 w 962024"/>
                <a:gd name="connsiteY0-226" fmla="*/ 45574 h 64666"/>
                <a:gd name="connsiteX1-227" fmla="*/ 111919 w 962024"/>
                <a:gd name="connsiteY1-228" fmla="*/ 330 h 64666"/>
                <a:gd name="connsiteX2-229" fmla="*/ 152400 w 962024"/>
                <a:gd name="connsiteY2-230" fmla="*/ 57480 h 64666"/>
                <a:gd name="connsiteX3-231" fmla="*/ 238125 w 962024"/>
                <a:gd name="connsiteY3-232" fmla="*/ 21761 h 64666"/>
                <a:gd name="connsiteX4-233" fmla="*/ 311944 w 962024"/>
                <a:gd name="connsiteY4-234" fmla="*/ 64624 h 64666"/>
                <a:gd name="connsiteX5-235" fmla="*/ 423864 w 962024"/>
                <a:gd name="connsiteY5-236" fmla="*/ 12236 h 64666"/>
                <a:gd name="connsiteX6-237" fmla="*/ 738187 w 962024"/>
                <a:gd name="connsiteY6-238" fmla="*/ 14618 h 64666"/>
                <a:gd name="connsiteX7-239" fmla="*/ 962024 w 962024"/>
                <a:gd name="connsiteY7-240" fmla="*/ 14618 h 64666"/>
                <a:gd name="connsiteX0-241" fmla="*/ 0 w 845343"/>
                <a:gd name="connsiteY0-242" fmla="*/ 45574 h 64666"/>
                <a:gd name="connsiteX1-243" fmla="*/ 111919 w 845343"/>
                <a:gd name="connsiteY1-244" fmla="*/ 330 h 64666"/>
                <a:gd name="connsiteX2-245" fmla="*/ 152400 w 845343"/>
                <a:gd name="connsiteY2-246" fmla="*/ 57480 h 64666"/>
                <a:gd name="connsiteX3-247" fmla="*/ 238125 w 845343"/>
                <a:gd name="connsiteY3-248" fmla="*/ 21761 h 64666"/>
                <a:gd name="connsiteX4-249" fmla="*/ 311944 w 845343"/>
                <a:gd name="connsiteY4-250" fmla="*/ 64624 h 64666"/>
                <a:gd name="connsiteX5-251" fmla="*/ 423864 w 845343"/>
                <a:gd name="connsiteY5-252" fmla="*/ 12236 h 64666"/>
                <a:gd name="connsiteX6-253" fmla="*/ 738187 w 845343"/>
                <a:gd name="connsiteY6-254" fmla="*/ 14618 h 64666"/>
                <a:gd name="connsiteX7-255" fmla="*/ 845343 w 845343"/>
                <a:gd name="connsiteY7-256" fmla="*/ 14618 h 64666"/>
                <a:gd name="connsiteX0-257" fmla="*/ 0 w 904874"/>
                <a:gd name="connsiteY0-258" fmla="*/ 45574 h 64666"/>
                <a:gd name="connsiteX1-259" fmla="*/ 111919 w 904874"/>
                <a:gd name="connsiteY1-260" fmla="*/ 330 h 64666"/>
                <a:gd name="connsiteX2-261" fmla="*/ 152400 w 904874"/>
                <a:gd name="connsiteY2-262" fmla="*/ 57480 h 64666"/>
                <a:gd name="connsiteX3-263" fmla="*/ 238125 w 904874"/>
                <a:gd name="connsiteY3-264" fmla="*/ 21761 h 64666"/>
                <a:gd name="connsiteX4-265" fmla="*/ 311944 w 904874"/>
                <a:gd name="connsiteY4-266" fmla="*/ 64624 h 64666"/>
                <a:gd name="connsiteX5-267" fmla="*/ 423864 w 904874"/>
                <a:gd name="connsiteY5-268" fmla="*/ 12236 h 64666"/>
                <a:gd name="connsiteX6-269" fmla="*/ 738187 w 904874"/>
                <a:gd name="connsiteY6-270" fmla="*/ 14618 h 64666"/>
                <a:gd name="connsiteX7-271" fmla="*/ 904874 w 904874"/>
                <a:gd name="connsiteY7-272" fmla="*/ 14618 h 64666"/>
                <a:gd name="connsiteX0-273" fmla="*/ 0 w 904874"/>
                <a:gd name="connsiteY0-274" fmla="*/ 45574 h 64666"/>
                <a:gd name="connsiteX1-275" fmla="*/ 111919 w 904874"/>
                <a:gd name="connsiteY1-276" fmla="*/ 330 h 64666"/>
                <a:gd name="connsiteX2-277" fmla="*/ 152400 w 904874"/>
                <a:gd name="connsiteY2-278" fmla="*/ 57480 h 64666"/>
                <a:gd name="connsiteX3-279" fmla="*/ 238125 w 904874"/>
                <a:gd name="connsiteY3-280" fmla="*/ 21761 h 64666"/>
                <a:gd name="connsiteX4-281" fmla="*/ 311944 w 904874"/>
                <a:gd name="connsiteY4-282" fmla="*/ 64624 h 64666"/>
                <a:gd name="connsiteX5-283" fmla="*/ 423864 w 904874"/>
                <a:gd name="connsiteY5-284" fmla="*/ 12236 h 64666"/>
                <a:gd name="connsiteX6-285" fmla="*/ 740569 w 904874"/>
                <a:gd name="connsiteY6-286" fmla="*/ 14618 h 64666"/>
                <a:gd name="connsiteX7-287" fmla="*/ 904874 w 904874"/>
                <a:gd name="connsiteY7-288" fmla="*/ 14618 h 64666"/>
                <a:gd name="connsiteX0-289" fmla="*/ 0 w 904874"/>
                <a:gd name="connsiteY0-290" fmla="*/ 45574 h 64666"/>
                <a:gd name="connsiteX1-291" fmla="*/ 111919 w 904874"/>
                <a:gd name="connsiteY1-292" fmla="*/ 330 h 64666"/>
                <a:gd name="connsiteX2-293" fmla="*/ 152400 w 904874"/>
                <a:gd name="connsiteY2-294" fmla="*/ 57480 h 64666"/>
                <a:gd name="connsiteX3-295" fmla="*/ 238125 w 904874"/>
                <a:gd name="connsiteY3-296" fmla="*/ 21761 h 64666"/>
                <a:gd name="connsiteX4-297" fmla="*/ 311944 w 904874"/>
                <a:gd name="connsiteY4-298" fmla="*/ 64624 h 64666"/>
                <a:gd name="connsiteX5-299" fmla="*/ 423864 w 904874"/>
                <a:gd name="connsiteY5-300" fmla="*/ 12236 h 64666"/>
                <a:gd name="connsiteX6-301" fmla="*/ 740569 w 904874"/>
                <a:gd name="connsiteY6-302" fmla="*/ 14618 h 64666"/>
                <a:gd name="connsiteX7-303" fmla="*/ 904874 w 904874"/>
                <a:gd name="connsiteY7-304" fmla="*/ 14618 h 64666"/>
                <a:gd name="connsiteX0-305" fmla="*/ 0 w 904874"/>
                <a:gd name="connsiteY0-306" fmla="*/ 45574 h 64666"/>
                <a:gd name="connsiteX1-307" fmla="*/ 111919 w 904874"/>
                <a:gd name="connsiteY1-308" fmla="*/ 330 h 64666"/>
                <a:gd name="connsiteX2-309" fmla="*/ 152400 w 904874"/>
                <a:gd name="connsiteY2-310" fmla="*/ 57480 h 64666"/>
                <a:gd name="connsiteX3-311" fmla="*/ 238125 w 904874"/>
                <a:gd name="connsiteY3-312" fmla="*/ 21761 h 64666"/>
                <a:gd name="connsiteX4-313" fmla="*/ 311944 w 904874"/>
                <a:gd name="connsiteY4-314" fmla="*/ 64624 h 64666"/>
                <a:gd name="connsiteX5-315" fmla="*/ 423864 w 904874"/>
                <a:gd name="connsiteY5-316" fmla="*/ 12236 h 64666"/>
                <a:gd name="connsiteX6-317" fmla="*/ 904874 w 904874"/>
                <a:gd name="connsiteY6-318" fmla="*/ 14618 h 6466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904874" h="64666">
                  <a:moveTo>
                    <a:pt x="0" y="45574"/>
                  </a:moveTo>
                  <a:cubicBezTo>
                    <a:pt x="31750" y="36049"/>
                    <a:pt x="67469" y="-4035"/>
                    <a:pt x="111919" y="330"/>
                  </a:cubicBezTo>
                  <a:cubicBezTo>
                    <a:pt x="156369" y="4695"/>
                    <a:pt x="114300" y="47955"/>
                    <a:pt x="152400" y="57480"/>
                  </a:cubicBezTo>
                  <a:cubicBezTo>
                    <a:pt x="190500" y="67005"/>
                    <a:pt x="211534" y="20570"/>
                    <a:pt x="238125" y="21761"/>
                  </a:cubicBezTo>
                  <a:cubicBezTo>
                    <a:pt x="264716" y="22952"/>
                    <a:pt x="280988" y="66211"/>
                    <a:pt x="311944" y="64624"/>
                  </a:cubicBezTo>
                  <a:cubicBezTo>
                    <a:pt x="342900" y="63037"/>
                    <a:pt x="325042" y="20570"/>
                    <a:pt x="423864" y="12236"/>
                  </a:cubicBezTo>
                  <a:cubicBezTo>
                    <a:pt x="522686" y="3902"/>
                    <a:pt x="804664" y="14122"/>
                    <a:pt x="904874" y="14618"/>
                  </a:cubicBezTo>
                </a:path>
              </a:pathLst>
            </a:custGeom>
            <a:noFill/>
            <a:ln w="12700">
              <a:solidFill>
                <a:srgbClr val="D9AA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75"/>
            </a:p>
          </p:txBody>
        </p:sp>
        <p:cxnSp>
          <p:nvCxnSpPr>
            <p:cNvPr id="48" name="直接连接符 47"/>
            <p:cNvCxnSpPr>
              <a:stCxn id="37" idx="6"/>
            </p:cNvCxnSpPr>
            <p:nvPr/>
          </p:nvCxnSpPr>
          <p:spPr>
            <a:xfrm>
              <a:off x="1193007" y="497681"/>
              <a:ext cx="7867866" cy="4366"/>
            </a:xfrm>
            <a:prstGeom prst="line">
              <a:avLst/>
            </a:prstGeom>
            <a:noFill/>
            <a:ln w="12700">
              <a:solidFill>
                <a:srgbClr val="D9AA27"/>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49" name="组合 48"/>
          <p:cNvGrpSpPr/>
          <p:nvPr/>
        </p:nvGrpSpPr>
        <p:grpSpPr>
          <a:xfrm>
            <a:off x="0" y="320298"/>
            <a:ext cx="633155" cy="349397"/>
            <a:chOff x="0" y="252065"/>
            <a:chExt cx="641111" cy="392113"/>
          </a:xfrm>
        </p:grpSpPr>
        <p:sp>
          <p:nvSpPr>
            <p:cNvPr id="50" name="矩形 59"/>
            <p:cNvSpPr>
              <a:spLocks noChangeArrowheads="1"/>
            </p:cNvSpPr>
            <p:nvPr/>
          </p:nvSpPr>
          <p:spPr bwMode="auto">
            <a:xfrm>
              <a:off x="0" y="252065"/>
              <a:ext cx="227013" cy="392112"/>
            </a:xfrm>
            <a:prstGeom prst="rect">
              <a:avLst/>
            </a:prstGeom>
            <a:solidFill>
              <a:schemeClr val="accent2">
                <a:lumMod val="75000"/>
              </a:schemeClr>
            </a:solidFill>
            <a:ln>
              <a:noFill/>
            </a:ln>
          </p:spPr>
          <p:txBody>
            <a:bodyPr anchor="ctr"/>
            <a:lstStyle>
              <a:lvl1pPr>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defTabSz="955675" fontAlgn="auto">
                <a:lnSpc>
                  <a:spcPct val="100000"/>
                </a:lnSpc>
                <a:spcBef>
                  <a:spcPct val="0"/>
                </a:spcBef>
                <a:spcAft>
                  <a:spcPts val="0"/>
                </a:spcAft>
                <a:buNone/>
                <a:defRPr/>
              </a:pPr>
              <a:endParaRPr lang="zh-CN" altLang="en-US" sz="1385">
                <a:solidFill>
                  <a:srgbClr val="FFFFFF"/>
                </a:solidFill>
              </a:endParaRPr>
            </a:p>
          </p:txBody>
        </p:sp>
        <p:sp>
          <p:nvSpPr>
            <p:cNvPr id="51" name="矩形 60"/>
            <p:cNvSpPr>
              <a:spLocks noChangeArrowheads="1"/>
            </p:cNvSpPr>
            <p:nvPr/>
          </p:nvSpPr>
          <p:spPr bwMode="auto">
            <a:xfrm>
              <a:off x="227013" y="252065"/>
              <a:ext cx="114300" cy="392112"/>
            </a:xfrm>
            <a:prstGeom prst="rect">
              <a:avLst/>
            </a:prstGeom>
            <a:solidFill>
              <a:srgbClr val="E1C209"/>
            </a:solidFill>
            <a:ln>
              <a:noFill/>
            </a:ln>
          </p:spPr>
          <p:txBody>
            <a:bodyPr anchor="ctr"/>
            <a:lstStyle>
              <a:lvl1pPr>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defTabSz="955675" fontAlgn="auto">
                <a:lnSpc>
                  <a:spcPct val="100000"/>
                </a:lnSpc>
                <a:spcBef>
                  <a:spcPct val="0"/>
                </a:spcBef>
                <a:spcAft>
                  <a:spcPts val="0"/>
                </a:spcAft>
                <a:buNone/>
                <a:defRPr/>
              </a:pPr>
              <a:endParaRPr lang="zh-CN" altLang="en-US" sz="1385">
                <a:solidFill>
                  <a:srgbClr val="FFFFFF"/>
                </a:solidFill>
              </a:endParaRPr>
            </a:p>
          </p:txBody>
        </p:sp>
        <p:sp>
          <p:nvSpPr>
            <p:cNvPr id="52" name="五边形 51"/>
            <p:cNvSpPr/>
            <p:nvPr userDrawn="1"/>
          </p:nvSpPr>
          <p:spPr>
            <a:xfrm>
              <a:off x="338378" y="254692"/>
              <a:ext cx="302733" cy="389486"/>
            </a:xfrm>
            <a:prstGeom prst="homePlate">
              <a:avLst/>
            </a:prstGeom>
            <a:solidFill>
              <a:srgbClr val="D9AA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75"/>
            </a:p>
          </p:txBody>
        </p:sp>
      </p:grpSp>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5"/>
                                        </p:tgtEl>
                                        <p:attrNameLst>
                                          <p:attrName>style.visibility</p:attrName>
                                        </p:attrNameLst>
                                      </p:cBhvr>
                                      <p:to>
                                        <p:strVal val="visible"/>
                                      </p:to>
                                    </p:set>
                                    <p:animEffect transition="in" filter="wipe(down)">
                                      <p:cBhvr>
                                        <p:cTn id="12" dur="500"/>
                                        <p:tgtEl>
                                          <p:spTgt spid="35"/>
                                        </p:tgtEl>
                                      </p:cBhvr>
                                    </p:animEffect>
                                  </p:childTnLst>
                                </p:cTn>
                              </p:par>
                            </p:childTnLst>
                          </p:cTn>
                        </p:par>
                        <p:par>
                          <p:cTn id="13" fill="hold">
                            <p:stCondLst>
                              <p:cond delay="500"/>
                            </p:stCondLst>
                            <p:childTnLst>
                              <p:par>
                                <p:cTn id="14" presetID="41" presetClass="entr" presetSubtype="0" fill="hold" grpId="0" nodeType="afterEffect">
                                  <p:stCondLst>
                                    <p:cond delay="0"/>
                                  </p:stCondLst>
                                  <p:iterate type="lt">
                                    <p:tmPct val="10000"/>
                                  </p:iterate>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34"/>
                                        </p:tgtEl>
                                        <p:attrNameLst>
                                          <p:attrName>ppt_y</p:attrName>
                                        </p:attrNameLst>
                                      </p:cBhvr>
                                      <p:tavLst>
                                        <p:tav tm="0">
                                          <p:val>
                                            <p:strVal val="#ppt_y"/>
                                          </p:val>
                                        </p:tav>
                                        <p:tav tm="100000">
                                          <p:val>
                                            <p:strVal val="#ppt_y"/>
                                          </p:val>
                                        </p:tav>
                                      </p:tavLst>
                                    </p:anim>
                                    <p:anim calcmode="lin" valueType="num">
                                      <p:cBhvr>
                                        <p:cTn id="18" dur="500" fill="hold"/>
                                        <p:tgtEl>
                                          <p:spTgt spid="34"/>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34"/>
                                        </p:tgtEl>
                                        <p:attrNameLst>
                                          <p:attrName>ppt_w</p:attrName>
                                        </p:attrNameLst>
                                      </p:cBhvr>
                                      <p:tavLst>
                                        <p:tav tm="0">
                                          <p:val>
                                            <p:strVal val="#ppt_w/10"/>
                                          </p:val>
                                        </p:tav>
                                        <p:tav tm="50000">
                                          <p:val>
                                            <p:strVal val="#ppt_w+.01"/>
                                          </p:val>
                                        </p:tav>
                                        <p:tav tm="100000">
                                          <p:val>
                                            <p:strVal val="#ppt_w"/>
                                          </p:val>
                                        </p:tav>
                                      </p:tavLst>
                                    </p:anim>
                                    <p:animEffect>
                                      <p:cBhvr>
                                        <p:cTn id="20" dur="500" tmFilter="0,0; .5, 1; 1, 1"/>
                                        <p:tgtEl>
                                          <p:spTgt spid="34"/>
                                        </p:tgtEl>
                                      </p:cBhvr>
                                    </p:animEffect>
                                  </p:childTnLst>
                                </p:cTn>
                              </p:par>
                            </p:childTnLst>
                          </p:cTn>
                        </p:par>
                        <p:par>
                          <p:cTn id="21" fill="hold">
                            <p:stCondLst>
                              <p:cond delay="1450"/>
                            </p:stCondLst>
                            <p:childTnLst>
                              <p:par>
                                <p:cTn id="22" presetID="23" presetClass="entr" presetSubtype="36" fill="hold"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p:cTn id="24" dur="500" fill="hold"/>
                                        <p:tgtEl>
                                          <p:spTgt spid="2"/>
                                        </p:tgtEl>
                                        <p:attrNameLst>
                                          <p:attrName>ppt_w</p:attrName>
                                        </p:attrNameLst>
                                      </p:cBhvr>
                                      <p:tavLst>
                                        <p:tav tm="0">
                                          <p:val>
                                            <p:strVal val="(6*min(max(#ppt_w*#ppt_h,.3),1)-7.4)/-.7*#ppt_w"/>
                                          </p:val>
                                        </p:tav>
                                        <p:tav tm="100000">
                                          <p:val>
                                            <p:strVal val="#ppt_w"/>
                                          </p:val>
                                        </p:tav>
                                      </p:tavLst>
                                    </p:anim>
                                    <p:anim calcmode="lin" valueType="num">
                                      <p:cBhvr>
                                        <p:cTn id="25" dur="500" fill="hold"/>
                                        <p:tgtEl>
                                          <p:spTgt spid="2"/>
                                        </p:tgtEl>
                                        <p:attrNameLst>
                                          <p:attrName>ppt_h</p:attrName>
                                        </p:attrNameLst>
                                      </p:cBhvr>
                                      <p:tavLst>
                                        <p:tav tm="0">
                                          <p:val>
                                            <p:strVal val="(6*min(max(#ppt_w*#ppt_h,.3),1)-7.4)/-.7*#ppt_h"/>
                                          </p:val>
                                        </p:tav>
                                        <p:tav tm="100000">
                                          <p:val>
                                            <p:strVal val="#ppt_h"/>
                                          </p:val>
                                        </p:tav>
                                      </p:tavLst>
                                    </p:anim>
                                    <p:anim calcmode="lin" valueType="num">
                                      <p:cBhvr>
                                        <p:cTn id="26" dur="500" fill="hold"/>
                                        <p:tgtEl>
                                          <p:spTgt spid="2"/>
                                        </p:tgtEl>
                                        <p:attrNameLst>
                                          <p:attrName>ppt_x</p:attrName>
                                        </p:attrNameLst>
                                      </p:cBhvr>
                                      <p:tavLst>
                                        <p:tav tm="0">
                                          <p:val>
                                            <p:fltVal val="0.5"/>
                                          </p:val>
                                        </p:tav>
                                        <p:tav tm="100000">
                                          <p:val>
                                            <p:strVal val="#ppt_x"/>
                                          </p:val>
                                        </p:tav>
                                      </p:tavLst>
                                    </p:anim>
                                    <p:anim calcmode="lin" valueType="num">
                                      <p:cBhvr>
                                        <p:cTn id="27" dur="500" fill="hold"/>
                                        <p:tgtEl>
                                          <p:spTgt spid="2"/>
                                        </p:tgtEl>
                                        <p:attrNameLst>
                                          <p:attrName>ppt_y</p:attrName>
                                        </p:attrNameLst>
                                      </p:cBhvr>
                                      <p:tavLst>
                                        <p:tav tm="0">
                                          <p:val>
                                            <p:strVal val="1+(6*min(max(#ppt_w*#ppt_h,.3),1)-7.4)/-.7*#ppt_h/2"/>
                                          </p:val>
                                        </p:tav>
                                        <p:tav tm="100000">
                                          <p:val>
                                            <p:strVal val="#ppt_y"/>
                                          </p:val>
                                        </p:tav>
                                      </p:tavLst>
                                    </p:anim>
                                  </p:childTnLst>
                                </p:cTn>
                              </p:par>
                            </p:childTnLst>
                          </p:cTn>
                        </p:par>
                        <p:par>
                          <p:cTn id="28" fill="hold">
                            <p:stCondLst>
                              <p:cond delay="1950"/>
                            </p:stCondLst>
                            <p:childTnLst>
                              <p:par>
                                <p:cTn id="29" presetID="23" presetClass="entr" presetSubtype="36"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500" fill="hold"/>
                                        <p:tgtEl>
                                          <p:spTgt spid="5"/>
                                        </p:tgtEl>
                                        <p:attrNameLst>
                                          <p:attrName>ppt_w</p:attrName>
                                        </p:attrNameLst>
                                      </p:cBhvr>
                                      <p:tavLst>
                                        <p:tav tm="0">
                                          <p:val>
                                            <p:strVal val="(6*min(max(#ppt_w*#ppt_h,.3),1)-7.4)/-.7*#ppt_w"/>
                                          </p:val>
                                        </p:tav>
                                        <p:tav tm="100000">
                                          <p:val>
                                            <p:strVal val="#ppt_w"/>
                                          </p:val>
                                        </p:tav>
                                      </p:tavLst>
                                    </p:anim>
                                    <p:anim calcmode="lin" valueType="num">
                                      <p:cBhvr>
                                        <p:cTn id="32" dur="500" fill="hold"/>
                                        <p:tgtEl>
                                          <p:spTgt spid="5"/>
                                        </p:tgtEl>
                                        <p:attrNameLst>
                                          <p:attrName>ppt_h</p:attrName>
                                        </p:attrNameLst>
                                      </p:cBhvr>
                                      <p:tavLst>
                                        <p:tav tm="0">
                                          <p:val>
                                            <p:strVal val="(6*min(max(#ppt_w*#ppt_h,.3),1)-7.4)/-.7*#ppt_h"/>
                                          </p:val>
                                        </p:tav>
                                        <p:tav tm="100000">
                                          <p:val>
                                            <p:strVal val="#ppt_h"/>
                                          </p:val>
                                        </p:tav>
                                      </p:tavLst>
                                    </p:anim>
                                    <p:anim calcmode="lin" valueType="num">
                                      <p:cBhvr>
                                        <p:cTn id="33" dur="500" fill="hold"/>
                                        <p:tgtEl>
                                          <p:spTgt spid="5"/>
                                        </p:tgtEl>
                                        <p:attrNameLst>
                                          <p:attrName>ppt_x</p:attrName>
                                        </p:attrNameLst>
                                      </p:cBhvr>
                                      <p:tavLst>
                                        <p:tav tm="0">
                                          <p:val>
                                            <p:fltVal val="0.5"/>
                                          </p:val>
                                        </p:tav>
                                        <p:tav tm="100000">
                                          <p:val>
                                            <p:strVal val="#ppt_x"/>
                                          </p:val>
                                        </p:tav>
                                      </p:tavLst>
                                    </p:anim>
                                    <p:anim calcmode="lin" valueType="num">
                                      <p:cBhvr>
                                        <p:cTn id="34" dur="500" fill="hold"/>
                                        <p:tgtEl>
                                          <p:spTgt spid="5"/>
                                        </p:tgtEl>
                                        <p:attrNameLst>
                                          <p:attrName>ppt_y</p:attrName>
                                        </p:attrNameLst>
                                      </p:cBhvr>
                                      <p:tavLst>
                                        <p:tav tm="0">
                                          <p:val>
                                            <p:strVal val="1+(6*min(max(#ppt_w*#ppt_h,.3),1)-7.4)/-.7*#ppt_h/2"/>
                                          </p:val>
                                        </p:tav>
                                        <p:tav tm="100000">
                                          <p:val>
                                            <p:strVal val="#ppt_y"/>
                                          </p:val>
                                        </p:tav>
                                      </p:tavLst>
                                    </p:anim>
                                  </p:childTnLst>
                                </p:cTn>
                              </p:par>
                            </p:childTnLst>
                          </p:cTn>
                        </p:par>
                        <p:par>
                          <p:cTn id="35" fill="hold">
                            <p:stCondLst>
                              <p:cond delay="2450"/>
                            </p:stCondLst>
                            <p:childTnLst>
                              <p:par>
                                <p:cTn id="36" presetID="23" presetClass="entr" presetSubtype="36" fill="hold"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p:cTn id="38" dur="500" fill="hold"/>
                                        <p:tgtEl>
                                          <p:spTgt spid="8"/>
                                        </p:tgtEl>
                                        <p:attrNameLst>
                                          <p:attrName>ppt_w</p:attrName>
                                        </p:attrNameLst>
                                      </p:cBhvr>
                                      <p:tavLst>
                                        <p:tav tm="0">
                                          <p:val>
                                            <p:strVal val="(6*min(max(#ppt_w*#ppt_h,.3),1)-7.4)/-.7*#ppt_w"/>
                                          </p:val>
                                        </p:tav>
                                        <p:tav tm="100000">
                                          <p:val>
                                            <p:strVal val="#ppt_w"/>
                                          </p:val>
                                        </p:tav>
                                      </p:tavLst>
                                    </p:anim>
                                    <p:anim calcmode="lin" valueType="num">
                                      <p:cBhvr>
                                        <p:cTn id="39" dur="500" fill="hold"/>
                                        <p:tgtEl>
                                          <p:spTgt spid="8"/>
                                        </p:tgtEl>
                                        <p:attrNameLst>
                                          <p:attrName>ppt_h</p:attrName>
                                        </p:attrNameLst>
                                      </p:cBhvr>
                                      <p:tavLst>
                                        <p:tav tm="0">
                                          <p:val>
                                            <p:strVal val="(6*min(max(#ppt_w*#ppt_h,.3),1)-7.4)/-.7*#ppt_h"/>
                                          </p:val>
                                        </p:tav>
                                        <p:tav tm="100000">
                                          <p:val>
                                            <p:strVal val="#ppt_h"/>
                                          </p:val>
                                        </p:tav>
                                      </p:tavLst>
                                    </p:anim>
                                    <p:anim calcmode="lin" valueType="num">
                                      <p:cBhvr>
                                        <p:cTn id="40" dur="500" fill="hold"/>
                                        <p:tgtEl>
                                          <p:spTgt spid="8"/>
                                        </p:tgtEl>
                                        <p:attrNameLst>
                                          <p:attrName>ppt_x</p:attrName>
                                        </p:attrNameLst>
                                      </p:cBhvr>
                                      <p:tavLst>
                                        <p:tav tm="0">
                                          <p:val>
                                            <p:fltVal val="0.5"/>
                                          </p:val>
                                        </p:tav>
                                        <p:tav tm="100000">
                                          <p:val>
                                            <p:strVal val="#ppt_x"/>
                                          </p:val>
                                        </p:tav>
                                      </p:tavLst>
                                    </p:anim>
                                    <p:anim calcmode="lin" valueType="num">
                                      <p:cBhvr>
                                        <p:cTn id="41" dur="500" fill="hold"/>
                                        <p:tgtEl>
                                          <p:spTgt spid="8"/>
                                        </p:tgtEl>
                                        <p:attrNameLst>
                                          <p:attrName>ppt_y</p:attrName>
                                        </p:attrNameLst>
                                      </p:cBhvr>
                                      <p:tavLst>
                                        <p:tav tm="0">
                                          <p:val>
                                            <p:strVal val="1+(6*min(max(#ppt_w*#ppt_h,.3),1)-7.4)/-.7*#ppt_h/2"/>
                                          </p:val>
                                        </p:tav>
                                        <p:tav tm="100000">
                                          <p:val>
                                            <p:strVal val="#ppt_y"/>
                                          </p:val>
                                        </p:tav>
                                      </p:tavLst>
                                    </p:anim>
                                  </p:childTnLst>
                                </p:cTn>
                              </p:par>
                            </p:childTnLst>
                          </p:cTn>
                        </p:par>
                        <p:par>
                          <p:cTn id="42" fill="hold">
                            <p:stCondLst>
                              <p:cond delay="2950"/>
                            </p:stCondLst>
                            <p:childTnLst>
                              <p:par>
                                <p:cTn id="43" presetID="2" presetClass="entr" presetSubtype="6" decel="100000" fill="hold" grpId="0" nodeType="afterEffect">
                                  <p:stCondLst>
                                    <p:cond delay="0"/>
                                  </p:stCondLst>
                                  <p:childTnLst>
                                    <p:set>
                                      <p:cBhvr>
                                        <p:cTn id="44" dur="1" fill="hold">
                                          <p:stCondLst>
                                            <p:cond delay="0"/>
                                          </p:stCondLst>
                                        </p:cTn>
                                        <p:tgtEl>
                                          <p:spTgt spid="69"/>
                                        </p:tgtEl>
                                        <p:attrNameLst>
                                          <p:attrName>style.visibility</p:attrName>
                                        </p:attrNameLst>
                                      </p:cBhvr>
                                      <p:to>
                                        <p:strVal val="visible"/>
                                      </p:to>
                                    </p:set>
                                    <p:anim calcmode="lin" valueType="num">
                                      <p:cBhvr additive="base">
                                        <p:cTn id="45" dur="500" fill="hold"/>
                                        <p:tgtEl>
                                          <p:spTgt spid="69"/>
                                        </p:tgtEl>
                                        <p:attrNameLst>
                                          <p:attrName>ppt_x</p:attrName>
                                        </p:attrNameLst>
                                      </p:cBhvr>
                                      <p:tavLst>
                                        <p:tav tm="0">
                                          <p:val>
                                            <p:strVal val="1+#ppt_w/2"/>
                                          </p:val>
                                        </p:tav>
                                        <p:tav tm="100000">
                                          <p:val>
                                            <p:strVal val="#ppt_x"/>
                                          </p:val>
                                        </p:tav>
                                      </p:tavLst>
                                    </p:anim>
                                    <p:anim calcmode="lin" valueType="num">
                                      <p:cBhvr additive="base">
                                        <p:cTn id="46" dur="500" fill="hold"/>
                                        <p:tgtEl>
                                          <p:spTgt spid="69"/>
                                        </p:tgtEl>
                                        <p:attrNameLst>
                                          <p:attrName>ppt_y</p:attrName>
                                        </p:attrNameLst>
                                      </p:cBhvr>
                                      <p:tavLst>
                                        <p:tav tm="0">
                                          <p:val>
                                            <p:strVal val="1+#ppt_h/2"/>
                                          </p:val>
                                        </p:tav>
                                        <p:tav tm="100000">
                                          <p:val>
                                            <p:strVal val="#ppt_y"/>
                                          </p:val>
                                        </p:tav>
                                      </p:tavLst>
                                    </p:anim>
                                  </p:childTnLst>
                                </p:cTn>
                              </p:par>
                              <p:par>
                                <p:cTn id="47" presetID="2" presetClass="entr" presetSubtype="2" decel="100000" fill="hold" grpId="0" nodeType="withEffect">
                                  <p:stCondLst>
                                    <p:cond delay="0"/>
                                  </p:stCondLst>
                                  <p:childTnLst>
                                    <p:set>
                                      <p:cBhvr>
                                        <p:cTn id="48" dur="1" fill="hold">
                                          <p:stCondLst>
                                            <p:cond delay="0"/>
                                          </p:stCondLst>
                                        </p:cTn>
                                        <p:tgtEl>
                                          <p:spTgt spid="70"/>
                                        </p:tgtEl>
                                        <p:attrNameLst>
                                          <p:attrName>style.visibility</p:attrName>
                                        </p:attrNameLst>
                                      </p:cBhvr>
                                      <p:to>
                                        <p:strVal val="visible"/>
                                      </p:to>
                                    </p:set>
                                    <p:anim calcmode="lin" valueType="num">
                                      <p:cBhvr additive="base">
                                        <p:cTn id="49" dur="500" fill="hold"/>
                                        <p:tgtEl>
                                          <p:spTgt spid="70"/>
                                        </p:tgtEl>
                                        <p:attrNameLst>
                                          <p:attrName>ppt_x</p:attrName>
                                        </p:attrNameLst>
                                      </p:cBhvr>
                                      <p:tavLst>
                                        <p:tav tm="0">
                                          <p:val>
                                            <p:strVal val="1+#ppt_w/2"/>
                                          </p:val>
                                        </p:tav>
                                        <p:tav tm="100000">
                                          <p:val>
                                            <p:strVal val="#ppt_x"/>
                                          </p:val>
                                        </p:tav>
                                      </p:tavLst>
                                    </p:anim>
                                    <p:anim calcmode="lin" valueType="num">
                                      <p:cBhvr additive="base">
                                        <p:cTn id="50" dur="500" fill="hold"/>
                                        <p:tgtEl>
                                          <p:spTgt spid="70"/>
                                        </p:tgtEl>
                                        <p:attrNameLst>
                                          <p:attrName>ppt_y</p:attrName>
                                        </p:attrNameLst>
                                      </p:cBhvr>
                                      <p:tavLst>
                                        <p:tav tm="0">
                                          <p:val>
                                            <p:strVal val="#ppt_y"/>
                                          </p:val>
                                        </p:tav>
                                        <p:tav tm="100000">
                                          <p:val>
                                            <p:strVal val="#ppt_y"/>
                                          </p:val>
                                        </p:tav>
                                      </p:tavLst>
                                    </p:anim>
                                  </p:childTnLst>
                                </p:cTn>
                              </p:par>
                              <p:par>
                                <p:cTn id="51" presetID="2" presetClass="entr" presetSubtype="8" decel="100000" fill="hold" grpId="0" nodeType="withEffect">
                                  <p:stCondLst>
                                    <p:cond delay="0"/>
                                  </p:stCondLst>
                                  <p:childTnLst>
                                    <p:set>
                                      <p:cBhvr>
                                        <p:cTn id="52" dur="1" fill="hold">
                                          <p:stCondLst>
                                            <p:cond delay="0"/>
                                          </p:stCondLst>
                                        </p:cTn>
                                        <p:tgtEl>
                                          <p:spTgt spid="71"/>
                                        </p:tgtEl>
                                        <p:attrNameLst>
                                          <p:attrName>style.visibility</p:attrName>
                                        </p:attrNameLst>
                                      </p:cBhvr>
                                      <p:to>
                                        <p:strVal val="visible"/>
                                      </p:to>
                                    </p:set>
                                    <p:anim calcmode="lin" valueType="num">
                                      <p:cBhvr additive="base">
                                        <p:cTn id="53" dur="500" fill="hold"/>
                                        <p:tgtEl>
                                          <p:spTgt spid="71"/>
                                        </p:tgtEl>
                                        <p:attrNameLst>
                                          <p:attrName>ppt_x</p:attrName>
                                        </p:attrNameLst>
                                      </p:cBhvr>
                                      <p:tavLst>
                                        <p:tav tm="0">
                                          <p:val>
                                            <p:strVal val="0-#ppt_w/2"/>
                                          </p:val>
                                        </p:tav>
                                        <p:tav tm="100000">
                                          <p:val>
                                            <p:strVal val="#ppt_x"/>
                                          </p:val>
                                        </p:tav>
                                      </p:tavLst>
                                    </p:anim>
                                    <p:anim calcmode="lin" valueType="num">
                                      <p:cBhvr additive="base">
                                        <p:cTn id="54" dur="500" fill="hold"/>
                                        <p:tgtEl>
                                          <p:spTgt spid="7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0" grpId="0"/>
      <p:bldP spid="71" grpId="0"/>
      <p:bldP spid="34" grpId="0" bldLvl="0"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文本框 6"/>
          <p:cNvSpPr>
            <a:spLocks noChangeArrowheads="1"/>
          </p:cNvSpPr>
          <p:nvPr/>
        </p:nvSpPr>
        <p:spPr bwMode="auto">
          <a:xfrm>
            <a:off x="633155" y="346259"/>
            <a:ext cx="3254750" cy="311546"/>
          </a:xfrm>
          <a:prstGeom prst="rect">
            <a:avLst/>
          </a:prstGeom>
          <a:noFill/>
          <a:ln>
            <a:noFill/>
          </a:ln>
        </p:spPr>
        <p:txBody>
          <a:bodyPr lIns="67720" tIns="33860" rIns="67720" bIns="33860">
            <a:spAutoFit/>
          </a:bodyPr>
          <a:lstStyle/>
          <a:p>
            <a:pPr defTabSz="955675" fontAlgn="auto">
              <a:spcBef>
                <a:spcPts val="0"/>
              </a:spcBef>
              <a:spcAft>
                <a:spcPts val="0"/>
              </a:spcAft>
              <a:defRPr/>
            </a:pPr>
            <a:r>
              <a:rPr lang="zh-CN" altLang="en-US" sz="1580" b="1" dirty="0">
                <a:latin typeface="微软雅黑" panose="020B0503020204020204" pitchFamily="34" charset="-122"/>
                <a:ea typeface="微软雅黑" panose="020B0503020204020204" pitchFamily="34" charset="-122"/>
                <a:sym typeface="微软雅黑" panose="020B0503020204020204" pitchFamily="34" charset="-122"/>
              </a:rPr>
              <a:t>在此输入您的标题内容</a:t>
            </a:r>
            <a:endParaRPr lang="zh-CN" altLang="en-US" sz="1580" b="1" dirty="0">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67" name="组合 66"/>
          <p:cNvGrpSpPr/>
          <p:nvPr/>
        </p:nvGrpSpPr>
        <p:grpSpPr>
          <a:xfrm>
            <a:off x="348216" y="713241"/>
            <a:ext cx="9252985" cy="67009"/>
            <a:chOff x="288133" y="483063"/>
            <a:chExt cx="8772740" cy="64666"/>
          </a:xfrm>
        </p:grpSpPr>
        <p:sp>
          <p:nvSpPr>
            <p:cNvPr id="68" name="任意多边形 67"/>
            <p:cNvSpPr/>
            <p:nvPr/>
          </p:nvSpPr>
          <p:spPr>
            <a:xfrm>
              <a:off x="288133" y="483063"/>
              <a:ext cx="904874" cy="64666"/>
            </a:xfrm>
            <a:custGeom>
              <a:avLst/>
              <a:gdLst>
                <a:gd name="connsiteX0" fmla="*/ 0 w 740569"/>
                <a:gd name="connsiteY0" fmla="*/ 28575 h 47625"/>
                <a:gd name="connsiteX1" fmla="*/ 95250 w 740569"/>
                <a:gd name="connsiteY1" fmla="*/ 0 h 47625"/>
                <a:gd name="connsiteX2" fmla="*/ 152400 w 740569"/>
                <a:gd name="connsiteY2" fmla="*/ 40481 h 47625"/>
                <a:gd name="connsiteX3" fmla="*/ 238125 w 740569"/>
                <a:gd name="connsiteY3" fmla="*/ 4762 h 47625"/>
                <a:gd name="connsiteX4" fmla="*/ 285750 w 740569"/>
                <a:gd name="connsiteY4" fmla="*/ 47625 h 47625"/>
                <a:gd name="connsiteX5" fmla="*/ 431007 w 740569"/>
                <a:gd name="connsiteY5" fmla="*/ 19050 h 47625"/>
                <a:gd name="connsiteX6" fmla="*/ 733425 w 740569"/>
                <a:gd name="connsiteY6" fmla="*/ 19050 h 47625"/>
                <a:gd name="connsiteX7" fmla="*/ 740569 w 740569"/>
                <a:gd name="connsiteY7" fmla="*/ 19050 h 47625"/>
                <a:gd name="connsiteX0-1" fmla="*/ 0 w 740569"/>
                <a:gd name="connsiteY0-2" fmla="*/ 28706 h 47756"/>
                <a:gd name="connsiteX1-3" fmla="*/ 95250 w 740569"/>
                <a:gd name="connsiteY1-4" fmla="*/ 131 h 47756"/>
                <a:gd name="connsiteX2-5" fmla="*/ 152400 w 740569"/>
                <a:gd name="connsiteY2-6" fmla="*/ 40612 h 47756"/>
                <a:gd name="connsiteX3-7" fmla="*/ 238125 w 740569"/>
                <a:gd name="connsiteY3-8" fmla="*/ 4893 h 47756"/>
                <a:gd name="connsiteX4-9" fmla="*/ 285750 w 740569"/>
                <a:gd name="connsiteY4-10" fmla="*/ 47756 h 47756"/>
                <a:gd name="connsiteX5-11" fmla="*/ 431007 w 740569"/>
                <a:gd name="connsiteY5-12" fmla="*/ 19181 h 47756"/>
                <a:gd name="connsiteX6-13" fmla="*/ 733425 w 740569"/>
                <a:gd name="connsiteY6-14" fmla="*/ 19181 h 47756"/>
                <a:gd name="connsiteX7-15" fmla="*/ 740569 w 740569"/>
                <a:gd name="connsiteY7-16" fmla="*/ 19181 h 47756"/>
                <a:gd name="connsiteX0-17" fmla="*/ 0 w 740569"/>
                <a:gd name="connsiteY0-18" fmla="*/ 29111 h 48161"/>
                <a:gd name="connsiteX1-19" fmla="*/ 95250 w 740569"/>
                <a:gd name="connsiteY1-20" fmla="*/ 536 h 48161"/>
                <a:gd name="connsiteX2-21" fmla="*/ 152400 w 740569"/>
                <a:gd name="connsiteY2-22" fmla="*/ 41017 h 48161"/>
                <a:gd name="connsiteX3-23" fmla="*/ 238125 w 740569"/>
                <a:gd name="connsiteY3-24" fmla="*/ 5298 h 48161"/>
                <a:gd name="connsiteX4-25" fmla="*/ 285750 w 740569"/>
                <a:gd name="connsiteY4-26" fmla="*/ 48161 h 48161"/>
                <a:gd name="connsiteX5-27" fmla="*/ 431007 w 740569"/>
                <a:gd name="connsiteY5-28" fmla="*/ 19586 h 48161"/>
                <a:gd name="connsiteX6-29" fmla="*/ 733425 w 740569"/>
                <a:gd name="connsiteY6-30" fmla="*/ 19586 h 48161"/>
                <a:gd name="connsiteX7-31" fmla="*/ 740569 w 740569"/>
                <a:gd name="connsiteY7-32" fmla="*/ 19586 h 48161"/>
                <a:gd name="connsiteX0-33" fmla="*/ 0 w 740569"/>
                <a:gd name="connsiteY0-34" fmla="*/ 45574 h 64624"/>
                <a:gd name="connsiteX1-35" fmla="*/ 111919 w 740569"/>
                <a:gd name="connsiteY1-36" fmla="*/ 330 h 64624"/>
                <a:gd name="connsiteX2-37" fmla="*/ 152400 w 740569"/>
                <a:gd name="connsiteY2-38" fmla="*/ 57480 h 64624"/>
                <a:gd name="connsiteX3-39" fmla="*/ 238125 w 740569"/>
                <a:gd name="connsiteY3-40" fmla="*/ 21761 h 64624"/>
                <a:gd name="connsiteX4-41" fmla="*/ 285750 w 740569"/>
                <a:gd name="connsiteY4-42" fmla="*/ 64624 h 64624"/>
                <a:gd name="connsiteX5-43" fmla="*/ 431007 w 740569"/>
                <a:gd name="connsiteY5-44" fmla="*/ 36049 h 64624"/>
                <a:gd name="connsiteX6-45" fmla="*/ 733425 w 740569"/>
                <a:gd name="connsiteY6-46" fmla="*/ 36049 h 64624"/>
                <a:gd name="connsiteX7-47" fmla="*/ 740569 w 740569"/>
                <a:gd name="connsiteY7-48" fmla="*/ 36049 h 64624"/>
                <a:gd name="connsiteX0-49" fmla="*/ 0 w 740569"/>
                <a:gd name="connsiteY0-50" fmla="*/ 45574 h 64624"/>
                <a:gd name="connsiteX1-51" fmla="*/ 111919 w 740569"/>
                <a:gd name="connsiteY1-52" fmla="*/ 330 h 64624"/>
                <a:gd name="connsiteX2-53" fmla="*/ 152400 w 740569"/>
                <a:gd name="connsiteY2-54" fmla="*/ 57480 h 64624"/>
                <a:gd name="connsiteX3-55" fmla="*/ 238125 w 740569"/>
                <a:gd name="connsiteY3-56" fmla="*/ 21761 h 64624"/>
                <a:gd name="connsiteX4-57" fmla="*/ 285750 w 740569"/>
                <a:gd name="connsiteY4-58" fmla="*/ 64624 h 64624"/>
                <a:gd name="connsiteX5-59" fmla="*/ 431007 w 740569"/>
                <a:gd name="connsiteY5-60" fmla="*/ 36049 h 64624"/>
                <a:gd name="connsiteX6-61" fmla="*/ 733425 w 740569"/>
                <a:gd name="connsiteY6-62" fmla="*/ 36049 h 64624"/>
                <a:gd name="connsiteX7-63" fmla="*/ 740569 w 740569"/>
                <a:gd name="connsiteY7-64" fmla="*/ 36049 h 64624"/>
                <a:gd name="connsiteX0-65" fmla="*/ 0 w 740569"/>
                <a:gd name="connsiteY0-66" fmla="*/ 45574 h 64624"/>
                <a:gd name="connsiteX1-67" fmla="*/ 111919 w 740569"/>
                <a:gd name="connsiteY1-68" fmla="*/ 330 h 64624"/>
                <a:gd name="connsiteX2-69" fmla="*/ 152400 w 740569"/>
                <a:gd name="connsiteY2-70" fmla="*/ 57480 h 64624"/>
                <a:gd name="connsiteX3-71" fmla="*/ 238125 w 740569"/>
                <a:gd name="connsiteY3-72" fmla="*/ 21761 h 64624"/>
                <a:gd name="connsiteX4-73" fmla="*/ 285750 w 740569"/>
                <a:gd name="connsiteY4-74" fmla="*/ 64624 h 64624"/>
                <a:gd name="connsiteX5-75" fmla="*/ 431007 w 740569"/>
                <a:gd name="connsiteY5-76" fmla="*/ 36049 h 64624"/>
                <a:gd name="connsiteX6-77" fmla="*/ 733425 w 740569"/>
                <a:gd name="connsiteY6-78" fmla="*/ 36049 h 64624"/>
                <a:gd name="connsiteX7-79" fmla="*/ 740569 w 740569"/>
                <a:gd name="connsiteY7-80" fmla="*/ 36049 h 64624"/>
                <a:gd name="connsiteX0-81" fmla="*/ 0 w 740569"/>
                <a:gd name="connsiteY0-82" fmla="*/ 45574 h 64624"/>
                <a:gd name="connsiteX1-83" fmla="*/ 111919 w 740569"/>
                <a:gd name="connsiteY1-84" fmla="*/ 330 h 64624"/>
                <a:gd name="connsiteX2-85" fmla="*/ 152400 w 740569"/>
                <a:gd name="connsiteY2-86" fmla="*/ 57480 h 64624"/>
                <a:gd name="connsiteX3-87" fmla="*/ 238125 w 740569"/>
                <a:gd name="connsiteY3-88" fmla="*/ 21761 h 64624"/>
                <a:gd name="connsiteX4-89" fmla="*/ 285750 w 740569"/>
                <a:gd name="connsiteY4-90" fmla="*/ 64624 h 64624"/>
                <a:gd name="connsiteX5-91" fmla="*/ 431007 w 740569"/>
                <a:gd name="connsiteY5-92" fmla="*/ 36049 h 64624"/>
                <a:gd name="connsiteX6-93" fmla="*/ 733425 w 740569"/>
                <a:gd name="connsiteY6-94" fmla="*/ 36049 h 64624"/>
                <a:gd name="connsiteX7-95" fmla="*/ 740569 w 740569"/>
                <a:gd name="connsiteY7-96" fmla="*/ 36049 h 64624"/>
                <a:gd name="connsiteX0-97" fmla="*/ 0 w 740569"/>
                <a:gd name="connsiteY0-98" fmla="*/ 45574 h 67811"/>
                <a:gd name="connsiteX1-99" fmla="*/ 111919 w 740569"/>
                <a:gd name="connsiteY1-100" fmla="*/ 330 h 67811"/>
                <a:gd name="connsiteX2-101" fmla="*/ 152400 w 740569"/>
                <a:gd name="connsiteY2-102" fmla="*/ 57480 h 67811"/>
                <a:gd name="connsiteX3-103" fmla="*/ 238125 w 740569"/>
                <a:gd name="connsiteY3-104" fmla="*/ 21761 h 67811"/>
                <a:gd name="connsiteX4-105" fmla="*/ 285750 w 740569"/>
                <a:gd name="connsiteY4-106" fmla="*/ 64624 h 67811"/>
                <a:gd name="connsiteX5-107" fmla="*/ 431007 w 740569"/>
                <a:gd name="connsiteY5-108" fmla="*/ 36049 h 67811"/>
                <a:gd name="connsiteX6-109" fmla="*/ 733425 w 740569"/>
                <a:gd name="connsiteY6-110" fmla="*/ 36049 h 67811"/>
                <a:gd name="connsiteX7-111" fmla="*/ 740569 w 740569"/>
                <a:gd name="connsiteY7-112" fmla="*/ 36049 h 67811"/>
                <a:gd name="connsiteX0-113" fmla="*/ 0 w 740569"/>
                <a:gd name="connsiteY0-114" fmla="*/ 45574 h 64754"/>
                <a:gd name="connsiteX1-115" fmla="*/ 111919 w 740569"/>
                <a:gd name="connsiteY1-116" fmla="*/ 330 h 64754"/>
                <a:gd name="connsiteX2-117" fmla="*/ 152400 w 740569"/>
                <a:gd name="connsiteY2-118" fmla="*/ 57480 h 64754"/>
                <a:gd name="connsiteX3-119" fmla="*/ 238125 w 740569"/>
                <a:gd name="connsiteY3-120" fmla="*/ 21761 h 64754"/>
                <a:gd name="connsiteX4-121" fmla="*/ 285750 w 740569"/>
                <a:gd name="connsiteY4-122" fmla="*/ 64624 h 64754"/>
                <a:gd name="connsiteX5-123" fmla="*/ 431007 w 740569"/>
                <a:gd name="connsiteY5-124" fmla="*/ 36049 h 64754"/>
                <a:gd name="connsiteX6-125" fmla="*/ 733425 w 740569"/>
                <a:gd name="connsiteY6-126" fmla="*/ 36049 h 64754"/>
                <a:gd name="connsiteX7-127" fmla="*/ 740569 w 740569"/>
                <a:gd name="connsiteY7-128" fmla="*/ 36049 h 64754"/>
                <a:gd name="connsiteX0-129" fmla="*/ 0 w 740569"/>
                <a:gd name="connsiteY0-130" fmla="*/ 45574 h 64776"/>
                <a:gd name="connsiteX1-131" fmla="*/ 111919 w 740569"/>
                <a:gd name="connsiteY1-132" fmla="*/ 330 h 64776"/>
                <a:gd name="connsiteX2-133" fmla="*/ 152400 w 740569"/>
                <a:gd name="connsiteY2-134" fmla="*/ 57480 h 64776"/>
                <a:gd name="connsiteX3-135" fmla="*/ 238125 w 740569"/>
                <a:gd name="connsiteY3-136" fmla="*/ 21761 h 64776"/>
                <a:gd name="connsiteX4-137" fmla="*/ 311944 w 740569"/>
                <a:gd name="connsiteY4-138" fmla="*/ 64624 h 64776"/>
                <a:gd name="connsiteX5-139" fmla="*/ 431007 w 740569"/>
                <a:gd name="connsiteY5-140" fmla="*/ 36049 h 64776"/>
                <a:gd name="connsiteX6-141" fmla="*/ 733425 w 740569"/>
                <a:gd name="connsiteY6-142" fmla="*/ 36049 h 64776"/>
                <a:gd name="connsiteX7-143" fmla="*/ 740569 w 740569"/>
                <a:gd name="connsiteY7-144" fmla="*/ 36049 h 64776"/>
                <a:gd name="connsiteX0-145" fmla="*/ 0 w 758294"/>
                <a:gd name="connsiteY0-146" fmla="*/ 45574 h 64666"/>
                <a:gd name="connsiteX1-147" fmla="*/ 111919 w 758294"/>
                <a:gd name="connsiteY1-148" fmla="*/ 330 h 64666"/>
                <a:gd name="connsiteX2-149" fmla="*/ 152400 w 758294"/>
                <a:gd name="connsiteY2-150" fmla="*/ 57480 h 64666"/>
                <a:gd name="connsiteX3-151" fmla="*/ 238125 w 758294"/>
                <a:gd name="connsiteY3-152" fmla="*/ 21761 h 64666"/>
                <a:gd name="connsiteX4-153" fmla="*/ 311944 w 758294"/>
                <a:gd name="connsiteY4-154" fmla="*/ 64624 h 64666"/>
                <a:gd name="connsiteX5-155" fmla="*/ 423864 w 758294"/>
                <a:gd name="connsiteY5-156" fmla="*/ 12236 h 64666"/>
                <a:gd name="connsiteX6-157" fmla="*/ 733425 w 758294"/>
                <a:gd name="connsiteY6-158" fmla="*/ 36049 h 64666"/>
                <a:gd name="connsiteX7-159" fmla="*/ 740569 w 758294"/>
                <a:gd name="connsiteY7-160" fmla="*/ 36049 h 64666"/>
                <a:gd name="connsiteX0-161" fmla="*/ 0 w 950119"/>
                <a:gd name="connsiteY0-162" fmla="*/ 45574 h 64666"/>
                <a:gd name="connsiteX1-163" fmla="*/ 111919 w 950119"/>
                <a:gd name="connsiteY1-164" fmla="*/ 330 h 64666"/>
                <a:gd name="connsiteX2-165" fmla="*/ 152400 w 950119"/>
                <a:gd name="connsiteY2-166" fmla="*/ 57480 h 64666"/>
                <a:gd name="connsiteX3-167" fmla="*/ 238125 w 950119"/>
                <a:gd name="connsiteY3-168" fmla="*/ 21761 h 64666"/>
                <a:gd name="connsiteX4-169" fmla="*/ 311944 w 950119"/>
                <a:gd name="connsiteY4-170" fmla="*/ 64624 h 64666"/>
                <a:gd name="connsiteX5-171" fmla="*/ 423864 w 950119"/>
                <a:gd name="connsiteY5-172" fmla="*/ 12236 h 64666"/>
                <a:gd name="connsiteX6-173" fmla="*/ 733425 w 950119"/>
                <a:gd name="connsiteY6-174" fmla="*/ 36049 h 64666"/>
                <a:gd name="connsiteX7-175" fmla="*/ 950119 w 950119"/>
                <a:gd name="connsiteY7-176" fmla="*/ 36049 h 64666"/>
                <a:gd name="connsiteX0-177" fmla="*/ 0 w 950119"/>
                <a:gd name="connsiteY0-178" fmla="*/ 45574 h 64666"/>
                <a:gd name="connsiteX1-179" fmla="*/ 111919 w 950119"/>
                <a:gd name="connsiteY1-180" fmla="*/ 330 h 64666"/>
                <a:gd name="connsiteX2-181" fmla="*/ 152400 w 950119"/>
                <a:gd name="connsiteY2-182" fmla="*/ 57480 h 64666"/>
                <a:gd name="connsiteX3-183" fmla="*/ 238125 w 950119"/>
                <a:gd name="connsiteY3-184" fmla="*/ 21761 h 64666"/>
                <a:gd name="connsiteX4-185" fmla="*/ 311944 w 950119"/>
                <a:gd name="connsiteY4-186" fmla="*/ 64624 h 64666"/>
                <a:gd name="connsiteX5-187" fmla="*/ 423864 w 950119"/>
                <a:gd name="connsiteY5-188" fmla="*/ 12236 h 64666"/>
                <a:gd name="connsiteX6-189" fmla="*/ 738187 w 950119"/>
                <a:gd name="connsiteY6-190" fmla="*/ 14618 h 64666"/>
                <a:gd name="connsiteX7-191" fmla="*/ 950119 w 950119"/>
                <a:gd name="connsiteY7-192" fmla="*/ 36049 h 64666"/>
                <a:gd name="connsiteX0-193" fmla="*/ 0 w 985838"/>
                <a:gd name="connsiteY0-194" fmla="*/ 45574 h 64666"/>
                <a:gd name="connsiteX1-195" fmla="*/ 111919 w 985838"/>
                <a:gd name="connsiteY1-196" fmla="*/ 330 h 64666"/>
                <a:gd name="connsiteX2-197" fmla="*/ 152400 w 985838"/>
                <a:gd name="connsiteY2-198" fmla="*/ 57480 h 64666"/>
                <a:gd name="connsiteX3-199" fmla="*/ 238125 w 985838"/>
                <a:gd name="connsiteY3-200" fmla="*/ 21761 h 64666"/>
                <a:gd name="connsiteX4-201" fmla="*/ 311944 w 985838"/>
                <a:gd name="connsiteY4-202" fmla="*/ 64624 h 64666"/>
                <a:gd name="connsiteX5-203" fmla="*/ 423864 w 985838"/>
                <a:gd name="connsiteY5-204" fmla="*/ 12236 h 64666"/>
                <a:gd name="connsiteX6-205" fmla="*/ 738187 w 985838"/>
                <a:gd name="connsiteY6-206" fmla="*/ 14618 h 64666"/>
                <a:gd name="connsiteX7-207" fmla="*/ 985838 w 985838"/>
                <a:gd name="connsiteY7-208" fmla="*/ 16999 h 64666"/>
                <a:gd name="connsiteX0-209" fmla="*/ 0 w 964406"/>
                <a:gd name="connsiteY0-210" fmla="*/ 45574 h 64666"/>
                <a:gd name="connsiteX1-211" fmla="*/ 111919 w 964406"/>
                <a:gd name="connsiteY1-212" fmla="*/ 330 h 64666"/>
                <a:gd name="connsiteX2-213" fmla="*/ 152400 w 964406"/>
                <a:gd name="connsiteY2-214" fmla="*/ 57480 h 64666"/>
                <a:gd name="connsiteX3-215" fmla="*/ 238125 w 964406"/>
                <a:gd name="connsiteY3-216" fmla="*/ 21761 h 64666"/>
                <a:gd name="connsiteX4-217" fmla="*/ 311944 w 964406"/>
                <a:gd name="connsiteY4-218" fmla="*/ 64624 h 64666"/>
                <a:gd name="connsiteX5-219" fmla="*/ 423864 w 964406"/>
                <a:gd name="connsiteY5-220" fmla="*/ 12236 h 64666"/>
                <a:gd name="connsiteX6-221" fmla="*/ 738187 w 964406"/>
                <a:gd name="connsiteY6-222" fmla="*/ 14618 h 64666"/>
                <a:gd name="connsiteX7-223" fmla="*/ 964406 w 964406"/>
                <a:gd name="connsiteY7-224" fmla="*/ 7474 h 64666"/>
                <a:gd name="connsiteX0-225" fmla="*/ 0 w 962024"/>
                <a:gd name="connsiteY0-226" fmla="*/ 45574 h 64666"/>
                <a:gd name="connsiteX1-227" fmla="*/ 111919 w 962024"/>
                <a:gd name="connsiteY1-228" fmla="*/ 330 h 64666"/>
                <a:gd name="connsiteX2-229" fmla="*/ 152400 w 962024"/>
                <a:gd name="connsiteY2-230" fmla="*/ 57480 h 64666"/>
                <a:gd name="connsiteX3-231" fmla="*/ 238125 w 962024"/>
                <a:gd name="connsiteY3-232" fmla="*/ 21761 h 64666"/>
                <a:gd name="connsiteX4-233" fmla="*/ 311944 w 962024"/>
                <a:gd name="connsiteY4-234" fmla="*/ 64624 h 64666"/>
                <a:gd name="connsiteX5-235" fmla="*/ 423864 w 962024"/>
                <a:gd name="connsiteY5-236" fmla="*/ 12236 h 64666"/>
                <a:gd name="connsiteX6-237" fmla="*/ 738187 w 962024"/>
                <a:gd name="connsiteY6-238" fmla="*/ 14618 h 64666"/>
                <a:gd name="connsiteX7-239" fmla="*/ 962024 w 962024"/>
                <a:gd name="connsiteY7-240" fmla="*/ 14618 h 64666"/>
                <a:gd name="connsiteX0-241" fmla="*/ 0 w 845343"/>
                <a:gd name="connsiteY0-242" fmla="*/ 45574 h 64666"/>
                <a:gd name="connsiteX1-243" fmla="*/ 111919 w 845343"/>
                <a:gd name="connsiteY1-244" fmla="*/ 330 h 64666"/>
                <a:gd name="connsiteX2-245" fmla="*/ 152400 w 845343"/>
                <a:gd name="connsiteY2-246" fmla="*/ 57480 h 64666"/>
                <a:gd name="connsiteX3-247" fmla="*/ 238125 w 845343"/>
                <a:gd name="connsiteY3-248" fmla="*/ 21761 h 64666"/>
                <a:gd name="connsiteX4-249" fmla="*/ 311944 w 845343"/>
                <a:gd name="connsiteY4-250" fmla="*/ 64624 h 64666"/>
                <a:gd name="connsiteX5-251" fmla="*/ 423864 w 845343"/>
                <a:gd name="connsiteY5-252" fmla="*/ 12236 h 64666"/>
                <a:gd name="connsiteX6-253" fmla="*/ 738187 w 845343"/>
                <a:gd name="connsiteY6-254" fmla="*/ 14618 h 64666"/>
                <a:gd name="connsiteX7-255" fmla="*/ 845343 w 845343"/>
                <a:gd name="connsiteY7-256" fmla="*/ 14618 h 64666"/>
                <a:gd name="connsiteX0-257" fmla="*/ 0 w 904874"/>
                <a:gd name="connsiteY0-258" fmla="*/ 45574 h 64666"/>
                <a:gd name="connsiteX1-259" fmla="*/ 111919 w 904874"/>
                <a:gd name="connsiteY1-260" fmla="*/ 330 h 64666"/>
                <a:gd name="connsiteX2-261" fmla="*/ 152400 w 904874"/>
                <a:gd name="connsiteY2-262" fmla="*/ 57480 h 64666"/>
                <a:gd name="connsiteX3-263" fmla="*/ 238125 w 904874"/>
                <a:gd name="connsiteY3-264" fmla="*/ 21761 h 64666"/>
                <a:gd name="connsiteX4-265" fmla="*/ 311944 w 904874"/>
                <a:gd name="connsiteY4-266" fmla="*/ 64624 h 64666"/>
                <a:gd name="connsiteX5-267" fmla="*/ 423864 w 904874"/>
                <a:gd name="connsiteY5-268" fmla="*/ 12236 h 64666"/>
                <a:gd name="connsiteX6-269" fmla="*/ 738187 w 904874"/>
                <a:gd name="connsiteY6-270" fmla="*/ 14618 h 64666"/>
                <a:gd name="connsiteX7-271" fmla="*/ 904874 w 904874"/>
                <a:gd name="connsiteY7-272" fmla="*/ 14618 h 64666"/>
                <a:gd name="connsiteX0-273" fmla="*/ 0 w 904874"/>
                <a:gd name="connsiteY0-274" fmla="*/ 45574 h 64666"/>
                <a:gd name="connsiteX1-275" fmla="*/ 111919 w 904874"/>
                <a:gd name="connsiteY1-276" fmla="*/ 330 h 64666"/>
                <a:gd name="connsiteX2-277" fmla="*/ 152400 w 904874"/>
                <a:gd name="connsiteY2-278" fmla="*/ 57480 h 64666"/>
                <a:gd name="connsiteX3-279" fmla="*/ 238125 w 904874"/>
                <a:gd name="connsiteY3-280" fmla="*/ 21761 h 64666"/>
                <a:gd name="connsiteX4-281" fmla="*/ 311944 w 904874"/>
                <a:gd name="connsiteY4-282" fmla="*/ 64624 h 64666"/>
                <a:gd name="connsiteX5-283" fmla="*/ 423864 w 904874"/>
                <a:gd name="connsiteY5-284" fmla="*/ 12236 h 64666"/>
                <a:gd name="connsiteX6-285" fmla="*/ 740569 w 904874"/>
                <a:gd name="connsiteY6-286" fmla="*/ 14618 h 64666"/>
                <a:gd name="connsiteX7-287" fmla="*/ 904874 w 904874"/>
                <a:gd name="connsiteY7-288" fmla="*/ 14618 h 64666"/>
                <a:gd name="connsiteX0-289" fmla="*/ 0 w 904874"/>
                <a:gd name="connsiteY0-290" fmla="*/ 45574 h 64666"/>
                <a:gd name="connsiteX1-291" fmla="*/ 111919 w 904874"/>
                <a:gd name="connsiteY1-292" fmla="*/ 330 h 64666"/>
                <a:gd name="connsiteX2-293" fmla="*/ 152400 w 904874"/>
                <a:gd name="connsiteY2-294" fmla="*/ 57480 h 64666"/>
                <a:gd name="connsiteX3-295" fmla="*/ 238125 w 904874"/>
                <a:gd name="connsiteY3-296" fmla="*/ 21761 h 64666"/>
                <a:gd name="connsiteX4-297" fmla="*/ 311944 w 904874"/>
                <a:gd name="connsiteY4-298" fmla="*/ 64624 h 64666"/>
                <a:gd name="connsiteX5-299" fmla="*/ 423864 w 904874"/>
                <a:gd name="connsiteY5-300" fmla="*/ 12236 h 64666"/>
                <a:gd name="connsiteX6-301" fmla="*/ 740569 w 904874"/>
                <a:gd name="connsiteY6-302" fmla="*/ 14618 h 64666"/>
                <a:gd name="connsiteX7-303" fmla="*/ 904874 w 904874"/>
                <a:gd name="connsiteY7-304" fmla="*/ 14618 h 64666"/>
                <a:gd name="connsiteX0-305" fmla="*/ 0 w 904874"/>
                <a:gd name="connsiteY0-306" fmla="*/ 45574 h 64666"/>
                <a:gd name="connsiteX1-307" fmla="*/ 111919 w 904874"/>
                <a:gd name="connsiteY1-308" fmla="*/ 330 h 64666"/>
                <a:gd name="connsiteX2-309" fmla="*/ 152400 w 904874"/>
                <a:gd name="connsiteY2-310" fmla="*/ 57480 h 64666"/>
                <a:gd name="connsiteX3-311" fmla="*/ 238125 w 904874"/>
                <a:gd name="connsiteY3-312" fmla="*/ 21761 h 64666"/>
                <a:gd name="connsiteX4-313" fmla="*/ 311944 w 904874"/>
                <a:gd name="connsiteY4-314" fmla="*/ 64624 h 64666"/>
                <a:gd name="connsiteX5-315" fmla="*/ 423864 w 904874"/>
                <a:gd name="connsiteY5-316" fmla="*/ 12236 h 64666"/>
                <a:gd name="connsiteX6-317" fmla="*/ 904874 w 904874"/>
                <a:gd name="connsiteY6-318" fmla="*/ 14618 h 6466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904874" h="64666">
                  <a:moveTo>
                    <a:pt x="0" y="45574"/>
                  </a:moveTo>
                  <a:cubicBezTo>
                    <a:pt x="31750" y="36049"/>
                    <a:pt x="67469" y="-4035"/>
                    <a:pt x="111919" y="330"/>
                  </a:cubicBezTo>
                  <a:cubicBezTo>
                    <a:pt x="156369" y="4695"/>
                    <a:pt x="114300" y="47955"/>
                    <a:pt x="152400" y="57480"/>
                  </a:cubicBezTo>
                  <a:cubicBezTo>
                    <a:pt x="190500" y="67005"/>
                    <a:pt x="211534" y="20570"/>
                    <a:pt x="238125" y="21761"/>
                  </a:cubicBezTo>
                  <a:cubicBezTo>
                    <a:pt x="264716" y="22952"/>
                    <a:pt x="280988" y="66211"/>
                    <a:pt x="311944" y="64624"/>
                  </a:cubicBezTo>
                  <a:cubicBezTo>
                    <a:pt x="342900" y="63037"/>
                    <a:pt x="325042" y="20570"/>
                    <a:pt x="423864" y="12236"/>
                  </a:cubicBezTo>
                  <a:cubicBezTo>
                    <a:pt x="522686" y="3902"/>
                    <a:pt x="804664" y="14122"/>
                    <a:pt x="904874" y="14618"/>
                  </a:cubicBezTo>
                </a:path>
              </a:pathLst>
            </a:custGeom>
            <a:noFill/>
            <a:ln w="12700">
              <a:solidFill>
                <a:srgbClr val="D9AA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75"/>
            </a:p>
          </p:txBody>
        </p:sp>
        <p:cxnSp>
          <p:nvCxnSpPr>
            <p:cNvPr id="69" name="直接连接符 68"/>
            <p:cNvCxnSpPr>
              <a:stCxn id="68" idx="6"/>
            </p:cNvCxnSpPr>
            <p:nvPr/>
          </p:nvCxnSpPr>
          <p:spPr>
            <a:xfrm>
              <a:off x="1193007" y="497681"/>
              <a:ext cx="7867866" cy="4366"/>
            </a:xfrm>
            <a:prstGeom prst="line">
              <a:avLst/>
            </a:prstGeom>
            <a:noFill/>
            <a:ln w="12700">
              <a:solidFill>
                <a:srgbClr val="D9AA27"/>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70" name="组合 69"/>
          <p:cNvGrpSpPr/>
          <p:nvPr/>
        </p:nvGrpSpPr>
        <p:grpSpPr>
          <a:xfrm>
            <a:off x="0" y="320298"/>
            <a:ext cx="633155" cy="349397"/>
            <a:chOff x="0" y="252065"/>
            <a:chExt cx="641111" cy="392113"/>
          </a:xfrm>
        </p:grpSpPr>
        <p:sp>
          <p:nvSpPr>
            <p:cNvPr id="71" name="矩形 59"/>
            <p:cNvSpPr>
              <a:spLocks noChangeArrowheads="1"/>
            </p:cNvSpPr>
            <p:nvPr/>
          </p:nvSpPr>
          <p:spPr bwMode="auto">
            <a:xfrm>
              <a:off x="0" y="252065"/>
              <a:ext cx="227013" cy="392112"/>
            </a:xfrm>
            <a:prstGeom prst="rect">
              <a:avLst/>
            </a:prstGeom>
            <a:solidFill>
              <a:schemeClr val="accent2">
                <a:lumMod val="75000"/>
              </a:schemeClr>
            </a:solidFill>
            <a:ln>
              <a:noFill/>
            </a:ln>
          </p:spPr>
          <p:txBody>
            <a:bodyPr anchor="ctr"/>
            <a:lstStyle>
              <a:lvl1pPr>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defTabSz="955675" fontAlgn="auto">
                <a:lnSpc>
                  <a:spcPct val="100000"/>
                </a:lnSpc>
                <a:spcBef>
                  <a:spcPct val="0"/>
                </a:spcBef>
                <a:spcAft>
                  <a:spcPts val="0"/>
                </a:spcAft>
                <a:buNone/>
                <a:defRPr/>
              </a:pPr>
              <a:endParaRPr lang="zh-CN" altLang="en-US" sz="1385">
                <a:solidFill>
                  <a:srgbClr val="FFFFFF"/>
                </a:solidFill>
              </a:endParaRPr>
            </a:p>
          </p:txBody>
        </p:sp>
        <p:sp>
          <p:nvSpPr>
            <p:cNvPr id="72" name="矩形 60"/>
            <p:cNvSpPr>
              <a:spLocks noChangeArrowheads="1"/>
            </p:cNvSpPr>
            <p:nvPr/>
          </p:nvSpPr>
          <p:spPr bwMode="auto">
            <a:xfrm>
              <a:off x="227013" y="252065"/>
              <a:ext cx="114300" cy="392112"/>
            </a:xfrm>
            <a:prstGeom prst="rect">
              <a:avLst/>
            </a:prstGeom>
            <a:solidFill>
              <a:srgbClr val="E1C209"/>
            </a:solidFill>
            <a:ln>
              <a:noFill/>
            </a:ln>
          </p:spPr>
          <p:txBody>
            <a:bodyPr anchor="ctr"/>
            <a:lstStyle>
              <a:lvl1pPr>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defTabSz="955675" fontAlgn="auto">
                <a:lnSpc>
                  <a:spcPct val="100000"/>
                </a:lnSpc>
                <a:spcBef>
                  <a:spcPct val="0"/>
                </a:spcBef>
                <a:spcAft>
                  <a:spcPts val="0"/>
                </a:spcAft>
                <a:buNone/>
                <a:defRPr/>
              </a:pPr>
              <a:endParaRPr lang="zh-CN" altLang="en-US" sz="1385">
                <a:solidFill>
                  <a:srgbClr val="FFFFFF"/>
                </a:solidFill>
              </a:endParaRPr>
            </a:p>
          </p:txBody>
        </p:sp>
        <p:sp>
          <p:nvSpPr>
            <p:cNvPr id="73" name="五边形 72"/>
            <p:cNvSpPr/>
            <p:nvPr userDrawn="1"/>
          </p:nvSpPr>
          <p:spPr>
            <a:xfrm>
              <a:off x="338378" y="254692"/>
              <a:ext cx="302733" cy="389486"/>
            </a:xfrm>
            <a:prstGeom prst="homePlate">
              <a:avLst/>
            </a:prstGeom>
            <a:solidFill>
              <a:srgbClr val="D9AA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75"/>
            </a:p>
          </p:txBody>
        </p:sp>
      </p:grpSp>
      <p:sp>
        <p:nvSpPr>
          <p:cNvPr id="98" name="Freeform 5"/>
          <p:cNvSpPr>
            <a:spLocks noChangeArrowheads="1"/>
          </p:cNvSpPr>
          <p:nvPr/>
        </p:nvSpPr>
        <p:spPr bwMode="auto">
          <a:xfrm>
            <a:off x="2259199" y="1129403"/>
            <a:ext cx="1542714" cy="1555256"/>
          </a:xfrm>
          <a:custGeom>
            <a:avLst/>
            <a:gdLst>
              <a:gd name="T0" fmla="*/ 771771 w 455"/>
              <a:gd name="T1" fmla="*/ 1576036 h 459"/>
              <a:gd name="T2" fmla="*/ 1560693 w 455"/>
              <a:gd name="T3" fmla="*/ 789735 h 459"/>
              <a:gd name="T4" fmla="*/ 771771 w 455"/>
              <a:gd name="T5" fmla="*/ 0 h 459"/>
              <a:gd name="T6" fmla="*/ 0 w 455"/>
              <a:gd name="T7" fmla="*/ 635222 h 459"/>
              <a:gd name="T8" fmla="*/ 17150 w 455"/>
              <a:gd name="T9" fmla="*/ 1576036 h 459"/>
              <a:gd name="T10" fmla="*/ 771771 w 455"/>
              <a:gd name="T11" fmla="*/ 1576036 h 459"/>
              <a:gd name="T12" fmla="*/ 0 60000 65536"/>
              <a:gd name="T13" fmla="*/ 0 60000 65536"/>
              <a:gd name="T14" fmla="*/ 0 60000 65536"/>
              <a:gd name="T15" fmla="*/ 0 60000 65536"/>
              <a:gd name="T16" fmla="*/ 0 60000 65536"/>
              <a:gd name="T17" fmla="*/ 0 60000 65536"/>
              <a:gd name="T18" fmla="*/ 0 w 455"/>
              <a:gd name="T19" fmla="*/ 0 h 459"/>
              <a:gd name="T20" fmla="*/ 455 w 455"/>
              <a:gd name="T21" fmla="*/ 459 h 459"/>
            </a:gdLst>
            <a:ahLst/>
            <a:cxnLst>
              <a:cxn ang="T12">
                <a:pos x="T0" y="T1"/>
              </a:cxn>
              <a:cxn ang="T13">
                <a:pos x="T2" y="T3"/>
              </a:cxn>
              <a:cxn ang="T14">
                <a:pos x="T4" y="T5"/>
              </a:cxn>
              <a:cxn ang="T15">
                <a:pos x="T6" y="T7"/>
              </a:cxn>
              <a:cxn ang="T16">
                <a:pos x="T8" y="T9"/>
              </a:cxn>
              <a:cxn ang="T17">
                <a:pos x="T10" y="T11"/>
              </a:cxn>
            </a:cxnLst>
            <a:rect l="T18" t="T19" r="T20" b="T21"/>
            <a:pathLst>
              <a:path w="455" h="459">
                <a:moveTo>
                  <a:pt x="225" y="459"/>
                </a:moveTo>
                <a:cubicBezTo>
                  <a:pt x="352" y="459"/>
                  <a:pt x="455" y="357"/>
                  <a:pt x="455" y="230"/>
                </a:cubicBezTo>
                <a:cubicBezTo>
                  <a:pt x="455" y="103"/>
                  <a:pt x="352" y="0"/>
                  <a:pt x="225" y="0"/>
                </a:cubicBezTo>
                <a:cubicBezTo>
                  <a:pt x="114" y="0"/>
                  <a:pt x="20" y="80"/>
                  <a:pt x="0" y="185"/>
                </a:cubicBezTo>
                <a:cubicBezTo>
                  <a:pt x="5" y="459"/>
                  <a:pt x="5" y="459"/>
                  <a:pt x="5" y="459"/>
                </a:cubicBezTo>
                <a:lnTo>
                  <a:pt x="225" y="459"/>
                </a:lnTo>
                <a:close/>
              </a:path>
            </a:pathLst>
          </a:custGeom>
          <a:solidFill>
            <a:srgbClr val="D9AA27"/>
          </a:solidFill>
          <a:ln>
            <a:noFill/>
          </a:ln>
        </p:spPr>
        <p:txBody>
          <a:bodyPr lIns="67720" tIns="33860" rIns="67720" bIns="33860"/>
          <a:lstStyle/>
          <a:p>
            <a:pPr defTabSz="902970" fontAlgn="auto">
              <a:spcBef>
                <a:spcPts val="0"/>
              </a:spcBef>
              <a:spcAft>
                <a:spcPts val="0"/>
              </a:spcAft>
              <a:defRPr/>
            </a:pPr>
            <a:endParaRPr lang="zh-CN" altLang="en-US" sz="1780" kern="0">
              <a:solidFill>
                <a:sysClr val="windowText" lastClr="000000"/>
              </a:solidFill>
            </a:endParaRPr>
          </a:p>
        </p:txBody>
      </p:sp>
      <p:sp>
        <p:nvSpPr>
          <p:cNvPr id="99" name="Freeform 6"/>
          <p:cNvSpPr>
            <a:spLocks noChangeArrowheads="1"/>
          </p:cNvSpPr>
          <p:nvPr/>
        </p:nvSpPr>
        <p:spPr bwMode="auto">
          <a:xfrm>
            <a:off x="4330261" y="1165463"/>
            <a:ext cx="1545850" cy="1556824"/>
          </a:xfrm>
          <a:custGeom>
            <a:avLst/>
            <a:gdLst>
              <a:gd name="T0" fmla="*/ 775662 w 456"/>
              <a:gd name="T1" fmla="*/ 1576036 h 459"/>
              <a:gd name="T2" fmla="*/ 1565053 w 456"/>
              <a:gd name="T3" fmla="*/ 786301 h 459"/>
              <a:gd name="T4" fmla="*/ 775662 w 456"/>
              <a:gd name="T5" fmla="*/ 0 h 459"/>
              <a:gd name="T6" fmla="*/ 0 w 456"/>
              <a:gd name="T7" fmla="*/ 635222 h 459"/>
              <a:gd name="T8" fmla="*/ 17161 w 456"/>
              <a:gd name="T9" fmla="*/ 1576036 h 459"/>
              <a:gd name="T10" fmla="*/ 775662 w 456"/>
              <a:gd name="T11" fmla="*/ 1576036 h 459"/>
              <a:gd name="T12" fmla="*/ 0 60000 65536"/>
              <a:gd name="T13" fmla="*/ 0 60000 65536"/>
              <a:gd name="T14" fmla="*/ 0 60000 65536"/>
              <a:gd name="T15" fmla="*/ 0 60000 65536"/>
              <a:gd name="T16" fmla="*/ 0 60000 65536"/>
              <a:gd name="T17" fmla="*/ 0 60000 65536"/>
              <a:gd name="T18" fmla="*/ 0 w 456"/>
              <a:gd name="T19" fmla="*/ 0 h 459"/>
              <a:gd name="T20" fmla="*/ 456 w 456"/>
              <a:gd name="T21" fmla="*/ 459 h 459"/>
            </a:gdLst>
            <a:ahLst/>
            <a:cxnLst>
              <a:cxn ang="T12">
                <a:pos x="T0" y="T1"/>
              </a:cxn>
              <a:cxn ang="T13">
                <a:pos x="T2" y="T3"/>
              </a:cxn>
              <a:cxn ang="T14">
                <a:pos x="T4" y="T5"/>
              </a:cxn>
              <a:cxn ang="T15">
                <a:pos x="T6" y="T7"/>
              </a:cxn>
              <a:cxn ang="T16">
                <a:pos x="T8" y="T9"/>
              </a:cxn>
              <a:cxn ang="T17">
                <a:pos x="T10" y="T11"/>
              </a:cxn>
            </a:cxnLst>
            <a:rect l="T18" t="T19" r="T20" b="T21"/>
            <a:pathLst>
              <a:path w="456" h="459">
                <a:moveTo>
                  <a:pt x="226" y="459"/>
                </a:moveTo>
                <a:cubicBezTo>
                  <a:pt x="353" y="459"/>
                  <a:pt x="456" y="356"/>
                  <a:pt x="456" y="229"/>
                </a:cubicBezTo>
                <a:cubicBezTo>
                  <a:pt x="456" y="102"/>
                  <a:pt x="353" y="0"/>
                  <a:pt x="226" y="0"/>
                </a:cubicBezTo>
                <a:cubicBezTo>
                  <a:pt x="114" y="0"/>
                  <a:pt x="21" y="79"/>
                  <a:pt x="0" y="185"/>
                </a:cubicBezTo>
                <a:cubicBezTo>
                  <a:pt x="5" y="459"/>
                  <a:pt x="5" y="459"/>
                  <a:pt x="5" y="459"/>
                </a:cubicBezTo>
                <a:lnTo>
                  <a:pt x="226" y="459"/>
                </a:lnTo>
                <a:close/>
              </a:path>
            </a:pathLst>
          </a:custGeom>
          <a:solidFill>
            <a:schemeClr val="accent2">
              <a:lumMod val="75000"/>
            </a:schemeClr>
          </a:solidFill>
          <a:ln>
            <a:noFill/>
          </a:ln>
        </p:spPr>
        <p:txBody>
          <a:bodyPr lIns="67720" tIns="33860" rIns="67720" bIns="33860"/>
          <a:lstStyle/>
          <a:p>
            <a:pPr defTabSz="902970" fontAlgn="auto">
              <a:spcBef>
                <a:spcPts val="0"/>
              </a:spcBef>
              <a:spcAft>
                <a:spcPts val="0"/>
              </a:spcAft>
              <a:defRPr/>
            </a:pPr>
            <a:endParaRPr lang="zh-CN" altLang="en-US" sz="1780" kern="0">
              <a:solidFill>
                <a:sysClr val="windowText" lastClr="000000"/>
              </a:solidFill>
            </a:endParaRPr>
          </a:p>
        </p:txBody>
      </p:sp>
      <p:sp>
        <p:nvSpPr>
          <p:cNvPr id="100" name="Freeform 7"/>
          <p:cNvSpPr>
            <a:spLocks noChangeArrowheads="1"/>
          </p:cNvSpPr>
          <p:nvPr/>
        </p:nvSpPr>
        <p:spPr bwMode="auto">
          <a:xfrm>
            <a:off x="6493823" y="1146649"/>
            <a:ext cx="1545850" cy="1558392"/>
          </a:xfrm>
          <a:custGeom>
            <a:avLst/>
            <a:gdLst>
              <a:gd name="T0" fmla="*/ 775662 w 456"/>
              <a:gd name="T1" fmla="*/ 1578942 h 460"/>
              <a:gd name="T2" fmla="*/ 1565053 w 456"/>
              <a:gd name="T3" fmla="*/ 789471 h 460"/>
              <a:gd name="T4" fmla="*/ 775662 w 456"/>
              <a:gd name="T5" fmla="*/ 0 h 460"/>
              <a:gd name="T6" fmla="*/ 0 w 456"/>
              <a:gd name="T7" fmla="*/ 638442 h 460"/>
              <a:gd name="T8" fmla="*/ 17161 w 456"/>
              <a:gd name="T9" fmla="*/ 1578942 h 460"/>
              <a:gd name="T10" fmla="*/ 775662 w 456"/>
              <a:gd name="T11" fmla="*/ 1578942 h 460"/>
              <a:gd name="T12" fmla="*/ 0 60000 65536"/>
              <a:gd name="T13" fmla="*/ 0 60000 65536"/>
              <a:gd name="T14" fmla="*/ 0 60000 65536"/>
              <a:gd name="T15" fmla="*/ 0 60000 65536"/>
              <a:gd name="T16" fmla="*/ 0 60000 65536"/>
              <a:gd name="T17" fmla="*/ 0 60000 65536"/>
              <a:gd name="T18" fmla="*/ 0 w 456"/>
              <a:gd name="T19" fmla="*/ 0 h 460"/>
              <a:gd name="T20" fmla="*/ 456 w 456"/>
              <a:gd name="T21" fmla="*/ 460 h 460"/>
            </a:gdLst>
            <a:ahLst/>
            <a:cxnLst>
              <a:cxn ang="T12">
                <a:pos x="T0" y="T1"/>
              </a:cxn>
              <a:cxn ang="T13">
                <a:pos x="T2" y="T3"/>
              </a:cxn>
              <a:cxn ang="T14">
                <a:pos x="T4" y="T5"/>
              </a:cxn>
              <a:cxn ang="T15">
                <a:pos x="T6" y="T7"/>
              </a:cxn>
              <a:cxn ang="T16">
                <a:pos x="T8" y="T9"/>
              </a:cxn>
              <a:cxn ang="T17">
                <a:pos x="T10" y="T11"/>
              </a:cxn>
            </a:cxnLst>
            <a:rect l="T18" t="T19" r="T20" b="T21"/>
            <a:pathLst>
              <a:path w="456" h="460">
                <a:moveTo>
                  <a:pt x="226" y="460"/>
                </a:moveTo>
                <a:cubicBezTo>
                  <a:pt x="353" y="460"/>
                  <a:pt x="456" y="357"/>
                  <a:pt x="456" y="230"/>
                </a:cubicBezTo>
                <a:cubicBezTo>
                  <a:pt x="456" y="103"/>
                  <a:pt x="353" y="0"/>
                  <a:pt x="226" y="0"/>
                </a:cubicBezTo>
                <a:cubicBezTo>
                  <a:pt x="114" y="0"/>
                  <a:pt x="21" y="80"/>
                  <a:pt x="0" y="186"/>
                </a:cubicBezTo>
                <a:cubicBezTo>
                  <a:pt x="5" y="460"/>
                  <a:pt x="5" y="460"/>
                  <a:pt x="5" y="460"/>
                </a:cubicBezTo>
                <a:lnTo>
                  <a:pt x="226" y="460"/>
                </a:lnTo>
                <a:close/>
              </a:path>
            </a:pathLst>
          </a:custGeom>
          <a:solidFill>
            <a:srgbClr val="A27802"/>
          </a:solidFill>
          <a:ln>
            <a:noFill/>
          </a:ln>
        </p:spPr>
        <p:txBody>
          <a:bodyPr lIns="67720" tIns="33860" rIns="67720" bIns="33860"/>
          <a:lstStyle/>
          <a:p>
            <a:pPr defTabSz="902970" fontAlgn="auto">
              <a:spcBef>
                <a:spcPts val="0"/>
              </a:spcBef>
              <a:spcAft>
                <a:spcPts val="0"/>
              </a:spcAft>
              <a:defRPr/>
            </a:pPr>
            <a:endParaRPr lang="zh-CN" altLang="en-US" sz="1780" kern="0">
              <a:solidFill>
                <a:sysClr val="windowText" lastClr="000000"/>
              </a:solidFill>
            </a:endParaRPr>
          </a:p>
        </p:txBody>
      </p:sp>
      <p:sp>
        <p:nvSpPr>
          <p:cNvPr id="101" name="Freeform 379"/>
          <p:cNvSpPr>
            <a:spLocks noChangeArrowheads="1"/>
          </p:cNvSpPr>
          <p:nvPr/>
        </p:nvSpPr>
        <p:spPr bwMode="auto">
          <a:xfrm>
            <a:off x="1448647" y="2908855"/>
            <a:ext cx="1644621" cy="219492"/>
          </a:xfrm>
          <a:custGeom>
            <a:avLst/>
            <a:gdLst>
              <a:gd name="T0" fmla="*/ 879162 w 256"/>
              <a:gd name="T1" fmla="*/ 112831 h 65"/>
              <a:gd name="T2" fmla="*/ 820780 w 256"/>
              <a:gd name="T3" fmla="*/ 0 h 65"/>
              <a:gd name="T4" fmla="*/ 58382 w 256"/>
              <a:gd name="T5" fmla="*/ 0 h 65"/>
              <a:gd name="T6" fmla="*/ 0 w 256"/>
              <a:gd name="T7" fmla="*/ 112831 h 65"/>
              <a:gd name="T8" fmla="*/ 0 w 256"/>
              <a:gd name="T9" fmla="*/ 112831 h 65"/>
              <a:gd name="T10" fmla="*/ 58382 w 256"/>
              <a:gd name="T11" fmla="*/ 222243 h 65"/>
              <a:gd name="T12" fmla="*/ 820780 w 256"/>
              <a:gd name="T13" fmla="*/ 222243 h 65"/>
              <a:gd name="T14" fmla="*/ 879162 w 256"/>
              <a:gd name="T15" fmla="*/ 112831 h 65"/>
              <a:gd name="T16" fmla="*/ 0 60000 65536"/>
              <a:gd name="T17" fmla="*/ 0 60000 65536"/>
              <a:gd name="T18" fmla="*/ 0 60000 65536"/>
              <a:gd name="T19" fmla="*/ 0 60000 65536"/>
              <a:gd name="T20" fmla="*/ 0 60000 65536"/>
              <a:gd name="T21" fmla="*/ 0 60000 65536"/>
              <a:gd name="T22" fmla="*/ 0 60000 65536"/>
              <a:gd name="T23" fmla="*/ 0 60000 65536"/>
              <a:gd name="T24" fmla="*/ 0 w 256"/>
              <a:gd name="T25" fmla="*/ 0 h 65"/>
              <a:gd name="T26" fmla="*/ 256 w 256"/>
              <a:gd name="T27" fmla="*/ 65 h 6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56" h="65">
                <a:moveTo>
                  <a:pt x="256" y="33"/>
                </a:moveTo>
                <a:cubicBezTo>
                  <a:pt x="256" y="15"/>
                  <a:pt x="248" y="0"/>
                  <a:pt x="239" y="0"/>
                </a:cubicBezTo>
                <a:cubicBezTo>
                  <a:pt x="17" y="0"/>
                  <a:pt x="17" y="0"/>
                  <a:pt x="17" y="0"/>
                </a:cubicBezTo>
                <a:cubicBezTo>
                  <a:pt x="8" y="0"/>
                  <a:pt x="0" y="15"/>
                  <a:pt x="0" y="33"/>
                </a:cubicBezTo>
                <a:cubicBezTo>
                  <a:pt x="0" y="33"/>
                  <a:pt x="0" y="33"/>
                  <a:pt x="0" y="33"/>
                </a:cubicBezTo>
                <a:cubicBezTo>
                  <a:pt x="0" y="50"/>
                  <a:pt x="8" y="65"/>
                  <a:pt x="17" y="65"/>
                </a:cubicBezTo>
                <a:cubicBezTo>
                  <a:pt x="239" y="65"/>
                  <a:pt x="239" y="65"/>
                  <a:pt x="239" y="65"/>
                </a:cubicBezTo>
                <a:cubicBezTo>
                  <a:pt x="248" y="65"/>
                  <a:pt x="256" y="50"/>
                  <a:pt x="256" y="33"/>
                </a:cubicBezTo>
                <a:close/>
              </a:path>
            </a:pathLst>
          </a:custGeom>
          <a:solidFill>
            <a:srgbClr val="D9AA27"/>
          </a:solidFill>
          <a:ln>
            <a:noFill/>
          </a:ln>
        </p:spPr>
        <p:txBody>
          <a:bodyPr lIns="67720" tIns="33860" rIns="67720" bIns="33860"/>
          <a:lstStyle/>
          <a:p>
            <a:pPr defTabSz="902970" fontAlgn="auto">
              <a:spcBef>
                <a:spcPts val="0"/>
              </a:spcBef>
              <a:spcAft>
                <a:spcPts val="0"/>
              </a:spcAft>
              <a:defRPr/>
            </a:pPr>
            <a:endParaRPr lang="zh-CN" altLang="en-US" sz="1780" kern="0">
              <a:solidFill>
                <a:sysClr val="windowText" lastClr="000000"/>
              </a:solidFill>
            </a:endParaRPr>
          </a:p>
        </p:txBody>
      </p:sp>
      <p:sp>
        <p:nvSpPr>
          <p:cNvPr id="102" name="Freeform 380"/>
          <p:cNvSpPr>
            <a:spLocks noChangeArrowheads="1"/>
          </p:cNvSpPr>
          <p:nvPr/>
        </p:nvSpPr>
        <p:spPr bwMode="auto">
          <a:xfrm>
            <a:off x="2985089" y="2908855"/>
            <a:ext cx="1400045" cy="219492"/>
          </a:xfrm>
          <a:custGeom>
            <a:avLst/>
            <a:gdLst>
              <a:gd name="T0" fmla="*/ 1418283 w 413"/>
              <a:gd name="T1" fmla="*/ 112831 h 65"/>
              <a:gd name="T2" fmla="*/ 1359903 w 413"/>
              <a:gd name="T3" fmla="*/ 0 h 65"/>
              <a:gd name="T4" fmla="*/ 58380 w 413"/>
              <a:gd name="T5" fmla="*/ 0 h 65"/>
              <a:gd name="T6" fmla="*/ 0 w 413"/>
              <a:gd name="T7" fmla="*/ 112831 h 65"/>
              <a:gd name="T8" fmla="*/ 0 w 413"/>
              <a:gd name="T9" fmla="*/ 112831 h 65"/>
              <a:gd name="T10" fmla="*/ 58380 w 413"/>
              <a:gd name="T11" fmla="*/ 222243 h 65"/>
              <a:gd name="T12" fmla="*/ 1359903 w 413"/>
              <a:gd name="T13" fmla="*/ 222243 h 65"/>
              <a:gd name="T14" fmla="*/ 1418283 w 413"/>
              <a:gd name="T15" fmla="*/ 112831 h 65"/>
              <a:gd name="T16" fmla="*/ 0 60000 65536"/>
              <a:gd name="T17" fmla="*/ 0 60000 65536"/>
              <a:gd name="T18" fmla="*/ 0 60000 65536"/>
              <a:gd name="T19" fmla="*/ 0 60000 65536"/>
              <a:gd name="T20" fmla="*/ 0 60000 65536"/>
              <a:gd name="T21" fmla="*/ 0 60000 65536"/>
              <a:gd name="T22" fmla="*/ 0 60000 65536"/>
              <a:gd name="T23" fmla="*/ 0 60000 65536"/>
              <a:gd name="T24" fmla="*/ 0 w 413"/>
              <a:gd name="T25" fmla="*/ 0 h 65"/>
              <a:gd name="T26" fmla="*/ 413 w 413"/>
              <a:gd name="T27" fmla="*/ 65 h 6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13" h="65">
                <a:moveTo>
                  <a:pt x="413" y="33"/>
                </a:moveTo>
                <a:cubicBezTo>
                  <a:pt x="413" y="15"/>
                  <a:pt x="405" y="0"/>
                  <a:pt x="396" y="0"/>
                </a:cubicBezTo>
                <a:cubicBezTo>
                  <a:pt x="17" y="0"/>
                  <a:pt x="17" y="0"/>
                  <a:pt x="17" y="0"/>
                </a:cubicBezTo>
                <a:cubicBezTo>
                  <a:pt x="8" y="0"/>
                  <a:pt x="0" y="15"/>
                  <a:pt x="0" y="33"/>
                </a:cubicBezTo>
                <a:cubicBezTo>
                  <a:pt x="0" y="33"/>
                  <a:pt x="0" y="33"/>
                  <a:pt x="0" y="33"/>
                </a:cubicBezTo>
                <a:cubicBezTo>
                  <a:pt x="0" y="50"/>
                  <a:pt x="8" y="65"/>
                  <a:pt x="17" y="65"/>
                </a:cubicBezTo>
                <a:cubicBezTo>
                  <a:pt x="396" y="65"/>
                  <a:pt x="396" y="65"/>
                  <a:pt x="396" y="65"/>
                </a:cubicBezTo>
                <a:cubicBezTo>
                  <a:pt x="405" y="65"/>
                  <a:pt x="413" y="50"/>
                  <a:pt x="413" y="33"/>
                </a:cubicBezTo>
                <a:close/>
              </a:path>
            </a:pathLst>
          </a:custGeom>
          <a:solidFill>
            <a:schemeClr val="accent2">
              <a:lumMod val="75000"/>
            </a:schemeClr>
          </a:solidFill>
          <a:ln>
            <a:noFill/>
          </a:ln>
        </p:spPr>
        <p:txBody>
          <a:bodyPr lIns="67720" tIns="33860" rIns="67720" bIns="33860"/>
          <a:lstStyle/>
          <a:p>
            <a:pPr defTabSz="902970" fontAlgn="auto">
              <a:spcBef>
                <a:spcPts val="0"/>
              </a:spcBef>
              <a:spcAft>
                <a:spcPts val="0"/>
              </a:spcAft>
              <a:defRPr/>
            </a:pPr>
            <a:endParaRPr lang="zh-CN" altLang="en-US" sz="1780" kern="0">
              <a:solidFill>
                <a:sysClr val="windowText" lastClr="000000"/>
              </a:solidFill>
            </a:endParaRPr>
          </a:p>
        </p:txBody>
      </p:sp>
      <p:sp>
        <p:nvSpPr>
          <p:cNvPr id="103" name="Freeform 381"/>
          <p:cNvSpPr>
            <a:spLocks noChangeArrowheads="1"/>
          </p:cNvSpPr>
          <p:nvPr/>
        </p:nvSpPr>
        <p:spPr bwMode="auto">
          <a:xfrm>
            <a:off x="4019836" y="2908855"/>
            <a:ext cx="1398477" cy="219492"/>
          </a:xfrm>
          <a:custGeom>
            <a:avLst/>
            <a:gdLst>
              <a:gd name="T0" fmla="*/ 1416831 w 413"/>
              <a:gd name="T1" fmla="*/ 112831 h 65"/>
              <a:gd name="T2" fmla="*/ 1358511 w 413"/>
              <a:gd name="T3" fmla="*/ 0 h 65"/>
              <a:gd name="T4" fmla="*/ 58320 w 413"/>
              <a:gd name="T5" fmla="*/ 0 h 65"/>
              <a:gd name="T6" fmla="*/ 0 w 413"/>
              <a:gd name="T7" fmla="*/ 112831 h 65"/>
              <a:gd name="T8" fmla="*/ 0 w 413"/>
              <a:gd name="T9" fmla="*/ 112831 h 65"/>
              <a:gd name="T10" fmla="*/ 58320 w 413"/>
              <a:gd name="T11" fmla="*/ 222243 h 65"/>
              <a:gd name="T12" fmla="*/ 1358511 w 413"/>
              <a:gd name="T13" fmla="*/ 222243 h 65"/>
              <a:gd name="T14" fmla="*/ 1416831 w 413"/>
              <a:gd name="T15" fmla="*/ 112831 h 65"/>
              <a:gd name="T16" fmla="*/ 0 60000 65536"/>
              <a:gd name="T17" fmla="*/ 0 60000 65536"/>
              <a:gd name="T18" fmla="*/ 0 60000 65536"/>
              <a:gd name="T19" fmla="*/ 0 60000 65536"/>
              <a:gd name="T20" fmla="*/ 0 60000 65536"/>
              <a:gd name="T21" fmla="*/ 0 60000 65536"/>
              <a:gd name="T22" fmla="*/ 0 60000 65536"/>
              <a:gd name="T23" fmla="*/ 0 60000 65536"/>
              <a:gd name="T24" fmla="*/ 0 w 413"/>
              <a:gd name="T25" fmla="*/ 0 h 65"/>
              <a:gd name="T26" fmla="*/ 413 w 413"/>
              <a:gd name="T27" fmla="*/ 65 h 6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13" h="65">
                <a:moveTo>
                  <a:pt x="413" y="33"/>
                </a:moveTo>
                <a:cubicBezTo>
                  <a:pt x="413" y="15"/>
                  <a:pt x="405" y="0"/>
                  <a:pt x="396" y="0"/>
                </a:cubicBezTo>
                <a:cubicBezTo>
                  <a:pt x="17" y="0"/>
                  <a:pt x="17" y="0"/>
                  <a:pt x="17" y="0"/>
                </a:cubicBezTo>
                <a:cubicBezTo>
                  <a:pt x="7" y="0"/>
                  <a:pt x="0" y="15"/>
                  <a:pt x="0" y="33"/>
                </a:cubicBezTo>
                <a:cubicBezTo>
                  <a:pt x="0" y="33"/>
                  <a:pt x="0" y="33"/>
                  <a:pt x="0" y="33"/>
                </a:cubicBezTo>
                <a:cubicBezTo>
                  <a:pt x="0" y="50"/>
                  <a:pt x="7" y="65"/>
                  <a:pt x="17" y="65"/>
                </a:cubicBezTo>
                <a:cubicBezTo>
                  <a:pt x="396" y="65"/>
                  <a:pt x="396" y="65"/>
                  <a:pt x="396" y="65"/>
                </a:cubicBezTo>
                <a:cubicBezTo>
                  <a:pt x="405" y="65"/>
                  <a:pt x="413" y="50"/>
                  <a:pt x="413" y="33"/>
                </a:cubicBezTo>
                <a:close/>
              </a:path>
            </a:pathLst>
          </a:custGeom>
          <a:solidFill>
            <a:schemeClr val="accent2">
              <a:lumMod val="75000"/>
            </a:schemeClr>
          </a:solidFill>
          <a:ln>
            <a:noFill/>
          </a:ln>
        </p:spPr>
        <p:txBody>
          <a:bodyPr lIns="67720" tIns="33860" rIns="67720" bIns="33860"/>
          <a:lstStyle/>
          <a:p>
            <a:pPr defTabSz="902970" fontAlgn="auto">
              <a:spcBef>
                <a:spcPts val="0"/>
              </a:spcBef>
              <a:spcAft>
                <a:spcPts val="0"/>
              </a:spcAft>
              <a:defRPr/>
            </a:pPr>
            <a:endParaRPr lang="zh-CN" altLang="en-US" sz="1780" kern="0">
              <a:solidFill>
                <a:sysClr val="windowText" lastClr="000000"/>
              </a:solidFill>
            </a:endParaRPr>
          </a:p>
        </p:txBody>
      </p:sp>
      <p:sp>
        <p:nvSpPr>
          <p:cNvPr id="104" name="Freeform 382"/>
          <p:cNvSpPr>
            <a:spLocks noChangeArrowheads="1"/>
          </p:cNvSpPr>
          <p:nvPr/>
        </p:nvSpPr>
        <p:spPr bwMode="auto">
          <a:xfrm>
            <a:off x="5286618" y="2908855"/>
            <a:ext cx="2655851" cy="219492"/>
          </a:xfrm>
          <a:custGeom>
            <a:avLst/>
            <a:gdLst>
              <a:gd name="T0" fmla="*/ 2689798 w 514"/>
              <a:gd name="T1" fmla="*/ 112831 h 65"/>
              <a:gd name="T2" fmla="*/ 2600835 w 514"/>
              <a:gd name="T3" fmla="*/ 0 h 65"/>
              <a:gd name="T4" fmla="*/ 88962 w 514"/>
              <a:gd name="T5" fmla="*/ 0 h 65"/>
              <a:gd name="T6" fmla="*/ 0 w 514"/>
              <a:gd name="T7" fmla="*/ 112831 h 65"/>
              <a:gd name="T8" fmla="*/ 0 w 514"/>
              <a:gd name="T9" fmla="*/ 112831 h 65"/>
              <a:gd name="T10" fmla="*/ 88962 w 514"/>
              <a:gd name="T11" fmla="*/ 222243 h 65"/>
              <a:gd name="T12" fmla="*/ 2600835 w 514"/>
              <a:gd name="T13" fmla="*/ 222243 h 65"/>
              <a:gd name="T14" fmla="*/ 2689798 w 514"/>
              <a:gd name="T15" fmla="*/ 112831 h 65"/>
              <a:gd name="T16" fmla="*/ 0 60000 65536"/>
              <a:gd name="T17" fmla="*/ 0 60000 65536"/>
              <a:gd name="T18" fmla="*/ 0 60000 65536"/>
              <a:gd name="T19" fmla="*/ 0 60000 65536"/>
              <a:gd name="T20" fmla="*/ 0 60000 65536"/>
              <a:gd name="T21" fmla="*/ 0 60000 65536"/>
              <a:gd name="T22" fmla="*/ 0 60000 65536"/>
              <a:gd name="T23" fmla="*/ 0 60000 65536"/>
              <a:gd name="T24" fmla="*/ 0 w 514"/>
              <a:gd name="T25" fmla="*/ 0 h 65"/>
              <a:gd name="T26" fmla="*/ 514 w 514"/>
              <a:gd name="T27" fmla="*/ 65 h 6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14" h="65">
                <a:moveTo>
                  <a:pt x="514" y="33"/>
                </a:moveTo>
                <a:cubicBezTo>
                  <a:pt x="514" y="15"/>
                  <a:pt x="506" y="0"/>
                  <a:pt x="497" y="0"/>
                </a:cubicBezTo>
                <a:cubicBezTo>
                  <a:pt x="17" y="0"/>
                  <a:pt x="17" y="0"/>
                  <a:pt x="17" y="0"/>
                </a:cubicBezTo>
                <a:cubicBezTo>
                  <a:pt x="7" y="0"/>
                  <a:pt x="0" y="15"/>
                  <a:pt x="0" y="33"/>
                </a:cubicBezTo>
                <a:cubicBezTo>
                  <a:pt x="0" y="33"/>
                  <a:pt x="0" y="33"/>
                  <a:pt x="0" y="33"/>
                </a:cubicBezTo>
                <a:cubicBezTo>
                  <a:pt x="0" y="50"/>
                  <a:pt x="7" y="65"/>
                  <a:pt x="17" y="65"/>
                </a:cubicBezTo>
                <a:cubicBezTo>
                  <a:pt x="497" y="65"/>
                  <a:pt x="497" y="65"/>
                  <a:pt x="497" y="65"/>
                </a:cubicBezTo>
                <a:cubicBezTo>
                  <a:pt x="506" y="65"/>
                  <a:pt x="514" y="50"/>
                  <a:pt x="514" y="33"/>
                </a:cubicBezTo>
                <a:close/>
              </a:path>
            </a:pathLst>
          </a:custGeom>
          <a:solidFill>
            <a:srgbClr val="A27802"/>
          </a:solidFill>
          <a:ln>
            <a:noFill/>
          </a:ln>
        </p:spPr>
        <p:txBody>
          <a:bodyPr lIns="67720" tIns="33860" rIns="67720" bIns="33860"/>
          <a:lstStyle/>
          <a:p>
            <a:pPr defTabSz="902970" fontAlgn="auto">
              <a:spcBef>
                <a:spcPts val="0"/>
              </a:spcBef>
              <a:spcAft>
                <a:spcPts val="0"/>
              </a:spcAft>
              <a:defRPr/>
            </a:pPr>
            <a:endParaRPr lang="zh-CN" altLang="en-US" sz="1780" kern="0">
              <a:solidFill>
                <a:sysClr val="windowText" lastClr="000000"/>
              </a:solidFill>
            </a:endParaRPr>
          </a:p>
        </p:txBody>
      </p:sp>
      <p:sp>
        <p:nvSpPr>
          <p:cNvPr id="105" name="Oval 414"/>
          <p:cNvSpPr>
            <a:spLocks noChangeArrowheads="1"/>
          </p:cNvSpPr>
          <p:nvPr/>
        </p:nvSpPr>
        <p:spPr bwMode="auto">
          <a:xfrm>
            <a:off x="6553399" y="2797540"/>
            <a:ext cx="475044" cy="471908"/>
          </a:xfrm>
          <a:prstGeom prst="ellipse">
            <a:avLst/>
          </a:prstGeom>
          <a:solidFill>
            <a:sysClr val="window" lastClr="FFFFFF"/>
          </a:solidFill>
          <a:ln>
            <a:noFill/>
          </a:ln>
          <a:extLst>
            <a:ext uri="{91240B29-F687-4F45-9708-019B960494DF}">
              <a14:hiddenLine xmlns:a14="http://schemas.microsoft.com/office/drawing/2010/main" w="9525">
                <a:solidFill>
                  <a:srgbClr val="000000"/>
                </a:solidFill>
                <a:round/>
              </a14:hiddenLine>
            </a:ext>
          </a:extLst>
        </p:spPr>
        <p:txBody>
          <a:bodyPr lIns="67720" tIns="33860" rIns="67720" bIns="33860"/>
          <a:lstStyle/>
          <a:p>
            <a:pPr defTabSz="902970" fontAlgn="auto">
              <a:spcBef>
                <a:spcPts val="0"/>
              </a:spcBef>
              <a:spcAft>
                <a:spcPts val="0"/>
              </a:spcAft>
              <a:defRPr/>
            </a:pPr>
            <a:endParaRPr lang="zh-CN" altLang="zh-CN" sz="1780" kern="0">
              <a:solidFill>
                <a:srgbClr val="000000"/>
              </a:solidFill>
              <a:latin typeface="Calibri" panose="020F0502020204030204" pitchFamily="34" charset="0"/>
              <a:ea typeface="微软雅黑" panose="020B0503020204020204" pitchFamily="34" charset="-122"/>
              <a:sym typeface="宋体" panose="02010600030101010101" pitchFamily="2" charset="-122"/>
            </a:endParaRPr>
          </a:p>
        </p:txBody>
      </p:sp>
      <p:sp>
        <p:nvSpPr>
          <p:cNvPr id="106" name="Oval 415"/>
          <p:cNvSpPr>
            <a:spLocks noChangeArrowheads="1"/>
          </p:cNvSpPr>
          <p:nvPr/>
        </p:nvSpPr>
        <p:spPr bwMode="auto">
          <a:xfrm>
            <a:off x="6692934" y="2921397"/>
            <a:ext cx="195974" cy="194407"/>
          </a:xfrm>
          <a:prstGeom prst="ellipse">
            <a:avLst/>
          </a:prstGeom>
          <a:solidFill>
            <a:srgbClr val="A27802"/>
          </a:solidFill>
          <a:ln>
            <a:noFill/>
          </a:ln>
        </p:spPr>
        <p:txBody>
          <a:bodyPr lIns="67720" tIns="33860" rIns="67720" bIns="33860"/>
          <a:lstStyle/>
          <a:p>
            <a:pPr defTabSz="902970" fontAlgn="auto">
              <a:spcBef>
                <a:spcPts val="0"/>
              </a:spcBef>
              <a:spcAft>
                <a:spcPts val="0"/>
              </a:spcAft>
              <a:defRPr/>
            </a:pPr>
            <a:endParaRPr lang="zh-CN" altLang="zh-CN" sz="1185" kern="0">
              <a:solidFill>
                <a:srgbClr val="1AB39F">
                  <a:lumMod val="50000"/>
                </a:srgbClr>
              </a:solidFill>
              <a:latin typeface="Calibri" panose="020F0502020204030204" pitchFamily="34" charset="0"/>
              <a:ea typeface="微软雅黑" panose="020B0503020204020204" pitchFamily="34" charset="-122"/>
              <a:sym typeface="宋体" panose="02010600030101010101" pitchFamily="2" charset="-122"/>
            </a:endParaRPr>
          </a:p>
        </p:txBody>
      </p:sp>
      <p:sp>
        <p:nvSpPr>
          <p:cNvPr id="107" name="Oval 416"/>
          <p:cNvSpPr>
            <a:spLocks noChangeArrowheads="1"/>
          </p:cNvSpPr>
          <p:nvPr/>
        </p:nvSpPr>
        <p:spPr bwMode="auto">
          <a:xfrm>
            <a:off x="4245600" y="2783431"/>
            <a:ext cx="473475" cy="471907"/>
          </a:xfrm>
          <a:prstGeom prst="ellipse">
            <a:avLst/>
          </a:prstGeom>
          <a:solidFill>
            <a:sysClr val="window" lastClr="FFFFFF"/>
          </a:solidFill>
          <a:ln>
            <a:noFill/>
          </a:ln>
          <a:extLst>
            <a:ext uri="{91240B29-F687-4F45-9708-019B960494DF}">
              <a14:hiddenLine xmlns:a14="http://schemas.microsoft.com/office/drawing/2010/main" w="9525">
                <a:solidFill>
                  <a:srgbClr val="000000"/>
                </a:solidFill>
                <a:round/>
              </a14:hiddenLine>
            </a:ext>
          </a:extLst>
        </p:spPr>
        <p:txBody>
          <a:bodyPr lIns="67720" tIns="33860" rIns="67720" bIns="33860"/>
          <a:lstStyle/>
          <a:p>
            <a:pPr defTabSz="902970" fontAlgn="auto">
              <a:spcBef>
                <a:spcPts val="0"/>
              </a:spcBef>
              <a:spcAft>
                <a:spcPts val="0"/>
              </a:spcAft>
              <a:defRPr/>
            </a:pPr>
            <a:endParaRPr lang="zh-CN" altLang="zh-CN" sz="1780" kern="0">
              <a:solidFill>
                <a:srgbClr val="000000"/>
              </a:solidFill>
              <a:latin typeface="Calibri" panose="020F0502020204030204" pitchFamily="34" charset="0"/>
              <a:ea typeface="微软雅黑" panose="020B0503020204020204" pitchFamily="34" charset="-122"/>
              <a:sym typeface="宋体" panose="02010600030101010101" pitchFamily="2" charset="-122"/>
            </a:endParaRPr>
          </a:p>
        </p:txBody>
      </p:sp>
      <p:sp>
        <p:nvSpPr>
          <p:cNvPr id="108" name="Oval 417"/>
          <p:cNvSpPr>
            <a:spLocks noChangeArrowheads="1"/>
          </p:cNvSpPr>
          <p:nvPr/>
        </p:nvSpPr>
        <p:spPr bwMode="auto">
          <a:xfrm>
            <a:off x="4385134" y="2921397"/>
            <a:ext cx="195974" cy="194407"/>
          </a:xfrm>
          <a:prstGeom prst="ellipse">
            <a:avLst/>
          </a:prstGeom>
          <a:solidFill>
            <a:schemeClr val="accent2">
              <a:lumMod val="75000"/>
            </a:schemeClr>
          </a:solidFill>
          <a:ln>
            <a:noFill/>
          </a:ln>
        </p:spPr>
        <p:txBody>
          <a:bodyPr lIns="67720" tIns="33860" rIns="67720" bIns="33860"/>
          <a:lstStyle/>
          <a:p>
            <a:pPr defTabSz="902970" fontAlgn="auto">
              <a:spcBef>
                <a:spcPts val="0"/>
              </a:spcBef>
              <a:spcAft>
                <a:spcPts val="0"/>
              </a:spcAft>
              <a:defRPr/>
            </a:pPr>
            <a:endParaRPr lang="zh-CN" altLang="zh-CN" sz="1185" kern="0">
              <a:solidFill>
                <a:srgbClr val="000000"/>
              </a:solidFill>
              <a:latin typeface="Calibri" panose="020F0502020204030204" pitchFamily="34" charset="0"/>
              <a:ea typeface="微软雅黑" panose="020B0503020204020204" pitchFamily="34" charset="-122"/>
              <a:sym typeface="宋体" panose="02010600030101010101" pitchFamily="2" charset="-122"/>
            </a:endParaRPr>
          </a:p>
        </p:txBody>
      </p:sp>
      <p:sp>
        <p:nvSpPr>
          <p:cNvPr id="109" name="Oval 416"/>
          <p:cNvSpPr>
            <a:spLocks noChangeArrowheads="1"/>
          </p:cNvSpPr>
          <p:nvPr/>
        </p:nvSpPr>
        <p:spPr bwMode="auto">
          <a:xfrm>
            <a:off x="1972292" y="2783431"/>
            <a:ext cx="473475" cy="471907"/>
          </a:xfrm>
          <a:prstGeom prst="ellipse">
            <a:avLst/>
          </a:prstGeom>
          <a:solidFill>
            <a:sysClr val="window" lastClr="FFFFFF"/>
          </a:solidFill>
          <a:ln>
            <a:noFill/>
          </a:ln>
          <a:extLst>
            <a:ext uri="{91240B29-F687-4F45-9708-019B960494DF}">
              <a14:hiddenLine xmlns:a14="http://schemas.microsoft.com/office/drawing/2010/main" w="9525">
                <a:solidFill>
                  <a:srgbClr val="000000"/>
                </a:solidFill>
                <a:round/>
              </a14:hiddenLine>
            </a:ext>
          </a:extLst>
        </p:spPr>
        <p:txBody>
          <a:bodyPr lIns="67720" tIns="33860" rIns="67720" bIns="33860"/>
          <a:lstStyle/>
          <a:p>
            <a:pPr defTabSz="902970" fontAlgn="auto">
              <a:spcBef>
                <a:spcPts val="0"/>
              </a:spcBef>
              <a:spcAft>
                <a:spcPts val="0"/>
              </a:spcAft>
              <a:defRPr/>
            </a:pPr>
            <a:endParaRPr lang="zh-CN" altLang="zh-CN" sz="1780" kern="0">
              <a:solidFill>
                <a:srgbClr val="000000"/>
              </a:solidFill>
              <a:latin typeface="Calibri" panose="020F0502020204030204" pitchFamily="34" charset="0"/>
              <a:ea typeface="微软雅黑" panose="020B0503020204020204" pitchFamily="34" charset="-122"/>
              <a:sym typeface="宋体" panose="02010600030101010101" pitchFamily="2" charset="-122"/>
            </a:endParaRPr>
          </a:p>
        </p:txBody>
      </p:sp>
      <p:sp>
        <p:nvSpPr>
          <p:cNvPr id="110" name="Oval 417"/>
          <p:cNvSpPr>
            <a:spLocks noChangeArrowheads="1"/>
          </p:cNvSpPr>
          <p:nvPr/>
        </p:nvSpPr>
        <p:spPr bwMode="auto">
          <a:xfrm>
            <a:off x="2111826" y="2921397"/>
            <a:ext cx="197543" cy="194407"/>
          </a:xfrm>
          <a:prstGeom prst="ellipse">
            <a:avLst/>
          </a:prstGeom>
          <a:solidFill>
            <a:srgbClr val="D9AA27"/>
          </a:solidFill>
          <a:ln>
            <a:noFill/>
          </a:ln>
        </p:spPr>
        <p:txBody>
          <a:bodyPr lIns="67720" tIns="33860" rIns="67720" bIns="33860"/>
          <a:lstStyle/>
          <a:p>
            <a:pPr defTabSz="902970" fontAlgn="auto">
              <a:spcBef>
                <a:spcPts val="0"/>
              </a:spcBef>
              <a:spcAft>
                <a:spcPts val="0"/>
              </a:spcAft>
              <a:defRPr/>
            </a:pPr>
            <a:endParaRPr lang="zh-CN" altLang="zh-CN" sz="1185" kern="0">
              <a:solidFill>
                <a:srgbClr val="000000"/>
              </a:solidFill>
              <a:latin typeface="Calibri" panose="020F0502020204030204" pitchFamily="34" charset="0"/>
              <a:ea typeface="微软雅黑" panose="020B0503020204020204" pitchFamily="34" charset="-122"/>
              <a:sym typeface="宋体" panose="02010600030101010101" pitchFamily="2" charset="-122"/>
            </a:endParaRPr>
          </a:p>
        </p:txBody>
      </p:sp>
      <p:sp>
        <p:nvSpPr>
          <p:cNvPr id="111" name="TextBox 692"/>
          <p:cNvSpPr>
            <a:spLocks noChangeArrowheads="1"/>
          </p:cNvSpPr>
          <p:nvPr/>
        </p:nvSpPr>
        <p:spPr bwMode="auto">
          <a:xfrm>
            <a:off x="2408139" y="1438260"/>
            <a:ext cx="896781" cy="29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7720" tIns="33860" rIns="67720" bIns="33860">
            <a:spAutoFit/>
          </a:bodyPr>
          <a:lstStyle/>
          <a:p>
            <a:r>
              <a:rPr lang="zh-CN" altLang="en-US" sz="1480">
                <a:solidFill>
                  <a:srgbClr val="FFFFFF"/>
                </a:solidFill>
                <a:latin typeface="微软雅黑" panose="020B0503020204020204" pitchFamily="34" charset="-122"/>
                <a:ea typeface="微软雅黑" panose="020B0503020204020204" pitchFamily="34" charset="-122"/>
                <a:sym typeface="Arial" panose="020B0604020202020204" pitchFamily="34" charset="0"/>
              </a:rPr>
              <a:t>添加标题</a:t>
            </a:r>
            <a:endParaRPr lang="zh-CN" altLang="en-US" sz="1480">
              <a:solidFill>
                <a:srgbClr val="FFFFFF"/>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12" name="矩形 1"/>
          <p:cNvSpPr>
            <a:spLocks noChangeArrowheads="1"/>
          </p:cNvSpPr>
          <p:nvPr/>
        </p:nvSpPr>
        <p:spPr bwMode="auto">
          <a:xfrm>
            <a:off x="2317207" y="1867837"/>
            <a:ext cx="1418858" cy="6155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7720" tIns="33860" rIns="67720" bIns="33860">
            <a:spAutoFit/>
          </a:bodyPr>
          <a:lstStyle/>
          <a:p>
            <a:r>
              <a:rPr lang="zh-CN" altLang="en-US" sz="89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请在这里输入您要的内容</a:t>
            </a:r>
            <a:endParaRPr lang="en-US" altLang="zh-CN" sz="89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a:p>
            <a:r>
              <a:rPr lang="zh-CN" altLang="en-US" sz="89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请在这里输入您要的内容</a:t>
            </a:r>
            <a:endParaRPr lang="en-US" altLang="zh-CN" sz="89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a:p>
            <a:r>
              <a:rPr lang="zh-CN" altLang="en-US" sz="89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请在这里输入您要的内容</a:t>
            </a:r>
            <a:endParaRPr lang="en-US" altLang="zh-CN" sz="89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a:p>
            <a:endParaRPr lang="zh-CN" altLang="en-US" sz="890" dirty="0">
              <a:solidFill>
                <a:srgbClr val="242D3C"/>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13" name="TextBox 692"/>
          <p:cNvSpPr>
            <a:spLocks noChangeArrowheads="1"/>
          </p:cNvSpPr>
          <p:nvPr/>
        </p:nvSpPr>
        <p:spPr bwMode="auto">
          <a:xfrm>
            <a:off x="4474498" y="1438260"/>
            <a:ext cx="896781" cy="29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7720" tIns="33860" rIns="67720" bIns="33860">
            <a:spAutoFit/>
          </a:bodyPr>
          <a:lstStyle/>
          <a:p>
            <a:r>
              <a:rPr lang="zh-CN" altLang="en-US" sz="1480">
                <a:solidFill>
                  <a:srgbClr val="FFFFFF"/>
                </a:solidFill>
                <a:latin typeface="微软雅黑" panose="020B0503020204020204" pitchFamily="34" charset="-122"/>
                <a:ea typeface="微软雅黑" panose="020B0503020204020204" pitchFamily="34" charset="-122"/>
                <a:sym typeface="Arial" panose="020B0604020202020204" pitchFamily="34" charset="0"/>
              </a:rPr>
              <a:t>添加标题</a:t>
            </a:r>
            <a:endParaRPr lang="zh-CN" altLang="en-US" sz="1480">
              <a:solidFill>
                <a:srgbClr val="FFFFFF"/>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14" name="矩形 1"/>
          <p:cNvSpPr>
            <a:spLocks noChangeArrowheads="1"/>
          </p:cNvSpPr>
          <p:nvPr/>
        </p:nvSpPr>
        <p:spPr bwMode="auto">
          <a:xfrm>
            <a:off x="4385134" y="1867837"/>
            <a:ext cx="1417290" cy="6155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7720" tIns="33860" rIns="67720" bIns="33860">
            <a:spAutoFit/>
          </a:bodyPr>
          <a:lstStyle/>
          <a:p>
            <a:r>
              <a:rPr lang="zh-CN" altLang="en-US" sz="89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请在这里输入您要的内容</a:t>
            </a:r>
            <a:endParaRPr lang="en-US" altLang="zh-CN" sz="89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a:p>
            <a:r>
              <a:rPr lang="zh-CN" altLang="en-US" sz="89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请在这里输入您要的内容</a:t>
            </a:r>
            <a:endParaRPr lang="en-US" altLang="zh-CN" sz="89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a:p>
            <a:r>
              <a:rPr lang="zh-CN" altLang="en-US" sz="89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请在这里输入您要的内容</a:t>
            </a:r>
            <a:endParaRPr lang="en-US" altLang="zh-CN" sz="89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a:p>
            <a:endParaRPr lang="zh-CN" altLang="en-US" sz="890" dirty="0">
              <a:solidFill>
                <a:srgbClr val="242D3C"/>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15" name="TextBox 692"/>
          <p:cNvSpPr>
            <a:spLocks noChangeArrowheads="1"/>
          </p:cNvSpPr>
          <p:nvPr/>
        </p:nvSpPr>
        <p:spPr bwMode="auto">
          <a:xfrm>
            <a:off x="6644331" y="1438260"/>
            <a:ext cx="896781" cy="29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7720" tIns="33860" rIns="67720" bIns="33860">
            <a:spAutoFit/>
          </a:bodyPr>
          <a:lstStyle/>
          <a:p>
            <a:r>
              <a:rPr lang="zh-CN" altLang="en-US" sz="1480" dirty="0">
                <a:solidFill>
                  <a:srgbClr val="FFFFFF"/>
                </a:solidFill>
                <a:latin typeface="微软雅黑" panose="020B0503020204020204" pitchFamily="34" charset="-122"/>
                <a:ea typeface="微软雅黑" panose="020B0503020204020204" pitchFamily="34" charset="-122"/>
                <a:sym typeface="Arial" panose="020B0604020202020204" pitchFamily="34" charset="0"/>
              </a:rPr>
              <a:t>添加标题</a:t>
            </a:r>
            <a:endParaRPr lang="zh-CN" altLang="en-US" sz="1480" dirty="0">
              <a:solidFill>
                <a:srgbClr val="FFFFFF"/>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16" name="矩形 1"/>
          <p:cNvSpPr>
            <a:spLocks noChangeArrowheads="1"/>
          </p:cNvSpPr>
          <p:nvPr/>
        </p:nvSpPr>
        <p:spPr bwMode="auto">
          <a:xfrm>
            <a:off x="6554967" y="1867837"/>
            <a:ext cx="1417290" cy="6155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7720" tIns="33860" rIns="67720" bIns="33860">
            <a:spAutoFit/>
          </a:bodyPr>
          <a:lstStyle/>
          <a:p>
            <a:r>
              <a:rPr lang="zh-CN" altLang="en-US" sz="89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请在这里输入您要的内容</a:t>
            </a:r>
            <a:endParaRPr lang="en-US" altLang="zh-CN" sz="89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a:p>
            <a:r>
              <a:rPr lang="zh-CN" altLang="en-US" sz="89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请在这里输入您要的内容</a:t>
            </a:r>
            <a:endParaRPr lang="en-US" altLang="zh-CN" sz="89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a:p>
            <a:r>
              <a:rPr lang="zh-CN" altLang="en-US" sz="89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请在这里输入您要的内容</a:t>
            </a:r>
            <a:endParaRPr lang="en-US" altLang="zh-CN" sz="89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a:p>
            <a:endParaRPr lang="zh-CN" altLang="en-US" sz="890" dirty="0">
              <a:solidFill>
                <a:srgbClr val="242D3C"/>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17" name="TextBox 692"/>
          <p:cNvSpPr>
            <a:spLocks noChangeArrowheads="1"/>
          </p:cNvSpPr>
          <p:nvPr/>
        </p:nvSpPr>
        <p:spPr bwMode="auto">
          <a:xfrm>
            <a:off x="1448647" y="3514025"/>
            <a:ext cx="1809240" cy="569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7720" tIns="33860" rIns="67720" bIns="33860">
            <a:spAutoFit/>
          </a:bodyPr>
          <a:lstStyle/>
          <a:p>
            <a:r>
              <a:rPr lang="zh-CN" altLang="en-US" sz="3260" b="1">
                <a:solidFill>
                  <a:srgbClr val="284848"/>
                </a:solidFill>
                <a:latin typeface="微软雅黑" panose="020B0503020204020204" pitchFamily="34" charset="-122"/>
                <a:ea typeface="微软雅黑" panose="020B0503020204020204" pitchFamily="34" charset="-122"/>
                <a:sym typeface="Arial" panose="020B0604020202020204" pitchFamily="34" charset="0"/>
              </a:rPr>
              <a:t>添加标题</a:t>
            </a:r>
            <a:endParaRPr lang="zh-CN" altLang="en-US" sz="3260" b="1">
              <a:solidFill>
                <a:srgbClr val="284848"/>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18" name="矩形 1"/>
          <p:cNvSpPr>
            <a:spLocks noChangeArrowheads="1"/>
          </p:cNvSpPr>
          <p:nvPr/>
        </p:nvSpPr>
        <p:spPr bwMode="auto">
          <a:xfrm>
            <a:off x="3662378" y="3601822"/>
            <a:ext cx="4280091" cy="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7720" tIns="33860" rIns="67720" bIns="33860">
            <a:spAutoFit/>
          </a:bodyPr>
          <a:lstStyle/>
          <a:p>
            <a:r>
              <a:rPr lang="zh-CN" altLang="en-US" sz="990" dirty="0">
                <a:latin typeface="微软雅黑" panose="020B0503020204020204" pitchFamily="34" charset="-122"/>
                <a:ea typeface="微软雅黑" panose="020B0503020204020204" pitchFamily="34" charset="-122"/>
                <a:sym typeface="微软雅黑" panose="020B0503020204020204" pitchFamily="34" charset="-122"/>
              </a:rPr>
              <a:t>请在这里输入您要的内容请在这里输入您要的内容请在这里输入您要的内容</a:t>
            </a:r>
            <a:endParaRPr lang="en-US" altLang="zh-CN" sz="990" dirty="0">
              <a:latin typeface="微软雅黑" panose="020B0503020204020204" pitchFamily="34" charset="-122"/>
              <a:ea typeface="微软雅黑" panose="020B0503020204020204" pitchFamily="34" charset="-122"/>
              <a:sym typeface="微软雅黑" panose="020B0503020204020204" pitchFamily="34" charset="-122"/>
            </a:endParaRPr>
          </a:p>
          <a:p>
            <a:r>
              <a:rPr lang="zh-CN" altLang="en-US" sz="990" dirty="0">
                <a:latin typeface="微软雅黑" panose="020B0503020204020204" pitchFamily="34" charset="-122"/>
                <a:ea typeface="微软雅黑" panose="020B0503020204020204" pitchFamily="34" charset="-122"/>
                <a:sym typeface="微软雅黑" panose="020B0503020204020204" pitchFamily="34" charset="-122"/>
              </a:rPr>
              <a:t>请在这里输入您要的内容请在这里输入您要的内容请在这里输入您要的内容</a:t>
            </a:r>
            <a:endParaRPr lang="en-US" altLang="zh-CN" sz="990" dirty="0">
              <a:latin typeface="微软雅黑" panose="020B0503020204020204" pitchFamily="34" charset="-122"/>
              <a:ea typeface="微软雅黑" panose="020B0503020204020204" pitchFamily="34" charset="-122"/>
              <a:sym typeface="微软雅黑" panose="020B0503020204020204" pitchFamily="34" charset="-122"/>
            </a:endParaRPr>
          </a:p>
          <a:p>
            <a:r>
              <a:rPr lang="zh-CN" altLang="en-US" sz="990" dirty="0">
                <a:latin typeface="微软雅黑" panose="020B0503020204020204" pitchFamily="34" charset="-122"/>
                <a:ea typeface="微软雅黑" panose="020B0503020204020204" pitchFamily="34" charset="-122"/>
                <a:sym typeface="微软雅黑" panose="020B0503020204020204" pitchFamily="34" charset="-122"/>
              </a:rPr>
              <a:t>请在这里输入您要的内容请在这里输入您要的内容请在这里输入您要的内容</a:t>
            </a:r>
            <a:endParaRPr lang="en-US" altLang="zh-CN" sz="990"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19" name="直接连接符 31"/>
          <p:cNvSpPr>
            <a:spLocks noChangeShapeType="1"/>
          </p:cNvSpPr>
          <p:nvPr/>
        </p:nvSpPr>
        <p:spPr bwMode="auto">
          <a:xfrm>
            <a:off x="2394030" y="1817667"/>
            <a:ext cx="1255806" cy="0"/>
          </a:xfrm>
          <a:prstGeom prst="line">
            <a:avLst/>
          </a:prstGeom>
          <a:noFill/>
          <a:ln w="9525">
            <a:solidFill>
              <a:sysClr val="window" lastClr="FFFFFF"/>
            </a:solidFill>
            <a:miter lim="800000"/>
          </a:ln>
          <a:extLst>
            <a:ext uri="{909E8E84-426E-40DD-AFC4-6F175D3DCCD1}">
              <a14:hiddenFill xmlns:a14="http://schemas.microsoft.com/office/drawing/2010/main">
                <a:noFill/>
              </a14:hiddenFill>
            </a:ext>
          </a:extLst>
        </p:spPr>
        <p:txBody>
          <a:bodyPr lIns="67720" tIns="33860" rIns="67720" bIns="33860"/>
          <a:lstStyle/>
          <a:p>
            <a:pPr defTabSz="902970" fontAlgn="auto">
              <a:spcBef>
                <a:spcPts val="0"/>
              </a:spcBef>
              <a:spcAft>
                <a:spcPts val="0"/>
              </a:spcAft>
              <a:defRPr/>
            </a:pPr>
            <a:endParaRPr lang="zh-CN" altLang="en-US" sz="1780" kern="0">
              <a:solidFill>
                <a:sysClr val="windowText" lastClr="000000"/>
              </a:solidFill>
            </a:endParaRPr>
          </a:p>
        </p:txBody>
      </p:sp>
      <p:sp>
        <p:nvSpPr>
          <p:cNvPr id="120" name="直接连接符 32"/>
          <p:cNvSpPr>
            <a:spLocks noChangeShapeType="1"/>
          </p:cNvSpPr>
          <p:nvPr/>
        </p:nvSpPr>
        <p:spPr bwMode="auto">
          <a:xfrm>
            <a:off x="4454117" y="1817667"/>
            <a:ext cx="1254239" cy="0"/>
          </a:xfrm>
          <a:prstGeom prst="line">
            <a:avLst/>
          </a:prstGeom>
          <a:noFill/>
          <a:ln w="9525">
            <a:solidFill>
              <a:sysClr val="window" lastClr="FFFFFF"/>
            </a:solidFill>
            <a:miter lim="800000"/>
          </a:ln>
          <a:extLst>
            <a:ext uri="{909E8E84-426E-40DD-AFC4-6F175D3DCCD1}">
              <a14:hiddenFill xmlns:a14="http://schemas.microsoft.com/office/drawing/2010/main">
                <a:noFill/>
              </a14:hiddenFill>
            </a:ext>
          </a:extLst>
        </p:spPr>
        <p:txBody>
          <a:bodyPr lIns="67720" tIns="33860" rIns="67720" bIns="33860"/>
          <a:lstStyle/>
          <a:p>
            <a:pPr defTabSz="902970" fontAlgn="auto">
              <a:spcBef>
                <a:spcPts val="0"/>
              </a:spcBef>
              <a:spcAft>
                <a:spcPts val="0"/>
              </a:spcAft>
              <a:defRPr/>
            </a:pPr>
            <a:endParaRPr lang="zh-CN" altLang="en-US" sz="1780" kern="0">
              <a:solidFill>
                <a:sysClr val="windowText" lastClr="000000"/>
              </a:solidFill>
            </a:endParaRPr>
          </a:p>
        </p:txBody>
      </p:sp>
      <p:sp>
        <p:nvSpPr>
          <p:cNvPr id="121" name="直接连接符 33"/>
          <p:cNvSpPr>
            <a:spLocks noChangeShapeType="1"/>
          </p:cNvSpPr>
          <p:nvPr/>
        </p:nvSpPr>
        <p:spPr bwMode="auto">
          <a:xfrm>
            <a:off x="6609840" y="1817667"/>
            <a:ext cx="1255807" cy="0"/>
          </a:xfrm>
          <a:prstGeom prst="line">
            <a:avLst/>
          </a:prstGeom>
          <a:noFill/>
          <a:ln w="9525">
            <a:solidFill>
              <a:sysClr val="window" lastClr="FFFFFF"/>
            </a:solidFill>
            <a:miter lim="800000"/>
          </a:ln>
          <a:extLst>
            <a:ext uri="{909E8E84-426E-40DD-AFC4-6F175D3DCCD1}">
              <a14:hiddenFill xmlns:a14="http://schemas.microsoft.com/office/drawing/2010/main">
                <a:noFill/>
              </a14:hiddenFill>
            </a:ext>
          </a:extLst>
        </p:spPr>
        <p:txBody>
          <a:bodyPr lIns="67720" tIns="33860" rIns="67720" bIns="33860"/>
          <a:lstStyle/>
          <a:p>
            <a:pPr defTabSz="902970" fontAlgn="auto">
              <a:spcBef>
                <a:spcPts val="0"/>
              </a:spcBef>
              <a:spcAft>
                <a:spcPts val="0"/>
              </a:spcAft>
              <a:defRPr/>
            </a:pPr>
            <a:endParaRPr lang="zh-CN" altLang="en-US" sz="1780" kern="0">
              <a:solidFill>
                <a:sysClr val="windowText" lastClr="000000"/>
              </a:solidFill>
            </a:endParaRPr>
          </a:p>
        </p:txBody>
      </p:sp>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7"/>
                                        </p:tgtEl>
                                        <p:attrNameLst>
                                          <p:attrName>style.visibility</p:attrName>
                                        </p:attrNameLst>
                                      </p:cBhvr>
                                      <p:to>
                                        <p:strVal val="visible"/>
                                      </p:to>
                                    </p:set>
                                    <p:animEffect transition="in" filter="wipe(down)">
                                      <p:cBhvr>
                                        <p:cTn id="12" dur="500"/>
                                        <p:tgtEl>
                                          <p:spTgt spid="67"/>
                                        </p:tgtEl>
                                      </p:cBhvr>
                                    </p:animEffect>
                                  </p:childTnLst>
                                </p:cTn>
                              </p:par>
                            </p:childTnLst>
                          </p:cTn>
                        </p:par>
                        <p:par>
                          <p:cTn id="13" fill="hold">
                            <p:stCondLst>
                              <p:cond delay="500"/>
                            </p:stCondLst>
                            <p:childTnLst>
                              <p:par>
                                <p:cTn id="14" presetID="41" presetClass="entr" presetSubtype="0" fill="hold" grpId="0" nodeType="afterEffect">
                                  <p:stCondLst>
                                    <p:cond delay="0"/>
                                  </p:stCondLst>
                                  <p:iterate type="lt">
                                    <p:tmPct val="10000"/>
                                  </p:iterate>
                                  <p:childTnLst>
                                    <p:set>
                                      <p:cBhvr>
                                        <p:cTn id="15" dur="1" fill="hold">
                                          <p:stCondLst>
                                            <p:cond delay="0"/>
                                          </p:stCondLst>
                                        </p:cTn>
                                        <p:tgtEl>
                                          <p:spTgt spid="66"/>
                                        </p:tgtEl>
                                        <p:attrNameLst>
                                          <p:attrName>style.visibility</p:attrName>
                                        </p:attrNameLst>
                                      </p:cBhvr>
                                      <p:to>
                                        <p:strVal val="visible"/>
                                      </p:to>
                                    </p:set>
                                    <p:anim calcmode="lin" valueType="num">
                                      <p:cBhvr>
                                        <p:cTn id="16" dur="500" fill="hold"/>
                                        <p:tgtEl>
                                          <p:spTgt spid="66"/>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66"/>
                                        </p:tgtEl>
                                        <p:attrNameLst>
                                          <p:attrName>ppt_y</p:attrName>
                                        </p:attrNameLst>
                                      </p:cBhvr>
                                      <p:tavLst>
                                        <p:tav tm="0">
                                          <p:val>
                                            <p:strVal val="#ppt_y"/>
                                          </p:val>
                                        </p:tav>
                                        <p:tav tm="100000">
                                          <p:val>
                                            <p:strVal val="#ppt_y"/>
                                          </p:val>
                                        </p:tav>
                                      </p:tavLst>
                                    </p:anim>
                                    <p:anim calcmode="lin" valueType="num">
                                      <p:cBhvr>
                                        <p:cTn id="18" dur="500" fill="hold"/>
                                        <p:tgtEl>
                                          <p:spTgt spid="66"/>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66"/>
                                        </p:tgtEl>
                                        <p:attrNameLst>
                                          <p:attrName>ppt_w</p:attrName>
                                        </p:attrNameLst>
                                      </p:cBhvr>
                                      <p:tavLst>
                                        <p:tav tm="0">
                                          <p:val>
                                            <p:strVal val="#ppt_w/10"/>
                                          </p:val>
                                        </p:tav>
                                        <p:tav tm="50000">
                                          <p:val>
                                            <p:strVal val="#ppt_w+.01"/>
                                          </p:val>
                                        </p:tav>
                                        <p:tav tm="100000">
                                          <p:val>
                                            <p:strVal val="#ppt_w"/>
                                          </p:val>
                                        </p:tav>
                                      </p:tavLst>
                                    </p:anim>
                                    <p:animEffect>
                                      <p:cBhvr>
                                        <p:cTn id="20" dur="500" tmFilter="0,0; .5, 1; 1, 1"/>
                                        <p:tgtEl>
                                          <p:spTgt spid="66"/>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101"/>
                                        </p:tgtEl>
                                        <p:attrNameLst>
                                          <p:attrName>style.visibility</p:attrName>
                                        </p:attrNameLst>
                                      </p:cBhvr>
                                      <p:to>
                                        <p:strVal val="visible"/>
                                      </p:to>
                                    </p:set>
                                    <p:animEffect transition="in" filter="wipe(left)">
                                      <p:cBhvr>
                                        <p:cTn id="23" dur="500"/>
                                        <p:tgtEl>
                                          <p:spTgt spid="101"/>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102"/>
                                        </p:tgtEl>
                                        <p:attrNameLst>
                                          <p:attrName>style.visibility</p:attrName>
                                        </p:attrNameLst>
                                      </p:cBhvr>
                                      <p:to>
                                        <p:strVal val="visible"/>
                                      </p:to>
                                    </p:set>
                                    <p:animEffect transition="in" filter="wipe(left)">
                                      <p:cBhvr>
                                        <p:cTn id="26" dur="500"/>
                                        <p:tgtEl>
                                          <p:spTgt spid="102"/>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103"/>
                                        </p:tgtEl>
                                        <p:attrNameLst>
                                          <p:attrName>style.visibility</p:attrName>
                                        </p:attrNameLst>
                                      </p:cBhvr>
                                      <p:to>
                                        <p:strVal val="visible"/>
                                      </p:to>
                                    </p:set>
                                    <p:animEffect transition="in" filter="wipe(left)">
                                      <p:cBhvr>
                                        <p:cTn id="29" dur="500"/>
                                        <p:tgtEl>
                                          <p:spTgt spid="103"/>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104"/>
                                        </p:tgtEl>
                                        <p:attrNameLst>
                                          <p:attrName>style.visibility</p:attrName>
                                        </p:attrNameLst>
                                      </p:cBhvr>
                                      <p:to>
                                        <p:strVal val="visible"/>
                                      </p:to>
                                    </p:set>
                                    <p:animEffect transition="in" filter="wipe(left)">
                                      <p:cBhvr>
                                        <p:cTn id="32" dur="500"/>
                                        <p:tgtEl>
                                          <p:spTgt spid="104"/>
                                        </p:tgtEl>
                                      </p:cBhvr>
                                    </p:animEffect>
                                  </p:childTnLst>
                                </p:cTn>
                              </p:par>
                            </p:childTnLst>
                          </p:cTn>
                        </p:par>
                        <p:par>
                          <p:cTn id="33" fill="hold">
                            <p:stCondLst>
                              <p:cond delay="1450"/>
                            </p:stCondLst>
                            <p:childTnLst>
                              <p:par>
                                <p:cTn id="34" presetID="53" presetClass="entr" presetSubtype="16" fill="hold" grpId="0" nodeType="afterEffect">
                                  <p:stCondLst>
                                    <p:cond delay="0"/>
                                  </p:stCondLst>
                                  <p:childTnLst>
                                    <p:set>
                                      <p:cBhvr>
                                        <p:cTn id="35" dur="1" fill="hold">
                                          <p:stCondLst>
                                            <p:cond delay="0"/>
                                          </p:stCondLst>
                                        </p:cTn>
                                        <p:tgtEl>
                                          <p:spTgt spid="109"/>
                                        </p:tgtEl>
                                        <p:attrNameLst>
                                          <p:attrName>style.visibility</p:attrName>
                                        </p:attrNameLst>
                                      </p:cBhvr>
                                      <p:to>
                                        <p:strVal val="visible"/>
                                      </p:to>
                                    </p:set>
                                    <p:anim calcmode="lin" valueType="num">
                                      <p:cBhvr>
                                        <p:cTn id="36" dur="500" fill="hold"/>
                                        <p:tgtEl>
                                          <p:spTgt spid="109"/>
                                        </p:tgtEl>
                                        <p:attrNameLst>
                                          <p:attrName>ppt_w</p:attrName>
                                        </p:attrNameLst>
                                      </p:cBhvr>
                                      <p:tavLst>
                                        <p:tav tm="0">
                                          <p:val>
                                            <p:fltVal val="0"/>
                                          </p:val>
                                        </p:tav>
                                        <p:tav tm="100000">
                                          <p:val>
                                            <p:strVal val="#ppt_w"/>
                                          </p:val>
                                        </p:tav>
                                      </p:tavLst>
                                    </p:anim>
                                    <p:anim calcmode="lin" valueType="num">
                                      <p:cBhvr>
                                        <p:cTn id="37" dur="500" fill="hold"/>
                                        <p:tgtEl>
                                          <p:spTgt spid="109"/>
                                        </p:tgtEl>
                                        <p:attrNameLst>
                                          <p:attrName>ppt_h</p:attrName>
                                        </p:attrNameLst>
                                      </p:cBhvr>
                                      <p:tavLst>
                                        <p:tav tm="0">
                                          <p:val>
                                            <p:fltVal val="0"/>
                                          </p:val>
                                        </p:tav>
                                        <p:tav tm="100000">
                                          <p:val>
                                            <p:strVal val="#ppt_h"/>
                                          </p:val>
                                        </p:tav>
                                      </p:tavLst>
                                    </p:anim>
                                    <p:animEffect transition="in" filter="fade">
                                      <p:cBhvr>
                                        <p:cTn id="38" dur="500"/>
                                        <p:tgtEl>
                                          <p:spTgt spid="109"/>
                                        </p:tgtEl>
                                      </p:cBhvr>
                                    </p:animEffect>
                                  </p:childTnLst>
                                </p:cTn>
                              </p:par>
                            </p:childTnLst>
                          </p:cTn>
                        </p:par>
                        <p:par>
                          <p:cTn id="39" fill="hold">
                            <p:stCondLst>
                              <p:cond delay="1950"/>
                            </p:stCondLst>
                            <p:childTnLst>
                              <p:par>
                                <p:cTn id="40" presetID="53" presetClass="entr" presetSubtype="16" fill="hold" grpId="0" nodeType="afterEffect">
                                  <p:stCondLst>
                                    <p:cond delay="0"/>
                                  </p:stCondLst>
                                  <p:childTnLst>
                                    <p:set>
                                      <p:cBhvr>
                                        <p:cTn id="41" dur="1" fill="hold">
                                          <p:stCondLst>
                                            <p:cond delay="0"/>
                                          </p:stCondLst>
                                        </p:cTn>
                                        <p:tgtEl>
                                          <p:spTgt spid="110"/>
                                        </p:tgtEl>
                                        <p:attrNameLst>
                                          <p:attrName>style.visibility</p:attrName>
                                        </p:attrNameLst>
                                      </p:cBhvr>
                                      <p:to>
                                        <p:strVal val="visible"/>
                                      </p:to>
                                    </p:set>
                                    <p:anim calcmode="lin" valueType="num">
                                      <p:cBhvr>
                                        <p:cTn id="42" dur="500" fill="hold"/>
                                        <p:tgtEl>
                                          <p:spTgt spid="110"/>
                                        </p:tgtEl>
                                        <p:attrNameLst>
                                          <p:attrName>ppt_w</p:attrName>
                                        </p:attrNameLst>
                                      </p:cBhvr>
                                      <p:tavLst>
                                        <p:tav tm="0">
                                          <p:val>
                                            <p:fltVal val="0"/>
                                          </p:val>
                                        </p:tav>
                                        <p:tav tm="100000">
                                          <p:val>
                                            <p:strVal val="#ppt_w"/>
                                          </p:val>
                                        </p:tav>
                                      </p:tavLst>
                                    </p:anim>
                                    <p:anim calcmode="lin" valueType="num">
                                      <p:cBhvr>
                                        <p:cTn id="43" dur="500" fill="hold"/>
                                        <p:tgtEl>
                                          <p:spTgt spid="110"/>
                                        </p:tgtEl>
                                        <p:attrNameLst>
                                          <p:attrName>ppt_h</p:attrName>
                                        </p:attrNameLst>
                                      </p:cBhvr>
                                      <p:tavLst>
                                        <p:tav tm="0">
                                          <p:val>
                                            <p:fltVal val="0"/>
                                          </p:val>
                                        </p:tav>
                                        <p:tav tm="100000">
                                          <p:val>
                                            <p:strVal val="#ppt_h"/>
                                          </p:val>
                                        </p:tav>
                                      </p:tavLst>
                                    </p:anim>
                                    <p:animEffect transition="in" filter="fade">
                                      <p:cBhvr>
                                        <p:cTn id="44" dur="500"/>
                                        <p:tgtEl>
                                          <p:spTgt spid="110"/>
                                        </p:tgtEl>
                                      </p:cBhvr>
                                    </p:animEffect>
                                  </p:childTnLst>
                                </p:cTn>
                              </p:par>
                            </p:childTnLst>
                          </p:cTn>
                        </p:par>
                        <p:par>
                          <p:cTn id="45" fill="hold">
                            <p:stCondLst>
                              <p:cond delay="2450"/>
                            </p:stCondLst>
                            <p:childTnLst>
                              <p:par>
                                <p:cTn id="46" presetID="14" presetClass="entr" presetSubtype="10" fill="hold" grpId="0" nodeType="afterEffect">
                                  <p:stCondLst>
                                    <p:cond delay="0"/>
                                  </p:stCondLst>
                                  <p:childTnLst>
                                    <p:set>
                                      <p:cBhvr>
                                        <p:cTn id="47" dur="1" fill="hold">
                                          <p:stCondLst>
                                            <p:cond delay="0"/>
                                          </p:stCondLst>
                                        </p:cTn>
                                        <p:tgtEl>
                                          <p:spTgt spid="98"/>
                                        </p:tgtEl>
                                        <p:attrNameLst>
                                          <p:attrName>style.visibility</p:attrName>
                                        </p:attrNameLst>
                                      </p:cBhvr>
                                      <p:to>
                                        <p:strVal val="visible"/>
                                      </p:to>
                                    </p:set>
                                    <p:animEffect transition="in" filter="randombar(horizontal)">
                                      <p:cBhvr>
                                        <p:cTn id="48" dur="500"/>
                                        <p:tgtEl>
                                          <p:spTgt spid="98"/>
                                        </p:tgtEl>
                                      </p:cBhvr>
                                    </p:animEffect>
                                  </p:childTnLst>
                                </p:cTn>
                              </p:par>
                            </p:childTnLst>
                          </p:cTn>
                        </p:par>
                        <p:par>
                          <p:cTn id="49" fill="hold">
                            <p:stCondLst>
                              <p:cond delay="2950"/>
                            </p:stCondLst>
                            <p:childTnLst>
                              <p:par>
                                <p:cTn id="50" presetID="22" presetClass="entr" presetSubtype="8" fill="hold" grpId="0" nodeType="afterEffect">
                                  <p:stCondLst>
                                    <p:cond delay="0"/>
                                  </p:stCondLst>
                                  <p:childTnLst>
                                    <p:set>
                                      <p:cBhvr>
                                        <p:cTn id="51" dur="1" fill="hold">
                                          <p:stCondLst>
                                            <p:cond delay="0"/>
                                          </p:stCondLst>
                                        </p:cTn>
                                        <p:tgtEl>
                                          <p:spTgt spid="119"/>
                                        </p:tgtEl>
                                        <p:attrNameLst>
                                          <p:attrName>style.visibility</p:attrName>
                                        </p:attrNameLst>
                                      </p:cBhvr>
                                      <p:to>
                                        <p:strVal val="visible"/>
                                      </p:to>
                                    </p:set>
                                    <p:animEffect transition="in" filter="wipe(left)">
                                      <p:cBhvr>
                                        <p:cTn id="52" dur="500"/>
                                        <p:tgtEl>
                                          <p:spTgt spid="119"/>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111"/>
                                        </p:tgtEl>
                                        <p:attrNameLst>
                                          <p:attrName>style.visibility</p:attrName>
                                        </p:attrNameLst>
                                      </p:cBhvr>
                                      <p:to>
                                        <p:strVal val="visible"/>
                                      </p:to>
                                    </p:set>
                                    <p:animEffect transition="in" filter="wipe(left)">
                                      <p:cBhvr>
                                        <p:cTn id="55" dur="500"/>
                                        <p:tgtEl>
                                          <p:spTgt spid="111"/>
                                        </p:tgtEl>
                                      </p:cBhvr>
                                    </p:animEffect>
                                  </p:childTnLst>
                                </p:cTn>
                              </p:par>
                              <p:par>
                                <p:cTn id="56" presetID="22" presetClass="entr" presetSubtype="8" fill="hold" grpId="0" nodeType="withEffect">
                                  <p:stCondLst>
                                    <p:cond delay="0"/>
                                  </p:stCondLst>
                                  <p:childTnLst>
                                    <p:set>
                                      <p:cBhvr>
                                        <p:cTn id="57" dur="1" fill="hold">
                                          <p:stCondLst>
                                            <p:cond delay="0"/>
                                          </p:stCondLst>
                                        </p:cTn>
                                        <p:tgtEl>
                                          <p:spTgt spid="112"/>
                                        </p:tgtEl>
                                        <p:attrNameLst>
                                          <p:attrName>style.visibility</p:attrName>
                                        </p:attrNameLst>
                                      </p:cBhvr>
                                      <p:to>
                                        <p:strVal val="visible"/>
                                      </p:to>
                                    </p:set>
                                    <p:animEffect transition="in" filter="wipe(left)">
                                      <p:cBhvr>
                                        <p:cTn id="58" dur="500"/>
                                        <p:tgtEl>
                                          <p:spTgt spid="112"/>
                                        </p:tgtEl>
                                      </p:cBhvr>
                                    </p:animEffect>
                                  </p:childTnLst>
                                </p:cTn>
                              </p:par>
                            </p:childTnLst>
                          </p:cTn>
                        </p:par>
                        <p:par>
                          <p:cTn id="59" fill="hold">
                            <p:stCondLst>
                              <p:cond delay="3450"/>
                            </p:stCondLst>
                            <p:childTnLst>
                              <p:par>
                                <p:cTn id="60" presetID="53" presetClass="entr" presetSubtype="16" fill="hold" grpId="0" nodeType="afterEffect">
                                  <p:stCondLst>
                                    <p:cond delay="0"/>
                                  </p:stCondLst>
                                  <p:childTnLst>
                                    <p:set>
                                      <p:cBhvr>
                                        <p:cTn id="61" dur="1" fill="hold">
                                          <p:stCondLst>
                                            <p:cond delay="0"/>
                                          </p:stCondLst>
                                        </p:cTn>
                                        <p:tgtEl>
                                          <p:spTgt spid="107"/>
                                        </p:tgtEl>
                                        <p:attrNameLst>
                                          <p:attrName>style.visibility</p:attrName>
                                        </p:attrNameLst>
                                      </p:cBhvr>
                                      <p:to>
                                        <p:strVal val="visible"/>
                                      </p:to>
                                    </p:set>
                                    <p:anim calcmode="lin" valueType="num">
                                      <p:cBhvr>
                                        <p:cTn id="62" dur="500" fill="hold"/>
                                        <p:tgtEl>
                                          <p:spTgt spid="107"/>
                                        </p:tgtEl>
                                        <p:attrNameLst>
                                          <p:attrName>ppt_w</p:attrName>
                                        </p:attrNameLst>
                                      </p:cBhvr>
                                      <p:tavLst>
                                        <p:tav tm="0">
                                          <p:val>
                                            <p:fltVal val="0"/>
                                          </p:val>
                                        </p:tav>
                                        <p:tav tm="100000">
                                          <p:val>
                                            <p:strVal val="#ppt_w"/>
                                          </p:val>
                                        </p:tav>
                                      </p:tavLst>
                                    </p:anim>
                                    <p:anim calcmode="lin" valueType="num">
                                      <p:cBhvr>
                                        <p:cTn id="63" dur="500" fill="hold"/>
                                        <p:tgtEl>
                                          <p:spTgt spid="107"/>
                                        </p:tgtEl>
                                        <p:attrNameLst>
                                          <p:attrName>ppt_h</p:attrName>
                                        </p:attrNameLst>
                                      </p:cBhvr>
                                      <p:tavLst>
                                        <p:tav tm="0">
                                          <p:val>
                                            <p:fltVal val="0"/>
                                          </p:val>
                                        </p:tav>
                                        <p:tav tm="100000">
                                          <p:val>
                                            <p:strVal val="#ppt_h"/>
                                          </p:val>
                                        </p:tav>
                                      </p:tavLst>
                                    </p:anim>
                                    <p:animEffect transition="in" filter="fade">
                                      <p:cBhvr>
                                        <p:cTn id="64" dur="500"/>
                                        <p:tgtEl>
                                          <p:spTgt spid="107"/>
                                        </p:tgtEl>
                                      </p:cBhvr>
                                    </p:animEffect>
                                  </p:childTnLst>
                                </p:cTn>
                              </p:par>
                            </p:childTnLst>
                          </p:cTn>
                        </p:par>
                        <p:par>
                          <p:cTn id="65" fill="hold">
                            <p:stCondLst>
                              <p:cond delay="3950"/>
                            </p:stCondLst>
                            <p:childTnLst>
                              <p:par>
                                <p:cTn id="66" presetID="53" presetClass="entr" presetSubtype="16" fill="hold" grpId="0" nodeType="afterEffect">
                                  <p:stCondLst>
                                    <p:cond delay="0"/>
                                  </p:stCondLst>
                                  <p:childTnLst>
                                    <p:set>
                                      <p:cBhvr>
                                        <p:cTn id="67" dur="1" fill="hold">
                                          <p:stCondLst>
                                            <p:cond delay="0"/>
                                          </p:stCondLst>
                                        </p:cTn>
                                        <p:tgtEl>
                                          <p:spTgt spid="108"/>
                                        </p:tgtEl>
                                        <p:attrNameLst>
                                          <p:attrName>style.visibility</p:attrName>
                                        </p:attrNameLst>
                                      </p:cBhvr>
                                      <p:to>
                                        <p:strVal val="visible"/>
                                      </p:to>
                                    </p:set>
                                    <p:anim calcmode="lin" valueType="num">
                                      <p:cBhvr>
                                        <p:cTn id="68" dur="500" fill="hold"/>
                                        <p:tgtEl>
                                          <p:spTgt spid="108"/>
                                        </p:tgtEl>
                                        <p:attrNameLst>
                                          <p:attrName>ppt_w</p:attrName>
                                        </p:attrNameLst>
                                      </p:cBhvr>
                                      <p:tavLst>
                                        <p:tav tm="0">
                                          <p:val>
                                            <p:fltVal val="0"/>
                                          </p:val>
                                        </p:tav>
                                        <p:tav tm="100000">
                                          <p:val>
                                            <p:strVal val="#ppt_w"/>
                                          </p:val>
                                        </p:tav>
                                      </p:tavLst>
                                    </p:anim>
                                    <p:anim calcmode="lin" valueType="num">
                                      <p:cBhvr>
                                        <p:cTn id="69" dur="500" fill="hold"/>
                                        <p:tgtEl>
                                          <p:spTgt spid="108"/>
                                        </p:tgtEl>
                                        <p:attrNameLst>
                                          <p:attrName>ppt_h</p:attrName>
                                        </p:attrNameLst>
                                      </p:cBhvr>
                                      <p:tavLst>
                                        <p:tav tm="0">
                                          <p:val>
                                            <p:fltVal val="0"/>
                                          </p:val>
                                        </p:tav>
                                        <p:tav tm="100000">
                                          <p:val>
                                            <p:strVal val="#ppt_h"/>
                                          </p:val>
                                        </p:tav>
                                      </p:tavLst>
                                    </p:anim>
                                    <p:animEffect transition="in" filter="fade">
                                      <p:cBhvr>
                                        <p:cTn id="70" dur="500"/>
                                        <p:tgtEl>
                                          <p:spTgt spid="108"/>
                                        </p:tgtEl>
                                      </p:cBhvr>
                                    </p:animEffect>
                                  </p:childTnLst>
                                </p:cTn>
                              </p:par>
                            </p:childTnLst>
                          </p:cTn>
                        </p:par>
                        <p:par>
                          <p:cTn id="71" fill="hold">
                            <p:stCondLst>
                              <p:cond delay="4450"/>
                            </p:stCondLst>
                            <p:childTnLst>
                              <p:par>
                                <p:cTn id="72" presetID="14" presetClass="entr" presetSubtype="10" fill="hold" grpId="0" nodeType="afterEffect">
                                  <p:stCondLst>
                                    <p:cond delay="0"/>
                                  </p:stCondLst>
                                  <p:childTnLst>
                                    <p:set>
                                      <p:cBhvr>
                                        <p:cTn id="73" dur="1" fill="hold">
                                          <p:stCondLst>
                                            <p:cond delay="0"/>
                                          </p:stCondLst>
                                        </p:cTn>
                                        <p:tgtEl>
                                          <p:spTgt spid="99"/>
                                        </p:tgtEl>
                                        <p:attrNameLst>
                                          <p:attrName>style.visibility</p:attrName>
                                        </p:attrNameLst>
                                      </p:cBhvr>
                                      <p:to>
                                        <p:strVal val="visible"/>
                                      </p:to>
                                    </p:set>
                                    <p:animEffect transition="in" filter="randombar(horizontal)">
                                      <p:cBhvr>
                                        <p:cTn id="74" dur="500"/>
                                        <p:tgtEl>
                                          <p:spTgt spid="99"/>
                                        </p:tgtEl>
                                      </p:cBhvr>
                                    </p:animEffect>
                                  </p:childTnLst>
                                </p:cTn>
                              </p:par>
                            </p:childTnLst>
                          </p:cTn>
                        </p:par>
                        <p:par>
                          <p:cTn id="75" fill="hold">
                            <p:stCondLst>
                              <p:cond delay="4950"/>
                            </p:stCondLst>
                            <p:childTnLst>
                              <p:par>
                                <p:cTn id="76" presetID="22" presetClass="entr" presetSubtype="8" fill="hold" grpId="0" nodeType="afterEffect">
                                  <p:stCondLst>
                                    <p:cond delay="0"/>
                                  </p:stCondLst>
                                  <p:childTnLst>
                                    <p:set>
                                      <p:cBhvr>
                                        <p:cTn id="77" dur="1" fill="hold">
                                          <p:stCondLst>
                                            <p:cond delay="0"/>
                                          </p:stCondLst>
                                        </p:cTn>
                                        <p:tgtEl>
                                          <p:spTgt spid="120"/>
                                        </p:tgtEl>
                                        <p:attrNameLst>
                                          <p:attrName>style.visibility</p:attrName>
                                        </p:attrNameLst>
                                      </p:cBhvr>
                                      <p:to>
                                        <p:strVal val="visible"/>
                                      </p:to>
                                    </p:set>
                                    <p:animEffect transition="in" filter="wipe(left)">
                                      <p:cBhvr>
                                        <p:cTn id="78" dur="500"/>
                                        <p:tgtEl>
                                          <p:spTgt spid="120"/>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113"/>
                                        </p:tgtEl>
                                        <p:attrNameLst>
                                          <p:attrName>style.visibility</p:attrName>
                                        </p:attrNameLst>
                                      </p:cBhvr>
                                      <p:to>
                                        <p:strVal val="visible"/>
                                      </p:to>
                                    </p:set>
                                    <p:animEffect transition="in" filter="wipe(left)">
                                      <p:cBhvr>
                                        <p:cTn id="81" dur="500"/>
                                        <p:tgtEl>
                                          <p:spTgt spid="113"/>
                                        </p:tgtEl>
                                      </p:cBhvr>
                                    </p:animEffect>
                                  </p:childTnLst>
                                </p:cTn>
                              </p:par>
                              <p:par>
                                <p:cTn id="82" presetID="22" presetClass="entr" presetSubtype="8" fill="hold" grpId="0" nodeType="withEffect">
                                  <p:stCondLst>
                                    <p:cond delay="0"/>
                                  </p:stCondLst>
                                  <p:childTnLst>
                                    <p:set>
                                      <p:cBhvr>
                                        <p:cTn id="83" dur="1" fill="hold">
                                          <p:stCondLst>
                                            <p:cond delay="0"/>
                                          </p:stCondLst>
                                        </p:cTn>
                                        <p:tgtEl>
                                          <p:spTgt spid="114"/>
                                        </p:tgtEl>
                                        <p:attrNameLst>
                                          <p:attrName>style.visibility</p:attrName>
                                        </p:attrNameLst>
                                      </p:cBhvr>
                                      <p:to>
                                        <p:strVal val="visible"/>
                                      </p:to>
                                    </p:set>
                                    <p:animEffect transition="in" filter="wipe(left)">
                                      <p:cBhvr>
                                        <p:cTn id="84" dur="500"/>
                                        <p:tgtEl>
                                          <p:spTgt spid="114"/>
                                        </p:tgtEl>
                                      </p:cBhvr>
                                    </p:animEffect>
                                  </p:childTnLst>
                                </p:cTn>
                              </p:par>
                            </p:childTnLst>
                          </p:cTn>
                        </p:par>
                        <p:par>
                          <p:cTn id="85" fill="hold">
                            <p:stCondLst>
                              <p:cond delay="5450"/>
                            </p:stCondLst>
                            <p:childTnLst>
                              <p:par>
                                <p:cTn id="86" presetID="53" presetClass="entr" presetSubtype="16" fill="hold" grpId="0" nodeType="afterEffect">
                                  <p:stCondLst>
                                    <p:cond delay="0"/>
                                  </p:stCondLst>
                                  <p:childTnLst>
                                    <p:set>
                                      <p:cBhvr>
                                        <p:cTn id="87" dur="1" fill="hold">
                                          <p:stCondLst>
                                            <p:cond delay="0"/>
                                          </p:stCondLst>
                                        </p:cTn>
                                        <p:tgtEl>
                                          <p:spTgt spid="105"/>
                                        </p:tgtEl>
                                        <p:attrNameLst>
                                          <p:attrName>style.visibility</p:attrName>
                                        </p:attrNameLst>
                                      </p:cBhvr>
                                      <p:to>
                                        <p:strVal val="visible"/>
                                      </p:to>
                                    </p:set>
                                    <p:anim calcmode="lin" valueType="num">
                                      <p:cBhvr>
                                        <p:cTn id="88" dur="500" fill="hold"/>
                                        <p:tgtEl>
                                          <p:spTgt spid="105"/>
                                        </p:tgtEl>
                                        <p:attrNameLst>
                                          <p:attrName>ppt_w</p:attrName>
                                        </p:attrNameLst>
                                      </p:cBhvr>
                                      <p:tavLst>
                                        <p:tav tm="0">
                                          <p:val>
                                            <p:fltVal val="0"/>
                                          </p:val>
                                        </p:tav>
                                        <p:tav tm="100000">
                                          <p:val>
                                            <p:strVal val="#ppt_w"/>
                                          </p:val>
                                        </p:tav>
                                      </p:tavLst>
                                    </p:anim>
                                    <p:anim calcmode="lin" valueType="num">
                                      <p:cBhvr>
                                        <p:cTn id="89" dur="500" fill="hold"/>
                                        <p:tgtEl>
                                          <p:spTgt spid="105"/>
                                        </p:tgtEl>
                                        <p:attrNameLst>
                                          <p:attrName>ppt_h</p:attrName>
                                        </p:attrNameLst>
                                      </p:cBhvr>
                                      <p:tavLst>
                                        <p:tav tm="0">
                                          <p:val>
                                            <p:fltVal val="0"/>
                                          </p:val>
                                        </p:tav>
                                        <p:tav tm="100000">
                                          <p:val>
                                            <p:strVal val="#ppt_h"/>
                                          </p:val>
                                        </p:tav>
                                      </p:tavLst>
                                    </p:anim>
                                    <p:animEffect transition="in" filter="fade">
                                      <p:cBhvr>
                                        <p:cTn id="90" dur="500"/>
                                        <p:tgtEl>
                                          <p:spTgt spid="105"/>
                                        </p:tgtEl>
                                      </p:cBhvr>
                                    </p:animEffect>
                                  </p:childTnLst>
                                </p:cTn>
                              </p:par>
                            </p:childTnLst>
                          </p:cTn>
                        </p:par>
                        <p:par>
                          <p:cTn id="91" fill="hold">
                            <p:stCondLst>
                              <p:cond delay="5950"/>
                            </p:stCondLst>
                            <p:childTnLst>
                              <p:par>
                                <p:cTn id="92" presetID="53" presetClass="entr" presetSubtype="16" fill="hold" grpId="0" nodeType="afterEffect">
                                  <p:stCondLst>
                                    <p:cond delay="0"/>
                                  </p:stCondLst>
                                  <p:childTnLst>
                                    <p:set>
                                      <p:cBhvr>
                                        <p:cTn id="93" dur="1" fill="hold">
                                          <p:stCondLst>
                                            <p:cond delay="0"/>
                                          </p:stCondLst>
                                        </p:cTn>
                                        <p:tgtEl>
                                          <p:spTgt spid="106"/>
                                        </p:tgtEl>
                                        <p:attrNameLst>
                                          <p:attrName>style.visibility</p:attrName>
                                        </p:attrNameLst>
                                      </p:cBhvr>
                                      <p:to>
                                        <p:strVal val="visible"/>
                                      </p:to>
                                    </p:set>
                                    <p:anim calcmode="lin" valueType="num">
                                      <p:cBhvr>
                                        <p:cTn id="94" dur="500" fill="hold"/>
                                        <p:tgtEl>
                                          <p:spTgt spid="106"/>
                                        </p:tgtEl>
                                        <p:attrNameLst>
                                          <p:attrName>ppt_w</p:attrName>
                                        </p:attrNameLst>
                                      </p:cBhvr>
                                      <p:tavLst>
                                        <p:tav tm="0">
                                          <p:val>
                                            <p:fltVal val="0"/>
                                          </p:val>
                                        </p:tav>
                                        <p:tav tm="100000">
                                          <p:val>
                                            <p:strVal val="#ppt_w"/>
                                          </p:val>
                                        </p:tav>
                                      </p:tavLst>
                                    </p:anim>
                                    <p:anim calcmode="lin" valueType="num">
                                      <p:cBhvr>
                                        <p:cTn id="95" dur="500" fill="hold"/>
                                        <p:tgtEl>
                                          <p:spTgt spid="106"/>
                                        </p:tgtEl>
                                        <p:attrNameLst>
                                          <p:attrName>ppt_h</p:attrName>
                                        </p:attrNameLst>
                                      </p:cBhvr>
                                      <p:tavLst>
                                        <p:tav tm="0">
                                          <p:val>
                                            <p:fltVal val="0"/>
                                          </p:val>
                                        </p:tav>
                                        <p:tav tm="100000">
                                          <p:val>
                                            <p:strVal val="#ppt_h"/>
                                          </p:val>
                                        </p:tav>
                                      </p:tavLst>
                                    </p:anim>
                                    <p:animEffect transition="in" filter="fade">
                                      <p:cBhvr>
                                        <p:cTn id="96" dur="500"/>
                                        <p:tgtEl>
                                          <p:spTgt spid="106"/>
                                        </p:tgtEl>
                                      </p:cBhvr>
                                    </p:animEffect>
                                  </p:childTnLst>
                                </p:cTn>
                              </p:par>
                            </p:childTnLst>
                          </p:cTn>
                        </p:par>
                        <p:par>
                          <p:cTn id="97" fill="hold">
                            <p:stCondLst>
                              <p:cond delay="6450"/>
                            </p:stCondLst>
                            <p:childTnLst>
                              <p:par>
                                <p:cTn id="98" presetID="14" presetClass="entr" presetSubtype="10" fill="hold" grpId="0" nodeType="afterEffect">
                                  <p:stCondLst>
                                    <p:cond delay="0"/>
                                  </p:stCondLst>
                                  <p:childTnLst>
                                    <p:set>
                                      <p:cBhvr>
                                        <p:cTn id="99" dur="1" fill="hold">
                                          <p:stCondLst>
                                            <p:cond delay="0"/>
                                          </p:stCondLst>
                                        </p:cTn>
                                        <p:tgtEl>
                                          <p:spTgt spid="100"/>
                                        </p:tgtEl>
                                        <p:attrNameLst>
                                          <p:attrName>style.visibility</p:attrName>
                                        </p:attrNameLst>
                                      </p:cBhvr>
                                      <p:to>
                                        <p:strVal val="visible"/>
                                      </p:to>
                                    </p:set>
                                    <p:animEffect transition="in" filter="randombar(horizontal)">
                                      <p:cBhvr>
                                        <p:cTn id="100" dur="500"/>
                                        <p:tgtEl>
                                          <p:spTgt spid="100"/>
                                        </p:tgtEl>
                                      </p:cBhvr>
                                    </p:animEffect>
                                  </p:childTnLst>
                                </p:cTn>
                              </p:par>
                            </p:childTnLst>
                          </p:cTn>
                        </p:par>
                        <p:par>
                          <p:cTn id="101" fill="hold">
                            <p:stCondLst>
                              <p:cond delay="6950"/>
                            </p:stCondLst>
                            <p:childTnLst>
                              <p:par>
                                <p:cTn id="102" presetID="22" presetClass="entr" presetSubtype="8"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Effect transition="in" filter="wipe(left)">
                                      <p:cBhvr>
                                        <p:cTn id="104" dur="500"/>
                                        <p:tgtEl>
                                          <p:spTgt spid="121"/>
                                        </p:tgtEl>
                                      </p:cBhvr>
                                    </p:animEffect>
                                  </p:childTnLst>
                                </p:cTn>
                              </p:par>
                              <p:par>
                                <p:cTn id="105" presetID="22" presetClass="entr" presetSubtype="8" fill="hold" grpId="0" nodeType="withEffect">
                                  <p:stCondLst>
                                    <p:cond delay="0"/>
                                  </p:stCondLst>
                                  <p:childTnLst>
                                    <p:set>
                                      <p:cBhvr>
                                        <p:cTn id="106" dur="1" fill="hold">
                                          <p:stCondLst>
                                            <p:cond delay="0"/>
                                          </p:stCondLst>
                                        </p:cTn>
                                        <p:tgtEl>
                                          <p:spTgt spid="116"/>
                                        </p:tgtEl>
                                        <p:attrNameLst>
                                          <p:attrName>style.visibility</p:attrName>
                                        </p:attrNameLst>
                                      </p:cBhvr>
                                      <p:to>
                                        <p:strVal val="visible"/>
                                      </p:to>
                                    </p:set>
                                    <p:animEffect transition="in" filter="wipe(left)">
                                      <p:cBhvr>
                                        <p:cTn id="107" dur="500"/>
                                        <p:tgtEl>
                                          <p:spTgt spid="116"/>
                                        </p:tgtEl>
                                      </p:cBhvr>
                                    </p:animEffect>
                                  </p:childTnLst>
                                </p:cTn>
                              </p:par>
                              <p:par>
                                <p:cTn id="108" presetID="22" presetClass="entr" presetSubtype="8" fill="hold" grpId="0" nodeType="withEffect">
                                  <p:stCondLst>
                                    <p:cond delay="0"/>
                                  </p:stCondLst>
                                  <p:childTnLst>
                                    <p:set>
                                      <p:cBhvr>
                                        <p:cTn id="109" dur="1" fill="hold">
                                          <p:stCondLst>
                                            <p:cond delay="0"/>
                                          </p:stCondLst>
                                        </p:cTn>
                                        <p:tgtEl>
                                          <p:spTgt spid="115"/>
                                        </p:tgtEl>
                                        <p:attrNameLst>
                                          <p:attrName>style.visibility</p:attrName>
                                        </p:attrNameLst>
                                      </p:cBhvr>
                                      <p:to>
                                        <p:strVal val="visible"/>
                                      </p:to>
                                    </p:set>
                                    <p:animEffect transition="in" filter="wipe(left)">
                                      <p:cBhvr>
                                        <p:cTn id="110" dur="500"/>
                                        <p:tgtEl>
                                          <p:spTgt spid="115"/>
                                        </p:tgtEl>
                                      </p:cBhvr>
                                    </p:animEffect>
                                  </p:childTnLst>
                                </p:cTn>
                              </p:par>
                            </p:childTnLst>
                          </p:cTn>
                        </p:par>
                        <p:par>
                          <p:cTn id="111" fill="hold">
                            <p:stCondLst>
                              <p:cond delay="7450"/>
                            </p:stCondLst>
                            <p:childTnLst>
                              <p:par>
                                <p:cTn id="112" presetID="53" presetClass="entr" presetSubtype="16" fill="hold" grpId="0" nodeType="afterEffect">
                                  <p:stCondLst>
                                    <p:cond delay="0"/>
                                  </p:stCondLst>
                                  <p:childTnLst>
                                    <p:set>
                                      <p:cBhvr>
                                        <p:cTn id="113" dur="1" fill="hold">
                                          <p:stCondLst>
                                            <p:cond delay="0"/>
                                          </p:stCondLst>
                                        </p:cTn>
                                        <p:tgtEl>
                                          <p:spTgt spid="117"/>
                                        </p:tgtEl>
                                        <p:attrNameLst>
                                          <p:attrName>style.visibility</p:attrName>
                                        </p:attrNameLst>
                                      </p:cBhvr>
                                      <p:to>
                                        <p:strVal val="visible"/>
                                      </p:to>
                                    </p:set>
                                    <p:anim calcmode="lin" valueType="num">
                                      <p:cBhvr>
                                        <p:cTn id="114" dur="500" fill="hold"/>
                                        <p:tgtEl>
                                          <p:spTgt spid="117"/>
                                        </p:tgtEl>
                                        <p:attrNameLst>
                                          <p:attrName>ppt_w</p:attrName>
                                        </p:attrNameLst>
                                      </p:cBhvr>
                                      <p:tavLst>
                                        <p:tav tm="0">
                                          <p:val>
                                            <p:fltVal val="0"/>
                                          </p:val>
                                        </p:tav>
                                        <p:tav tm="100000">
                                          <p:val>
                                            <p:strVal val="#ppt_w"/>
                                          </p:val>
                                        </p:tav>
                                      </p:tavLst>
                                    </p:anim>
                                    <p:anim calcmode="lin" valueType="num">
                                      <p:cBhvr>
                                        <p:cTn id="115" dur="500" fill="hold"/>
                                        <p:tgtEl>
                                          <p:spTgt spid="117"/>
                                        </p:tgtEl>
                                        <p:attrNameLst>
                                          <p:attrName>ppt_h</p:attrName>
                                        </p:attrNameLst>
                                      </p:cBhvr>
                                      <p:tavLst>
                                        <p:tav tm="0">
                                          <p:val>
                                            <p:fltVal val="0"/>
                                          </p:val>
                                        </p:tav>
                                        <p:tav tm="100000">
                                          <p:val>
                                            <p:strVal val="#ppt_h"/>
                                          </p:val>
                                        </p:tav>
                                      </p:tavLst>
                                    </p:anim>
                                    <p:animEffect transition="in" filter="fade">
                                      <p:cBhvr>
                                        <p:cTn id="116" dur="500"/>
                                        <p:tgtEl>
                                          <p:spTgt spid="117"/>
                                        </p:tgtEl>
                                      </p:cBhvr>
                                    </p:animEffect>
                                  </p:childTnLst>
                                </p:cTn>
                              </p:par>
                            </p:childTnLst>
                          </p:cTn>
                        </p:par>
                        <p:par>
                          <p:cTn id="117" fill="hold">
                            <p:stCondLst>
                              <p:cond delay="7950"/>
                            </p:stCondLst>
                            <p:childTnLst>
                              <p:par>
                                <p:cTn id="118" presetID="14" presetClass="entr" presetSubtype="10" fill="hold" grpId="0" nodeType="afterEffect">
                                  <p:stCondLst>
                                    <p:cond delay="0"/>
                                  </p:stCondLst>
                                  <p:childTnLst>
                                    <p:set>
                                      <p:cBhvr>
                                        <p:cTn id="119" dur="1" fill="hold">
                                          <p:stCondLst>
                                            <p:cond delay="0"/>
                                          </p:stCondLst>
                                        </p:cTn>
                                        <p:tgtEl>
                                          <p:spTgt spid="118"/>
                                        </p:tgtEl>
                                        <p:attrNameLst>
                                          <p:attrName>style.visibility</p:attrName>
                                        </p:attrNameLst>
                                      </p:cBhvr>
                                      <p:to>
                                        <p:strVal val="visible"/>
                                      </p:to>
                                    </p:set>
                                    <p:animEffect transition="in" filter="randombar(horizontal)">
                                      <p:cBhvr>
                                        <p:cTn id="120" dur="500"/>
                                        <p:tgtEl>
                                          <p:spTgt spid="1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bldLvl="0" autoUpdateAnimBg="0"/>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p:bldP spid="112" grpId="0"/>
      <p:bldP spid="113" grpId="0"/>
      <p:bldP spid="114" grpId="0"/>
      <p:bldP spid="115" grpId="0"/>
      <p:bldP spid="116" grpId="0"/>
      <p:bldP spid="117" grpId="0"/>
      <p:bldP spid="118" grpId="0"/>
      <p:bldP spid="119" grpId="0" animBg="1"/>
      <p:bldP spid="120" grpId="0" animBg="1"/>
      <p:bldP spid="12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Freeform 2"/>
          <p:cNvSpPr/>
          <p:nvPr/>
        </p:nvSpPr>
        <p:spPr bwMode="auto">
          <a:xfrm>
            <a:off x="0" y="924022"/>
            <a:ext cx="5637805" cy="4443142"/>
          </a:xfrm>
          <a:custGeom>
            <a:avLst/>
            <a:gdLst>
              <a:gd name="T0" fmla="*/ 0 w 3668"/>
              <a:gd name="T1" fmla="*/ 2147483647 h 3785"/>
              <a:gd name="T2" fmla="*/ 2147483647 w 3668"/>
              <a:gd name="T3" fmla="*/ 2147483647 h 3785"/>
              <a:gd name="T4" fmla="*/ 2147483647 w 3668"/>
              <a:gd name="T5" fmla="*/ 2147483647 h 3785"/>
              <a:gd name="T6" fmla="*/ 2147483647 w 3668"/>
              <a:gd name="T7" fmla="*/ 2147483647 h 3785"/>
              <a:gd name="T8" fmla="*/ 2147483647 w 3668"/>
              <a:gd name="T9" fmla="*/ 2147483647 h 3785"/>
              <a:gd name="T10" fmla="*/ 2147483647 w 3668"/>
              <a:gd name="T11" fmla="*/ 2147483647 h 3785"/>
              <a:gd name="T12" fmla="*/ 2147483647 w 3668"/>
              <a:gd name="T13" fmla="*/ 2147483647 h 3785"/>
              <a:gd name="T14" fmla="*/ 2147483647 w 3668"/>
              <a:gd name="T15" fmla="*/ 2147483647 h 3785"/>
              <a:gd name="T16" fmla="*/ 2147483647 w 3668"/>
              <a:gd name="T17" fmla="*/ 2147483647 h 3785"/>
              <a:gd name="T18" fmla="*/ 2147483647 w 3668"/>
              <a:gd name="T19" fmla="*/ 2147483647 h 3785"/>
              <a:gd name="T20" fmla="*/ 2147483647 w 3668"/>
              <a:gd name="T21" fmla="*/ 2147483647 h 3785"/>
              <a:gd name="T22" fmla="*/ 2147483647 w 3668"/>
              <a:gd name="T23" fmla="*/ 2147483647 h 3785"/>
              <a:gd name="T24" fmla="*/ 2147483647 w 3668"/>
              <a:gd name="T25" fmla="*/ 2147483647 h 3785"/>
              <a:gd name="T26" fmla="*/ 2147483647 w 3668"/>
              <a:gd name="T27" fmla="*/ 2147483647 h 3785"/>
              <a:gd name="T28" fmla="*/ 2147483647 w 3668"/>
              <a:gd name="T29" fmla="*/ 0 h 3785"/>
              <a:gd name="T30" fmla="*/ 2147483647 w 3668"/>
              <a:gd name="T31" fmla="*/ 2147483647 h 3785"/>
              <a:gd name="T32" fmla="*/ 2147483647 w 3668"/>
              <a:gd name="T33" fmla="*/ 2147483647 h 3785"/>
              <a:gd name="T34" fmla="*/ 2147483647 w 3668"/>
              <a:gd name="T35" fmla="*/ 2147483647 h 3785"/>
              <a:gd name="T36" fmla="*/ 2147483647 w 3668"/>
              <a:gd name="T37" fmla="*/ 2147483647 h 3785"/>
              <a:gd name="T38" fmla="*/ 2147483647 w 3668"/>
              <a:gd name="T39" fmla="*/ 2147483647 h 3785"/>
              <a:gd name="T40" fmla="*/ 2147483647 w 3668"/>
              <a:gd name="T41" fmla="*/ 2147483647 h 3785"/>
              <a:gd name="T42" fmla="*/ 2147483647 w 3668"/>
              <a:gd name="T43" fmla="*/ 2147483647 h 3785"/>
              <a:gd name="T44" fmla="*/ 2147483647 w 3668"/>
              <a:gd name="T45" fmla="*/ 2147483647 h 3785"/>
              <a:gd name="T46" fmla="*/ 2147483647 w 3668"/>
              <a:gd name="T47" fmla="*/ 2147483647 h 3785"/>
              <a:gd name="T48" fmla="*/ 2147483647 w 3668"/>
              <a:gd name="T49" fmla="*/ 2147483647 h 3785"/>
              <a:gd name="T50" fmla="*/ 2147483647 w 3668"/>
              <a:gd name="T51" fmla="*/ 2147483647 h 3785"/>
              <a:gd name="T52" fmla="*/ 2147483647 w 3668"/>
              <a:gd name="T53" fmla="*/ 2147483647 h 3785"/>
              <a:gd name="T54" fmla="*/ 2147483647 w 3668"/>
              <a:gd name="T55" fmla="*/ 2147483647 h 3785"/>
              <a:gd name="T56" fmla="*/ 0 w 3668"/>
              <a:gd name="T57" fmla="*/ 2147483647 h 3785"/>
              <a:gd name="T58" fmla="*/ 0 w 3668"/>
              <a:gd name="T59" fmla="*/ 2147483647 h 378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668"/>
              <a:gd name="T91" fmla="*/ 0 h 3785"/>
              <a:gd name="T92" fmla="*/ 3668 w 3668"/>
              <a:gd name="T93" fmla="*/ 3785 h 378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668" h="3785">
                <a:moveTo>
                  <a:pt x="0" y="2742"/>
                </a:moveTo>
                <a:lnTo>
                  <a:pt x="253" y="2556"/>
                </a:lnTo>
                <a:lnTo>
                  <a:pt x="515" y="2395"/>
                </a:lnTo>
                <a:lnTo>
                  <a:pt x="798" y="2223"/>
                </a:lnTo>
                <a:lnTo>
                  <a:pt x="1152" y="2000"/>
                </a:lnTo>
                <a:lnTo>
                  <a:pt x="1587" y="1728"/>
                </a:lnTo>
                <a:lnTo>
                  <a:pt x="1869" y="1525"/>
                </a:lnTo>
                <a:lnTo>
                  <a:pt x="2061" y="1394"/>
                </a:lnTo>
                <a:lnTo>
                  <a:pt x="2324" y="1182"/>
                </a:lnTo>
                <a:lnTo>
                  <a:pt x="2557" y="980"/>
                </a:lnTo>
                <a:lnTo>
                  <a:pt x="2769" y="768"/>
                </a:lnTo>
                <a:lnTo>
                  <a:pt x="2941" y="606"/>
                </a:lnTo>
                <a:lnTo>
                  <a:pt x="3193" y="353"/>
                </a:lnTo>
                <a:lnTo>
                  <a:pt x="3011" y="252"/>
                </a:lnTo>
                <a:lnTo>
                  <a:pt x="3648" y="0"/>
                </a:lnTo>
                <a:lnTo>
                  <a:pt x="3668" y="687"/>
                </a:lnTo>
                <a:lnTo>
                  <a:pt x="3466" y="525"/>
                </a:lnTo>
                <a:lnTo>
                  <a:pt x="3213" y="828"/>
                </a:lnTo>
                <a:lnTo>
                  <a:pt x="2910" y="1202"/>
                </a:lnTo>
                <a:lnTo>
                  <a:pt x="2698" y="1515"/>
                </a:lnTo>
                <a:lnTo>
                  <a:pt x="2597" y="1738"/>
                </a:lnTo>
                <a:lnTo>
                  <a:pt x="2496" y="1970"/>
                </a:lnTo>
                <a:lnTo>
                  <a:pt x="2435" y="2182"/>
                </a:lnTo>
                <a:lnTo>
                  <a:pt x="2375" y="2384"/>
                </a:lnTo>
                <a:lnTo>
                  <a:pt x="2264" y="2779"/>
                </a:lnTo>
                <a:lnTo>
                  <a:pt x="2183" y="3152"/>
                </a:lnTo>
                <a:lnTo>
                  <a:pt x="2122" y="3445"/>
                </a:lnTo>
                <a:lnTo>
                  <a:pt x="2042" y="3785"/>
                </a:lnTo>
                <a:lnTo>
                  <a:pt x="0" y="3785"/>
                </a:lnTo>
                <a:lnTo>
                  <a:pt x="0" y="2742"/>
                </a:lnTo>
                <a:close/>
              </a:path>
            </a:pathLst>
          </a:custGeom>
          <a:gradFill rotWithShape="1">
            <a:gsLst>
              <a:gs pos="0">
                <a:schemeClr val="bg1">
                  <a:lumMod val="75000"/>
                </a:schemeClr>
              </a:gs>
              <a:gs pos="100000">
                <a:srgbClr val="FFFFFF">
                  <a:alpha val="0"/>
                </a:srgbClr>
              </a:gs>
            </a:gsLst>
            <a:lin ang="5400000" scaled="1"/>
          </a:gradFill>
          <a:ln w="9525">
            <a:noFill/>
            <a:round/>
          </a:ln>
        </p:spPr>
        <p:txBody>
          <a:bodyPr wrap="none" lIns="82791" tIns="41396" rIns="82791" bIns="41396" anchor="ctr"/>
          <a:lstStyle/>
          <a:p>
            <a:pPr algn="ctr" defTabSz="955675">
              <a:defRPr/>
            </a:pPr>
            <a:endParaRPr lang="zh-CN" altLang="en-US" sz="1680" b="1" kern="0">
              <a:solidFill>
                <a:srgbClr val="000000"/>
              </a:solidFill>
              <a:latin typeface="微软雅黑" panose="020B0503020204020204" pitchFamily="34" charset="-122"/>
              <a:ea typeface="微软雅黑" panose="020B0503020204020204" pitchFamily="34" charset="-122"/>
            </a:endParaRPr>
          </a:p>
        </p:txBody>
      </p:sp>
      <p:sp>
        <p:nvSpPr>
          <p:cNvPr id="30" name="圆角矩形 29"/>
          <p:cNvSpPr/>
          <p:nvPr/>
        </p:nvSpPr>
        <p:spPr>
          <a:xfrm>
            <a:off x="1776317" y="3746060"/>
            <a:ext cx="2096147" cy="387247"/>
          </a:xfrm>
          <a:prstGeom prst="roundRect">
            <a:avLst/>
          </a:prstGeom>
          <a:solidFill>
            <a:schemeClr val="accent2">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2791" tIns="41396" rIns="82791" bIns="41396" anchor="ctr"/>
          <a:lstStyle/>
          <a:p>
            <a:pPr algn="ctr" defTabSz="955675" fontAlgn="auto">
              <a:spcBef>
                <a:spcPts val="0"/>
              </a:spcBef>
              <a:spcAft>
                <a:spcPts val="0"/>
              </a:spcAft>
              <a:defRPr/>
            </a:pPr>
            <a:r>
              <a:rPr lang="en-US" altLang="zh-CN" sz="1680" dirty="0">
                <a:latin typeface="微软雅黑" panose="020B0503020204020204" pitchFamily="34" charset="-122"/>
              </a:rPr>
              <a:t>2012</a:t>
            </a:r>
            <a:r>
              <a:rPr lang="zh-CN" altLang="en-US" sz="1680" dirty="0">
                <a:latin typeface="微软雅黑" panose="020B0503020204020204" pitchFamily="34" charset="-122"/>
              </a:rPr>
              <a:t>年</a:t>
            </a:r>
            <a:r>
              <a:rPr lang="en-US" altLang="zh-CN" sz="1680" dirty="0">
                <a:latin typeface="微软雅黑" panose="020B0503020204020204" pitchFamily="34" charset="-122"/>
              </a:rPr>
              <a:t>4</a:t>
            </a:r>
            <a:r>
              <a:rPr lang="zh-CN" altLang="en-US" sz="1680" dirty="0">
                <a:latin typeface="微软雅黑" panose="020B0503020204020204" pitchFamily="34" charset="-122"/>
              </a:rPr>
              <a:t>月</a:t>
            </a:r>
            <a:endParaRPr lang="zh-CN" altLang="en-US" sz="1680" dirty="0">
              <a:latin typeface="微软雅黑" panose="020B0503020204020204" pitchFamily="34" charset="-122"/>
            </a:endParaRPr>
          </a:p>
        </p:txBody>
      </p:sp>
      <p:sp>
        <p:nvSpPr>
          <p:cNvPr id="31" name="圆角矩形 30"/>
          <p:cNvSpPr/>
          <p:nvPr/>
        </p:nvSpPr>
        <p:spPr>
          <a:xfrm>
            <a:off x="2655851" y="2908855"/>
            <a:ext cx="2096148" cy="388814"/>
          </a:xfrm>
          <a:prstGeom prst="roundRect">
            <a:avLst/>
          </a:prstGeom>
          <a:solidFill>
            <a:schemeClr val="accent2">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2791" tIns="41396" rIns="82791" bIns="41396" anchor="ctr"/>
          <a:lstStyle/>
          <a:p>
            <a:pPr algn="ctr" defTabSz="955675" fontAlgn="auto">
              <a:spcBef>
                <a:spcPts val="0"/>
              </a:spcBef>
              <a:spcAft>
                <a:spcPts val="0"/>
              </a:spcAft>
              <a:defRPr/>
            </a:pPr>
            <a:r>
              <a:rPr lang="en-US" altLang="zh-CN" sz="1680" dirty="0">
                <a:latin typeface="微软雅黑" panose="020B0503020204020204" pitchFamily="34" charset="-122"/>
              </a:rPr>
              <a:t>2013</a:t>
            </a:r>
            <a:r>
              <a:rPr lang="zh-CN" altLang="en-US" sz="1680" dirty="0">
                <a:latin typeface="微软雅黑" panose="020B0503020204020204" pitchFamily="34" charset="-122"/>
              </a:rPr>
              <a:t>年</a:t>
            </a:r>
            <a:r>
              <a:rPr lang="en-US" altLang="zh-CN" sz="1680" dirty="0">
                <a:latin typeface="微软雅黑" panose="020B0503020204020204" pitchFamily="34" charset="-122"/>
              </a:rPr>
              <a:t>5</a:t>
            </a:r>
            <a:r>
              <a:rPr lang="zh-CN" altLang="en-US" sz="1680" dirty="0">
                <a:latin typeface="微软雅黑" panose="020B0503020204020204" pitchFamily="34" charset="-122"/>
              </a:rPr>
              <a:t>月</a:t>
            </a:r>
            <a:endParaRPr lang="zh-CN" altLang="en-US" sz="1680" dirty="0">
              <a:latin typeface="微软雅黑" panose="020B0503020204020204" pitchFamily="34" charset="-122"/>
            </a:endParaRPr>
          </a:p>
        </p:txBody>
      </p:sp>
      <p:sp>
        <p:nvSpPr>
          <p:cNvPr id="32" name="圆角矩形 31"/>
          <p:cNvSpPr/>
          <p:nvPr/>
        </p:nvSpPr>
        <p:spPr>
          <a:xfrm>
            <a:off x="3309624" y="2103006"/>
            <a:ext cx="2096147" cy="388814"/>
          </a:xfrm>
          <a:prstGeom prst="roundRect">
            <a:avLst/>
          </a:prstGeom>
          <a:solidFill>
            <a:schemeClr val="accent2">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2791" tIns="41396" rIns="82791" bIns="41396" anchor="ctr"/>
          <a:lstStyle/>
          <a:p>
            <a:pPr algn="ctr" defTabSz="955675" fontAlgn="auto">
              <a:spcBef>
                <a:spcPts val="0"/>
              </a:spcBef>
              <a:spcAft>
                <a:spcPts val="0"/>
              </a:spcAft>
              <a:defRPr/>
            </a:pPr>
            <a:r>
              <a:rPr lang="en-US" altLang="zh-CN" sz="1680" dirty="0">
                <a:latin typeface="微软雅黑" panose="020B0503020204020204" pitchFamily="34" charset="-122"/>
              </a:rPr>
              <a:t>2014</a:t>
            </a:r>
            <a:r>
              <a:rPr lang="zh-CN" altLang="en-US" sz="1680" dirty="0">
                <a:latin typeface="微软雅黑" panose="020B0503020204020204" pitchFamily="34" charset="-122"/>
              </a:rPr>
              <a:t>年</a:t>
            </a:r>
            <a:r>
              <a:rPr lang="en-US" altLang="zh-CN" sz="1680" dirty="0">
                <a:latin typeface="微软雅黑" panose="020B0503020204020204" pitchFamily="34" charset="-122"/>
              </a:rPr>
              <a:t>6</a:t>
            </a:r>
            <a:r>
              <a:rPr lang="zh-CN" altLang="en-US" sz="1680" dirty="0">
                <a:latin typeface="微软雅黑" panose="020B0503020204020204" pitchFamily="34" charset="-122"/>
              </a:rPr>
              <a:t>月</a:t>
            </a:r>
            <a:endParaRPr lang="zh-CN" altLang="en-US" sz="1680" dirty="0">
              <a:latin typeface="微软雅黑" panose="020B0503020204020204" pitchFamily="34" charset="-122"/>
            </a:endParaRPr>
          </a:p>
        </p:txBody>
      </p:sp>
      <p:sp>
        <p:nvSpPr>
          <p:cNvPr id="33" name="圆角矩形 32"/>
          <p:cNvSpPr/>
          <p:nvPr/>
        </p:nvSpPr>
        <p:spPr>
          <a:xfrm>
            <a:off x="4044921" y="1341056"/>
            <a:ext cx="2096148" cy="388814"/>
          </a:xfrm>
          <a:prstGeom prst="roundRect">
            <a:avLst/>
          </a:prstGeom>
          <a:solidFill>
            <a:schemeClr val="accent2">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2791" tIns="41396" rIns="82791" bIns="41396" anchor="ctr"/>
          <a:lstStyle/>
          <a:p>
            <a:pPr algn="ctr" defTabSz="955675" fontAlgn="auto">
              <a:spcBef>
                <a:spcPts val="0"/>
              </a:spcBef>
              <a:spcAft>
                <a:spcPts val="0"/>
              </a:spcAft>
              <a:defRPr/>
            </a:pPr>
            <a:r>
              <a:rPr lang="en-US" altLang="zh-CN" sz="1680" dirty="0">
                <a:latin typeface="微软雅黑" panose="020B0503020204020204" pitchFamily="34" charset="-122"/>
              </a:rPr>
              <a:t>2015</a:t>
            </a:r>
            <a:r>
              <a:rPr lang="zh-CN" altLang="en-US" sz="1680" dirty="0">
                <a:latin typeface="微软雅黑" panose="020B0503020204020204" pitchFamily="34" charset="-122"/>
              </a:rPr>
              <a:t>年</a:t>
            </a:r>
            <a:r>
              <a:rPr lang="en-US" altLang="zh-CN" sz="1680" dirty="0">
                <a:latin typeface="微软雅黑" panose="020B0503020204020204" pitchFamily="34" charset="-122"/>
              </a:rPr>
              <a:t>12</a:t>
            </a:r>
            <a:r>
              <a:rPr lang="zh-CN" altLang="en-US" sz="1680" dirty="0">
                <a:latin typeface="微软雅黑" panose="020B0503020204020204" pitchFamily="34" charset="-122"/>
              </a:rPr>
              <a:t>月</a:t>
            </a:r>
            <a:endParaRPr lang="zh-CN" altLang="en-US" sz="1680" dirty="0">
              <a:latin typeface="微软雅黑" panose="020B0503020204020204" pitchFamily="34" charset="-122"/>
            </a:endParaRPr>
          </a:p>
        </p:txBody>
      </p:sp>
      <p:sp>
        <p:nvSpPr>
          <p:cNvPr id="34" name="圆角矩形 33"/>
          <p:cNvSpPr/>
          <p:nvPr/>
        </p:nvSpPr>
        <p:spPr>
          <a:xfrm>
            <a:off x="943815" y="4511145"/>
            <a:ext cx="2096148" cy="388814"/>
          </a:xfrm>
          <a:prstGeom prst="roundRect">
            <a:avLst/>
          </a:prstGeom>
          <a:solidFill>
            <a:schemeClr val="accent2">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2791" tIns="41396" rIns="82791" bIns="41396" anchor="ctr"/>
          <a:lstStyle/>
          <a:p>
            <a:pPr algn="ctr" defTabSz="955675" fontAlgn="auto">
              <a:spcBef>
                <a:spcPts val="0"/>
              </a:spcBef>
              <a:spcAft>
                <a:spcPts val="0"/>
              </a:spcAft>
              <a:defRPr/>
            </a:pPr>
            <a:r>
              <a:rPr lang="en-US" altLang="zh-CN" sz="1680" dirty="0">
                <a:latin typeface="微软雅黑" panose="020B0503020204020204" pitchFamily="34" charset="-122"/>
              </a:rPr>
              <a:t>2011</a:t>
            </a:r>
            <a:r>
              <a:rPr lang="zh-CN" altLang="en-US" sz="1680" dirty="0">
                <a:latin typeface="微软雅黑" panose="020B0503020204020204" pitchFamily="34" charset="-122"/>
              </a:rPr>
              <a:t>年</a:t>
            </a:r>
            <a:r>
              <a:rPr lang="en-US" altLang="zh-CN" sz="1680" dirty="0">
                <a:latin typeface="微软雅黑" panose="020B0503020204020204" pitchFamily="34" charset="-122"/>
              </a:rPr>
              <a:t>3</a:t>
            </a:r>
            <a:r>
              <a:rPr lang="zh-CN" altLang="en-US" sz="1680" dirty="0">
                <a:latin typeface="微软雅黑" panose="020B0503020204020204" pitchFamily="34" charset="-122"/>
              </a:rPr>
              <a:t>月</a:t>
            </a:r>
            <a:endParaRPr lang="zh-CN" altLang="en-US" sz="1680" dirty="0">
              <a:latin typeface="微软雅黑" panose="020B0503020204020204" pitchFamily="34" charset="-122"/>
            </a:endParaRPr>
          </a:p>
        </p:txBody>
      </p:sp>
      <p:sp>
        <p:nvSpPr>
          <p:cNvPr id="35" name="矩形 34"/>
          <p:cNvSpPr/>
          <p:nvPr/>
        </p:nvSpPr>
        <p:spPr>
          <a:xfrm>
            <a:off x="4044922" y="4486060"/>
            <a:ext cx="2078901" cy="539323"/>
          </a:xfrm>
          <a:prstGeom prst="rect">
            <a:avLst/>
          </a:prstGeom>
          <a:ln>
            <a:solidFill>
              <a:srgbClr val="D9AA27"/>
            </a:solidFill>
            <a:prstDash val="dash"/>
          </a:ln>
        </p:spPr>
        <p:txBody>
          <a:bodyPr lIns="82791" tIns="41396" rIns="82791" bIns="41396">
            <a:spAutoFit/>
          </a:bodyPr>
          <a:lstStyle/>
          <a:p>
            <a:pPr algn="ctr" defTabSz="955675" fontAlgn="auto">
              <a:spcBef>
                <a:spcPts val="0"/>
              </a:spcBef>
              <a:spcAft>
                <a:spcPts val="0"/>
              </a:spcAft>
              <a:defRPr/>
            </a:pPr>
            <a:r>
              <a:rPr lang="zh-CN" altLang="en-US" sz="1480" dirty="0">
                <a:solidFill>
                  <a:schemeClr val="accent5">
                    <a:lumMod val="50000"/>
                  </a:schemeClr>
                </a:solidFill>
                <a:latin typeface="微软雅黑" panose="020B0503020204020204" pitchFamily="34" charset="-122"/>
                <a:ea typeface="微软雅黑" panose="020B0503020204020204" pitchFamily="34" charset="-122"/>
              </a:rPr>
              <a:t>单击此处添加文本</a:t>
            </a:r>
            <a:endParaRPr lang="en-US" altLang="zh-CN" sz="1480" dirty="0">
              <a:solidFill>
                <a:schemeClr val="accent5">
                  <a:lumMod val="50000"/>
                </a:schemeClr>
              </a:solidFill>
              <a:latin typeface="微软雅黑" panose="020B0503020204020204" pitchFamily="34" charset="-122"/>
              <a:ea typeface="微软雅黑" panose="020B0503020204020204" pitchFamily="34" charset="-122"/>
            </a:endParaRPr>
          </a:p>
          <a:p>
            <a:pPr algn="ctr" defTabSz="955675" fontAlgn="auto">
              <a:spcBef>
                <a:spcPts val="0"/>
              </a:spcBef>
              <a:spcAft>
                <a:spcPts val="0"/>
              </a:spcAft>
              <a:defRPr/>
            </a:pPr>
            <a:r>
              <a:rPr lang="zh-CN" altLang="en-US" sz="1480" dirty="0">
                <a:solidFill>
                  <a:schemeClr val="accent5">
                    <a:lumMod val="50000"/>
                  </a:schemeClr>
                </a:solidFill>
                <a:latin typeface="微软雅黑" panose="020B0503020204020204" pitchFamily="34" charset="-122"/>
                <a:ea typeface="微软雅黑" panose="020B0503020204020204" pitchFamily="34" charset="-122"/>
              </a:rPr>
              <a:t>单击此处添加文本</a:t>
            </a:r>
            <a:endParaRPr lang="zh-CN" altLang="en-US" sz="1480" dirty="0">
              <a:solidFill>
                <a:schemeClr val="accent5">
                  <a:lumMod val="50000"/>
                </a:schemeClr>
              </a:solidFill>
              <a:latin typeface="微软雅黑" panose="020B0503020204020204" pitchFamily="34" charset="-122"/>
              <a:ea typeface="微软雅黑" panose="020B0503020204020204" pitchFamily="34" charset="-122"/>
            </a:endParaRPr>
          </a:p>
        </p:txBody>
      </p:sp>
      <p:sp>
        <p:nvSpPr>
          <p:cNvPr id="36" name="矩形 35"/>
          <p:cNvSpPr/>
          <p:nvPr/>
        </p:nvSpPr>
        <p:spPr>
          <a:xfrm>
            <a:off x="4598355" y="3664534"/>
            <a:ext cx="2078901" cy="539323"/>
          </a:xfrm>
          <a:prstGeom prst="rect">
            <a:avLst/>
          </a:prstGeom>
          <a:ln>
            <a:solidFill>
              <a:srgbClr val="D9AA27"/>
            </a:solidFill>
            <a:prstDash val="dash"/>
          </a:ln>
        </p:spPr>
        <p:txBody>
          <a:bodyPr lIns="82791" tIns="41396" rIns="82791" bIns="41396">
            <a:spAutoFit/>
          </a:bodyPr>
          <a:lstStyle/>
          <a:p>
            <a:pPr algn="ctr" defTabSz="955675" fontAlgn="auto">
              <a:spcBef>
                <a:spcPts val="0"/>
              </a:spcBef>
              <a:spcAft>
                <a:spcPts val="0"/>
              </a:spcAft>
              <a:defRPr/>
            </a:pPr>
            <a:r>
              <a:rPr lang="zh-CN" altLang="en-US" sz="1480" dirty="0">
                <a:solidFill>
                  <a:schemeClr val="accent5">
                    <a:lumMod val="50000"/>
                  </a:schemeClr>
                </a:solidFill>
                <a:latin typeface="微软雅黑" panose="020B0503020204020204" pitchFamily="34" charset="-122"/>
                <a:ea typeface="微软雅黑" panose="020B0503020204020204" pitchFamily="34" charset="-122"/>
              </a:rPr>
              <a:t>单击此处添加文本</a:t>
            </a:r>
            <a:endParaRPr lang="en-US" altLang="zh-CN" sz="1480" dirty="0">
              <a:solidFill>
                <a:schemeClr val="accent5">
                  <a:lumMod val="50000"/>
                </a:schemeClr>
              </a:solidFill>
              <a:latin typeface="微软雅黑" panose="020B0503020204020204" pitchFamily="34" charset="-122"/>
              <a:ea typeface="微软雅黑" panose="020B0503020204020204" pitchFamily="34" charset="-122"/>
            </a:endParaRPr>
          </a:p>
          <a:p>
            <a:pPr algn="ctr" defTabSz="955675" fontAlgn="auto">
              <a:spcBef>
                <a:spcPts val="0"/>
              </a:spcBef>
              <a:spcAft>
                <a:spcPts val="0"/>
              </a:spcAft>
              <a:defRPr/>
            </a:pPr>
            <a:r>
              <a:rPr lang="zh-CN" altLang="en-US" sz="1480" dirty="0">
                <a:solidFill>
                  <a:schemeClr val="accent5">
                    <a:lumMod val="50000"/>
                  </a:schemeClr>
                </a:solidFill>
                <a:latin typeface="微软雅黑" panose="020B0503020204020204" pitchFamily="34" charset="-122"/>
                <a:ea typeface="微软雅黑" panose="020B0503020204020204" pitchFamily="34" charset="-122"/>
              </a:rPr>
              <a:t>单击此处添加文本</a:t>
            </a:r>
            <a:endParaRPr lang="zh-CN" altLang="en-US" sz="1480" dirty="0">
              <a:solidFill>
                <a:schemeClr val="accent5">
                  <a:lumMod val="50000"/>
                </a:schemeClr>
              </a:solidFill>
              <a:latin typeface="微软雅黑" panose="020B0503020204020204" pitchFamily="34" charset="-122"/>
              <a:ea typeface="微软雅黑" panose="020B0503020204020204" pitchFamily="34" charset="-122"/>
            </a:endParaRPr>
          </a:p>
        </p:txBody>
      </p:sp>
      <p:sp>
        <p:nvSpPr>
          <p:cNvPr id="37" name="矩形 36"/>
          <p:cNvSpPr/>
          <p:nvPr/>
        </p:nvSpPr>
        <p:spPr>
          <a:xfrm>
            <a:off x="5136110" y="2843007"/>
            <a:ext cx="2078901" cy="539323"/>
          </a:xfrm>
          <a:prstGeom prst="rect">
            <a:avLst/>
          </a:prstGeom>
          <a:ln>
            <a:solidFill>
              <a:srgbClr val="D9AA27"/>
            </a:solidFill>
            <a:prstDash val="dash"/>
          </a:ln>
        </p:spPr>
        <p:txBody>
          <a:bodyPr lIns="82791" tIns="41396" rIns="82791" bIns="41396">
            <a:spAutoFit/>
          </a:bodyPr>
          <a:lstStyle/>
          <a:p>
            <a:pPr algn="ctr" defTabSz="955675" fontAlgn="auto">
              <a:spcBef>
                <a:spcPts val="0"/>
              </a:spcBef>
              <a:spcAft>
                <a:spcPts val="0"/>
              </a:spcAft>
              <a:defRPr/>
            </a:pPr>
            <a:r>
              <a:rPr lang="zh-CN" altLang="en-US" sz="1480" dirty="0">
                <a:solidFill>
                  <a:schemeClr val="accent5">
                    <a:lumMod val="50000"/>
                  </a:schemeClr>
                </a:solidFill>
                <a:latin typeface="微软雅黑" panose="020B0503020204020204" pitchFamily="34" charset="-122"/>
                <a:ea typeface="微软雅黑" panose="020B0503020204020204" pitchFamily="34" charset="-122"/>
              </a:rPr>
              <a:t>单击此处添加文本</a:t>
            </a:r>
            <a:endParaRPr lang="en-US" altLang="zh-CN" sz="1480" dirty="0">
              <a:solidFill>
                <a:schemeClr val="accent5">
                  <a:lumMod val="50000"/>
                </a:schemeClr>
              </a:solidFill>
              <a:latin typeface="微软雅黑" panose="020B0503020204020204" pitchFamily="34" charset="-122"/>
              <a:ea typeface="微软雅黑" panose="020B0503020204020204" pitchFamily="34" charset="-122"/>
            </a:endParaRPr>
          </a:p>
          <a:p>
            <a:pPr algn="ctr" defTabSz="955675" fontAlgn="auto">
              <a:spcBef>
                <a:spcPts val="0"/>
              </a:spcBef>
              <a:spcAft>
                <a:spcPts val="0"/>
              </a:spcAft>
              <a:defRPr/>
            </a:pPr>
            <a:r>
              <a:rPr lang="zh-CN" altLang="en-US" sz="1480" dirty="0">
                <a:solidFill>
                  <a:schemeClr val="accent5">
                    <a:lumMod val="50000"/>
                  </a:schemeClr>
                </a:solidFill>
                <a:latin typeface="微软雅黑" panose="020B0503020204020204" pitchFamily="34" charset="-122"/>
                <a:ea typeface="微软雅黑" panose="020B0503020204020204" pitchFamily="34" charset="-122"/>
              </a:rPr>
              <a:t>单击此处添加文本</a:t>
            </a:r>
            <a:endParaRPr lang="zh-CN" altLang="en-US" sz="1480" dirty="0">
              <a:solidFill>
                <a:schemeClr val="accent5">
                  <a:lumMod val="50000"/>
                </a:schemeClr>
              </a:solidFill>
              <a:latin typeface="微软雅黑" panose="020B0503020204020204" pitchFamily="34" charset="-122"/>
              <a:ea typeface="微软雅黑" panose="020B0503020204020204" pitchFamily="34" charset="-122"/>
            </a:endParaRPr>
          </a:p>
        </p:txBody>
      </p:sp>
      <p:sp>
        <p:nvSpPr>
          <p:cNvPr id="38" name="矩形 37"/>
          <p:cNvSpPr/>
          <p:nvPr/>
        </p:nvSpPr>
        <p:spPr>
          <a:xfrm>
            <a:off x="5637805" y="2021481"/>
            <a:ext cx="2080470" cy="539323"/>
          </a:xfrm>
          <a:prstGeom prst="rect">
            <a:avLst/>
          </a:prstGeom>
          <a:ln>
            <a:solidFill>
              <a:srgbClr val="D9AA27"/>
            </a:solidFill>
            <a:prstDash val="dash"/>
          </a:ln>
        </p:spPr>
        <p:txBody>
          <a:bodyPr lIns="82791" tIns="41396" rIns="82791" bIns="41396">
            <a:spAutoFit/>
          </a:bodyPr>
          <a:lstStyle/>
          <a:p>
            <a:pPr algn="ctr" defTabSz="955675" fontAlgn="auto">
              <a:spcBef>
                <a:spcPts val="0"/>
              </a:spcBef>
              <a:spcAft>
                <a:spcPts val="0"/>
              </a:spcAft>
              <a:defRPr/>
            </a:pPr>
            <a:r>
              <a:rPr lang="zh-CN" altLang="en-US" sz="1480" dirty="0">
                <a:solidFill>
                  <a:schemeClr val="accent5">
                    <a:lumMod val="50000"/>
                  </a:schemeClr>
                </a:solidFill>
                <a:latin typeface="微软雅黑" panose="020B0503020204020204" pitchFamily="34" charset="-122"/>
                <a:ea typeface="微软雅黑" panose="020B0503020204020204" pitchFamily="34" charset="-122"/>
              </a:rPr>
              <a:t>单击此处添加文本</a:t>
            </a:r>
            <a:endParaRPr lang="en-US" altLang="zh-CN" sz="1480" dirty="0">
              <a:solidFill>
                <a:schemeClr val="accent5">
                  <a:lumMod val="50000"/>
                </a:schemeClr>
              </a:solidFill>
              <a:latin typeface="微软雅黑" panose="020B0503020204020204" pitchFamily="34" charset="-122"/>
              <a:ea typeface="微软雅黑" panose="020B0503020204020204" pitchFamily="34" charset="-122"/>
            </a:endParaRPr>
          </a:p>
          <a:p>
            <a:pPr algn="ctr" defTabSz="955675" fontAlgn="auto">
              <a:spcBef>
                <a:spcPts val="0"/>
              </a:spcBef>
              <a:spcAft>
                <a:spcPts val="0"/>
              </a:spcAft>
              <a:defRPr/>
            </a:pPr>
            <a:r>
              <a:rPr lang="zh-CN" altLang="en-US" sz="1480" dirty="0">
                <a:solidFill>
                  <a:schemeClr val="accent5">
                    <a:lumMod val="50000"/>
                  </a:schemeClr>
                </a:solidFill>
                <a:latin typeface="微软雅黑" panose="020B0503020204020204" pitchFamily="34" charset="-122"/>
                <a:ea typeface="微软雅黑" panose="020B0503020204020204" pitchFamily="34" charset="-122"/>
              </a:rPr>
              <a:t>单击此处添加文本</a:t>
            </a:r>
            <a:endParaRPr lang="zh-CN" altLang="en-US" sz="1480" dirty="0">
              <a:solidFill>
                <a:schemeClr val="accent5">
                  <a:lumMod val="50000"/>
                </a:schemeClr>
              </a:solidFill>
              <a:latin typeface="微软雅黑" panose="020B0503020204020204" pitchFamily="34" charset="-122"/>
              <a:ea typeface="微软雅黑" panose="020B0503020204020204" pitchFamily="34" charset="-122"/>
            </a:endParaRPr>
          </a:p>
        </p:txBody>
      </p:sp>
      <p:sp>
        <p:nvSpPr>
          <p:cNvPr id="39" name="矩形 38"/>
          <p:cNvSpPr/>
          <p:nvPr/>
        </p:nvSpPr>
        <p:spPr>
          <a:xfrm>
            <a:off x="6426408" y="1275208"/>
            <a:ext cx="2078901" cy="539323"/>
          </a:xfrm>
          <a:prstGeom prst="rect">
            <a:avLst/>
          </a:prstGeom>
          <a:ln>
            <a:solidFill>
              <a:srgbClr val="D9AA27"/>
            </a:solidFill>
            <a:prstDash val="dash"/>
          </a:ln>
        </p:spPr>
        <p:txBody>
          <a:bodyPr lIns="82791" tIns="41396" rIns="82791" bIns="41396">
            <a:spAutoFit/>
          </a:bodyPr>
          <a:lstStyle/>
          <a:p>
            <a:pPr algn="ctr" defTabSz="955675" fontAlgn="auto">
              <a:spcBef>
                <a:spcPts val="0"/>
              </a:spcBef>
              <a:spcAft>
                <a:spcPts val="0"/>
              </a:spcAft>
              <a:defRPr/>
            </a:pPr>
            <a:r>
              <a:rPr lang="zh-CN" altLang="en-US" sz="1480" dirty="0">
                <a:solidFill>
                  <a:schemeClr val="accent5">
                    <a:lumMod val="50000"/>
                  </a:schemeClr>
                </a:solidFill>
                <a:latin typeface="微软雅黑" panose="020B0503020204020204" pitchFamily="34" charset="-122"/>
                <a:ea typeface="微软雅黑" panose="020B0503020204020204" pitchFamily="34" charset="-122"/>
              </a:rPr>
              <a:t>单击此处添加文本</a:t>
            </a:r>
            <a:endParaRPr lang="en-US" altLang="zh-CN" sz="1480" dirty="0">
              <a:solidFill>
                <a:schemeClr val="accent5">
                  <a:lumMod val="50000"/>
                </a:schemeClr>
              </a:solidFill>
              <a:latin typeface="微软雅黑" panose="020B0503020204020204" pitchFamily="34" charset="-122"/>
              <a:ea typeface="微软雅黑" panose="020B0503020204020204" pitchFamily="34" charset="-122"/>
            </a:endParaRPr>
          </a:p>
          <a:p>
            <a:pPr algn="ctr" defTabSz="955675" fontAlgn="auto">
              <a:spcBef>
                <a:spcPts val="0"/>
              </a:spcBef>
              <a:spcAft>
                <a:spcPts val="0"/>
              </a:spcAft>
              <a:defRPr/>
            </a:pPr>
            <a:r>
              <a:rPr lang="zh-CN" altLang="en-US" sz="1480" dirty="0">
                <a:solidFill>
                  <a:schemeClr val="accent5">
                    <a:lumMod val="50000"/>
                  </a:schemeClr>
                </a:solidFill>
                <a:latin typeface="微软雅黑" panose="020B0503020204020204" pitchFamily="34" charset="-122"/>
                <a:ea typeface="微软雅黑" panose="020B0503020204020204" pitchFamily="34" charset="-122"/>
              </a:rPr>
              <a:t>单击此处添加文本</a:t>
            </a:r>
            <a:endParaRPr lang="zh-CN" altLang="en-US" sz="1480" dirty="0">
              <a:solidFill>
                <a:schemeClr val="accent5">
                  <a:lumMod val="50000"/>
                </a:schemeClr>
              </a:solidFill>
              <a:latin typeface="微软雅黑" panose="020B0503020204020204" pitchFamily="34" charset="-122"/>
              <a:ea typeface="微软雅黑" panose="020B0503020204020204" pitchFamily="34" charset="-122"/>
            </a:endParaRPr>
          </a:p>
        </p:txBody>
      </p:sp>
      <p:sp>
        <p:nvSpPr>
          <p:cNvPr id="40" name="文本框 6"/>
          <p:cNvSpPr>
            <a:spLocks noChangeArrowheads="1"/>
          </p:cNvSpPr>
          <p:nvPr/>
        </p:nvSpPr>
        <p:spPr bwMode="auto">
          <a:xfrm>
            <a:off x="633155" y="346259"/>
            <a:ext cx="3254750" cy="311546"/>
          </a:xfrm>
          <a:prstGeom prst="rect">
            <a:avLst/>
          </a:prstGeom>
          <a:noFill/>
          <a:ln>
            <a:noFill/>
          </a:ln>
        </p:spPr>
        <p:txBody>
          <a:bodyPr lIns="67720" tIns="33860" rIns="67720" bIns="33860">
            <a:spAutoFit/>
          </a:bodyPr>
          <a:lstStyle/>
          <a:p>
            <a:pPr defTabSz="955675" fontAlgn="auto">
              <a:spcBef>
                <a:spcPts val="0"/>
              </a:spcBef>
              <a:spcAft>
                <a:spcPts val="0"/>
              </a:spcAft>
              <a:defRPr/>
            </a:pPr>
            <a:r>
              <a:rPr lang="zh-CN" altLang="en-US" sz="1580" b="1" dirty="0">
                <a:latin typeface="微软雅黑" panose="020B0503020204020204" pitchFamily="34" charset="-122"/>
                <a:ea typeface="微软雅黑" panose="020B0503020204020204" pitchFamily="34" charset="-122"/>
                <a:sym typeface="微软雅黑" panose="020B0503020204020204" pitchFamily="34" charset="-122"/>
              </a:rPr>
              <a:t>在此输入您的标题内容</a:t>
            </a:r>
            <a:endParaRPr lang="zh-CN" altLang="en-US" sz="1580" b="1" dirty="0">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41" name="组合 40"/>
          <p:cNvGrpSpPr/>
          <p:nvPr/>
        </p:nvGrpSpPr>
        <p:grpSpPr>
          <a:xfrm>
            <a:off x="348216" y="713241"/>
            <a:ext cx="9252985" cy="67009"/>
            <a:chOff x="288133" y="483063"/>
            <a:chExt cx="8772740" cy="64666"/>
          </a:xfrm>
        </p:grpSpPr>
        <p:sp>
          <p:nvSpPr>
            <p:cNvPr id="42" name="任意多边形 41"/>
            <p:cNvSpPr/>
            <p:nvPr/>
          </p:nvSpPr>
          <p:spPr>
            <a:xfrm>
              <a:off x="288133" y="483063"/>
              <a:ext cx="904874" cy="64666"/>
            </a:xfrm>
            <a:custGeom>
              <a:avLst/>
              <a:gdLst>
                <a:gd name="connsiteX0" fmla="*/ 0 w 740569"/>
                <a:gd name="connsiteY0" fmla="*/ 28575 h 47625"/>
                <a:gd name="connsiteX1" fmla="*/ 95250 w 740569"/>
                <a:gd name="connsiteY1" fmla="*/ 0 h 47625"/>
                <a:gd name="connsiteX2" fmla="*/ 152400 w 740569"/>
                <a:gd name="connsiteY2" fmla="*/ 40481 h 47625"/>
                <a:gd name="connsiteX3" fmla="*/ 238125 w 740569"/>
                <a:gd name="connsiteY3" fmla="*/ 4762 h 47625"/>
                <a:gd name="connsiteX4" fmla="*/ 285750 w 740569"/>
                <a:gd name="connsiteY4" fmla="*/ 47625 h 47625"/>
                <a:gd name="connsiteX5" fmla="*/ 431007 w 740569"/>
                <a:gd name="connsiteY5" fmla="*/ 19050 h 47625"/>
                <a:gd name="connsiteX6" fmla="*/ 733425 w 740569"/>
                <a:gd name="connsiteY6" fmla="*/ 19050 h 47625"/>
                <a:gd name="connsiteX7" fmla="*/ 740569 w 740569"/>
                <a:gd name="connsiteY7" fmla="*/ 19050 h 47625"/>
                <a:gd name="connsiteX0-1" fmla="*/ 0 w 740569"/>
                <a:gd name="connsiteY0-2" fmla="*/ 28706 h 47756"/>
                <a:gd name="connsiteX1-3" fmla="*/ 95250 w 740569"/>
                <a:gd name="connsiteY1-4" fmla="*/ 131 h 47756"/>
                <a:gd name="connsiteX2-5" fmla="*/ 152400 w 740569"/>
                <a:gd name="connsiteY2-6" fmla="*/ 40612 h 47756"/>
                <a:gd name="connsiteX3-7" fmla="*/ 238125 w 740569"/>
                <a:gd name="connsiteY3-8" fmla="*/ 4893 h 47756"/>
                <a:gd name="connsiteX4-9" fmla="*/ 285750 w 740569"/>
                <a:gd name="connsiteY4-10" fmla="*/ 47756 h 47756"/>
                <a:gd name="connsiteX5-11" fmla="*/ 431007 w 740569"/>
                <a:gd name="connsiteY5-12" fmla="*/ 19181 h 47756"/>
                <a:gd name="connsiteX6-13" fmla="*/ 733425 w 740569"/>
                <a:gd name="connsiteY6-14" fmla="*/ 19181 h 47756"/>
                <a:gd name="connsiteX7-15" fmla="*/ 740569 w 740569"/>
                <a:gd name="connsiteY7-16" fmla="*/ 19181 h 47756"/>
                <a:gd name="connsiteX0-17" fmla="*/ 0 w 740569"/>
                <a:gd name="connsiteY0-18" fmla="*/ 29111 h 48161"/>
                <a:gd name="connsiteX1-19" fmla="*/ 95250 w 740569"/>
                <a:gd name="connsiteY1-20" fmla="*/ 536 h 48161"/>
                <a:gd name="connsiteX2-21" fmla="*/ 152400 w 740569"/>
                <a:gd name="connsiteY2-22" fmla="*/ 41017 h 48161"/>
                <a:gd name="connsiteX3-23" fmla="*/ 238125 w 740569"/>
                <a:gd name="connsiteY3-24" fmla="*/ 5298 h 48161"/>
                <a:gd name="connsiteX4-25" fmla="*/ 285750 w 740569"/>
                <a:gd name="connsiteY4-26" fmla="*/ 48161 h 48161"/>
                <a:gd name="connsiteX5-27" fmla="*/ 431007 w 740569"/>
                <a:gd name="connsiteY5-28" fmla="*/ 19586 h 48161"/>
                <a:gd name="connsiteX6-29" fmla="*/ 733425 w 740569"/>
                <a:gd name="connsiteY6-30" fmla="*/ 19586 h 48161"/>
                <a:gd name="connsiteX7-31" fmla="*/ 740569 w 740569"/>
                <a:gd name="connsiteY7-32" fmla="*/ 19586 h 48161"/>
                <a:gd name="connsiteX0-33" fmla="*/ 0 w 740569"/>
                <a:gd name="connsiteY0-34" fmla="*/ 45574 h 64624"/>
                <a:gd name="connsiteX1-35" fmla="*/ 111919 w 740569"/>
                <a:gd name="connsiteY1-36" fmla="*/ 330 h 64624"/>
                <a:gd name="connsiteX2-37" fmla="*/ 152400 w 740569"/>
                <a:gd name="connsiteY2-38" fmla="*/ 57480 h 64624"/>
                <a:gd name="connsiteX3-39" fmla="*/ 238125 w 740569"/>
                <a:gd name="connsiteY3-40" fmla="*/ 21761 h 64624"/>
                <a:gd name="connsiteX4-41" fmla="*/ 285750 w 740569"/>
                <a:gd name="connsiteY4-42" fmla="*/ 64624 h 64624"/>
                <a:gd name="connsiteX5-43" fmla="*/ 431007 w 740569"/>
                <a:gd name="connsiteY5-44" fmla="*/ 36049 h 64624"/>
                <a:gd name="connsiteX6-45" fmla="*/ 733425 w 740569"/>
                <a:gd name="connsiteY6-46" fmla="*/ 36049 h 64624"/>
                <a:gd name="connsiteX7-47" fmla="*/ 740569 w 740569"/>
                <a:gd name="connsiteY7-48" fmla="*/ 36049 h 64624"/>
                <a:gd name="connsiteX0-49" fmla="*/ 0 w 740569"/>
                <a:gd name="connsiteY0-50" fmla="*/ 45574 h 64624"/>
                <a:gd name="connsiteX1-51" fmla="*/ 111919 w 740569"/>
                <a:gd name="connsiteY1-52" fmla="*/ 330 h 64624"/>
                <a:gd name="connsiteX2-53" fmla="*/ 152400 w 740569"/>
                <a:gd name="connsiteY2-54" fmla="*/ 57480 h 64624"/>
                <a:gd name="connsiteX3-55" fmla="*/ 238125 w 740569"/>
                <a:gd name="connsiteY3-56" fmla="*/ 21761 h 64624"/>
                <a:gd name="connsiteX4-57" fmla="*/ 285750 w 740569"/>
                <a:gd name="connsiteY4-58" fmla="*/ 64624 h 64624"/>
                <a:gd name="connsiteX5-59" fmla="*/ 431007 w 740569"/>
                <a:gd name="connsiteY5-60" fmla="*/ 36049 h 64624"/>
                <a:gd name="connsiteX6-61" fmla="*/ 733425 w 740569"/>
                <a:gd name="connsiteY6-62" fmla="*/ 36049 h 64624"/>
                <a:gd name="connsiteX7-63" fmla="*/ 740569 w 740569"/>
                <a:gd name="connsiteY7-64" fmla="*/ 36049 h 64624"/>
                <a:gd name="connsiteX0-65" fmla="*/ 0 w 740569"/>
                <a:gd name="connsiteY0-66" fmla="*/ 45574 h 64624"/>
                <a:gd name="connsiteX1-67" fmla="*/ 111919 w 740569"/>
                <a:gd name="connsiteY1-68" fmla="*/ 330 h 64624"/>
                <a:gd name="connsiteX2-69" fmla="*/ 152400 w 740569"/>
                <a:gd name="connsiteY2-70" fmla="*/ 57480 h 64624"/>
                <a:gd name="connsiteX3-71" fmla="*/ 238125 w 740569"/>
                <a:gd name="connsiteY3-72" fmla="*/ 21761 h 64624"/>
                <a:gd name="connsiteX4-73" fmla="*/ 285750 w 740569"/>
                <a:gd name="connsiteY4-74" fmla="*/ 64624 h 64624"/>
                <a:gd name="connsiteX5-75" fmla="*/ 431007 w 740569"/>
                <a:gd name="connsiteY5-76" fmla="*/ 36049 h 64624"/>
                <a:gd name="connsiteX6-77" fmla="*/ 733425 w 740569"/>
                <a:gd name="connsiteY6-78" fmla="*/ 36049 h 64624"/>
                <a:gd name="connsiteX7-79" fmla="*/ 740569 w 740569"/>
                <a:gd name="connsiteY7-80" fmla="*/ 36049 h 64624"/>
                <a:gd name="connsiteX0-81" fmla="*/ 0 w 740569"/>
                <a:gd name="connsiteY0-82" fmla="*/ 45574 h 64624"/>
                <a:gd name="connsiteX1-83" fmla="*/ 111919 w 740569"/>
                <a:gd name="connsiteY1-84" fmla="*/ 330 h 64624"/>
                <a:gd name="connsiteX2-85" fmla="*/ 152400 w 740569"/>
                <a:gd name="connsiteY2-86" fmla="*/ 57480 h 64624"/>
                <a:gd name="connsiteX3-87" fmla="*/ 238125 w 740569"/>
                <a:gd name="connsiteY3-88" fmla="*/ 21761 h 64624"/>
                <a:gd name="connsiteX4-89" fmla="*/ 285750 w 740569"/>
                <a:gd name="connsiteY4-90" fmla="*/ 64624 h 64624"/>
                <a:gd name="connsiteX5-91" fmla="*/ 431007 w 740569"/>
                <a:gd name="connsiteY5-92" fmla="*/ 36049 h 64624"/>
                <a:gd name="connsiteX6-93" fmla="*/ 733425 w 740569"/>
                <a:gd name="connsiteY6-94" fmla="*/ 36049 h 64624"/>
                <a:gd name="connsiteX7-95" fmla="*/ 740569 w 740569"/>
                <a:gd name="connsiteY7-96" fmla="*/ 36049 h 64624"/>
                <a:gd name="connsiteX0-97" fmla="*/ 0 w 740569"/>
                <a:gd name="connsiteY0-98" fmla="*/ 45574 h 67811"/>
                <a:gd name="connsiteX1-99" fmla="*/ 111919 w 740569"/>
                <a:gd name="connsiteY1-100" fmla="*/ 330 h 67811"/>
                <a:gd name="connsiteX2-101" fmla="*/ 152400 w 740569"/>
                <a:gd name="connsiteY2-102" fmla="*/ 57480 h 67811"/>
                <a:gd name="connsiteX3-103" fmla="*/ 238125 w 740569"/>
                <a:gd name="connsiteY3-104" fmla="*/ 21761 h 67811"/>
                <a:gd name="connsiteX4-105" fmla="*/ 285750 w 740569"/>
                <a:gd name="connsiteY4-106" fmla="*/ 64624 h 67811"/>
                <a:gd name="connsiteX5-107" fmla="*/ 431007 w 740569"/>
                <a:gd name="connsiteY5-108" fmla="*/ 36049 h 67811"/>
                <a:gd name="connsiteX6-109" fmla="*/ 733425 w 740569"/>
                <a:gd name="connsiteY6-110" fmla="*/ 36049 h 67811"/>
                <a:gd name="connsiteX7-111" fmla="*/ 740569 w 740569"/>
                <a:gd name="connsiteY7-112" fmla="*/ 36049 h 67811"/>
                <a:gd name="connsiteX0-113" fmla="*/ 0 w 740569"/>
                <a:gd name="connsiteY0-114" fmla="*/ 45574 h 64754"/>
                <a:gd name="connsiteX1-115" fmla="*/ 111919 w 740569"/>
                <a:gd name="connsiteY1-116" fmla="*/ 330 h 64754"/>
                <a:gd name="connsiteX2-117" fmla="*/ 152400 w 740569"/>
                <a:gd name="connsiteY2-118" fmla="*/ 57480 h 64754"/>
                <a:gd name="connsiteX3-119" fmla="*/ 238125 w 740569"/>
                <a:gd name="connsiteY3-120" fmla="*/ 21761 h 64754"/>
                <a:gd name="connsiteX4-121" fmla="*/ 285750 w 740569"/>
                <a:gd name="connsiteY4-122" fmla="*/ 64624 h 64754"/>
                <a:gd name="connsiteX5-123" fmla="*/ 431007 w 740569"/>
                <a:gd name="connsiteY5-124" fmla="*/ 36049 h 64754"/>
                <a:gd name="connsiteX6-125" fmla="*/ 733425 w 740569"/>
                <a:gd name="connsiteY6-126" fmla="*/ 36049 h 64754"/>
                <a:gd name="connsiteX7-127" fmla="*/ 740569 w 740569"/>
                <a:gd name="connsiteY7-128" fmla="*/ 36049 h 64754"/>
                <a:gd name="connsiteX0-129" fmla="*/ 0 w 740569"/>
                <a:gd name="connsiteY0-130" fmla="*/ 45574 h 64776"/>
                <a:gd name="connsiteX1-131" fmla="*/ 111919 w 740569"/>
                <a:gd name="connsiteY1-132" fmla="*/ 330 h 64776"/>
                <a:gd name="connsiteX2-133" fmla="*/ 152400 w 740569"/>
                <a:gd name="connsiteY2-134" fmla="*/ 57480 h 64776"/>
                <a:gd name="connsiteX3-135" fmla="*/ 238125 w 740569"/>
                <a:gd name="connsiteY3-136" fmla="*/ 21761 h 64776"/>
                <a:gd name="connsiteX4-137" fmla="*/ 311944 w 740569"/>
                <a:gd name="connsiteY4-138" fmla="*/ 64624 h 64776"/>
                <a:gd name="connsiteX5-139" fmla="*/ 431007 w 740569"/>
                <a:gd name="connsiteY5-140" fmla="*/ 36049 h 64776"/>
                <a:gd name="connsiteX6-141" fmla="*/ 733425 w 740569"/>
                <a:gd name="connsiteY6-142" fmla="*/ 36049 h 64776"/>
                <a:gd name="connsiteX7-143" fmla="*/ 740569 w 740569"/>
                <a:gd name="connsiteY7-144" fmla="*/ 36049 h 64776"/>
                <a:gd name="connsiteX0-145" fmla="*/ 0 w 758294"/>
                <a:gd name="connsiteY0-146" fmla="*/ 45574 h 64666"/>
                <a:gd name="connsiteX1-147" fmla="*/ 111919 w 758294"/>
                <a:gd name="connsiteY1-148" fmla="*/ 330 h 64666"/>
                <a:gd name="connsiteX2-149" fmla="*/ 152400 w 758294"/>
                <a:gd name="connsiteY2-150" fmla="*/ 57480 h 64666"/>
                <a:gd name="connsiteX3-151" fmla="*/ 238125 w 758294"/>
                <a:gd name="connsiteY3-152" fmla="*/ 21761 h 64666"/>
                <a:gd name="connsiteX4-153" fmla="*/ 311944 w 758294"/>
                <a:gd name="connsiteY4-154" fmla="*/ 64624 h 64666"/>
                <a:gd name="connsiteX5-155" fmla="*/ 423864 w 758294"/>
                <a:gd name="connsiteY5-156" fmla="*/ 12236 h 64666"/>
                <a:gd name="connsiteX6-157" fmla="*/ 733425 w 758294"/>
                <a:gd name="connsiteY6-158" fmla="*/ 36049 h 64666"/>
                <a:gd name="connsiteX7-159" fmla="*/ 740569 w 758294"/>
                <a:gd name="connsiteY7-160" fmla="*/ 36049 h 64666"/>
                <a:gd name="connsiteX0-161" fmla="*/ 0 w 950119"/>
                <a:gd name="connsiteY0-162" fmla="*/ 45574 h 64666"/>
                <a:gd name="connsiteX1-163" fmla="*/ 111919 w 950119"/>
                <a:gd name="connsiteY1-164" fmla="*/ 330 h 64666"/>
                <a:gd name="connsiteX2-165" fmla="*/ 152400 w 950119"/>
                <a:gd name="connsiteY2-166" fmla="*/ 57480 h 64666"/>
                <a:gd name="connsiteX3-167" fmla="*/ 238125 w 950119"/>
                <a:gd name="connsiteY3-168" fmla="*/ 21761 h 64666"/>
                <a:gd name="connsiteX4-169" fmla="*/ 311944 w 950119"/>
                <a:gd name="connsiteY4-170" fmla="*/ 64624 h 64666"/>
                <a:gd name="connsiteX5-171" fmla="*/ 423864 w 950119"/>
                <a:gd name="connsiteY5-172" fmla="*/ 12236 h 64666"/>
                <a:gd name="connsiteX6-173" fmla="*/ 733425 w 950119"/>
                <a:gd name="connsiteY6-174" fmla="*/ 36049 h 64666"/>
                <a:gd name="connsiteX7-175" fmla="*/ 950119 w 950119"/>
                <a:gd name="connsiteY7-176" fmla="*/ 36049 h 64666"/>
                <a:gd name="connsiteX0-177" fmla="*/ 0 w 950119"/>
                <a:gd name="connsiteY0-178" fmla="*/ 45574 h 64666"/>
                <a:gd name="connsiteX1-179" fmla="*/ 111919 w 950119"/>
                <a:gd name="connsiteY1-180" fmla="*/ 330 h 64666"/>
                <a:gd name="connsiteX2-181" fmla="*/ 152400 w 950119"/>
                <a:gd name="connsiteY2-182" fmla="*/ 57480 h 64666"/>
                <a:gd name="connsiteX3-183" fmla="*/ 238125 w 950119"/>
                <a:gd name="connsiteY3-184" fmla="*/ 21761 h 64666"/>
                <a:gd name="connsiteX4-185" fmla="*/ 311944 w 950119"/>
                <a:gd name="connsiteY4-186" fmla="*/ 64624 h 64666"/>
                <a:gd name="connsiteX5-187" fmla="*/ 423864 w 950119"/>
                <a:gd name="connsiteY5-188" fmla="*/ 12236 h 64666"/>
                <a:gd name="connsiteX6-189" fmla="*/ 738187 w 950119"/>
                <a:gd name="connsiteY6-190" fmla="*/ 14618 h 64666"/>
                <a:gd name="connsiteX7-191" fmla="*/ 950119 w 950119"/>
                <a:gd name="connsiteY7-192" fmla="*/ 36049 h 64666"/>
                <a:gd name="connsiteX0-193" fmla="*/ 0 w 985838"/>
                <a:gd name="connsiteY0-194" fmla="*/ 45574 h 64666"/>
                <a:gd name="connsiteX1-195" fmla="*/ 111919 w 985838"/>
                <a:gd name="connsiteY1-196" fmla="*/ 330 h 64666"/>
                <a:gd name="connsiteX2-197" fmla="*/ 152400 w 985838"/>
                <a:gd name="connsiteY2-198" fmla="*/ 57480 h 64666"/>
                <a:gd name="connsiteX3-199" fmla="*/ 238125 w 985838"/>
                <a:gd name="connsiteY3-200" fmla="*/ 21761 h 64666"/>
                <a:gd name="connsiteX4-201" fmla="*/ 311944 w 985838"/>
                <a:gd name="connsiteY4-202" fmla="*/ 64624 h 64666"/>
                <a:gd name="connsiteX5-203" fmla="*/ 423864 w 985838"/>
                <a:gd name="connsiteY5-204" fmla="*/ 12236 h 64666"/>
                <a:gd name="connsiteX6-205" fmla="*/ 738187 w 985838"/>
                <a:gd name="connsiteY6-206" fmla="*/ 14618 h 64666"/>
                <a:gd name="connsiteX7-207" fmla="*/ 985838 w 985838"/>
                <a:gd name="connsiteY7-208" fmla="*/ 16999 h 64666"/>
                <a:gd name="connsiteX0-209" fmla="*/ 0 w 964406"/>
                <a:gd name="connsiteY0-210" fmla="*/ 45574 h 64666"/>
                <a:gd name="connsiteX1-211" fmla="*/ 111919 w 964406"/>
                <a:gd name="connsiteY1-212" fmla="*/ 330 h 64666"/>
                <a:gd name="connsiteX2-213" fmla="*/ 152400 w 964406"/>
                <a:gd name="connsiteY2-214" fmla="*/ 57480 h 64666"/>
                <a:gd name="connsiteX3-215" fmla="*/ 238125 w 964406"/>
                <a:gd name="connsiteY3-216" fmla="*/ 21761 h 64666"/>
                <a:gd name="connsiteX4-217" fmla="*/ 311944 w 964406"/>
                <a:gd name="connsiteY4-218" fmla="*/ 64624 h 64666"/>
                <a:gd name="connsiteX5-219" fmla="*/ 423864 w 964406"/>
                <a:gd name="connsiteY5-220" fmla="*/ 12236 h 64666"/>
                <a:gd name="connsiteX6-221" fmla="*/ 738187 w 964406"/>
                <a:gd name="connsiteY6-222" fmla="*/ 14618 h 64666"/>
                <a:gd name="connsiteX7-223" fmla="*/ 964406 w 964406"/>
                <a:gd name="connsiteY7-224" fmla="*/ 7474 h 64666"/>
                <a:gd name="connsiteX0-225" fmla="*/ 0 w 962024"/>
                <a:gd name="connsiteY0-226" fmla="*/ 45574 h 64666"/>
                <a:gd name="connsiteX1-227" fmla="*/ 111919 w 962024"/>
                <a:gd name="connsiteY1-228" fmla="*/ 330 h 64666"/>
                <a:gd name="connsiteX2-229" fmla="*/ 152400 w 962024"/>
                <a:gd name="connsiteY2-230" fmla="*/ 57480 h 64666"/>
                <a:gd name="connsiteX3-231" fmla="*/ 238125 w 962024"/>
                <a:gd name="connsiteY3-232" fmla="*/ 21761 h 64666"/>
                <a:gd name="connsiteX4-233" fmla="*/ 311944 w 962024"/>
                <a:gd name="connsiteY4-234" fmla="*/ 64624 h 64666"/>
                <a:gd name="connsiteX5-235" fmla="*/ 423864 w 962024"/>
                <a:gd name="connsiteY5-236" fmla="*/ 12236 h 64666"/>
                <a:gd name="connsiteX6-237" fmla="*/ 738187 w 962024"/>
                <a:gd name="connsiteY6-238" fmla="*/ 14618 h 64666"/>
                <a:gd name="connsiteX7-239" fmla="*/ 962024 w 962024"/>
                <a:gd name="connsiteY7-240" fmla="*/ 14618 h 64666"/>
                <a:gd name="connsiteX0-241" fmla="*/ 0 w 845343"/>
                <a:gd name="connsiteY0-242" fmla="*/ 45574 h 64666"/>
                <a:gd name="connsiteX1-243" fmla="*/ 111919 w 845343"/>
                <a:gd name="connsiteY1-244" fmla="*/ 330 h 64666"/>
                <a:gd name="connsiteX2-245" fmla="*/ 152400 w 845343"/>
                <a:gd name="connsiteY2-246" fmla="*/ 57480 h 64666"/>
                <a:gd name="connsiteX3-247" fmla="*/ 238125 w 845343"/>
                <a:gd name="connsiteY3-248" fmla="*/ 21761 h 64666"/>
                <a:gd name="connsiteX4-249" fmla="*/ 311944 w 845343"/>
                <a:gd name="connsiteY4-250" fmla="*/ 64624 h 64666"/>
                <a:gd name="connsiteX5-251" fmla="*/ 423864 w 845343"/>
                <a:gd name="connsiteY5-252" fmla="*/ 12236 h 64666"/>
                <a:gd name="connsiteX6-253" fmla="*/ 738187 w 845343"/>
                <a:gd name="connsiteY6-254" fmla="*/ 14618 h 64666"/>
                <a:gd name="connsiteX7-255" fmla="*/ 845343 w 845343"/>
                <a:gd name="connsiteY7-256" fmla="*/ 14618 h 64666"/>
                <a:gd name="connsiteX0-257" fmla="*/ 0 w 904874"/>
                <a:gd name="connsiteY0-258" fmla="*/ 45574 h 64666"/>
                <a:gd name="connsiteX1-259" fmla="*/ 111919 w 904874"/>
                <a:gd name="connsiteY1-260" fmla="*/ 330 h 64666"/>
                <a:gd name="connsiteX2-261" fmla="*/ 152400 w 904874"/>
                <a:gd name="connsiteY2-262" fmla="*/ 57480 h 64666"/>
                <a:gd name="connsiteX3-263" fmla="*/ 238125 w 904874"/>
                <a:gd name="connsiteY3-264" fmla="*/ 21761 h 64666"/>
                <a:gd name="connsiteX4-265" fmla="*/ 311944 w 904874"/>
                <a:gd name="connsiteY4-266" fmla="*/ 64624 h 64666"/>
                <a:gd name="connsiteX5-267" fmla="*/ 423864 w 904874"/>
                <a:gd name="connsiteY5-268" fmla="*/ 12236 h 64666"/>
                <a:gd name="connsiteX6-269" fmla="*/ 738187 w 904874"/>
                <a:gd name="connsiteY6-270" fmla="*/ 14618 h 64666"/>
                <a:gd name="connsiteX7-271" fmla="*/ 904874 w 904874"/>
                <a:gd name="connsiteY7-272" fmla="*/ 14618 h 64666"/>
                <a:gd name="connsiteX0-273" fmla="*/ 0 w 904874"/>
                <a:gd name="connsiteY0-274" fmla="*/ 45574 h 64666"/>
                <a:gd name="connsiteX1-275" fmla="*/ 111919 w 904874"/>
                <a:gd name="connsiteY1-276" fmla="*/ 330 h 64666"/>
                <a:gd name="connsiteX2-277" fmla="*/ 152400 w 904874"/>
                <a:gd name="connsiteY2-278" fmla="*/ 57480 h 64666"/>
                <a:gd name="connsiteX3-279" fmla="*/ 238125 w 904874"/>
                <a:gd name="connsiteY3-280" fmla="*/ 21761 h 64666"/>
                <a:gd name="connsiteX4-281" fmla="*/ 311944 w 904874"/>
                <a:gd name="connsiteY4-282" fmla="*/ 64624 h 64666"/>
                <a:gd name="connsiteX5-283" fmla="*/ 423864 w 904874"/>
                <a:gd name="connsiteY5-284" fmla="*/ 12236 h 64666"/>
                <a:gd name="connsiteX6-285" fmla="*/ 740569 w 904874"/>
                <a:gd name="connsiteY6-286" fmla="*/ 14618 h 64666"/>
                <a:gd name="connsiteX7-287" fmla="*/ 904874 w 904874"/>
                <a:gd name="connsiteY7-288" fmla="*/ 14618 h 64666"/>
                <a:gd name="connsiteX0-289" fmla="*/ 0 w 904874"/>
                <a:gd name="connsiteY0-290" fmla="*/ 45574 h 64666"/>
                <a:gd name="connsiteX1-291" fmla="*/ 111919 w 904874"/>
                <a:gd name="connsiteY1-292" fmla="*/ 330 h 64666"/>
                <a:gd name="connsiteX2-293" fmla="*/ 152400 w 904874"/>
                <a:gd name="connsiteY2-294" fmla="*/ 57480 h 64666"/>
                <a:gd name="connsiteX3-295" fmla="*/ 238125 w 904874"/>
                <a:gd name="connsiteY3-296" fmla="*/ 21761 h 64666"/>
                <a:gd name="connsiteX4-297" fmla="*/ 311944 w 904874"/>
                <a:gd name="connsiteY4-298" fmla="*/ 64624 h 64666"/>
                <a:gd name="connsiteX5-299" fmla="*/ 423864 w 904874"/>
                <a:gd name="connsiteY5-300" fmla="*/ 12236 h 64666"/>
                <a:gd name="connsiteX6-301" fmla="*/ 740569 w 904874"/>
                <a:gd name="connsiteY6-302" fmla="*/ 14618 h 64666"/>
                <a:gd name="connsiteX7-303" fmla="*/ 904874 w 904874"/>
                <a:gd name="connsiteY7-304" fmla="*/ 14618 h 64666"/>
                <a:gd name="connsiteX0-305" fmla="*/ 0 w 904874"/>
                <a:gd name="connsiteY0-306" fmla="*/ 45574 h 64666"/>
                <a:gd name="connsiteX1-307" fmla="*/ 111919 w 904874"/>
                <a:gd name="connsiteY1-308" fmla="*/ 330 h 64666"/>
                <a:gd name="connsiteX2-309" fmla="*/ 152400 w 904874"/>
                <a:gd name="connsiteY2-310" fmla="*/ 57480 h 64666"/>
                <a:gd name="connsiteX3-311" fmla="*/ 238125 w 904874"/>
                <a:gd name="connsiteY3-312" fmla="*/ 21761 h 64666"/>
                <a:gd name="connsiteX4-313" fmla="*/ 311944 w 904874"/>
                <a:gd name="connsiteY4-314" fmla="*/ 64624 h 64666"/>
                <a:gd name="connsiteX5-315" fmla="*/ 423864 w 904874"/>
                <a:gd name="connsiteY5-316" fmla="*/ 12236 h 64666"/>
                <a:gd name="connsiteX6-317" fmla="*/ 904874 w 904874"/>
                <a:gd name="connsiteY6-318" fmla="*/ 14618 h 6466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904874" h="64666">
                  <a:moveTo>
                    <a:pt x="0" y="45574"/>
                  </a:moveTo>
                  <a:cubicBezTo>
                    <a:pt x="31750" y="36049"/>
                    <a:pt x="67469" y="-4035"/>
                    <a:pt x="111919" y="330"/>
                  </a:cubicBezTo>
                  <a:cubicBezTo>
                    <a:pt x="156369" y="4695"/>
                    <a:pt x="114300" y="47955"/>
                    <a:pt x="152400" y="57480"/>
                  </a:cubicBezTo>
                  <a:cubicBezTo>
                    <a:pt x="190500" y="67005"/>
                    <a:pt x="211534" y="20570"/>
                    <a:pt x="238125" y="21761"/>
                  </a:cubicBezTo>
                  <a:cubicBezTo>
                    <a:pt x="264716" y="22952"/>
                    <a:pt x="280988" y="66211"/>
                    <a:pt x="311944" y="64624"/>
                  </a:cubicBezTo>
                  <a:cubicBezTo>
                    <a:pt x="342900" y="63037"/>
                    <a:pt x="325042" y="20570"/>
                    <a:pt x="423864" y="12236"/>
                  </a:cubicBezTo>
                  <a:cubicBezTo>
                    <a:pt x="522686" y="3902"/>
                    <a:pt x="804664" y="14122"/>
                    <a:pt x="904874" y="14618"/>
                  </a:cubicBezTo>
                </a:path>
              </a:pathLst>
            </a:custGeom>
            <a:noFill/>
            <a:ln w="12700">
              <a:solidFill>
                <a:srgbClr val="D9AA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75"/>
            </a:p>
          </p:txBody>
        </p:sp>
        <p:cxnSp>
          <p:nvCxnSpPr>
            <p:cNvPr id="43" name="直接连接符 42"/>
            <p:cNvCxnSpPr>
              <a:stCxn id="42" idx="6"/>
            </p:cNvCxnSpPr>
            <p:nvPr/>
          </p:nvCxnSpPr>
          <p:spPr>
            <a:xfrm>
              <a:off x="1193007" y="497681"/>
              <a:ext cx="7867866" cy="4366"/>
            </a:xfrm>
            <a:prstGeom prst="line">
              <a:avLst/>
            </a:prstGeom>
            <a:noFill/>
            <a:ln w="12700">
              <a:solidFill>
                <a:srgbClr val="D9AA27"/>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44" name="组合 43"/>
          <p:cNvGrpSpPr/>
          <p:nvPr/>
        </p:nvGrpSpPr>
        <p:grpSpPr>
          <a:xfrm>
            <a:off x="0" y="320298"/>
            <a:ext cx="633155" cy="349397"/>
            <a:chOff x="0" y="252065"/>
            <a:chExt cx="641111" cy="392113"/>
          </a:xfrm>
        </p:grpSpPr>
        <p:sp>
          <p:nvSpPr>
            <p:cNvPr id="45" name="矩形 59"/>
            <p:cNvSpPr>
              <a:spLocks noChangeArrowheads="1"/>
            </p:cNvSpPr>
            <p:nvPr/>
          </p:nvSpPr>
          <p:spPr bwMode="auto">
            <a:xfrm>
              <a:off x="0" y="252065"/>
              <a:ext cx="227013" cy="392112"/>
            </a:xfrm>
            <a:prstGeom prst="rect">
              <a:avLst/>
            </a:prstGeom>
            <a:solidFill>
              <a:schemeClr val="accent2">
                <a:lumMod val="75000"/>
              </a:schemeClr>
            </a:solidFill>
            <a:ln>
              <a:noFill/>
            </a:ln>
          </p:spPr>
          <p:txBody>
            <a:bodyPr anchor="ctr"/>
            <a:lstStyle>
              <a:lvl1pPr>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defTabSz="955675" fontAlgn="auto">
                <a:lnSpc>
                  <a:spcPct val="100000"/>
                </a:lnSpc>
                <a:spcBef>
                  <a:spcPct val="0"/>
                </a:spcBef>
                <a:spcAft>
                  <a:spcPts val="0"/>
                </a:spcAft>
                <a:buNone/>
                <a:defRPr/>
              </a:pPr>
              <a:endParaRPr lang="zh-CN" altLang="en-US" sz="1385">
                <a:solidFill>
                  <a:srgbClr val="FFFFFF"/>
                </a:solidFill>
              </a:endParaRPr>
            </a:p>
          </p:txBody>
        </p:sp>
        <p:sp>
          <p:nvSpPr>
            <p:cNvPr id="46" name="矩形 60"/>
            <p:cNvSpPr>
              <a:spLocks noChangeArrowheads="1"/>
            </p:cNvSpPr>
            <p:nvPr/>
          </p:nvSpPr>
          <p:spPr bwMode="auto">
            <a:xfrm>
              <a:off x="227013" y="252065"/>
              <a:ext cx="114300" cy="392112"/>
            </a:xfrm>
            <a:prstGeom prst="rect">
              <a:avLst/>
            </a:prstGeom>
            <a:solidFill>
              <a:srgbClr val="E1C209"/>
            </a:solidFill>
            <a:ln>
              <a:noFill/>
            </a:ln>
          </p:spPr>
          <p:txBody>
            <a:bodyPr anchor="ctr"/>
            <a:lstStyle>
              <a:lvl1pPr>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defTabSz="955675" fontAlgn="auto">
                <a:lnSpc>
                  <a:spcPct val="100000"/>
                </a:lnSpc>
                <a:spcBef>
                  <a:spcPct val="0"/>
                </a:spcBef>
                <a:spcAft>
                  <a:spcPts val="0"/>
                </a:spcAft>
                <a:buNone/>
                <a:defRPr/>
              </a:pPr>
              <a:endParaRPr lang="zh-CN" altLang="en-US" sz="1385">
                <a:solidFill>
                  <a:srgbClr val="FFFFFF"/>
                </a:solidFill>
              </a:endParaRPr>
            </a:p>
          </p:txBody>
        </p:sp>
        <p:sp>
          <p:nvSpPr>
            <p:cNvPr id="47" name="五边形 46"/>
            <p:cNvSpPr/>
            <p:nvPr userDrawn="1"/>
          </p:nvSpPr>
          <p:spPr>
            <a:xfrm>
              <a:off x="338378" y="254692"/>
              <a:ext cx="302733" cy="389486"/>
            </a:xfrm>
            <a:prstGeom prst="homePlate">
              <a:avLst/>
            </a:prstGeom>
            <a:solidFill>
              <a:srgbClr val="D9AA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75"/>
            </a:p>
          </p:txBody>
        </p:sp>
      </p:grpSp>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1"/>
                                        </p:tgtEl>
                                        <p:attrNameLst>
                                          <p:attrName>style.visibility</p:attrName>
                                        </p:attrNameLst>
                                      </p:cBhvr>
                                      <p:to>
                                        <p:strVal val="visible"/>
                                      </p:to>
                                    </p:set>
                                    <p:animEffect transition="in" filter="wipe(down)">
                                      <p:cBhvr>
                                        <p:cTn id="12" dur="500"/>
                                        <p:tgtEl>
                                          <p:spTgt spid="41"/>
                                        </p:tgtEl>
                                      </p:cBhvr>
                                    </p:animEffect>
                                  </p:childTnLst>
                                </p:cTn>
                              </p:par>
                            </p:childTnLst>
                          </p:cTn>
                        </p:par>
                        <p:par>
                          <p:cTn id="13" fill="hold">
                            <p:stCondLst>
                              <p:cond delay="500"/>
                            </p:stCondLst>
                            <p:childTnLst>
                              <p:par>
                                <p:cTn id="14" presetID="41" presetClass="entr" presetSubtype="0" fill="hold" grpId="0" nodeType="afterEffect">
                                  <p:stCondLst>
                                    <p:cond delay="0"/>
                                  </p:stCondLst>
                                  <p:iterate type="lt">
                                    <p:tmPct val="10000"/>
                                  </p:iterate>
                                  <p:childTnLst>
                                    <p:set>
                                      <p:cBhvr>
                                        <p:cTn id="15" dur="1" fill="hold">
                                          <p:stCondLst>
                                            <p:cond delay="0"/>
                                          </p:stCondLst>
                                        </p:cTn>
                                        <p:tgtEl>
                                          <p:spTgt spid="40"/>
                                        </p:tgtEl>
                                        <p:attrNameLst>
                                          <p:attrName>style.visibility</p:attrName>
                                        </p:attrNameLst>
                                      </p:cBhvr>
                                      <p:to>
                                        <p:strVal val="visible"/>
                                      </p:to>
                                    </p:set>
                                    <p:anim calcmode="lin" valueType="num">
                                      <p:cBhvr>
                                        <p:cTn id="16" dur="500" fill="hold"/>
                                        <p:tgtEl>
                                          <p:spTgt spid="40"/>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40"/>
                                        </p:tgtEl>
                                        <p:attrNameLst>
                                          <p:attrName>ppt_y</p:attrName>
                                        </p:attrNameLst>
                                      </p:cBhvr>
                                      <p:tavLst>
                                        <p:tav tm="0">
                                          <p:val>
                                            <p:strVal val="#ppt_y"/>
                                          </p:val>
                                        </p:tav>
                                        <p:tav tm="100000">
                                          <p:val>
                                            <p:strVal val="#ppt_y"/>
                                          </p:val>
                                        </p:tav>
                                      </p:tavLst>
                                    </p:anim>
                                    <p:anim calcmode="lin" valueType="num">
                                      <p:cBhvr>
                                        <p:cTn id="18" dur="500" fill="hold"/>
                                        <p:tgtEl>
                                          <p:spTgt spid="40"/>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40"/>
                                        </p:tgtEl>
                                        <p:attrNameLst>
                                          <p:attrName>ppt_w</p:attrName>
                                        </p:attrNameLst>
                                      </p:cBhvr>
                                      <p:tavLst>
                                        <p:tav tm="0">
                                          <p:val>
                                            <p:strVal val="#ppt_w/10"/>
                                          </p:val>
                                        </p:tav>
                                        <p:tav tm="50000">
                                          <p:val>
                                            <p:strVal val="#ppt_w+.01"/>
                                          </p:val>
                                        </p:tav>
                                        <p:tav tm="100000">
                                          <p:val>
                                            <p:strVal val="#ppt_w"/>
                                          </p:val>
                                        </p:tav>
                                      </p:tavLst>
                                    </p:anim>
                                    <p:animEffect>
                                      <p:cBhvr>
                                        <p:cTn id="20" dur="500" tmFilter="0,0; .5, 1; 1, 1"/>
                                        <p:tgtEl>
                                          <p:spTgt spid="40"/>
                                        </p:tgtEl>
                                      </p:cBhvr>
                                    </p:animEffect>
                                  </p:childTnLst>
                                </p:cTn>
                              </p:par>
                            </p:childTnLst>
                          </p:cTn>
                        </p:par>
                        <p:par>
                          <p:cTn id="21" fill="hold">
                            <p:stCondLst>
                              <p:cond delay="1450"/>
                            </p:stCondLst>
                            <p:childTnLst>
                              <p:par>
                                <p:cTn id="22" presetID="22" presetClass="entr" presetSubtype="4" fill="hold" nodeType="afterEffect">
                                  <p:stCondLst>
                                    <p:cond delay="0"/>
                                  </p:stCondLst>
                                  <p:childTnLst>
                                    <p:set>
                                      <p:cBhvr>
                                        <p:cTn id="23" dur="1" fill="hold">
                                          <p:stCondLst>
                                            <p:cond delay="0"/>
                                          </p:stCondLst>
                                        </p:cTn>
                                        <p:tgtEl>
                                          <p:spTgt spid="29"/>
                                        </p:tgtEl>
                                        <p:attrNameLst>
                                          <p:attrName>style.visibility</p:attrName>
                                        </p:attrNameLst>
                                      </p:cBhvr>
                                      <p:to>
                                        <p:strVal val="visible"/>
                                      </p:to>
                                    </p:set>
                                    <p:animEffect transition="in" filter="wipe(down)">
                                      <p:cBhvr>
                                        <p:cTn id="24" dur="500"/>
                                        <p:tgtEl>
                                          <p:spTgt spid="29"/>
                                        </p:tgtEl>
                                      </p:cBhvr>
                                    </p:animEffect>
                                  </p:childTnLst>
                                </p:cTn>
                              </p:par>
                              <p:par>
                                <p:cTn id="25" presetID="2" presetClass="entr" presetSubtype="8" fill="hold" grpId="0" nodeType="withEffect">
                                  <p:stCondLst>
                                    <p:cond delay="300"/>
                                  </p:stCondLst>
                                  <p:childTnLst>
                                    <p:set>
                                      <p:cBhvr>
                                        <p:cTn id="26" dur="1" fill="hold">
                                          <p:stCondLst>
                                            <p:cond delay="0"/>
                                          </p:stCondLst>
                                        </p:cTn>
                                        <p:tgtEl>
                                          <p:spTgt spid="34"/>
                                        </p:tgtEl>
                                        <p:attrNameLst>
                                          <p:attrName>style.visibility</p:attrName>
                                        </p:attrNameLst>
                                      </p:cBhvr>
                                      <p:to>
                                        <p:strVal val="visible"/>
                                      </p:to>
                                    </p:set>
                                    <p:anim calcmode="lin" valueType="num">
                                      <p:cBhvr additive="base">
                                        <p:cTn id="27" dur="500" fill="hold"/>
                                        <p:tgtEl>
                                          <p:spTgt spid="34"/>
                                        </p:tgtEl>
                                        <p:attrNameLst>
                                          <p:attrName>ppt_x</p:attrName>
                                        </p:attrNameLst>
                                      </p:cBhvr>
                                      <p:tavLst>
                                        <p:tav tm="0">
                                          <p:val>
                                            <p:strVal val="0-#ppt_w/2"/>
                                          </p:val>
                                        </p:tav>
                                        <p:tav tm="100000">
                                          <p:val>
                                            <p:strVal val="#ppt_x"/>
                                          </p:val>
                                        </p:tav>
                                      </p:tavLst>
                                    </p:anim>
                                    <p:anim calcmode="lin" valueType="num">
                                      <p:cBhvr additive="base">
                                        <p:cTn id="28" dur="500" fill="hold"/>
                                        <p:tgtEl>
                                          <p:spTgt spid="34"/>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300"/>
                                  </p:stCondLst>
                                  <p:childTnLst>
                                    <p:set>
                                      <p:cBhvr>
                                        <p:cTn id="30" dur="1" fill="hold">
                                          <p:stCondLst>
                                            <p:cond delay="0"/>
                                          </p:stCondLst>
                                        </p:cTn>
                                        <p:tgtEl>
                                          <p:spTgt spid="35"/>
                                        </p:tgtEl>
                                        <p:attrNameLst>
                                          <p:attrName>style.visibility</p:attrName>
                                        </p:attrNameLst>
                                      </p:cBhvr>
                                      <p:to>
                                        <p:strVal val="visible"/>
                                      </p:to>
                                    </p:set>
                                    <p:anim calcmode="lin" valueType="num">
                                      <p:cBhvr additive="base">
                                        <p:cTn id="31" dur="500" fill="hold"/>
                                        <p:tgtEl>
                                          <p:spTgt spid="35"/>
                                        </p:tgtEl>
                                        <p:attrNameLst>
                                          <p:attrName>ppt_x</p:attrName>
                                        </p:attrNameLst>
                                      </p:cBhvr>
                                      <p:tavLst>
                                        <p:tav tm="0">
                                          <p:val>
                                            <p:strVal val="1+#ppt_w/2"/>
                                          </p:val>
                                        </p:tav>
                                        <p:tav tm="100000">
                                          <p:val>
                                            <p:strVal val="#ppt_x"/>
                                          </p:val>
                                        </p:tav>
                                      </p:tavLst>
                                    </p:anim>
                                    <p:anim calcmode="lin" valueType="num">
                                      <p:cBhvr additive="base">
                                        <p:cTn id="32" dur="500" fill="hold"/>
                                        <p:tgtEl>
                                          <p:spTgt spid="35"/>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50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500" fill="hold"/>
                                        <p:tgtEl>
                                          <p:spTgt spid="30"/>
                                        </p:tgtEl>
                                        <p:attrNameLst>
                                          <p:attrName>ppt_x</p:attrName>
                                        </p:attrNameLst>
                                      </p:cBhvr>
                                      <p:tavLst>
                                        <p:tav tm="0">
                                          <p:val>
                                            <p:strVal val="0-#ppt_w/2"/>
                                          </p:val>
                                        </p:tav>
                                        <p:tav tm="100000">
                                          <p:val>
                                            <p:strVal val="#ppt_x"/>
                                          </p:val>
                                        </p:tav>
                                      </p:tavLst>
                                    </p:anim>
                                    <p:anim calcmode="lin" valueType="num">
                                      <p:cBhvr additive="base">
                                        <p:cTn id="36" dur="500" fill="hold"/>
                                        <p:tgtEl>
                                          <p:spTgt spid="30"/>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500"/>
                                  </p:stCondLst>
                                  <p:childTnLst>
                                    <p:set>
                                      <p:cBhvr>
                                        <p:cTn id="38" dur="1" fill="hold">
                                          <p:stCondLst>
                                            <p:cond delay="0"/>
                                          </p:stCondLst>
                                        </p:cTn>
                                        <p:tgtEl>
                                          <p:spTgt spid="36"/>
                                        </p:tgtEl>
                                        <p:attrNameLst>
                                          <p:attrName>style.visibility</p:attrName>
                                        </p:attrNameLst>
                                      </p:cBhvr>
                                      <p:to>
                                        <p:strVal val="visible"/>
                                      </p:to>
                                    </p:set>
                                    <p:anim calcmode="lin" valueType="num">
                                      <p:cBhvr additive="base">
                                        <p:cTn id="39" dur="500" fill="hold"/>
                                        <p:tgtEl>
                                          <p:spTgt spid="36"/>
                                        </p:tgtEl>
                                        <p:attrNameLst>
                                          <p:attrName>ppt_x</p:attrName>
                                        </p:attrNameLst>
                                      </p:cBhvr>
                                      <p:tavLst>
                                        <p:tav tm="0">
                                          <p:val>
                                            <p:strVal val="1+#ppt_w/2"/>
                                          </p:val>
                                        </p:tav>
                                        <p:tav tm="100000">
                                          <p:val>
                                            <p:strVal val="#ppt_x"/>
                                          </p:val>
                                        </p:tav>
                                      </p:tavLst>
                                    </p:anim>
                                    <p:anim calcmode="lin" valueType="num">
                                      <p:cBhvr additive="base">
                                        <p:cTn id="40" dur="500" fill="hold"/>
                                        <p:tgtEl>
                                          <p:spTgt spid="36"/>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700"/>
                                  </p:stCondLst>
                                  <p:childTnLst>
                                    <p:set>
                                      <p:cBhvr>
                                        <p:cTn id="42" dur="1" fill="hold">
                                          <p:stCondLst>
                                            <p:cond delay="0"/>
                                          </p:stCondLst>
                                        </p:cTn>
                                        <p:tgtEl>
                                          <p:spTgt spid="31"/>
                                        </p:tgtEl>
                                        <p:attrNameLst>
                                          <p:attrName>style.visibility</p:attrName>
                                        </p:attrNameLst>
                                      </p:cBhvr>
                                      <p:to>
                                        <p:strVal val="visible"/>
                                      </p:to>
                                    </p:set>
                                    <p:anim calcmode="lin" valueType="num">
                                      <p:cBhvr additive="base">
                                        <p:cTn id="43" dur="500" fill="hold"/>
                                        <p:tgtEl>
                                          <p:spTgt spid="31"/>
                                        </p:tgtEl>
                                        <p:attrNameLst>
                                          <p:attrName>ppt_x</p:attrName>
                                        </p:attrNameLst>
                                      </p:cBhvr>
                                      <p:tavLst>
                                        <p:tav tm="0">
                                          <p:val>
                                            <p:strVal val="0-#ppt_w/2"/>
                                          </p:val>
                                        </p:tav>
                                        <p:tav tm="100000">
                                          <p:val>
                                            <p:strVal val="#ppt_x"/>
                                          </p:val>
                                        </p:tav>
                                      </p:tavLst>
                                    </p:anim>
                                    <p:anim calcmode="lin" valueType="num">
                                      <p:cBhvr additive="base">
                                        <p:cTn id="44" dur="500" fill="hold"/>
                                        <p:tgtEl>
                                          <p:spTgt spid="31"/>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700"/>
                                  </p:stCondLst>
                                  <p:childTnLst>
                                    <p:set>
                                      <p:cBhvr>
                                        <p:cTn id="46" dur="1" fill="hold">
                                          <p:stCondLst>
                                            <p:cond delay="0"/>
                                          </p:stCondLst>
                                        </p:cTn>
                                        <p:tgtEl>
                                          <p:spTgt spid="37"/>
                                        </p:tgtEl>
                                        <p:attrNameLst>
                                          <p:attrName>style.visibility</p:attrName>
                                        </p:attrNameLst>
                                      </p:cBhvr>
                                      <p:to>
                                        <p:strVal val="visible"/>
                                      </p:to>
                                    </p:set>
                                    <p:anim calcmode="lin" valueType="num">
                                      <p:cBhvr additive="base">
                                        <p:cTn id="47" dur="500" fill="hold"/>
                                        <p:tgtEl>
                                          <p:spTgt spid="37"/>
                                        </p:tgtEl>
                                        <p:attrNameLst>
                                          <p:attrName>ppt_x</p:attrName>
                                        </p:attrNameLst>
                                      </p:cBhvr>
                                      <p:tavLst>
                                        <p:tav tm="0">
                                          <p:val>
                                            <p:strVal val="1+#ppt_w/2"/>
                                          </p:val>
                                        </p:tav>
                                        <p:tav tm="100000">
                                          <p:val>
                                            <p:strVal val="#ppt_x"/>
                                          </p:val>
                                        </p:tav>
                                      </p:tavLst>
                                    </p:anim>
                                    <p:anim calcmode="lin" valueType="num">
                                      <p:cBhvr additive="base">
                                        <p:cTn id="48" dur="500" fill="hold"/>
                                        <p:tgtEl>
                                          <p:spTgt spid="37"/>
                                        </p:tgtEl>
                                        <p:attrNameLst>
                                          <p:attrName>ppt_y</p:attrName>
                                        </p:attrNameLst>
                                      </p:cBhvr>
                                      <p:tavLst>
                                        <p:tav tm="0">
                                          <p:val>
                                            <p:strVal val="#ppt_y"/>
                                          </p:val>
                                        </p:tav>
                                        <p:tav tm="100000">
                                          <p:val>
                                            <p:strVal val="#ppt_y"/>
                                          </p:val>
                                        </p:tav>
                                      </p:tavLst>
                                    </p:anim>
                                  </p:childTnLst>
                                </p:cTn>
                              </p:par>
                              <p:par>
                                <p:cTn id="49" presetID="2" presetClass="entr" presetSubtype="8" fill="hold" grpId="0" nodeType="withEffect">
                                  <p:stCondLst>
                                    <p:cond delay="900"/>
                                  </p:stCondLst>
                                  <p:childTnLst>
                                    <p:set>
                                      <p:cBhvr>
                                        <p:cTn id="50" dur="1" fill="hold">
                                          <p:stCondLst>
                                            <p:cond delay="0"/>
                                          </p:stCondLst>
                                        </p:cTn>
                                        <p:tgtEl>
                                          <p:spTgt spid="32"/>
                                        </p:tgtEl>
                                        <p:attrNameLst>
                                          <p:attrName>style.visibility</p:attrName>
                                        </p:attrNameLst>
                                      </p:cBhvr>
                                      <p:to>
                                        <p:strVal val="visible"/>
                                      </p:to>
                                    </p:set>
                                    <p:anim calcmode="lin" valueType="num">
                                      <p:cBhvr additive="base">
                                        <p:cTn id="51" dur="500" fill="hold"/>
                                        <p:tgtEl>
                                          <p:spTgt spid="32"/>
                                        </p:tgtEl>
                                        <p:attrNameLst>
                                          <p:attrName>ppt_x</p:attrName>
                                        </p:attrNameLst>
                                      </p:cBhvr>
                                      <p:tavLst>
                                        <p:tav tm="0">
                                          <p:val>
                                            <p:strVal val="0-#ppt_w/2"/>
                                          </p:val>
                                        </p:tav>
                                        <p:tav tm="100000">
                                          <p:val>
                                            <p:strVal val="#ppt_x"/>
                                          </p:val>
                                        </p:tav>
                                      </p:tavLst>
                                    </p:anim>
                                    <p:anim calcmode="lin" valueType="num">
                                      <p:cBhvr additive="base">
                                        <p:cTn id="52" dur="500" fill="hold"/>
                                        <p:tgtEl>
                                          <p:spTgt spid="32"/>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900"/>
                                  </p:stCondLst>
                                  <p:childTnLst>
                                    <p:set>
                                      <p:cBhvr>
                                        <p:cTn id="54" dur="1" fill="hold">
                                          <p:stCondLst>
                                            <p:cond delay="0"/>
                                          </p:stCondLst>
                                        </p:cTn>
                                        <p:tgtEl>
                                          <p:spTgt spid="38"/>
                                        </p:tgtEl>
                                        <p:attrNameLst>
                                          <p:attrName>style.visibility</p:attrName>
                                        </p:attrNameLst>
                                      </p:cBhvr>
                                      <p:to>
                                        <p:strVal val="visible"/>
                                      </p:to>
                                    </p:set>
                                    <p:anim calcmode="lin" valueType="num">
                                      <p:cBhvr additive="base">
                                        <p:cTn id="55" dur="500" fill="hold"/>
                                        <p:tgtEl>
                                          <p:spTgt spid="38"/>
                                        </p:tgtEl>
                                        <p:attrNameLst>
                                          <p:attrName>ppt_x</p:attrName>
                                        </p:attrNameLst>
                                      </p:cBhvr>
                                      <p:tavLst>
                                        <p:tav tm="0">
                                          <p:val>
                                            <p:strVal val="1+#ppt_w/2"/>
                                          </p:val>
                                        </p:tav>
                                        <p:tav tm="100000">
                                          <p:val>
                                            <p:strVal val="#ppt_x"/>
                                          </p:val>
                                        </p:tav>
                                      </p:tavLst>
                                    </p:anim>
                                    <p:anim calcmode="lin" valueType="num">
                                      <p:cBhvr additive="base">
                                        <p:cTn id="56" dur="500" fill="hold"/>
                                        <p:tgtEl>
                                          <p:spTgt spid="38"/>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1200"/>
                                  </p:stCondLst>
                                  <p:childTnLst>
                                    <p:set>
                                      <p:cBhvr>
                                        <p:cTn id="58" dur="1" fill="hold">
                                          <p:stCondLst>
                                            <p:cond delay="0"/>
                                          </p:stCondLst>
                                        </p:cTn>
                                        <p:tgtEl>
                                          <p:spTgt spid="33"/>
                                        </p:tgtEl>
                                        <p:attrNameLst>
                                          <p:attrName>style.visibility</p:attrName>
                                        </p:attrNameLst>
                                      </p:cBhvr>
                                      <p:to>
                                        <p:strVal val="visible"/>
                                      </p:to>
                                    </p:set>
                                    <p:anim calcmode="lin" valueType="num">
                                      <p:cBhvr additive="base">
                                        <p:cTn id="59" dur="500" fill="hold"/>
                                        <p:tgtEl>
                                          <p:spTgt spid="33"/>
                                        </p:tgtEl>
                                        <p:attrNameLst>
                                          <p:attrName>ppt_x</p:attrName>
                                        </p:attrNameLst>
                                      </p:cBhvr>
                                      <p:tavLst>
                                        <p:tav tm="0">
                                          <p:val>
                                            <p:strVal val="0-#ppt_w/2"/>
                                          </p:val>
                                        </p:tav>
                                        <p:tav tm="100000">
                                          <p:val>
                                            <p:strVal val="#ppt_x"/>
                                          </p:val>
                                        </p:tav>
                                      </p:tavLst>
                                    </p:anim>
                                    <p:anim calcmode="lin" valueType="num">
                                      <p:cBhvr additive="base">
                                        <p:cTn id="60" dur="500" fill="hold"/>
                                        <p:tgtEl>
                                          <p:spTgt spid="33"/>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1200"/>
                                  </p:stCondLst>
                                  <p:childTnLst>
                                    <p:set>
                                      <p:cBhvr>
                                        <p:cTn id="62" dur="1" fill="hold">
                                          <p:stCondLst>
                                            <p:cond delay="0"/>
                                          </p:stCondLst>
                                        </p:cTn>
                                        <p:tgtEl>
                                          <p:spTgt spid="39"/>
                                        </p:tgtEl>
                                        <p:attrNameLst>
                                          <p:attrName>style.visibility</p:attrName>
                                        </p:attrNameLst>
                                      </p:cBhvr>
                                      <p:to>
                                        <p:strVal val="visible"/>
                                      </p:to>
                                    </p:set>
                                    <p:anim calcmode="lin" valueType="num">
                                      <p:cBhvr additive="base">
                                        <p:cTn id="63" dur="500" fill="hold"/>
                                        <p:tgtEl>
                                          <p:spTgt spid="39"/>
                                        </p:tgtEl>
                                        <p:attrNameLst>
                                          <p:attrName>ppt_x</p:attrName>
                                        </p:attrNameLst>
                                      </p:cBhvr>
                                      <p:tavLst>
                                        <p:tav tm="0">
                                          <p:val>
                                            <p:strVal val="1+#ppt_w/2"/>
                                          </p:val>
                                        </p:tav>
                                        <p:tav tm="100000">
                                          <p:val>
                                            <p:strVal val="#ppt_x"/>
                                          </p:val>
                                        </p:tav>
                                      </p:tavLst>
                                    </p:anim>
                                    <p:anim calcmode="lin" valueType="num">
                                      <p:cBhvr additive="base">
                                        <p:cTn id="64" dur="500" fill="hold"/>
                                        <p:tgtEl>
                                          <p:spTgt spid="3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bldLvl="0"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4"/>
          <p:cNvSpPr>
            <a:spLocks noChangeArrowheads="1"/>
          </p:cNvSpPr>
          <p:nvPr/>
        </p:nvSpPr>
        <p:spPr bwMode="auto">
          <a:xfrm>
            <a:off x="1116273" y="895801"/>
            <a:ext cx="7879757" cy="3563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zh-CN" altLang="zh-CN" sz="1875">
              <a:solidFill>
                <a:schemeClr val="bg1"/>
              </a:solidFill>
              <a:ea typeface="微软雅黑" panose="020B0503020204020204" pitchFamily="34" charset="-122"/>
            </a:endParaRPr>
          </a:p>
        </p:txBody>
      </p:sp>
      <p:sp>
        <p:nvSpPr>
          <p:cNvPr id="4" name="Arc 8"/>
          <p:cNvSpPr/>
          <p:nvPr/>
        </p:nvSpPr>
        <p:spPr bwMode="auto">
          <a:xfrm>
            <a:off x="3256319" y="1457073"/>
            <a:ext cx="1569366" cy="3003903"/>
          </a:xfrm>
          <a:custGeom>
            <a:avLst/>
            <a:gdLst>
              <a:gd name="T0" fmla="*/ 0 w 22625"/>
              <a:gd name="T1" fmla="*/ 141 h 43200"/>
              <a:gd name="T2" fmla="*/ 1219927 w 22625"/>
              <a:gd name="T3" fmla="*/ 586855 h 43200"/>
              <a:gd name="T4" fmla="*/ 22616 w 22625"/>
              <a:gd name="T5" fmla="*/ 1520825 h 43200"/>
              <a:gd name="T6" fmla="*/ 0 60000 65536"/>
              <a:gd name="T7" fmla="*/ 0 60000 65536"/>
              <a:gd name="T8" fmla="*/ 0 60000 65536"/>
              <a:gd name="T9" fmla="*/ 0 w 22625"/>
              <a:gd name="T10" fmla="*/ 0 h 43200"/>
              <a:gd name="T11" fmla="*/ 22625 w 22625"/>
              <a:gd name="T12" fmla="*/ 43200 h 43200"/>
            </a:gdLst>
            <a:ahLst/>
            <a:cxnLst>
              <a:cxn ang="T6">
                <a:pos x="T0" y="T1"/>
              </a:cxn>
              <a:cxn ang="T7">
                <a:pos x="T2" y="T3"/>
              </a:cxn>
              <a:cxn ang="T8">
                <a:pos x="T4" y="T5"/>
              </a:cxn>
            </a:cxnLst>
            <a:rect l="T9" t="T10" r="T11" b="T12"/>
            <a:pathLst>
              <a:path w="22625" h="43200" fill="none" extrusionOk="0">
                <a:moveTo>
                  <a:pt x="22625" y="43175"/>
                </a:moveTo>
                <a:cubicBezTo>
                  <a:pt x="22283" y="43191"/>
                  <a:pt x="21941" y="43199"/>
                  <a:pt x="21600" y="43200"/>
                </a:cubicBezTo>
                <a:cubicBezTo>
                  <a:pt x="9670" y="43200"/>
                  <a:pt x="0" y="33529"/>
                  <a:pt x="0" y="21600"/>
                </a:cubicBezTo>
                <a:cubicBezTo>
                  <a:pt x="-1" y="9737"/>
                  <a:pt x="9566" y="95"/>
                  <a:pt x="21428" y="0"/>
                </a:cubicBezTo>
              </a:path>
              <a:path w="22625" h="43200" stroke="0" extrusionOk="0">
                <a:moveTo>
                  <a:pt x="22625" y="43175"/>
                </a:moveTo>
                <a:cubicBezTo>
                  <a:pt x="22283" y="43191"/>
                  <a:pt x="21941" y="43199"/>
                  <a:pt x="21600" y="43200"/>
                </a:cubicBezTo>
                <a:cubicBezTo>
                  <a:pt x="9670" y="43200"/>
                  <a:pt x="0" y="33529"/>
                  <a:pt x="0" y="21600"/>
                </a:cubicBezTo>
                <a:cubicBezTo>
                  <a:pt x="-1" y="9737"/>
                  <a:pt x="9566" y="95"/>
                  <a:pt x="21428" y="0"/>
                </a:cubicBezTo>
                <a:lnTo>
                  <a:pt x="21600" y="21600"/>
                </a:lnTo>
                <a:close/>
              </a:path>
            </a:pathLst>
          </a:custGeom>
          <a:solidFill>
            <a:schemeClr val="accent2">
              <a:lumMod val="75000"/>
            </a:schemeClr>
          </a:solidFill>
          <a:ln>
            <a:noFill/>
          </a:ln>
        </p:spPr>
        <p:txBody>
          <a:bodyPr anchor="ctr"/>
          <a:lstStyle/>
          <a:p>
            <a:endParaRPr lang="zh-CN" altLang="en-US" sz="1875"/>
          </a:p>
        </p:txBody>
      </p:sp>
      <p:sp>
        <p:nvSpPr>
          <p:cNvPr id="5" name="Arc 9"/>
          <p:cNvSpPr/>
          <p:nvPr/>
        </p:nvSpPr>
        <p:spPr bwMode="auto">
          <a:xfrm>
            <a:off x="4733186" y="1457074"/>
            <a:ext cx="1205637" cy="1501951"/>
          </a:xfrm>
          <a:custGeom>
            <a:avLst/>
            <a:gdLst>
              <a:gd name="G0" fmla="+- 322 0 0"/>
              <a:gd name="G1" fmla="+- 21600 0 0"/>
              <a:gd name="G2" fmla="+- 21600 0 0"/>
              <a:gd name="T0" fmla="*/ 0 w 17369"/>
              <a:gd name="T1" fmla="*/ 2 h 21600"/>
              <a:gd name="T2" fmla="*/ 17369 w 17369"/>
              <a:gd name="T3" fmla="*/ 8335 h 21600"/>
              <a:gd name="T4" fmla="*/ 322 w 17369"/>
              <a:gd name="T5" fmla="*/ 21600 h 21600"/>
            </a:gdLst>
            <a:ahLst/>
            <a:cxnLst>
              <a:cxn ang="0">
                <a:pos x="T0" y="T1"/>
              </a:cxn>
              <a:cxn ang="0">
                <a:pos x="T2" y="T3"/>
              </a:cxn>
              <a:cxn ang="0">
                <a:pos x="T4" y="T5"/>
              </a:cxn>
            </a:cxnLst>
            <a:rect l="0" t="0" r="r" b="b"/>
            <a:pathLst>
              <a:path w="17369" h="21600" fill="none" extrusionOk="0">
                <a:moveTo>
                  <a:pt x="0" y="2"/>
                </a:moveTo>
                <a:cubicBezTo>
                  <a:pt x="107" y="0"/>
                  <a:pt x="214" y="-1"/>
                  <a:pt x="322" y="0"/>
                </a:cubicBezTo>
                <a:cubicBezTo>
                  <a:pt x="6985" y="0"/>
                  <a:pt x="13276" y="3075"/>
                  <a:pt x="17368" y="8335"/>
                </a:cubicBezTo>
              </a:path>
              <a:path w="17369" h="21600" stroke="0" extrusionOk="0">
                <a:moveTo>
                  <a:pt x="0" y="2"/>
                </a:moveTo>
                <a:cubicBezTo>
                  <a:pt x="107" y="0"/>
                  <a:pt x="214" y="-1"/>
                  <a:pt x="322" y="0"/>
                </a:cubicBezTo>
                <a:cubicBezTo>
                  <a:pt x="6985" y="0"/>
                  <a:pt x="13276" y="3075"/>
                  <a:pt x="17368" y="8335"/>
                </a:cubicBezTo>
                <a:lnTo>
                  <a:pt x="322" y="21600"/>
                </a:lnTo>
                <a:close/>
              </a:path>
            </a:pathLst>
          </a:custGeom>
          <a:solidFill>
            <a:srgbClr val="D9AA27"/>
          </a:solidFill>
          <a:ln w="3175" cap="flat" cmpd="sng">
            <a:noFill/>
            <a:bevel/>
          </a:ln>
        </p:spPr>
        <p:txBody>
          <a:bodyPr anchor="ctr"/>
          <a:lstStyle/>
          <a:p>
            <a:pPr defTabSz="955675" fontAlgn="auto">
              <a:spcBef>
                <a:spcPts val="0"/>
              </a:spcBef>
              <a:spcAft>
                <a:spcPts val="0"/>
              </a:spcAft>
              <a:defRPr/>
            </a:pPr>
            <a:endParaRPr lang="zh-CN" altLang="en-US" sz="1875">
              <a:solidFill>
                <a:srgbClr val="F8F8F8"/>
              </a:solidFill>
              <a:latin typeface="+mn-lt"/>
              <a:ea typeface="+mn-ea"/>
            </a:endParaRPr>
          </a:p>
        </p:txBody>
      </p:sp>
      <p:sp>
        <p:nvSpPr>
          <p:cNvPr id="6" name="Arc 10"/>
          <p:cNvSpPr/>
          <p:nvPr/>
        </p:nvSpPr>
        <p:spPr bwMode="auto">
          <a:xfrm rot="5400000">
            <a:off x="4418058" y="2360126"/>
            <a:ext cx="2193350" cy="1500383"/>
          </a:xfrm>
          <a:custGeom>
            <a:avLst/>
            <a:gdLst>
              <a:gd name="T0" fmla="*/ 0 w 31543"/>
              <a:gd name="T1" fmla="*/ 335358 h 21600"/>
              <a:gd name="T2" fmla="*/ 2220913 w 31543"/>
              <a:gd name="T3" fmla="*/ 680140 h 21600"/>
              <a:gd name="T4" fmla="*/ 953127 w 31543"/>
              <a:gd name="T5" fmla="*/ 1519237 h 21600"/>
              <a:gd name="T6" fmla="*/ 0 60000 65536"/>
              <a:gd name="T7" fmla="*/ 0 60000 65536"/>
              <a:gd name="T8" fmla="*/ 0 60000 65536"/>
              <a:gd name="T9" fmla="*/ 0 w 31543"/>
              <a:gd name="T10" fmla="*/ 0 h 21600"/>
              <a:gd name="T11" fmla="*/ 31543 w 31543"/>
              <a:gd name="T12" fmla="*/ 21600 h 21600"/>
            </a:gdLst>
            <a:ahLst/>
            <a:cxnLst>
              <a:cxn ang="T6">
                <a:pos x="T0" y="T1"/>
              </a:cxn>
              <a:cxn ang="T7">
                <a:pos x="T2" y="T3"/>
              </a:cxn>
              <a:cxn ang="T8">
                <a:pos x="T4" y="T5"/>
              </a:cxn>
            </a:cxnLst>
            <a:rect l="T9" t="T10" r="T11" b="T12"/>
            <a:pathLst>
              <a:path w="31543" h="21600" fill="none" extrusionOk="0">
                <a:moveTo>
                  <a:pt x="0" y="4768"/>
                </a:moveTo>
                <a:cubicBezTo>
                  <a:pt x="3837" y="1682"/>
                  <a:pt x="8613" y="-1"/>
                  <a:pt x="13537" y="0"/>
                </a:cubicBezTo>
                <a:cubicBezTo>
                  <a:pt x="20780" y="0"/>
                  <a:pt x="27542" y="3631"/>
                  <a:pt x="31543" y="9669"/>
                </a:cubicBezTo>
              </a:path>
              <a:path w="31543" h="21600" stroke="0" extrusionOk="0">
                <a:moveTo>
                  <a:pt x="0" y="4768"/>
                </a:moveTo>
                <a:cubicBezTo>
                  <a:pt x="3837" y="1682"/>
                  <a:pt x="8613" y="-1"/>
                  <a:pt x="13537" y="0"/>
                </a:cubicBezTo>
                <a:cubicBezTo>
                  <a:pt x="20780" y="0"/>
                  <a:pt x="27542" y="3631"/>
                  <a:pt x="31543" y="9669"/>
                </a:cubicBezTo>
                <a:lnTo>
                  <a:pt x="13537" y="21600"/>
                </a:lnTo>
                <a:close/>
              </a:path>
            </a:pathLst>
          </a:custGeom>
          <a:solidFill>
            <a:schemeClr val="accent2">
              <a:lumMod val="75000"/>
            </a:schemeClr>
          </a:solidFill>
          <a:ln>
            <a:noFill/>
          </a:ln>
        </p:spPr>
        <p:txBody>
          <a:bodyPr anchor="ctr"/>
          <a:lstStyle/>
          <a:p>
            <a:endParaRPr lang="zh-CN" altLang="en-US" sz="1875"/>
          </a:p>
        </p:txBody>
      </p:sp>
      <p:sp>
        <p:nvSpPr>
          <p:cNvPr id="7" name="Arc 11"/>
          <p:cNvSpPr/>
          <p:nvPr/>
        </p:nvSpPr>
        <p:spPr bwMode="auto">
          <a:xfrm rot="9670427">
            <a:off x="4581108" y="2921397"/>
            <a:ext cx="810552" cy="1500384"/>
          </a:xfrm>
          <a:custGeom>
            <a:avLst/>
            <a:gdLst>
              <a:gd name="G0" fmla="+- 5560 0 0"/>
              <a:gd name="G1" fmla="+- 21600 0 0"/>
              <a:gd name="G2" fmla="+- 21600 0 0"/>
              <a:gd name="T0" fmla="*/ 0 w 11660"/>
              <a:gd name="T1" fmla="*/ 728 h 21600"/>
              <a:gd name="T2" fmla="*/ 11660 w 11660"/>
              <a:gd name="T3" fmla="*/ 879 h 21600"/>
              <a:gd name="T4" fmla="*/ 5560 w 11660"/>
              <a:gd name="T5" fmla="*/ 21600 h 21600"/>
            </a:gdLst>
            <a:ahLst/>
            <a:cxnLst>
              <a:cxn ang="0">
                <a:pos x="T0" y="T1"/>
              </a:cxn>
              <a:cxn ang="0">
                <a:pos x="T2" y="T3"/>
              </a:cxn>
              <a:cxn ang="0">
                <a:pos x="T4" y="T5"/>
              </a:cxn>
            </a:cxnLst>
            <a:rect l="0" t="0" r="r" b="b"/>
            <a:pathLst>
              <a:path w="11660" h="21600" fill="none" extrusionOk="0">
                <a:moveTo>
                  <a:pt x="-1" y="727"/>
                </a:moveTo>
                <a:cubicBezTo>
                  <a:pt x="1813" y="244"/>
                  <a:pt x="3682" y="-1"/>
                  <a:pt x="5560" y="0"/>
                </a:cubicBezTo>
                <a:cubicBezTo>
                  <a:pt x="7624" y="0"/>
                  <a:pt x="9679" y="296"/>
                  <a:pt x="11659" y="879"/>
                </a:cubicBezTo>
              </a:path>
              <a:path w="11660" h="21600" stroke="0" extrusionOk="0">
                <a:moveTo>
                  <a:pt x="-1" y="727"/>
                </a:moveTo>
                <a:cubicBezTo>
                  <a:pt x="1813" y="244"/>
                  <a:pt x="3682" y="-1"/>
                  <a:pt x="5560" y="0"/>
                </a:cubicBezTo>
                <a:cubicBezTo>
                  <a:pt x="7624" y="0"/>
                  <a:pt x="9679" y="296"/>
                  <a:pt x="11659" y="879"/>
                </a:cubicBezTo>
                <a:lnTo>
                  <a:pt x="5560" y="21600"/>
                </a:lnTo>
                <a:close/>
              </a:path>
            </a:pathLst>
          </a:custGeom>
          <a:solidFill>
            <a:srgbClr val="D9AA27"/>
          </a:solidFill>
          <a:ln w="3175" cap="flat" cmpd="sng">
            <a:noFill/>
            <a:bevel/>
          </a:ln>
        </p:spPr>
        <p:txBody>
          <a:bodyPr anchor="ctr"/>
          <a:lstStyle/>
          <a:p>
            <a:pPr defTabSz="955675" fontAlgn="auto">
              <a:spcBef>
                <a:spcPts val="0"/>
              </a:spcBef>
              <a:spcAft>
                <a:spcPts val="0"/>
              </a:spcAft>
              <a:defRPr/>
            </a:pPr>
            <a:endParaRPr lang="zh-CN" altLang="en-US" sz="1875">
              <a:solidFill>
                <a:srgbClr val="F8F8F8"/>
              </a:solidFill>
              <a:latin typeface="+mn-lt"/>
              <a:ea typeface="+mn-ea"/>
            </a:endParaRPr>
          </a:p>
        </p:txBody>
      </p:sp>
      <p:sp>
        <p:nvSpPr>
          <p:cNvPr id="30727" name="Oval 12"/>
          <p:cNvSpPr>
            <a:spLocks noChangeArrowheads="1"/>
          </p:cNvSpPr>
          <p:nvPr/>
        </p:nvSpPr>
        <p:spPr bwMode="auto">
          <a:xfrm>
            <a:off x="4247167" y="2457329"/>
            <a:ext cx="1022205" cy="1022205"/>
          </a:xfrm>
          <a:prstGeom prst="ellipse">
            <a:avLst/>
          </a:prstGeom>
          <a:solidFill>
            <a:srgbClr val="F8F8F8"/>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endParaRPr lang="zh-CN" altLang="en-US" sz="1875">
              <a:ea typeface="微软雅黑" panose="020B0503020204020204" pitchFamily="34" charset="-122"/>
            </a:endParaRPr>
          </a:p>
        </p:txBody>
      </p:sp>
      <p:sp>
        <p:nvSpPr>
          <p:cNvPr id="9" name="Text Box 13"/>
          <p:cNvSpPr txBox="1">
            <a:spLocks noChangeArrowheads="1"/>
          </p:cNvSpPr>
          <p:nvPr/>
        </p:nvSpPr>
        <p:spPr bwMode="auto">
          <a:xfrm>
            <a:off x="3289242" y="2730126"/>
            <a:ext cx="887374" cy="3810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pPr algn="ctr" eaLnBrk="0" hangingPunct="0">
              <a:spcBef>
                <a:spcPct val="50000"/>
              </a:spcBef>
            </a:pPr>
            <a:r>
              <a:rPr lang="en-US" altLang="zh-CN" sz="1875">
                <a:solidFill>
                  <a:srgbClr val="F8F8F8"/>
                </a:solidFill>
                <a:latin typeface="微软雅黑" panose="020B0503020204020204" pitchFamily="34" charset="-122"/>
              </a:rPr>
              <a:t>50%</a:t>
            </a:r>
            <a:endParaRPr lang="en-US" altLang="zh-CN" sz="1875">
              <a:solidFill>
                <a:srgbClr val="F8F8F8"/>
              </a:solidFill>
              <a:latin typeface="微软雅黑" panose="020B0503020204020204" pitchFamily="34" charset="-122"/>
            </a:endParaRPr>
          </a:p>
        </p:txBody>
      </p:sp>
      <p:sp>
        <p:nvSpPr>
          <p:cNvPr id="10" name="Text Box 14"/>
          <p:cNvSpPr txBox="1">
            <a:spLocks noChangeArrowheads="1"/>
          </p:cNvSpPr>
          <p:nvPr/>
        </p:nvSpPr>
        <p:spPr bwMode="auto">
          <a:xfrm>
            <a:off x="5269373" y="2907287"/>
            <a:ext cx="874832" cy="3810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pPr algn="ctr" eaLnBrk="0" hangingPunct="0">
              <a:spcBef>
                <a:spcPct val="50000"/>
              </a:spcBef>
            </a:pPr>
            <a:r>
              <a:rPr lang="en-US" altLang="zh-CN" sz="1875">
                <a:solidFill>
                  <a:srgbClr val="F8F8F8"/>
                </a:solidFill>
                <a:latin typeface="微软雅黑" panose="020B0503020204020204" pitchFamily="34" charset="-122"/>
              </a:rPr>
              <a:t>24%</a:t>
            </a:r>
            <a:endParaRPr lang="en-US" altLang="zh-CN" sz="1875">
              <a:solidFill>
                <a:srgbClr val="F8F8F8"/>
              </a:solidFill>
              <a:latin typeface="微软雅黑" panose="020B0503020204020204" pitchFamily="34" charset="-122"/>
            </a:endParaRPr>
          </a:p>
        </p:txBody>
      </p:sp>
      <p:sp>
        <p:nvSpPr>
          <p:cNvPr id="11" name="Text Box 15"/>
          <p:cNvSpPr txBox="1">
            <a:spLocks noChangeArrowheads="1"/>
          </p:cNvSpPr>
          <p:nvPr/>
        </p:nvSpPr>
        <p:spPr bwMode="auto">
          <a:xfrm>
            <a:off x="4789626" y="1864701"/>
            <a:ext cx="689831" cy="3810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pPr algn="ctr" eaLnBrk="0" hangingPunct="0">
              <a:spcBef>
                <a:spcPct val="50000"/>
              </a:spcBef>
            </a:pPr>
            <a:r>
              <a:rPr lang="en-US" altLang="zh-CN" sz="1875">
                <a:solidFill>
                  <a:srgbClr val="F8F8F8"/>
                </a:solidFill>
                <a:latin typeface="微软雅黑" panose="020B0503020204020204" pitchFamily="34" charset="-122"/>
              </a:rPr>
              <a:t>16%</a:t>
            </a:r>
            <a:endParaRPr lang="en-US" altLang="zh-CN" sz="1875">
              <a:solidFill>
                <a:srgbClr val="F8F8F8"/>
              </a:solidFill>
              <a:latin typeface="微软雅黑" panose="020B0503020204020204" pitchFamily="34" charset="-122"/>
            </a:endParaRPr>
          </a:p>
        </p:txBody>
      </p:sp>
      <p:sp>
        <p:nvSpPr>
          <p:cNvPr id="12" name="Text Box 16"/>
          <p:cNvSpPr txBox="1">
            <a:spLocks noChangeArrowheads="1"/>
          </p:cNvSpPr>
          <p:nvPr/>
        </p:nvSpPr>
        <p:spPr bwMode="auto">
          <a:xfrm>
            <a:off x="4788058" y="3802500"/>
            <a:ext cx="689831" cy="3810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pPr algn="ctr" eaLnBrk="0" hangingPunct="0">
              <a:spcBef>
                <a:spcPct val="50000"/>
              </a:spcBef>
            </a:pPr>
            <a:r>
              <a:rPr lang="en-US" altLang="zh-CN" sz="1875">
                <a:solidFill>
                  <a:srgbClr val="F8F8F8"/>
                </a:solidFill>
                <a:latin typeface="微软雅黑" panose="020B0503020204020204" pitchFamily="34" charset="-122"/>
              </a:rPr>
              <a:t>10%</a:t>
            </a:r>
            <a:endParaRPr lang="en-US" altLang="zh-CN" sz="1875">
              <a:solidFill>
                <a:srgbClr val="F8F8F8"/>
              </a:solidFill>
              <a:latin typeface="微软雅黑" panose="020B0503020204020204" pitchFamily="34" charset="-122"/>
            </a:endParaRPr>
          </a:p>
        </p:txBody>
      </p:sp>
      <p:grpSp>
        <p:nvGrpSpPr>
          <p:cNvPr id="2" name="Group 17"/>
          <p:cNvGrpSpPr/>
          <p:nvPr/>
        </p:nvGrpSpPr>
        <p:grpSpPr bwMode="auto">
          <a:xfrm>
            <a:off x="5877678" y="1174869"/>
            <a:ext cx="2713859" cy="953222"/>
            <a:chOff x="0" y="0"/>
            <a:chExt cx="4325" cy="1520"/>
          </a:xfrm>
        </p:grpSpPr>
        <p:sp>
          <p:nvSpPr>
            <p:cNvPr id="14" name="AutoShape 18"/>
            <p:cNvSpPr>
              <a:spLocks noChangeArrowheads="1"/>
            </p:cNvSpPr>
            <p:nvPr/>
          </p:nvSpPr>
          <p:spPr bwMode="auto">
            <a:xfrm>
              <a:off x="949" y="0"/>
              <a:ext cx="3376" cy="1520"/>
            </a:xfrm>
            <a:prstGeom prst="roundRect">
              <a:avLst>
                <a:gd name="adj" fmla="val 16667"/>
              </a:avLst>
            </a:prstGeom>
            <a:noFill/>
            <a:ln w="3175" cap="flat" cmpd="sng">
              <a:solidFill>
                <a:schemeClr val="accent6">
                  <a:lumMod val="75000"/>
                  <a:lumOff val="25000"/>
                </a:schemeClr>
              </a:solidFill>
              <a:prstDash val="dash"/>
              <a:miter lim="800000"/>
            </a:ln>
            <a:effectLst/>
          </p:spPr>
          <p:txBody>
            <a:bodyPr wrap="none" anchor="ctr"/>
            <a:lstStyle/>
            <a:p>
              <a:pPr defTabSz="955675" fontAlgn="auto">
                <a:spcBef>
                  <a:spcPts val="0"/>
                </a:spcBef>
                <a:spcAft>
                  <a:spcPts val="0"/>
                </a:spcAft>
                <a:defRPr/>
              </a:pPr>
              <a:endParaRPr lang="zh-CN" altLang="en-US" sz="1875">
                <a:solidFill>
                  <a:schemeClr val="accent6">
                    <a:lumMod val="75000"/>
                    <a:lumOff val="25000"/>
                  </a:schemeClr>
                </a:solidFill>
                <a:latin typeface="+mn-lt"/>
                <a:ea typeface="+mn-ea"/>
              </a:endParaRPr>
            </a:p>
          </p:txBody>
        </p:sp>
        <p:sp>
          <p:nvSpPr>
            <p:cNvPr id="15" name="AutoShape 19"/>
            <p:cNvSpPr>
              <a:spLocks noChangeArrowheads="1"/>
            </p:cNvSpPr>
            <p:nvPr/>
          </p:nvSpPr>
          <p:spPr bwMode="auto">
            <a:xfrm>
              <a:off x="155" y="418"/>
              <a:ext cx="1509" cy="715"/>
            </a:xfrm>
            <a:prstGeom prst="roundRect">
              <a:avLst>
                <a:gd name="adj" fmla="val 16667"/>
              </a:avLst>
            </a:prstGeom>
            <a:solidFill>
              <a:srgbClr val="FFFFFF"/>
            </a:solidFill>
            <a:ln w="3175" cap="flat" cmpd="sng">
              <a:solidFill>
                <a:schemeClr val="accent6">
                  <a:lumMod val="75000"/>
                  <a:lumOff val="25000"/>
                </a:schemeClr>
              </a:solidFill>
              <a:prstDash val="dash"/>
              <a:miter lim="800000"/>
            </a:ln>
            <a:effectLst/>
          </p:spPr>
          <p:txBody>
            <a:bodyPr wrap="none" anchor="ctr"/>
            <a:lstStyle/>
            <a:p>
              <a:pPr defTabSz="955675" fontAlgn="auto">
                <a:spcBef>
                  <a:spcPts val="0"/>
                </a:spcBef>
                <a:spcAft>
                  <a:spcPts val="0"/>
                </a:spcAft>
                <a:defRPr/>
              </a:pPr>
              <a:endParaRPr lang="zh-CN" altLang="en-US" sz="1875">
                <a:solidFill>
                  <a:schemeClr val="accent6">
                    <a:lumMod val="75000"/>
                    <a:lumOff val="25000"/>
                  </a:schemeClr>
                </a:solidFill>
                <a:latin typeface="+mn-lt"/>
                <a:ea typeface="+mn-ea"/>
              </a:endParaRPr>
            </a:p>
          </p:txBody>
        </p:sp>
        <p:sp>
          <p:nvSpPr>
            <p:cNvPr id="16" name="Arc 20"/>
            <p:cNvSpPr/>
            <p:nvPr/>
          </p:nvSpPr>
          <p:spPr bwMode="auto">
            <a:xfrm>
              <a:off x="1142" y="480"/>
              <a:ext cx="430" cy="548"/>
            </a:xfrm>
            <a:custGeom>
              <a:avLst/>
              <a:gdLst>
                <a:gd name="G0" fmla="+- 0 0 0"/>
                <a:gd name="G1" fmla="+- 21600 0 0"/>
                <a:gd name="G2" fmla="+- 21600 0 0"/>
                <a:gd name="T0" fmla="*/ 0 w 17047"/>
                <a:gd name="T1" fmla="*/ 0 h 21600"/>
                <a:gd name="T2" fmla="*/ 17047 w 17047"/>
                <a:gd name="T3" fmla="*/ 8335 h 21600"/>
                <a:gd name="T4" fmla="*/ 0 w 17047"/>
                <a:gd name="T5" fmla="*/ 21600 h 21600"/>
              </a:gdLst>
              <a:ahLst/>
              <a:cxnLst>
                <a:cxn ang="0">
                  <a:pos x="T0" y="T1"/>
                </a:cxn>
                <a:cxn ang="0">
                  <a:pos x="T2" y="T3"/>
                </a:cxn>
                <a:cxn ang="0">
                  <a:pos x="T4" y="T5"/>
                </a:cxn>
              </a:cxnLst>
              <a:rect l="0" t="0" r="r" b="b"/>
              <a:pathLst>
                <a:path w="17047" h="21600" fill="none" extrusionOk="0">
                  <a:moveTo>
                    <a:pt x="-1" y="0"/>
                  </a:moveTo>
                  <a:cubicBezTo>
                    <a:pt x="6663" y="0"/>
                    <a:pt x="12954" y="3075"/>
                    <a:pt x="17046" y="8335"/>
                  </a:cubicBezTo>
                </a:path>
                <a:path w="17047" h="21600" stroke="0" extrusionOk="0">
                  <a:moveTo>
                    <a:pt x="-1" y="0"/>
                  </a:moveTo>
                  <a:cubicBezTo>
                    <a:pt x="6663" y="0"/>
                    <a:pt x="12954" y="3075"/>
                    <a:pt x="17046" y="8335"/>
                  </a:cubicBezTo>
                  <a:lnTo>
                    <a:pt x="0" y="21600"/>
                  </a:lnTo>
                  <a:close/>
                </a:path>
              </a:pathLst>
            </a:custGeom>
            <a:solidFill>
              <a:srgbClr val="D9AA27"/>
            </a:solidFill>
            <a:ln>
              <a:noFill/>
            </a:ln>
            <a:effectLst>
              <a:outerShdw dist="38100" algn="ctr" rotWithShape="0">
                <a:srgbClr val="C0C0C0">
                  <a:alpha val="50000"/>
                </a:srgbClr>
              </a:outerShdw>
            </a:effectLst>
          </p:spPr>
          <p:txBody>
            <a:bodyPr wrap="none" anchor="ctr"/>
            <a:lstStyle/>
            <a:p>
              <a:pPr defTabSz="955675" fontAlgn="auto">
                <a:spcBef>
                  <a:spcPts val="0"/>
                </a:spcBef>
                <a:spcAft>
                  <a:spcPts val="0"/>
                </a:spcAft>
                <a:defRPr/>
              </a:pPr>
              <a:endParaRPr lang="zh-CN" altLang="en-US" sz="1875">
                <a:solidFill>
                  <a:schemeClr val="accent6">
                    <a:lumMod val="75000"/>
                    <a:lumOff val="25000"/>
                  </a:schemeClr>
                </a:solidFill>
                <a:latin typeface="+mn-lt"/>
                <a:ea typeface="+mn-ea"/>
              </a:endParaRPr>
            </a:p>
          </p:txBody>
        </p:sp>
        <p:sp>
          <p:nvSpPr>
            <p:cNvPr id="17" name="Text Box 21"/>
            <p:cNvSpPr txBox="1">
              <a:spLocks noChangeArrowheads="1"/>
            </p:cNvSpPr>
            <p:nvPr/>
          </p:nvSpPr>
          <p:spPr bwMode="auto">
            <a:xfrm>
              <a:off x="0" y="488"/>
              <a:ext cx="1289" cy="530"/>
            </a:xfrm>
            <a:prstGeom prst="rect">
              <a:avLst/>
            </a:prstGeom>
            <a:noFill/>
            <a:ln>
              <a:noFill/>
            </a:ln>
            <a:effectLst/>
          </p:spPr>
          <p:txBody>
            <a:bodyPr>
              <a:spAutoFit/>
            </a:bodyPr>
            <a:lstStyle/>
            <a:p>
              <a:pPr algn="ctr" defTabSz="955675" eaLnBrk="0" fontAlgn="auto" hangingPunct="0">
                <a:spcBef>
                  <a:spcPct val="50000"/>
                </a:spcBef>
                <a:spcAft>
                  <a:spcPts val="0"/>
                </a:spcAft>
                <a:defRPr/>
              </a:pPr>
              <a:r>
                <a:rPr lang="en-US" sz="1580" dirty="0">
                  <a:solidFill>
                    <a:schemeClr val="accent6">
                      <a:lumMod val="75000"/>
                      <a:lumOff val="25000"/>
                    </a:schemeClr>
                  </a:solidFill>
                  <a:latin typeface="微软雅黑" panose="020B0503020204020204" pitchFamily="34" charset="-122"/>
                  <a:ea typeface="微软雅黑" panose="020B0503020204020204" pitchFamily="34" charset="-122"/>
                </a:rPr>
                <a:t>16%</a:t>
              </a:r>
              <a:endParaRPr lang="en-US" sz="1580" dirty="0">
                <a:solidFill>
                  <a:schemeClr val="accent6">
                    <a:lumMod val="75000"/>
                    <a:lumOff val="25000"/>
                  </a:schemeClr>
                </a:solidFill>
                <a:latin typeface="微软雅黑" panose="020B0503020204020204" pitchFamily="34" charset="-122"/>
                <a:ea typeface="微软雅黑" panose="020B0503020204020204" pitchFamily="34" charset="-122"/>
              </a:endParaRPr>
            </a:p>
          </p:txBody>
        </p:sp>
        <p:sp>
          <p:nvSpPr>
            <p:cNvPr id="18" name="Rectangle 22"/>
            <p:cNvSpPr>
              <a:spLocks noChangeArrowheads="1"/>
            </p:cNvSpPr>
            <p:nvPr/>
          </p:nvSpPr>
          <p:spPr bwMode="auto">
            <a:xfrm>
              <a:off x="1682" y="35"/>
              <a:ext cx="2519" cy="578"/>
            </a:xfrm>
            <a:prstGeom prst="rect">
              <a:avLst/>
            </a:prstGeom>
            <a:noFill/>
            <a:ln>
              <a:noFill/>
            </a:ln>
            <a:effectLst/>
          </p:spPr>
          <p:txBody>
            <a:bodyPr>
              <a:spAutoFit/>
            </a:bodyPr>
            <a:lstStyle/>
            <a:p>
              <a:pPr algn="r" defTabSz="955675" eaLnBrk="0" fontAlgn="auto" hangingPunct="0">
                <a:spcBef>
                  <a:spcPts val="0"/>
                </a:spcBef>
                <a:spcAft>
                  <a:spcPts val="0"/>
                </a:spcAft>
                <a:defRPr/>
              </a:pPr>
              <a:r>
                <a:rPr lang="zh-CN" altLang="en-US" sz="1780" b="1" dirty="0">
                  <a:solidFill>
                    <a:schemeClr val="accent6">
                      <a:lumMod val="75000"/>
                      <a:lumOff val="25000"/>
                    </a:schemeClr>
                  </a:solidFill>
                  <a:latin typeface="微软雅黑" panose="020B0503020204020204" pitchFamily="34" charset="-122"/>
                  <a:ea typeface="微软雅黑" panose="020B0503020204020204" pitchFamily="34" charset="-122"/>
                </a:rPr>
                <a:t>区域二</a:t>
              </a:r>
              <a:endParaRPr lang="zh-CN" altLang="en-US" sz="1780" b="1" dirty="0">
                <a:solidFill>
                  <a:schemeClr val="accent6">
                    <a:lumMod val="75000"/>
                    <a:lumOff val="25000"/>
                  </a:schemeClr>
                </a:solidFill>
                <a:latin typeface="微软雅黑" panose="020B0503020204020204" pitchFamily="34" charset="-122"/>
                <a:ea typeface="微软雅黑" panose="020B0503020204020204" pitchFamily="34" charset="-122"/>
              </a:endParaRPr>
            </a:p>
          </p:txBody>
        </p:sp>
        <p:sp>
          <p:nvSpPr>
            <p:cNvPr id="19" name="Text Box 23"/>
            <p:cNvSpPr txBox="1">
              <a:spLocks noChangeArrowheads="1"/>
            </p:cNvSpPr>
            <p:nvPr/>
          </p:nvSpPr>
          <p:spPr bwMode="auto">
            <a:xfrm>
              <a:off x="1589" y="613"/>
              <a:ext cx="2711" cy="822"/>
            </a:xfrm>
            <a:prstGeom prst="rect">
              <a:avLst/>
            </a:prstGeom>
            <a:noFill/>
            <a:ln>
              <a:noFill/>
            </a:ln>
            <a:effectLst/>
          </p:spPr>
          <p:txBody>
            <a:bodyPr>
              <a:spAutoFit/>
            </a:bodyPr>
            <a:lstStyle/>
            <a:p>
              <a:pPr defTabSz="955675" fontAlgn="auto">
                <a:spcBef>
                  <a:spcPts val="0"/>
                </a:spcBef>
                <a:spcAft>
                  <a:spcPts val="0"/>
                </a:spcAft>
                <a:defRPr/>
              </a:pPr>
              <a:r>
                <a:rPr lang="zh-CN" altLang="en-US" sz="1385">
                  <a:solidFill>
                    <a:schemeClr val="accent6">
                      <a:lumMod val="75000"/>
                      <a:lumOff val="25000"/>
                    </a:schemeClr>
                  </a:solidFill>
                  <a:latin typeface="微软雅黑" panose="020B0503020204020204" pitchFamily="34" charset="-122"/>
                  <a:ea typeface="微软雅黑" panose="020B0503020204020204" pitchFamily="34" charset="-122"/>
                </a:rPr>
                <a:t>请输入您的文字请输入您的文字</a:t>
              </a:r>
              <a:endParaRPr lang="zh-CN" altLang="en-US" sz="1385">
                <a:solidFill>
                  <a:schemeClr val="accent6">
                    <a:lumMod val="75000"/>
                    <a:lumOff val="25000"/>
                  </a:schemeClr>
                </a:solidFill>
                <a:latin typeface="微软雅黑" panose="020B0503020204020204" pitchFamily="34" charset="-122"/>
                <a:ea typeface="微软雅黑" panose="020B0503020204020204" pitchFamily="34" charset="-122"/>
              </a:endParaRPr>
            </a:p>
          </p:txBody>
        </p:sp>
      </p:grpSp>
      <p:grpSp>
        <p:nvGrpSpPr>
          <p:cNvPr id="13" name="Group 24"/>
          <p:cNvGrpSpPr/>
          <p:nvPr/>
        </p:nvGrpSpPr>
        <p:grpSpPr bwMode="auto">
          <a:xfrm>
            <a:off x="5868272" y="3810340"/>
            <a:ext cx="2706021" cy="981442"/>
            <a:chOff x="0" y="0"/>
            <a:chExt cx="4315" cy="1565"/>
          </a:xfrm>
        </p:grpSpPr>
        <p:sp>
          <p:nvSpPr>
            <p:cNvPr id="21" name="AutoShape 25"/>
            <p:cNvSpPr>
              <a:spLocks noChangeArrowheads="1"/>
            </p:cNvSpPr>
            <p:nvPr/>
          </p:nvSpPr>
          <p:spPr bwMode="auto">
            <a:xfrm>
              <a:off x="940" y="0"/>
              <a:ext cx="3375" cy="1565"/>
            </a:xfrm>
            <a:prstGeom prst="roundRect">
              <a:avLst>
                <a:gd name="adj" fmla="val 16667"/>
              </a:avLst>
            </a:prstGeom>
            <a:noFill/>
            <a:ln w="3175" cap="flat" cmpd="sng">
              <a:solidFill>
                <a:schemeClr val="accent6">
                  <a:lumMod val="75000"/>
                  <a:lumOff val="25000"/>
                </a:schemeClr>
              </a:solidFill>
              <a:prstDash val="dash"/>
              <a:miter lim="800000"/>
            </a:ln>
            <a:effectLst/>
          </p:spPr>
          <p:txBody>
            <a:bodyPr wrap="none" anchor="ctr"/>
            <a:lstStyle/>
            <a:p>
              <a:pPr defTabSz="955675" fontAlgn="auto">
                <a:spcBef>
                  <a:spcPts val="0"/>
                </a:spcBef>
                <a:spcAft>
                  <a:spcPts val="0"/>
                </a:spcAft>
                <a:defRPr/>
              </a:pPr>
              <a:endParaRPr lang="zh-CN" altLang="en-US" sz="1875">
                <a:solidFill>
                  <a:schemeClr val="accent6">
                    <a:lumMod val="75000"/>
                    <a:lumOff val="25000"/>
                  </a:schemeClr>
                </a:solidFill>
                <a:latin typeface="+mn-lt"/>
                <a:ea typeface="+mn-ea"/>
              </a:endParaRPr>
            </a:p>
          </p:txBody>
        </p:sp>
        <p:sp>
          <p:nvSpPr>
            <p:cNvPr id="22" name="AutoShape 26"/>
            <p:cNvSpPr>
              <a:spLocks noChangeArrowheads="1"/>
            </p:cNvSpPr>
            <p:nvPr/>
          </p:nvSpPr>
          <p:spPr bwMode="auto">
            <a:xfrm>
              <a:off x="142" y="472"/>
              <a:ext cx="1513" cy="715"/>
            </a:xfrm>
            <a:prstGeom prst="roundRect">
              <a:avLst>
                <a:gd name="adj" fmla="val 16667"/>
              </a:avLst>
            </a:prstGeom>
            <a:solidFill>
              <a:srgbClr val="FFFFFF"/>
            </a:solidFill>
            <a:ln w="3175" cap="flat" cmpd="sng">
              <a:solidFill>
                <a:schemeClr val="accent6">
                  <a:lumMod val="75000"/>
                  <a:lumOff val="25000"/>
                </a:schemeClr>
              </a:solidFill>
              <a:prstDash val="dash"/>
              <a:miter lim="800000"/>
            </a:ln>
            <a:effectLst/>
          </p:spPr>
          <p:txBody>
            <a:bodyPr wrap="none" anchor="ctr"/>
            <a:lstStyle/>
            <a:p>
              <a:pPr defTabSz="955675" fontAlgn="auto">
                <a:spcBef>
                  <a:spcPts val="0"/>
                </a:spcBef>
                <a:spcAft>
                  <a:spcPts val="0"/>
                </a:spcAft>
                <a:defRPr/>
              </a:pPr>
              <a:endParaRPr lang="zh-CN" altLang="en-US" sz="1875">
                <a:solidFill>
                  <a:schemeClr val="accent6">
                    <a:lumMod val="75000"/>
                    <a:lumOff val="25000"/>
                  </a:schemeClr>
                </a:solidFill>
                <a:latin typeface="+mn-lt"/>
                <a:ea typeface="+mn-ea"/>
              </a:endParaRPr>
            </a:p>
          </p:txBody>
        </p:sp>
        <p:sp>
          <p:nvSpPr>
            <p:cNvPr id="23" name="Arc 27"/>
            <p:cNvSpPr/>
            <p:nvPr/>
          </p:nvSpPr>
          <p:spPr bwMode="auto">
            <a:xfrm rot="5400000">
              <a:off x="987" y="600"/>
              <a:ext cx="575" cy="400"/>
            </a:xfrm>
            <a:custGeom>
              <a:avLst/>
              <a:gdLst>
                <a:gd name="G0" fmla="+- 13148 0 0"/>
                <a:gd name="G1" fmla="+- 21600 0 0"/>
                <a:gd name="G2" fmla="+- 21600 0 0"/>
                <a:gd name="T0" fmla="*/ 0 w 31154"/>
                <a:gd name="T1" fmla="*/ 4462 h 21600"/>
                <a:gd name="T2" fmla="*/ 31154 w 31154"/>
                <a:gd name="T3" fmla="*/ 9670 h 21600"/>
                <a:gd name="T4" fmla="*/ 13148 w 31154"/>
                <a:gd name="T5" fmla="*/ 21600 h 21600"/>
              </a:gdLst>
              <a:ahLst/>
              <a:cxnLst>
                <a:cxn ang="0">
                  <a:pos x="T0" y="T1"/>
                </a:cxn>
                <a:cxn ang="0">
                  <a:pos x="T2" y="T3"/>
                </a:cxn>
                <a:cxn ang="0">
                  <a:pos x="T4" y="T5"/>
                </a:cxn>
              </a:cxnLst>
              <a:rect l="0" t="0" r="r" b="b"/>
              <a:pathLst>
                <a:path w="31154" h="21600" fill="none" extrusionOk="0">
                  <a:moveTo>
                    <a:pt x="0" y="4462"/>
                  </a:moveTo>
                  <a:cubicBezTo>
                    <a:pt x="3772" y="1568"/>
                    <a:pt x="8393" y="-1"/>
                    <a:pt x="13148" y="0"/>
                  </a:cubicBezTo>
                  <a:cubicBezTo>
                    <a:pt x="20391" y="0"/>
                    <a:pt x="27153" y="3631"/>
                    <a:pt x="31154" y="9669"/>
                  </a:cubicBezTo>
                </a:path>
                <a:path w="31154" h="21600" stroke="0" extrusionOk="0">
                  <a:moveTo>
                    <a:pt x="0" y="4462"/>
                  </a:moveTo>
                  <a:cubicBezTo>
                    <a:pt x="3772" y="1568"/>
                    <a:pt x="8393" y="-1"/>
                    <a:pt x="13148" y="0"/>
                  </a:cubicBezTo>
                  <a:cubicBezTo>
                    <a:pt x="20391" y="0"/>
                    <a:pt x="27153" y="3631"/>
                    <a:pt x="31154" y="9669"/>
                  </a:cubicBezTo>
                  <a:lnTo>
                    <a:pt x="13148" y="21600"/>
                  </a:lnTo>
                  <a:close/>
                </a:path>
              </a:pathLst>
            </a:custGeom>
            <a:solidFill>
              <a:schemeClr val="accent2">
                <a:lumMod val="75000"/>
              </a:schemeClr>
            </a:solidFill>
            <a:ln>
              <a:noFill/>
            </a:ln>
            <a:effectLst>
              <a:outerShdw dist="56796" dir="1593903" algn="ctr" rotWithShape="0">
                <a:srgbClr val="C0C0C0">
                  <a:alpha val="50000"/>
                </a:srgbClr>
              </a:outerShdw>
            </a:effectLst>
          </p:spPr>
          <p:txBody>
            <a:bodyPr wrap="none" anchor="ctr"/>
            <a:lstStyle/>
            <a:p>
              <a:pPr defTabSz="955675" fontAlgn="auto">
                <a:spcBef>
                  <a:spcPts val="0"/>
                </a:spcBef>
                <a:spcAft>
                  <a:spcPts val="0"/>
                </a:spcAft>
                <a:defRPr/>
              </a:pPr>
              <a:endParaRPr lang="zh-CN" altLang="en-US" sz="1875">
                <a:solidFill>
                  <a:schemeClr val="accent6">
                    <a:lumMod val="75000"/>
                    <a:lumOff val="25000"/>
                  </a:schemeClr>
                </a:solidFill>
                <a:latin typeface="+mn-lt"/>
                <a:ea typeface="+mn-ea"/>
              </a:endParaRPr>
            </a:p>
          </p:txBody>
        </p:sp>
        <p:sp>
          <p:nvSpPr>
            <p:cNvPr id="24" name="Text Box 28"/>
            <p:cNvSpPr txBox="1">
              <a:spLocks noChangeArrowheads="1"/>
            </p:cNvSpPr>
            <p:nvPr/>
          </p:nvSpPr>
          <p:spPr bwMode="auto">
            <a:xfrm>
              <a:off x="0" y="535"/>
              <a:ext cx="1290" cy="535"/>
            </a:xfrm>
            <a:prstGeom prst="rect">
              <a:avLst/>
            </a:prstGeom>
            <a:noFill/>
            <a:ln>
              <a:noFill/>
            </a:ln>
            <a:effectLst/>
          </p:spPr>
          <p:txBody>
            <a:bodyPr>
              <a:spAutoFit/>
            </a:bodyPr>
            <a:lstStyle/>
            <a:p>
              <a:pPr algn="ctr" defTabSz="955675" eaLnBrk="0" fontAlgn="auto" hangingPunct="0">
                <a:spcBef>
                  <a:spcPct val="50000"/>
                </a:spcBef>
                <a:spcAft>
                  <a:spcPts val="0"/>
                </a:spcAft>
                <a:defRPr/>
              </a:pPr>
              <a:r>
                <a:rPr lang="en-US" sz="1580">
                  <a:solidFill>
                    <a:schemeClr val="accent6">
                      <a:lumMod val="75000"/>
                      <a:lumOff val="25000"/>
                    </a:schemeClr>
                  </a:solidFill>
                  <a:latin typeface="微软雅黑" panose="020B0503020204020204" pitchFamily="34" charset="-122"/>
                  <a:ea typeface="微软雅黑" panose="020B0503020204020204" pitchFamily="34" charset="-122"/>
                </a:rPr>
                <a:t>24%</a:t>
              </a:r>
              <a:endParaRPr lang="en-US" sz="1580">
                <a:solidFill>
                  <a:schemeClr val="accent6">
                    <a:lumMod val="75000"/>
                    <a:lumOff val="25000"/>
                  </a:schemeClr>
                </a:solidFill>
                <a:latin typeface="微软雅黑" panose="020B0503020204020204" pitchFamily="34" charset="-122"/>
                <a:ea typeface="微软雅黑" panose="020B0503020204020204" pitchFamily="34" charset="-122"/>
              </a:endParaRPr>
            </a:p>
          </p:txBody>
        </p:sp>
        <p:sp>
          <p:nvSpPr>
            <p:cNvPr id="26" name="Rectangle 29"/>
            <p:cNvSpPr>
              <a:spLocks noChangeArrowheads="1"/>
            </p:cNvSpPr>
            <p:nvPr/>
          </p:nvSpPr>
          <p:spPr bwMode="auto">
            <a:xfrm>
              <a:off x="1645" y="57"/>
              <a:ext cx="2545" cy="583"/>
            </a:xfrm>
            <a:prstGeom prst="rect">
              <a:avLst/>
            </a:prstGeom>
            <a:noFill/>
            <a:ln>
              <a:noFill/>
            </a:ln>
            <a:effectLst/>
          </p:spPr>
          <p:txBody>
            <a:bodyPr>
              <a:spAutoFit/>
            </a:bodyPr>
            <a:lstStyle/>
            <a:p>
              <a:pPr algn="r" defTabSz="955675" eaLnBrk="0" fontAlgn="auto" hangingPunct="0">
                <a:spcBef>
                  <a:spcPts val="0"/>
                </a:spcBef>
                <a:spcAft>
                  <a:spcPts val="0"/>
                </a:spcAft>
                <a:defRPr/>
              </a:pPr>
              <a:r>
                <a:rPr lang="zh-CN" altLang="en-US" sz="1780" b="1" dirty="0">
                  <a:solidFill>
                    <a:schemeClr val="accent6">
                      <a:lumMod val="75000"/>
                      <a:lumOff val="25000"/>
                    </a:schemeClr>
                  </a:solidFill>
                  <a:latin typeface="+mn-lt"/>
                  <a:ea typeface="微软雅黑" panose="020B0503020204020204" pitchFamily="34" charset="-122"/>
                </a:rPr>
                <a:t>区域三</a:t>
              </a:r>
              <a:endParaRPr lang="en-US" sz="1185" b="1" dirty="0">
                <a:solidFill>
                  <a:schemeClr val="accent6">
                    <a:lumMod val="75000"/>
                    <a:lumOff val="25000"/>
                  </a:schemeClr>
                </a:solidFill>
                <a:latin typeface="+mn-lt"/>
                <a:ea typeface="+mn-ea"/>
              </a:endParaRPr>
            </a:p>
          </p:txBody>
        </p:sp>
        <p:sp>
          <p:nvSpPr>
            <p:cNvPr id="27" name="Text Box 30"/>
            <p:cNvSpPr txBox="1">
              <a:spLocks noChangeArrowheads="1"/>
            </p:cNvSpPr>
            <p:nvPr/>
          </p:nvSpPr>
          <p:spPr bwMode="auto">
            <a:xfrm>
              <a:off x="1605" y="650"/>
              <a:ext cx="2710" cy="826"/>
            </a:xfrm>
            <a:prstGeom prst="rect">
              <a:avLst/>
            </a:prstGeom>
            <a:noFill/>
            <a:ln>
              <a:noFill/>
            </a:ln>
            <a:effectLst/>
          </p:spPr>
          <p:txBody>
            <a:bodyPr>
              <a:spAutoFit/>
            </a:bodyPr>
            <a:lstStyle/>
            <a:p>
              <a:pPr defTabSz="955675" fontAlgn="auto">
                <a:spcBef>
                  <a:spcPts val="0"/>
                </a:spcBef>
                <a:spcAft>
                  <a:spcPts val="0"/>
                </a:spcAft>
                <a:defRPr/>
              </a:pPr>
              <a:r>
                <a:rPr lang="zh-CN" altLang="en-US" sz="1385">
                  <a:solidFill>
                    <a:schemeClr val="accent6">
                      <a:lumMod val="75000"/>
                      <a:lumOff val="25000"/>
                    </a:schemeClr>
                  </a:solidFill>
                  <a:latin typeface="微软雅黑" panose="020B0503020204020204" pitchFamily="34" charset="-122"/>
                  <a:ea typeface="微软雅黑" panose="020B0503020204020204" pitchFamily="34" charset="-122"/>
                </a:rPr>
                <a:t>请输入您的文字请输入您的文字</a:t>
              </a:r>
              <a:endParaRPr lang="zh-CN" altLang="en-US" sz="1385">
                <a:solidFill>
                  <a:schemeClr val="accent6">
                    <a:lumMod val="75000"/>
                    <a:lumOff val="25000"/>
                  </a:schemeClr>
                </a:solidFill>
                <a:latin typeface="微软雅黑" panose="020B0503020204020204" pitchFamily="34" charset="-122"/>
                <a:ea typeface="微软雅黑" panose="020B0503020204020204" pitchFamily="34" charset="-122"/>
              </a:endParaRPr>
            </a:p>
          </p:txBody>
        </p:sp>
      </p:grpSp>
      <p:grpSp>
        <p:nvGrpSpPr>
          <p:cNvPr id="20" name="Group 31"/>
          <p:cNvGrpSpPr/>
          <p:nvPr/>
        </p:nvGrpSpPr>
        <p:grpSpPr bwMode="auto">
          <a:xfrm>
            <a:off x="877967" y="3811907"/>
            <a:ext cx="2723267" cy="1022205"/>
            <a:chOff x="0" y="0"/>
            <a:chExt cx="4343" cy="1630"/>
          </a:xfrm>
        </p:grpSpPr>
        <p:sp>
          <p:nvSpPr>
            <p:cNvPr id="29" name="AutoShape 32"/>
            <p:cNvSpPr>
              <a:spLocks noChangeArrowheads="1"/>
            </p:cNvSpPr>
            <p:nvPr/>
          </p:nvSpPr>
          <p:spPr bwMode="auto">
            <a:xfrm>
              <a:off x="0" y="0"/>
              <a:ext cx="3375" cy="1630"/>
            </a:xfrm>
            <a:prstGeom prst="roundRect">
              <a:avLst>
                <a:gd name="adj" fmla="val 16667"/>
              </a:avLst>
            </a:prstGeom>
            <a:noFill/>
            <a:ln w="3175" cap="flat" cmpd="sng">
              <a:solidFill>
                <a:schemeClr val="accent6">
                  <a:lumMod val="75000"/>
                  <a:lumOff val="25000"/>
                </a:schemeClr>
              </a:solidFill>
              <a:prstDash val="dash"/>
              <a:miter lim="800000"/>
            </a:ln>
            <a:effectLst/>
          </p:spPr>
          <p:txBody>
            <a:bodyPr wrap="none" anchor="ctr"/>
            <a:lstStyle/>
            <a:p>
              <a:pPr defTabSz="955675" fontAlgn="auto">
                <a:spcBef>
                  <a:spcPts val="0"/>
                </a:spcBef>
                <a:spcAft>
                  <a:spcPts val="0"/>
                </a:spcAft>
                <a:defRPr/>
              </a:pPr>
              <a:endParaRPr lang="zh-CN" altLang="en-US" sz="1875">
                <a:solidFill>
                  <a:schemeClr val="accent6">
                    <a:lumMod val="75000"/>
                    <a:lumOff val="25000"/>
                  </a:schemeClr>
                </a:solidFill>
                <a:latin typeface="+mn-lt"/>
                <a:ea typeface="+mn-ea"/>
              </a:endParaRPr>
            </a:p>
          </p:txBody>
        </p:sp>
        <p:sp>
          <p:nvSpPr>
            <p:cNvPr id="30" name="AutoShape 33"/>
            <p:cNvSpPr>
              <a:spLocks noChangeArrowheads="1"/>
            </p:cNvSpPr>
            <p:nvPr/>
          </p:nvSpPr>
          <p:spPr bwMode="auto">
            <a:xfrm>
              <a:off x="2775" y="450"/>
              <a:ext cx="1568" cy="718"/>
            </a:xfrm>
            <a:prstGeom prst="roundRect">
              <a:avLst>
                <a:gd name="adj" fmla="val 16667"/>
              </a:avLst>
            </a:prstGeom>
            <a:solidFill>
              <a:srgbClr val="FFFFFF"/>
            </a:solidFill>
            <a:ln w="3175" cap="flat" cmpd="sng">
              <a:solidFill>
                <a:schemeClr val="accent6">
                  <a:lumMod val="75000"/>
                  <a:lumOff val="25000"/>
                </a:schemeClr>
              </a:solidFill>
              <a:prstDash val="dash"/>
              <a:miter lim="800000"/>
            </a:ln>
            <a:effectLst/>
          </p:spPr>
          <p:txBody>
            <a:bodyPr wrap="none" anchor="ctr"/>
            <a:lstStyle/>
            <a:p>
              <a:pPr defTabSz="955675" fontAlgn="auto">
                <a:spcBef>
                  <a:spcPts val="0"/>
                </a:spcBef>
                <a:spcAft>
                  <a:spcPts val="0"/>
                </a:spcAft>
                <a:defRPr/>
              </a:pPr>
              <a:endParaRPr lang="zh-CN" altLang="en-US" sz="1875">
                <a:solidFill>
                  <a:schemeClr val="accent6">
                    <a:lumMod val="75000"/>
                    <a:lumOff val="25000"/>
                  </a:schemeClr>
                </a:solidFill>
                <a:latin typeface="+mn-lt"/>
                <a:ea typeface="+mn-ea"/>
              </a:endParaRPr>
            </a:p>
          </p:txBody>
        </p:sp>
        <p:sp>
          <p:nvSpPr>
            <p:cNvPr id="31" name="Arc 34"/>
            <p:cNvSpPr/>
            <p:nvPr/>
          </p:nvSpPr>
          <p:spPr bwMode="auto">
            <a:xfrm rot="9670427">
              <a:off x="3800" y="493"/>
              <a:ext cx="325" cy="560"/>
            </a:xfrm>
            <a:custGeom>
              <a:avLst/>
              <a:gdLst>
                <a:gd name="G0" fmla="+- 5560 0 0"/>
                <a:gd name="G1" fmla="+- 21600 0 0"/>
                <a:gd name="G2" fmla="+- 21600 0 0"/>
                <a:gd name="T0" fmla="*/ 0 w 11660"/>
                <a:gd name="T1" fmla="*/ 728 h 21600"/>
                <a:gd name="T2" fmla="*/ 11660 w 11660"/>
                <a:gd name="T3" fmla="*/ 879 h 21600"/>
                <a:gd name="T4" fmla="*/ 5560 w 11660"/>
                <a:gd name="T5" fmla="*/ 21600 h 21600"/>
              </a:gdLst>
              <a:ahLst/>
              <a:cxnLst>
                <a:cxn ang="0">
                  <a:pos x="T0" y="T1"/>
                </a:cxn>
                <a:cxn ang="0">
                  <a:pos x="T2" y="T3"/>
                </a:cxn>
                <a:cxn ang="0">
                  <a:pos x="T4" y="T5"/>
                </a:cxn>
              </a:cxnLst>
              <a:rect l="0" t="0" r="r" b="b"/>
              <a:pathLst>
                <a:path w="11660" h="21600" fill="none" extrusionOk="0">
                  <a:moveTo>
                    <a:pt x="-1" y="727"/>
                  </a:moveTo>
                  <a:cubicBezTo>
                    <a:pt x="1813" y="244"/>
                    <a:pt x="3682" y="-1"/>
                    <a:pt x="5560" y="0"/>
                  </a:cubicBezTo>
                  <a:cubicBezTo>
                    <a:pt x="7624" y="0"/>
                    <a:pt x="9679" y="296"/>
                    <a:pt x="11659" y="879"/>
                  </a:cubicBezTo>
                </a:path>
                <a:path w="11660" h="21600" stroke="0" extrusionOk="0">
                  <a:moveTo>
                    <a:pt x="-1" y="727"/>
                  </a:moveTo>
                  <a:cubicBezTo>
                    <a:pt x="1813" y="244"/>
                    <a:pt x="3682" y="-1"/>
                    <a:pt x="5560" y="0"/>
                  </a:cubicBezTo>
                  <a:cubicBezTo>
                    <a:pt x="7624" y="0"/>
                    <a:pt x="9679" y="296"/>
                    <a:pt x="11659" y="879"/>
                  </a:cubicBezTo>
                  <a:lnTo>
                    <a:pt x="5560" y="21600"/>
                  </a:lnTo>
                  <a:close/>
                </a:path>
              </a:pathLst>
            </a:custGeom>
            <a:solidFill>
              <a:srgbClr val="D9AA27"/>
            </a:solidFill>
            <a:ln w="9525" cap="flat" cmpd="sng">
              <a:noFill/>
              <a:miter lim="800000"/>
            </a:ln>
            <a:effectLst>
              <a:outerShdw dist="52363" dir="842175" algn="ctr" rotWithShape="0">
                <a:srgbClr val="C0C0C0">
                  <a:alpha val="50000"/>
                </a:srgbClr>
              </a:outerShdw>
            </a:effectLst>
          </p:spPr>
          <p:txBody>
            <a:bodyPr wrap="none" anchor="ctr"/>
            <a:lstStyle/>
            <a:p>
              <a:pPr defTabSz="955675" fontAlgn="auto">
                <a:spcBef>
                  <a:spcPts val="0"/>
                </a:spcBef>
                <a:spcAft>
                  <a:spcPts val="0"/>
                </a:spcAft>
                <a:defRPr/>
              </a:pPr>
              <a:endParaRPr lang="zh-CN" altLang="en-US" sz="1875">
                <a:solidFill>
                  <a:schemeClr val="accent6">
                    <a:lumMod val="75000"/>
                    <a:lumOff val="25000"/>
                  </a:schemeClr>
                </a:solidFill>
                <a:latin typeface="+mn-lt"/>
                <a:ea typeface="+mn-ea"/>
              </a:endParaRPr>
            </a:p>
          </p:txBody>
        </p:sp>
        <p:sp>
          <p:nvSpPr>
            <p:cNvPr id="32" name="Text Box 35"/>
            <p:cNvSpPr txBox="1">
              <a:spLocks noChangeArrowheads="1"/>
            </p:cNvSpPr>
            <p:nvPr/>
          </p:nvSpPr>
          <p:spPr bwMode="auto">
            <a:xfrm>
              <a:off x="2820" y="523"/>
              <a:ext cx="980" cy="535"/>
            </a:xfrm>
            <a:prstGeom prst="rect">
              <a:avLst/>
            </a:prstGeom>
            <a:noFill/>
            <a:ln>
              <a:noFill/>
            </a:ln>
            <a:effectLst/>
          </p:spPr>
          <p:txBody>
            <a:bodyPr>
              <a:spAutoFit/>
            </a:bodyPr>
            <a:lstStyle/>
            <a:p>
              <a:pPr algn="ctr" defTabSz="955675" eaLnBrk="0" fontAlgn="auto" hangingPunct="0">
                <a:spcBef>
                  <a:spcPct val="50000"/>
                </a:spcBef>
                <a:spcAft>
                  <a:spcPts val="0"/>
                </a:spcAft>
                <a:defRPr/>
              </a:pPr>
              <a:r>
                <a:rPr lang="en-US" sz="1580" b="1">
                  <a:solidFill>
                    <a:schemeClr val="accent6">
                      <a:lumMod val="75000"/>
                      <a:lumOff val="25000"/>
                    </a:schemeClr>
                  </a:solidFill>
                  <a:latin typeface="+mn-lt"/>
                  <a:ea typeface="+mn-ea"/>
                </a:rPr>
                <a:t>10%</a:t>
              </a:r>
              <a:endParaRPr lang="en-US" sz="1580" b="1">
                <a:solidFill>
                  <a:schemeClr val="accent6">
                    <a:lumMod val="75000"/>
                    <a:lumOff val="25000"/>
                  </a:schemeClr>
                </a:solidFill>
                <a:latin typeface="+mn-lt"/>
                <a:ea typeface="+mn-ea"/>
              </a:endParaRPr>
            </a:p>
          </p:txBody>
        </p:sp>
        <p:sp>
          <p:nvSpPr>
            <p:cNvPr id="33" name="Rectangle 36"/>
            <p:cNvSpPr>
              <a:spLocks noChangeArrowheads="1"/>
            </p:cNvSpPr>
            <p:nvPr/>
          </p:nvSpPr>
          <p:spPr bwMode="auto">
            <a:xfrm>
              <a:off x="95" y="115"/>
              <a:ext cx="3033" cy="578"/>
            </a:xfrm>
            <a:prstGeom prst="rect">
              <a:avLst/>
            </a:prstGeom>
            <a:noFill/>
            <a:ln>
              <a:noFill/>
            </a:ln>
            <a:effectLst/>
          </p:spPr>
          <p:txBody>
            <a:bodyPr>
              <a:spAutoFit/>
            </a:bodyPr>
            <a:lstStyle/>
            <a:p>
              <a:pPr defTabSz="955675" eaLnBrk="0" fontAlgn="auto" hangingPunct="0">
                <a:spcBef>
                  <a:spcPts val="0"/>
                </a:spcBef>
                <a:spcAft>
                  <a:spcPts val="0"/>
                </a:spcAft>
                <a:defRPr/>
              </a:pPr>
              <a:r>
                <a:rPr lang="zh-CN" altLang="en-US" sz="1780" b="1" dirty="0">
                  <a:solidFill>
                    <a:schemeClr val="accent6">
                      <a:lumMod val="75000"/>
                      <a:lumOff val="25000"/>
                    </a:schemeClr>
                  </a:solidFill>
                  <a:latin typeface="微软雅黑" panose="020B0503020204020204" pitchFamily="34" charset="-122"/>
                  <a:ea typeface="微软雅黑" panose="020B0503020204020204" pitchFamily="34" charset="-122"/>
                </a:rPr>
                <a:t>区域四</a:t>
              </a:r>
              <a:endParaRPr lang="en-US" sz="990" b="1" dirty="0">
                <a:solidFill>
                  <a:schemeClr val="accent6">
                    <a:lumMod val="75000"/>
                    <a:lumOff val="25000"/>
                  </a:schemeClr>
                </a:solidFill>
                <a:latin typeface="+mn-lt"/>
                <a:ea typeface="+mn-ea"/>
              </a:endParaRPr>
            </a:p>
          </p:txBody>
        </p:sp>
        <p:sp>
          <p:nvSpPr>
            <p:cNvPr id="34" name="Text Box 37"/>
            <p:cNvSpPr txBox="1">
              <a:spLocks noChangeArrowheads="1"/>
            </p:cNvSpPr>
            <p:nvPr/>
          </p:nvSpPr>
          <p:spPr bwMode="auto">
            <a:xfrm>
              <a:off x="113" y="648"/>
              <a:ext cx="2710" cy="826"/>
            </a:xfrm>
            <a:prstGeom prst="rect">
              <a:avLst/>
            </a:prstGeom>
            <a:noFill/>
            <a:ln>
              <a:noFill/>
            </a:ln>
            <a:effectLst/>
          </p:spPr>
          <p:txBody>
            <a:bodyPr>
              <a:spAutoFit/>
            </a:bodyPr>
            <a:lstStyle/>
            <a:p>
              <a:pPr defTabSz="955675" fontAlgn="auto">
                <a:spcBef>
                  <a:spcPts val="0"/>
                </a:spcBef>
                <a:spcAft>
                  <a:spcPts val="0"/>
                </a:spcAft>
                <a:defRPr/>
              </a:pPr>
              <a:r>
                <a:rPr lang="zh-CN" altLang="en-US" sz="1385">
                  <a:solidFill>
                    <a:schemeClr val="accent6">
                      <a:lumMod val="75000"/>
                      <a:lumOff val="25000"/>
                    </a:schemeClr>
                  </a:solidFill>
                  <a:latin typeface="微软雅黑" panose="020B0503020204020204" pitchFamily="34" charset="-122"/>
                  <a:ea typeface="微软雅黑" panose="020B0503020204020204" pitchFamily="34" charset="-122"/>
                </a:rPr>
                <a:t>请输入您的文字请输入您的文字</a:t>
              </a:r>
              <a:endParaRPr lang="zh-CN" altLang="en-US" sz="1385">
                <a:solidFill>
                  <a:schemeClr val="accent6">
                    <a:lumMod val="75000"/>
                    <a:lumOff val="25000"/>
                  </a:schemeClr>
                </a:solidFill>
                <a:latin typeface="微软雅黑" panose="020B0503020204020204" pitchFamily="34" charset="-122"/>
                <a:ea typeface="微软雅黑" panose="020B0503020204020204" pitchFamily="34" charset="-122"/>
              </a:endParaRPr>
            </a:p>
          </p:txBody>
        </p:sp>
      </p:grpSp>
      <p:grpSp>
        <p:nvGrpSpPr>
          <p:cNvPr id="25" name="Group 38"/>
          <p:cNvGrpSpPr/>
          <p:nvPr/>
        </p:nvGrpSpPr>
        <p:grpSpPr bwMode="auto">
          <a:xfrm>
            <a:off x="926570" y="1151353"/>
            <a:ext cx="2729537" cy="975171"/>
            <a:chOff x="0" y="0"/>
            <a:chExt cx="4352" cy="1555"/>
          </a:xfrm>
        </p:grpSpPr>
        <p:sp>
          <p:nvSpPr>
            <p:cNvPr id="36" name="AutoShape 39"/>
            <p:cNvSpPr>
              <a:spLocks noChangeArrowheads="1"/>
            </p:cNvSpPr>
            <p:nvPr/>
          </p:nvSpPr>
          <p:spPr bwMode="auto">
            <a:xfrm>
              <a:off x="0" y="0"/>
              <a:ext cx="3375" cy="1555"/>
            </a:xfrm>
            <a:prstGeom prst="roundRect">
              <a:avLst>
                <a:gd name="adj" fmla="val 16667"/>
              </a:avLst>
            </a:prstGeom>
            <a:noFill/>
            <a:ln w="3175" cap="flat" cmpd="sng">
              <a:solidFill>
                <a:schemeClr val="accent6">
                  <a:lumMod val="75000"/>
                  <a:lumOff val="25000"/>
                </a:schemeClr>
              </a:solidFill>
              <a:prstDash val="dash"/>
              <a:miter lim="800000"/>
            </a:ln>
            <a:effectLst/>
          </p:spPr>
          <p:txBody>
            <a:bodyPr wrap="none" anchor="ctr"/>
            <a:lstStyle/>
            <a:p>
              <a:pPr defTabSz="955675" fontAlgn="auto">
                <a:spcBef>
                  <a:spcPts val="0"/>
                </a:spcBef>
                <a:spcAft>
                  <a:spcPts val="0"/>
                </a:spcAft>
                <a:defRPr/>
              </a:pPr>
              <a:endParaRPr lang="zh-CN" altLang="en-US" sz="1875">
                <a:solidFill>
                  <a:schemeClr val="accent6">
                    <a:lumMod val="75000"/>
                    <a:lumOff val="25000"/>
                  </a:schemeClr>
                </a:solidFill>
                <a:latin typeface="+mn-lt"/>
                <a:ea typeface="+mn-ea"/>
              </a:endParaRPr>
            </a:p>
          </p:txBody>
        </p:sp>
        <p:sp>
          <p:nvSpPr>
            <p:cNvPr id="37" name="AutoShape 40"/>
            <p:cNvSpPr>
              <a:spLocks noChangeArrowheads="1"/>
            </p:cNvSpPr>
            <p:nvPr/>
          </p:nvSpPr>
          <p:spPr bwMode="auto">
            <a:xfrm>
              <a:off x="2742" y="402"/>
              <a:ext cx="1610" cy="770"/>
            </a:xfrm>
            <a:prstGeom prst="roundRect">
              <a:avLst>
                <a:gd name="adj" fmla="val 16667"/>
              </a:avLst>
            </a:prstGeom>
            <a:solidFill>
              <a:srgbClr val="FFFFFF"/>
            </a:solidFill>
            <a:ln w="3175" cap="flat" cmpd="sng">
              <a:solidFill>
                <a:schemeClr val="accent6">
                  <a:lumMod val="75000"/>
                  <a:lumOff val="25000"/>
                </a:schemeClr>
              </a:solidFill>
              <a:prstDash val="dash"/>
              <a:miter lim="800000"/>
            </a:ln>
            <a:effectLst/>
          </p:spPr>
          <p:txBody>
            <a:bodyPr wrap="none" anchor="ctr"/>
            <a:lstStyle/>
            <a:p>
              <a:pPr defTabSz="955675" fontAlgn="auto">
                <a:spcBef>
                  <a:spcPts val="0"/>
                </a:spcBef>
                <a:spcAft>
                  <a:spcPts val="0"/>
                </a:spcAft>
                <a:defRPr/>
              </a:pPr>
              <a:endParaRPr lang="zh-CN" altLang="en-US" sz="1875">
                <a:solidFill>
                  <a:schemeClr val="accent6">
                    <a:lumMod val="75000"/>
                    <a:lumOff val="25000"/>
                  </a:schemeClr>
                </a:solidFill>
                <a:latin typeface="+mn-lt"/>
                <a:ea typeface="+mn-ea"/>
              </a:endParaRPr>
            </a:p>
          </p:txBody>
        </p:sp>
        <p:sp>
          <p:nvSpPr>
            <p:cNvPr id="38" name="Arc 41"/>
            <p:cNvSpPr/>
            <p:nvPr/>
          </p:nvSpPr>
          <p:spPr bwMode="auto">
            <a:xfrm rot="5400000" flipH="1" flipV="1">
              <a:off x="3610" y="610"/>
              <a:ext cx="660" cy="340"/>
            </a:xfrm>
            <a:custGeom>
              <a:avLst/>
              <a:gdLst>
                <a:gd name="G0" fmla="+- 21600 0 0"/>
                <a:gd name="G1" fmla="+- 21600 0 0"/>
                <a:gd name="G2" fmla="+- 21600 0 0"/>
                <a:gd name="T0" fmla="*/ 8 w 43200"/>
                <a:gd name="T1" fmla="*/ 22192 h 22192"/>
                <a:gd name="T2" fmla="*/ 43199 w 43200"/>
                <a:gd name="T3" fmla="*/ 21801 h 22192"/>
                <a:gd name="T4" fmla="*/ 21600 w 43200"/>
                <a:gd name="T5" fmla="*/ 21600 h 22192"/>
              </a:gdLst>
              <a:ahLst/>
              <a:cxnLst>
                <a:cxn ang="0">
                  <a:pos x="T0" y="T1"/>
                </a:cxn>
                <a:cxn ang="0">
                  <a:pos x="T2" y="T3"/>
                </a:cxn>
                <a:cxn ang="0">
                  <a:pos x="T4" y="T5"/>
                </a:cxn>
              </a:cxnLst>
              <a:rect l="0" t="0" r="r" b="b"/>
              <a:pathLst>
                <a:path w="43200" h="22192" fill="none" extrusionOk="0">
                  <a:moveTo>
                    <a:pt x="8" y="22191"/>
                  </a:moveTo>
                  <a:cubicBezTo>
                    <a:pt x="2" y="21994"/>
                    <a:pt x="0" y="21797"/>
                    <a:pt x="0" y="21600"/>
                  </a:cubicBezTo>
                  <a:cubicBezTo>
                    <a:pt x="0" y="9670"/>
                    <a:pt x="9670" y="0"/>
                    <a:pt x="21600" y="0"/>
                  </a:cubicBezTo>
                  <a:cubicBezTo>
                    <a:pt x="33529" y="0"/>
                    <a:pt x="43200" y="9670"/>
                    <a:pt x="43200" y="21600"/>
                  </a:cubicBezTo>
                  <a:cubicBezTo>
                    <a:pt x="43200" y="21667"/>
                    <a:pt x="43199" y="21734"/>
                    <a:pt x="43199" y="21801"/>
                  </a:cubicBezTo>
                </a:path>
                <a:path w="43200" h="22192" stroke="0" extrusionOk="0">
                  <a:moveTo>
                    <a:pt x="8" y="22191"/>
                  </a:moveTo>
                  <a:cubicBezTo>
                    <a:pt x="2" y="21994"/>
                    <a:pt x="0" y="21797"/>
                    <a:pt x="0" y="21600"/>
                  </a:cubicBezTo>
                  <a:cubicBezTo>
                    <a:pt x="0" y="9670"/>
                    <a:pt x="9670" y="0"/>
                    <a:pt x="21600" y="0"/>
                  </a:cubicBezTo>
                  <a:cubicBezTo>
                    <a:pt x="33529" y="0"/>
                    <a:pt x="43200" y="9670"/>
                    <a:pt x="43200" y="21600"/>
                  </a:cubicBezTo>
                  <a:cubicBezTo>
                    <a:pt x="43200" y="21667"/>
                    <a:pt x="43199" y="21734"/>
                    <a:pt x="43199" y="21801"/>
                  </a:cubicBezTo>
                  <a:lnTo>
                    <a:pt x="21600" y="21600"/>
                  </a:lnTo>
                  <a:close/>
                </a:path>
              </a:pathLst>
            </a:custGeom>
            <a:solidFill>
              <a:schemeClr val="accent2">
                <a:lumMod val="75000"/>
              </a:schemeClr>
            </a:solidFill>
            <a:ln>
              <a:noFill/>
            </a:ln>
            <a:effectLst/>
          </p:spPr>
          <p:txBody>
            <a:bodyPr wrap="none" anchor="ctr"/>
            <a:lstStyle/>
            <a:p>
              <a:pPr defTabSz="955675" fontAlgn="auto">
                <a:spcBef>
                  <a:spcPts val="0"/>
                </a:spcBef>
                <a:spcAft>
                  <a:spcPts val="0"/>
                </a:spcAft>
                <a:defRPr/>
              </a:pPr>
              <a:endParaRPr lang="zh-CN" altLang="en-US" sz="1875">
                <a:solidFill>
                  <a:schemeClr val="accent6">
                    <a:lumMod val="75000"/>
                    <a:lumOff val="25000"/>
                  </a:schemeClr>
                </a:solidFill>
                <a:latin typeface="+mn-lt"/>
                <a:ea typeface="+mn-ea"/>
              </a:endParaRPr>
            </a:p>
          </p:txBody>
        </p:sp>
        <p:sp>
          <p:nvSpPr>
            <p:cNvPr id="39" name="Text Box 42"/>
            <p:cNvSpPr txBox="1">
              <a:spLocks noChangeArrowheads="1"/>
            </p:cNvSpPr>
            <p:nvPr/>
          </p:nvSpPr>
          <p:spPr bwMode="auto">
            <a:xfrm>
              <a:off x="2742" y="545"/>
              <a:ext cx="1027" cy="535"/>
            </a:xfrm>
            <a:prstGeom prst="rect">
              <a:avLst/>
            </a:prstGeom>
            <a:noFill/>
            <a:ln>
              <a:noFill/>
            </a:ln>
            <a:effectLst/>
          </p:spPr>
          <p:txBody>
            <a:bodyPr>
              <a:spAutoFit/>
            </a:bodyPr>
            <a:lstStyle/>
            <a:p>
              <a:pPr algn="ctr" defTabSz="955675" eaLnBrk="0" fontAlgn="auto" hangingPunct="0">
                <a:spcBef>
                  <a:spcPct val="50000"/>
                </a:spcBef>
                <a:spcAft>
                  <a:spcPts val="0"/>
                </a:spcAft>
                <a:defRPr/>
              </a:pPr>
              <a:r>
                <a:rPr lang="en-US" sz="1580">
                  <a:solidFill>
                    <a:schemeClr val="accent6">
                      <a:lumMod val="75000"/>
                      <a:lumOff val="25000"/>
                    </a:schemeClr>
                  </a:solidFill>
                  <a:latin typeface="微软雅黑" panose="020B0503020204020204" pitchFamily="34" charset="-122"/>
                  <a:ea typeface="微软雅黑" panose="020B0503020204020204" pitchFamily="34" charset="-122"/>
                </a:rPr>
                <a:t>50%</a:t>
              </a:r>
              <a:endParaRPr lang="en-US" sz="1580">
                <a:solidFill>
                  <a:schemeClr val="accent6">
                    <a:lumMod val="75000"/>
                    <a:lumOff val="25000"/>
                  </a:schemeClr>
                </a:solidFill>
                <a:latin typeface="微软雅黑" panose="020B0503020204020204" pitchFamily="34" charset="-122"/>
                <a:ea typeface="微软雅黑" panose="020B0503020204020204" pitchFamily="34" charset="-122"/>
              </a:endParaRPr>
            </a:p>
          </p:txBody>
        </p:sp>
        <p:sp>
          <p:nvSpPr>
            <p:cNvPr id="40" name="Rectangle 43"/>
            <p:cNvSpPr>
              <a:spLocks noChangeArrowheads="1"/>
            </p:cNvSpPr>
            <p:nvPr/>
          </p:nvSpPr>
          <p:spPr bwMode="auto">
            <a:xfrm>
              <a:off x="107" y="72"/>
              <a:ext cx="2750" cy="578"/>
            </a:xfrm>
            <a:prstGeom prst="rect">
              <a:avLst/>
            </a:prstGeom>
            <a:noFill/>
            <a:ln>
              <a:noFill/>
            </a:ln>
            <a:effectLst/>
          </p:spPr>
          <p:txBody>
            <a:bodyPr>
              <a:spAutoFit/>
            </a:bodyPr>
            <a:lstStyle/>
            <a:p>
              <a:pPr defTabSz="955675" eaLnBrk="0" fontAlgn="auto" hangingPunct="0">
                <a:spcBef>
                  <a:spcPts val="0"/>
                </a:spcBef>
                <a:spcAft>
                  <a:spcPts val="0"/>
                </a:spcAft>
                <a:defRPr/>
              </a:pPr>
              <a:r>
                <a:rPr lang="zh-CN" altLang="en-US" sz="1780" b="1" dirty="0">
                  <a:solidFill>
                    <a:schemeClr val="accent6">
                      <a:lumMod val="75000"/>
                      <a:lumOff val="25000"/>
                    </a:schemeClr>
                  </a:solidFill>
                  <a:latin typeface="微软雅黑" panose="020B0503020204020204" pitchFamily="34" charset="-122"/>
                  <a:ea typeface="微软雅黑" panose="020B0503020204020204" pitchFamily="34" charset="-122"/>
                </a:rPr>
                <a:t>区域一</a:t>
              </a:r>
              <a:endParaRPr lang="en-US" sz="1185" b="1" dirty="0">
                <a:solidFill>
                  <a:schemeClr val="accent6">
                    <a:lumMod val="75000"/>
                    <a:lumOff val="25000"/>
                  </a:schemeClr>
                </a:solidFill>
                <a:latin typeface="+mn-lt"/>
                <a:ea typeface="+mn-ea"/>
              </a:endParaRPr>
            </a:p>
          </p:txBody>
        </p:sp>
        <p:sp>
          <p:nvSpPr>
            <p:cNvPr id="41" name="Text Box 44"/>
            <p:cNvSpPr txBox="1">
              <a:spLocks noChangeArrowheads="1"/>
            </p:cNvSpPr>
            <p:nvPr/>
          </p:nvSpPr>
          <p:spPr bwMode="auto">
            <a:xfrm>
              <a:off x="35" y="545"/>
              <a:ext cx="2710" cy="822"/>
            </a:xfrm>
            <a:prstGeom prst="rect">
              <a:avLst/>
            </a:prstGeom>
            <a:noFill/>
            <a:ln>
              <a:noFill/>
            </a:ln>
            <a:effectLst/>
          </p:spPr>
          <p:txBody>
            <a:bodyPr>
              <a:spAutoFit/>
            </a:bodyPr>
            <a:lstStyle/>
            <a:p>
              <a:pPr defTabSz="955675" fontAlgn="auto">
                <a:spcBef>
                  <a:spcPts val="0"/>
                </a:spcBef>
                <a:spcAft>
                  <a:spcPts val="0"/>
                </a:spcAft>
                <a:defRPr/>
              </a:pPr>
              <a:r>
                <a:rPr lang="zh-CN" altLang="en-US" sz="1385">
                  <a:solidFill>
                    <a:schemeClr val="accent6">
                      <a:lumMod val="75000"/>
                      <a:lumOff val="25000"/>
                    </a:schemeClr>
                  </a:solidFill>
                  <a:latin typeface="微软雅黑" panose="020B0503020204020204" pitchFamily="34" charset="-122"/>
                  <a:ea typeface="微软雅黑" panose="020B0503020204020204" pitchFamily="34" charset="-122"/>
                </a:rPr>
                <a:t>请输入您的文字请输入您的文字</a:t>
              </a:r>
              <a:endParaRPr lang="zh-CN" altLang="en-US" sz="1385">
                <a:solidFill>
                  <a:schemeClr val="accent6">
                    <a:lumMod val="75000"/>
                    <a:lumOff val="25000"/>
                  </a:schemeClr>
                </a:solidFill>
                <a:latin typeface="微软雅黑" panose="020B0503020204020204" pitchFamily="34" charset="-122"/>
                <a:ea typeface="微软雅黑" panose="020B0503020204020204" pitchFamily="34" charset="-122"/>
              </a:endParaRPr>
            </a:p>
          </p:txBody>
        </p:sp>
      </p:grpSp>
      <p:sp>
        <p:nvSpPr>
          <p:cNvPr id="48" name="文本框 6"/>
          <p:cNvSpPr>
            <a:spLocks noChangeArrowheads="1"/>
          </p:cNvSpPr>
          <p:nvPr/>
        </p:nvSpPr>
        <p:spPr bwMode="auto">
          <a:xfrm>
            <a:off x="633155" y="346259"/>
            <a:ext cx="3254750" cy="311546"/>
          </a:xfrm>
          <a:prstGeom prst="rect">
            <a:avLst/>
          </a:prstGeom>
          <a:noFill/>
          <a:ln>
            <a:noFill/>
          </a:ln>
        </p:spPr>
        <p:txBody>
          <a:bodyPr lIns="67720" tIns="33860" rIns="67720" bIns="33860">
            <a:spAutoFit/>
          </a:bodyPr>
          <a:lstStyle/>
          <a:p>
            <a:pPr defTabSz="955675" fontAlgn="auto">
              <a:spcBef>
                <a:spcPts val="0"/>
              </a:spcBef>
              <a:spcAft>
                <a:spcPts val="0"/>
              </a:spcAft>
              <a:defRPr/>
            </a:pPr>
            <a:r>
              <a:rPr lang="zh-CN" altLang="en-US" sz="1580" b="1" dirty="0">
                <a:latin typeface="微软雅黑" panose="020B0503020204020204" pitchFamily="34" charset="-122"/>
                <a:ea typeface="微软雅黑" panose="020B0503020204020204" pitchFamily="34" charset="-122"/>
                <a:sym typeface="微软雅黑" panose="020B0503020204020204" pitchFamily="34" charset="-122"/>
              </a:rPr>
              <a:t>在此输入您的标题内容</a:t>
            </a:r>
            <a:endParaRPr lang="zh-CN" altLang="en-US" sz="1580" b="1" dirty="0">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49" name="组合 48"/>
          <p:cNvGrpSpPr/>
          <p:nvPr/>
        </p:nvGrpSpPr>
        <p:grpSpPr>
          <a:xfrm>
            <a:off x="348216" y="713241"/>
            <a:ext cx="9252985" cy="67009"/>
            <a:chOff x="288133" y="483063"/>
            <a:chExt cx="8772740" cy="64666"/>
          </a:xfrm>
        </p:grpSpPr>
        <p:sp>
          <p:nvSpPr>
            <p:cNvPr id="58" name="任意多边形 57"/>
            <p:cNvSpPr/>
            <p:nvPr/>
          </p:nvSpPr>
          <p:spPr>
            <a:xfrm>
              <a:off x="288133" y="483063"/>
              <a:ext cx="904874" cy="64666"/>
            </a:xfrm>
            <a:custGeom>
              <a:avLst/>
              <a:gdLst>
                <a:gd name="connsiteX0" fmla="*/ 0 w 740569"/>
                <a:gd name="connsiteY0" fmla="*/ 28575 h 47625"/>
                <a:gd name="connsiteX1" fmla="*/ 95250 w 740569"/>
                <a:gd name="connsiteY1" fmla="*/ 0 h 47625"/>
                <a:gd name="connsiteX2" fmla="*/ 152400 w 740569"/>
                <a:gd name="connsiteY2" fmla="*/ 40481 h 47625"/>
                <a:gd name="connsiteX3" fmla="*/ 238125 w 740569"/>
                <a:gd name="connsiteY3" fmla="*/ 4762 h 47625"/>
                <a:gd name="connsiteX4" fmla="*/ 285750 w 740569"/>
                <a:gd name="connsiteY4" fmla="*/ 47625 h 47625"/>
                <a:gd name="connsiteX5" fmla="*/ 431007 w 740569"/>
                <a:gd name="connsiteY5" fmla="*/ 19050 h 47625"/>
                <a:gd name="connsiteX6" fmla="*/ 733425 w 740569"/>
                <a:gd name="connsiteY6" fmla="*/ 19050 h 47625"/>
                <a:gd name="connsiteX7" fmla="*/ 740569 w 740569"/>
                <a:gd name="connsiteY7" fmla="*/ 19050 h 47625"/>
                <a:gd name="connsiteX0-1" fmla="*/ 0 w 740569"/>
                <a:gd name="connsiteY0-2" fmla="*/ 28706 h 47756"/>
                <a:gd name="connsiteX1-3" fmla="*/ 95250 w 740569"/>
                <a:gd name="connsiteY1-4" fmla="*/ 131 h 47756"/>
                <a:gd name="connsiteX2-5" fmla="*/ 152400 w 740569"/>
                <a:gd name="connsiteY2-6" fmla="*/ 40612 h 47756"/>
                <a:gd name="connsiteX3-7" fmla="*/ 238125 w 740569"/>
                <a:gd name="connsiteY3-8" fmla="*/ 4893 h 47756"/>
                <a:gd name="connsiteX4-9" fmla="*/ 285750 w 740569"/>
                <a:gd name="connsiteY4-10" fmla="*/ 47756 h 47756"/>
                <a:gd name="connsiteX5-11" fmla="*/ 431007 w 740569"/>
                <a:gd name="connsiteY5-12" fmla="*/ 19181 h 47756"/>
                <a:gd name="connsiteX6-13" fmla="*/ 733425 w 740569"/>
                <a:gd name="connsiteY6-14" fmla="*/ 19181 h 47756"/>
                <a:gd name="connsiteX7-15" fmla="*/ 740569 w 740569"/>
                <a:gd name="connsiteY7-16" fmla="*/ 19181 h 47756"/>
                <a:gd name="connsiteX0-17" fmla="*/ 0 w 740569"/>
                <a:gd name="connsiteY0-18" fmla="*/ 29111 h 48161"/>
                <a:gd name="connsiteX1-19" fmla="*/ 95250 w 740569"/>
                <a:gd name="connsiteY1-20" fmla="*/ 536 h 48161"/>
                <a:gd name="connsiteX2-21" fmla="*/ 152400 w 740569"/>
                <a:gd name="connsiteY2-22" fmla="*/ 41017 h 48161"/>
                <a:gd name="connsiteX3-23" fmla="*/ 238125 w 740569"/>
                <a:gd name="connsiteY3-24" fmla="*/ 5298 h 48161"/>
                <a:gd name="connsiteX4-25" fmla="*/ 285750 w 740569"/>
                <a:gd name="connsiteY4-26" fmla="*/ 48161 h 48161"/>
                <a:gd name="connsiteX5-27" fmla="*/ 431007 w 740569"/>
                <a:gd name="connsiteY5-28" fmla="*/ 19586 h 48161"/>
                <a:gd name="connsiteX6-29" fmla="*/ 733425 w 740569"/>
                <a:gd name="connsiteY6-30" fmla="*/ 19586 h 48161"/>
                <a:gd name="connsiteX7-31" fmla="*/ 740569 w 740569"/>
                <a:gd name="connsiteY7-32" fmla="*/ 19586 h 48161"/>
                <a:gd name="connsiteX0-33" fmla="*/ 0 w 740569"/>
                <a:gd name="connsiteY0-34" fmla="*/ 45574 h 64624"/>
                <a:gd name="connsiteX1-35" fmla="*/ 111919 w 740569"/>
                <a:gd name="connsiteY1-36" fmla="*/ 330 h 64624"/>
                <a:gd name="connsiteX2-37" fmla="*/ 152400 w 740569"/>
                <a:gd name="connsiteY2-38" fmla="*/ 57480 h 64624"/>
                <a:gd name="connsiteX3-39" fmla="*/ 238125 w 740569"/>
                <a:gd name="connsiteY3-40" fmla="*/ 21761 h 64624"/>
                <a:gd name="connsiteX4-41" fmla="*/ 285750 w 740569"/>
                <a:gd name="connsiteY4-42" fmla="*/ 64624 h 64624"/>
                <a:gd name="connsiteX5-43" fmla="*/ 431007 w 740569"/>
                <a:gd name="connsiteY5-44" fmla="*/ 36049 h 64624"/>
                <a:gd name="connsiteX6-45" fmla="*/ 733425 w 740569"/>
                <a:gd name="connsiteY6-46" fmla="*/ 36049 h 64624"/>
                <a:gd name="connsiteX7-47" fmla="*/ 740569 w 740569"/>
                <a:gd name="connsiteY7-48" fmla="*/ 36049 h 64624"/>
                <a:gd name="connsiteX0-49" fmla="*/ 0 w 740569"/>
                <a:gd name="connsiteY0-50" fmla="*/ 45574 h 64624"/>
                <a:gd name="connsiteX1-51" fmla="*/ 111919 w 740569"/>
                <a:gd name="connsiteY1-52" fmla="*/ 330 h 64624"/>
                <a:gd name="connsiteX2-53" fmla="*/ 152400 w 740569"/>
                <a:gd name="connsiteY2-54" fmla="*/ 57480 h 64624"/>
                <a:gd name="connsiteX3-55" fmla="*/ 238125 w 740569"/>
                <a:gd name="connsiteY3-56" fmla="*/ 21761 h 64624"/>
                <a:gd name="connsiteX4-57" fmla="*/ 285750 w 740569"/>
                <a:gd name="connsiteY4-58" fmla="*/ 64624 h 64624"/>
                <a:gd name="connsiteX5-59" fmla="*/ 431007 w 740569"/>
                <a:gd name="connsiteY5-60" fmla="*/ 36049 h 64624"/>
                <a:gd name="connsiteX6-61" fmla="*/ 733425 w 740569"/>
                <a:gd name="connsiteY6-62" fmla="*/ 36049 h 64624"/>
                <a:gd name="connsiteX7-63" fmla="*/ 740569 w 740569"/>
                <a:gd name="connsiteY7-64" fmla="*/ 36049 h 64624"/>
                <a:gd name="connsiteX0-65" fmla="*/ 0 w 740569"/>
                <a:gd name="connsiteY0-66" fmla="*/ 45574 h 64624"/>
                <a:gd name="connsiteX1-67" fmla="*/ 111919 w 740569"/>
                <a:gd name="connsiteY1-68" fmla="*/ 330 h 64624"/>
                <a:gd name="connsiteX2-69" fmla="*/ 152400 w 740569"/>
                <a:gd name="connsiteY2-70" fmla="*/ 57480 h 64624"/>
                <a:gd name="connsiteX3-71" fmla="*/ 238125 w 740569"/>
                <a:gd name="connsiteY3-72" fmla="*/ 21761 h 64624"/>
                <a:gd name="connsiteX4-73" fmla="*/ 285750 w 740569"/>
                <a:gd name="connsiteY4-74" fmla="*/ 64624 h 64624"/>
                <a:gd name="connsiteX5-75" fmla="*/ 431007 w 740569"/>
                <a:gd name="connsiteY5-76" fmla="*/ 36049 h 64624"/>
                <a:gd name="connsiteX6-77" fmla="*/ 733425 w 740569"/>
                <a:gd name="connsiteY6-78" fmla="*/ 36049 h 64624"/>
                <a:gd name="connsiteX7-79" fmla="*/ 740569 w 740569"/>
                <a:gd name="connsiteY7-80" fmla="*/ 36049 h 64624"/>
                <a:gd name="connsiteX0-81" fmla="*/ 0 w 740569"/>
                <a:gd name="connsiteY0-82" fmla="*/ 45574 h 64624"/>
                <a:gd name="connsiteX1-83" fmla="*/ 111919 w 740569"/>
                <a:gd name="connsiteY1-84" fmla="*/ 330 h 64624"/>
                <a:gd name="connsiteX2-85" fmla="*/ 152400 w 740569"/>
                <a:gd name="connsiteY2-86" fmla="*/ 57480 h 64624"/>
                <a:gd name="connsiteX3-87" fmla="*/ 238125 w 740569"/>
                <a:gd name="connsiteY3-88" fmla="*/ 21761 h 64624"/>
                <a:gd name="connsiteX4-89" fmla="*/ 285750 w 740569"/>
                <a:gd name="connsiteY4-90" fmla="*/ 64624 h 64624"/>
                <a:gd name="connsiteX5-91" fmla="*/ 431007 w 740569"/>
                <a:gd name="connsiteY5-92" fmla="*/ 36049 h 64624"/>
                <a:gd name="connsiteX6-93" fmla="*/ 733425 w 740569"/>
                <a:gd name="connsiteY6-94" fmla="*/ 36049 h 64624"/>
                <a:gd name="connsiteX7-95" fmla="*/ 740569 w 740569"/>
                <a:gd name="connsiteY7-96" fmla="*/ 36049 h 64624"/>
                <a:gd name="connsiteX0-97" fmla="*/ 0 w 740569"/>
                <a:gd name="connsiteY0-98" fmla="*/ 45574 h 67811"/>
                <a:gd name="connsiteX1-99" fmla="*/ 111919 w 740569"/>
                <a:gd name="connsiteY1-100" fmla="*/ 330 h 67811"/>
                <a:gd name="connsiteX2-101" fmla="*/ 152400 w 740569"/>
                <a:gd name="connsiteY2-102" fmla="*/ 57480 h 67811"/>
                <a:gd name="connsiteX3-103" fmla="*/ 238125 w 740569"/>
                <a:gd name="connsiteY3-104" fmla="*/ 21761 h 67811"/>
                <a:gd name="connsiteX4-105" fmla="*/ 285750 w 740569"/>
                <a:gd name="connsiteY4-106" fmla="*/ 64624 h 67811"/>
                <a:gd name="connsiteX5-107" fmla="*/ 431007 w 740569"/>
                <a:gd name="connsiteY5-108" fmla="*/ 36049 h 67811"/>
                <a:gd name="connsiteX6-109" fmla="*/ 733425 w 740569"/>
                <a:gd name="connsiteY6-110" fmla="*/ 36049 h 67811"/>
                <a:gd name="connsiteX7-111" fmla="*/ 740569 w 740569"/>
                <a:gd name="connsiteY7-112" fmla="*/ 36049 h 67811"/>
                <a:gd name="connsiteX0-113" fmla="*/ 0 w 740569"/>
                <a:gd name="connsiteY0-114" fmla="*/ 45574 h 64754"/>
                <a:gd name="connsiteX1-115" fmla="*/ 111919 w 740569"/>
                <a:gd name="connsiteY1-116" fmla="*/ 330 h 64754"/>
                <a:gd name="connsiteX2-117" fmla="*/ 152400 w 740569"/>
                <a:gd name="connsiteY2-118" fmla="*/ 57480 h 64754"/>
                <a:gd name="connsiteX3-119" fmla="*/ 238125 w 740569"/>
                <a:gd name="connsiteY3-120" fmla="*/ 21761 h 64754"/>
                <a:gd name="connsiteX4-121" fmla="*/ 285750 w 740569"/>
                <a:gd name="connsiteY4-122" fmla="*/ 64624 h 64754"/>
                <a:gd name="connsiteX5-123" fmla="*/ 431007 w 740569"/>
                <a:gd name="connsiteY5-124" fmla="*/ 36049 h 64754"/>
                <a:gd name="connsiteX6-125" fmla="*/ 733425 w 740569"/>
                <a:gd name="connsiteY6-126" fmla="*/ 36049 h 64754"/>
                <a:gd name="connsiteX7-127" fmla="*/ 740569 w 740569"/>
                <a:gd name="connsiteY7-128" fmla="*/ 36049 h 64754"/>
                <a:gd name="connsiteX0-129" fmla="*/ 0 w 740569"/>
                <a:gd name="connsiteY0-130" fmla="*/ 45574 h 64776"/>
                <a:gd name="connsiteX1-131" fmla="*/ 111919 w 740569"/>
                <a:gd name="connsiteY1-132" fmla="*/ 330 h 64776"/>
                <a:gd name="connsiteX2-133" fmla="*/ 152400 w 740569"/>
                <a:gd name="connsiteY2-134" fmla="*/ 57480 h 64776"/>
                <a:gd name="connsiteX3-135" fmla="*/ 238125 w 740569"/>
                <a:gd name="connsiteY3-136" fmla="*/ 21761 h 64776"/>
                <a:gd name="connsiteX4-137" fmla="*/ 311944 w 740569"/>
                <a:gd name="connsiteY4-138" fmla="*/ 64624 h 64776"/>
                <a:gd name="connsiteX5-139" fmla="*/ 431007 w 740569"/>
                <a:gd name="connsiteY5-140" fmla="*/ 36049 h 64776"/>
                <a:gd name="connsiteX6-141" fmla="*/ 733425 w 740569"/>
                <a:gd name="connsiteY6-142" fmla="*/ 36049 h 64776"/>
                <a:gd name="connsiteX7-143" fmla="*/ 740569 w 740569"/>
                <a:gd name="connsiteY7-144" fmla="*/ 36049 h 64776"/>
                <a:gd name="connsiteX0-145" fmla="*/ 0 w 758294"/>
                <a:gd name="connsiteY0-146" fmla="*/ 45574 h 64666"/>
                <a:gd name="connsiteX1-147" fmla="*/ 111919 w 758294"/>
                <a:gd name="connsiteY1-148" fmla="*/ 330 h 64666"/>
                <a:gd name="connsiteX2-149" fmla="*/ 152400 w 758294"/>
                <a:gd name="connsiteY2-150" fmla="*/ 57480 h 64666"/>
                <a:gd name="connsiteX3-151" fmla="*/ 238125 w 758294"/>
                <a:gd name="connsiteY3-152" fmla="*/ 21761 h 64666"/>
                <a:gd name="connsiteX4-153" fmla="*/ 311944 w 758294"/>
                <a:gd name="connsiteY4-154" fmla="*/ 64624 h 64666"/>
                <a:gd name="connsiteX5-155" fmla="*/ 423864 w 758294"/>
                <a:gd name="connsiteY5-156" fmla="*/ 12236 h 64666"/>
                <a:gd name="connsiteX6-157" fmla="*/ 733425 w 758294"/>
                <a:gd name="connsiteY6-158" fmla="*/ 36049 h 64666"/>
                <a:gd name="connsiteX7-159" fmla="*/ 740569 w 758294"/>
                <a:gd name="connsiteY7-160" fmla="*/ 36049 h 64666"/>
                <a:gd name="connsiteX0-161" fmla="*/ 0 w 950119"/>
                <a:gd name="connsiteY0-162" fmla="*/ 45574 h 64666"/>
                <a:gd name="connsiteX1-163" fmla="*/ 111919 w 950119"/>
                <a:gd name="connsiteY1-164" fmla="*/ 330 h 64666"/>
                <a:gd name="connsiteX2-165" fmla="*/ 152400 w 950119"/>
                <a:gd name="connsiteY2-166" fmla="*/ 57480 h 64666"/>
                <a:gd name="connsiteX3-167" fmla="*/ 238125 w 950119"/>
                <a:gd name="connsiteY3-168" fmla="*/ 21761 h 64666"/>
                <a:gd name="connsiteX4-169" fmla="*/ 311944 w 950119"/>
                <a:gd name="connsiteY4-170" fmla="*/ 64624 h 64666"/>
                <a:gd name="connsiteX5-171" fmla="*/ 423864 w 950119"/>
                <a:gd name="connsiteY5-172" fmla="*/ 12236 h 64666"/>
                <a:gd name="connsiteX6-173" fmla="*/ 733425 w 950119"/>
                <a:gd name="connsiteY6-174" fmla="*/ 36049 h 64666"/>
                <a:gd name="connsiteX7-175" fmla="*/ 950119 w 950119"/>
                <a:gd name="connsiteY7-176" fmla="*/ 36049 h 64666"/>
                <a:gd name="connsiteX0-177" fmla="*/ 0 w 950119"/>
                <a:gd name="connsiteY0-178" fmla="*/ 45574 h 64666"/>
                <a:gd name="connsiteX1-179" fmla="*/ 111919 w 950119"/>
                <a:gd name="connsiteY1-180" fmla="*/ 330 h 64666"/>
                <a:gd name="connsiteX2-181" fmla="*/ 152400 w 950119"/>
                <a:gd name="connsiteY2-182" fmla="*/ 57480 h 64666"/>
                <a:gd name="connsiteX3-183" fmla="*/ 238125 w 950119"/>
                <a:gd name="connsiteY3-184" fmla="*/ 21761 h 64666"/>
                <a:gd name="connsiteX4-185" fmla="*/ 311944 w 950119"/>
                <a:gd name="connsiteY4-186" fmla="*/ 64624 h 64666"/>
                <a:gd name="connsiteX5-187" fmla="*/ 423864 w 950119"/>
                <a:gd name="connsiteY5-188" fmla="*/ 12236 h 64666"/>
                <a:gd name="connsiteX6-189" fmla="*/ 738187 w 950119"/>
                <a:gd name="connsiteY6-190" fmla="*/ 14618 h 64666"/>
                <a:gd name="connsiteX7-191" fmla="*/ 950119 w 950119"/>
                <a:gd name="connsiteY7-192" fmla="*/ 36049 h 64666"/>
                <a:gd name="connsiteX0-193" fmla="*/ 0 w 985838"/>
                <a:gd name="connsiteY0-194" fmla="*/ 45574 h 64666"/>
                <a:gd name="connsiteX1-195" fmla="*/ 111919 w 985838"/>
                <a:gd name="connsiteY1-196" fmla="*/ 330 h 64666"/>
                <a:gd name="connsiteX2-197" fmla="*/ 152400 w 985838"/>
                <a:gd name="connsiteY2-198" fmla="*/ 57480 h 64666"/>
                <a:gd name="connsiteX3-199" fmla="*/ 238125 w 985838"/>
                <a:gd name="connsiteY3-200" fmla="*/ 21761 h 64666"/>
                <a:gd name="connsiteX4-201" fmla="*/ 311944 w 985838"/>
                <a:gd name="connsiteY4-202" fmla="*/ 64624 h 64666"/>
                <a:gd name="connsiteX5-203" fmla="*/ 423864 w 985838"/>
                <a:gd name="connsiteY5-204" fmla="*/ 12236 h 64666"/>
                <a:gd name="connsiteX6-205" fmla="*/ 738187 w 985838"/>
                <a:gd name="connsiteY6-206" fmla="*/ 14618 h 64666"/>
                <a:gd name="connsiteX7-207" fmla="*/ 985838 w 985838"/>
                <a:gd name="connsiteY7-208" fmla="*/ 16999 h 64666"/>
                <a:gd name="connsiteX0-209" fmla="*/ 0 w 964406"/>
                <a:gd name="connsiteY0-210" fmla="*/ 45574 h 64666"/>
                <a:gd name="connsiteX1-211" fmla="*/ 111919 w 964406"/>
                <a:gd name="connsiteY1-212" fmla="*/ 330 h 64666"/>
                <a:gd name="connsiteX2-213" fmla="*/ 152400 w 964406"/>
                <a:gd name="connsiteY2-214" fmla="*/ 57480 h 64666"/>
                <a:gd name="connsiteX3-215" fmla="*/ 238125 w 964406"/>
                <a:gd name="connsiteY3-216" fmla="*/ 21761 h 64666"/>
                <a:gd name="connsiteX4-217" fmla="*/ 311944 w 964406"/>
                <a:gd name="connsiteY4-218" fmla="*/ 64624 h 64666"/>
                <a:gd name="connsiteX5-219" fmla="*/ 423864 w 964406"/>
                <a:gd name="connsiteY5-220" fmla="*/ 12236 h 64666"/>
                <a:gd name="connsiteX6-221" fmla="*/ 738187 w 964406"/>
                <a:gd name="connsiteY6-222" fmla="*/ 14618 h 64666"/>
                <a:gd name="connsiteX7-223" fmla="*/ 964406 w 964406"/>
                <a:gd name="connsiteY7-224" fmla="*/ 7474 h 64666"/>
                <a:gd name="connsiteX0-225" fmla="*/ 0 w 962024"/>
                <a:gd name="connsiteY0-226" fmla="*/ 45574 h 64666"/>
                <a:gd name="connsiteX1-227" fmla="*/ 111919 w 962024"/>
                <a:gd name="connsiteY1-228" fmla="*/ 330 h 64666"/>
                <a:gd name="connsiteX2-229" fmla="*/ 152400 w 962024"/>
                <a:gd name="connsiteY2-230" fmla="*/ 57480 h 64666"/>
                <a:gd name="connsiteX3-231" fmla="*/ 238125 w 962024"/>
                <a:gd name="connsiteY3-232" fmla="*/ 21761 h 64666"/>
                <a:gd name="connsiteX4-233" fmla="*/ 311944 w 962024"/>
                <a:gd name="connsiteY4-234" fmla="*/ 64624 h 64666"/>
                <a:gd name="connsiteX5-235" fmla="*/ 423864 w 962024"/>
                <a:gd name="connsiteY5-236" fmla="*/ 12236 h 64666"/>
                <a:gd name="connsiteX6-237" fmla="*/ 738187 w 962024"/>
                <a:gd name="connsiteY6-238" fmla="*/ 14618 h 64666"/>
                <a:gd name="connsiteX7-239" fmla="*/ 962024 w 962024"/>
                <a:gd name="connsiteY7-240" fmla="*/ 14618 h 64666"/>
                <a:gd name="connsiteX0-241" fmla="*/ 0 w 845343"/>
                <a:gd name="connsiteY0-242" fmla="*/ 45574 h 64666"/>
                <a:gd name="connsiteX1-243" fmla="*/ 111919 w 845343"/>
                <a:gd name="connsiteY1-244" fmla="*/ 330 h 64666"/>
                <a:gd name="connsiteX2-245" fmla="*/ 152400 w 845343"/>
                <a:gd name="connsiteY2-246" fmla="*/ 57480 h 64666"/>
                <a:gd name="connsiteX3-247" fmla="*/ 238125 w 845343"/>
                <a:gd name="connsiteY3-248" fmla="*/ 21761 h 64666"/>
                <a:gd name="connsiteX4-249" fmla="*/ 311944 w 845343"/>
                <a:gd name="connsiteY4-250" fmla="*/ 64624 h 64666"/>
                <a:gd name="connsiteX5-251" fmla="*/ 423864 w 845343"/>
                <a:gd name="connsiteY5-252" fmla="*/ 12236 h 64666"/>
                <a:gd name="connsiteX6-253" fmla="*/ 738187 w 845343"/>
                <a:gd name="connsiteY6-254" fmla="*/ 14618 h 64666"/>
                <a:gd name="connsiteX7-255" fmla="*/ 845343 w 845343"/>
                <a:gd name="connsiteY7-256" fmla="*/ 14618 h 64666"/>
                <a:gd name="connsiteX0-257" fmla="*/ 0 w 904874"/>
                <a:gd name="connsiteY0-258" fmla="*/ 45574 h 64666"/>
                <a:gd name="connsiteX1-259" fmla="*/ 111919 w 904874"/>
                <a:gd name="connsiteY1-260" fmla="*/ 330 h 64666"/>
                <a:gd name="connsiteX2-261" fmla="*/ 152400 w 904874"/>
                <a:gd name="connsiteY2-262" fmla="*/ 57480 h 64666"/>
                <a:gd name="connsiteX3-263" fmla="*/ 238125 w 904874"/>
                <a:gd name="connsiteY3-264" fmla="*/ 21761 h 64666"/>
                <a:gd name="connsiteX4-265" fmla="*/ 311944 w 904874"/>
                <a:gd name="connsiteY4-266" fmla="*/ 64624 h 64666"/>
                <a:gd name="connsiteX5-267" fmla="*/ 423864 w 904874"/>
                <a:gd name="connsiteY5-268" fmla="*/ 12236 h 64666"/>
                <a:gd name="connsiteX6-269" fmla="*/ 738187 w 904874"/>
                <a:gd name="connsiteY6-270" fmla="*/ 14618 h 64666"/>
                <a:gd name="connsiteX7-271" fmla="*/ 904874 w 904874"/>
                <a:gd name="connsiteY7-272" fmla="*/ 14618 h 64666"/>
                <a:gd name="connsiteX0-273" fmla="*/ 0 w 904874"/>
                <a:gd name="connsiteY0-274" fmla="*/ 45574 h 64666"/>
                <a:gd name="connsiteX1-275" fmla="*/ 111919 w 904874"/>
                <a:gd name="connsiteY1-276" fmla="*/ 330 h 64666"/>
                <a:gd name="connsiteX2-277" fmla="*/ 152400 w 904874"/>
                <a:gd name="connsiteY2-278" fmla="*/ 57480 h 64666"/>
                <a:gd name="connsiteX3-279" fmla="*/ 238125 w 904874"/>
                <a:gd name="connsiteY3-280" fmla="*/ 21761 h 64666"/>
                <a:gd name="connsiteX4-281" fmla="*/ 311944 w 904874"/>
                <a:gd name="connsiteY4-282" fmla="*/ 64624 h 64666"/>
                <a:gd name="connsiteX5-283" fmla="*/ 423864 w 904874"/>
                <a:gd name="connsiteY5-284" fmla="*/ 12236 h 64666"/>
                <a:gd name="connsiteX6-285" fmla="*/ 740569 w 904874"/>
                <a:gd name="connsiteY6-286" fmla="*/ 14618 h 64666"/>
                <a:gd name="connsiteX7-287" fmla="*/ 904874 w 904874"/>
                <a:gd name="connsiteY7-288" fmla="*/ 14618 h 64666"/>
                <a:gd name="connsiteX0-289" fmla="*/ 0 w 904874"/>
                <a:gd name="connsiteY0-290" fmla="*/ 45574 h 64666"/>
                <a:gd name="connsiteX1-291" fmla="*/ 111919 w 904874"/>
                <a:gd name="connsiteY1-292" fmla="*/ 330 h 64666"/>
                <a:gd name="connsiteX2-293" fmla="*/ 152400 w 904874"/>
                <a:gd name="connsiteY2-294" fmla="*/ 57480 h 64666"/>
                <a:gd name="connsiteX3-295" fmla="*/ 238125 w 904874"/>
                <a:gd name="connsiteY3-296" fmla="*/ 21761 h 64666"/>
                <a:gd name="connsiteX4-297" fmla="*/ 311944 w 904874"/>
                <a:gd name="connsiteY4-298" fmla="*/ 64624 h 64666"/>
                <a:gd name="connsiteX5-299" fmla="*/ 423864 w 904874"/>
                <a:gd name="connsiteY5-300" fmla="*/ 12236 h 64666"/>
                <a:gd name="connsiteX6-301" fmla="*/ 740569 w 904874"/>
                <a:gd name="connsiteY6-302" fmla="*/ 14618 h 64666"/>
                <a:gd name="connsiteX7-303" fmla="*/ 904874 w 904874"/>
                <a:gd name="connsiteY7-304" fmla="*/ 14618 h 64666"/>
                <a:gd name="connsiteX0-305" fmla="*/ 0 w 904874"/>
                <a:gd name="connsiteY0-306" fmla="*/ 45574 h 64666"/>
                <a:gd name="connsiteX1-307" fmla="*/ 111919 w 904874"/>
                <a:gd name="connsiteY1-308" fmla="*/ 330 h 64666"/>
                <a:gd name="connsiteX2-309" fmla="*/ 152400 w 904874"/>
                <a:gd name="connsiteY2-310" fmla="*/ 57480 h 64666"/>
                <a:gd name="connsiteX3-311" fmla="*/ 238125 w 904874"/>
                <a:gd name="connsiteY3-312" fmla="*/ 21761 h 64666"/>
                <a:gd name="connsiteX4-313" fmla="*/ 311944 w 904874"/>
                <a:gd name="connsiteY4-314" fmla="*/ 64624 h 64666"/>
                <a:gd name="connsiteX5-315" fmla="*/ 423864 w 904874"/>
                <a:gd name="connsiteY5-316" fmla="*/ 12236 h 64666"/>
                <a:gd name="connsiteX6-317" fmla="*/ 904874 w 904874"/>
                <a:gd name="connsiteY6-318" fmla="*/ 14618 h 6466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904874" h="64666">
                  <a:moveTo>
                    <a:pt x="0" y="45574"/>
                  </a:moveTo>
                  <a:cubicBezTo>
                    <a:pt x="31750" y="36049"/>
                    <a:pt x="67469" y="-4035"/>
                    <a:pt x="111919" y="330"/>
                  </a:cubicBezTo>
                  <a:cubicBezTo>
                    <a:pt x="156369" y="4695"/>
                    <a:pt x="114300" y="47955"/>
                    <a:pt x="152400" y="57480"/>
                  </a:cubicBezTo>
                  <a:cubicBezTo>
                    <a:pt x="190500" y="67005"/>
                    <a:pt x="211534" y="20570"/>
                    <a:pt x="238125" y="21761"/>
                  </a:cubicBezTo>
                  <a:cubicBezTo>
                    <a:pt x="264716" y="22952"/>
                    <a:pt x="280988" y="66211"/>
                    <a:pt x="311944" y="64624"/>
                  </a:cubicBezTo>
                  <a:cubicBezTo>
                    <a:pt x="342900" y="63037"/>
                    <a:pt x="325042" y="20570"/>
                    <a:pt x="423864" y="12236"/>
                  </a:cubicBezTo>
                  <a:cubicBezTo>
                    <a:pt x="522686" y="3902"/>
                    <a:pt x="804664" y="14122"/>
                    <a:pt x="904874" y="14618"/>
                  </a:cubicBezTo>
                </a:path>
              </a:pathLst>
            </a:custGeom>
            <a:noFill/>
            <a:ln w="12700">
              <a:solidFill>
                <a:srgbClr val="D9AA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75"/>
            </a:p>
          </p:txBody>
        </p:sp>
        <p:cxnSp>
          <p:nvCxnSpPr>
            <p:cNvPr id="59" name="直接连接符 58"/>
            <p:cNvCxnSpPr>
              <a:stCxn id="58" idx="6"/>
            </p:cNvCxnSpPr>
            <p:nvPr/>
          </p:nvCxnSpPr>
          <p:spPr>
            <a:xfrm>
              <a:off x="1193007" y="497681"/>
              <a:ext cx="7867866" cy="4366"/>
            </a:xfrm>
            <a:prstGeom prst="line">
              <a:avLst/>
            </a:prstGeom>
            <a:noFill/>
            <a:ln w="12700">
              <a:solidFill>
                <a:srgbClr val="D9AA27"/>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60" name="组合 59"/>
          <p:cNvGrpSpPr/>
          <p:nvPr/>
        </p:nvGrpSpPr>
        <p:grpSpPr>
          <a:xfrm>
            <a:off x="0" y="320298"/>
            <a:ext cx="633155" cy="349397"/>
            <a:chOff x="0" y="252065"/>
            <a:chExt cx="641111" cy="392113"/>
          </a:xfrm>
        </p:grpSpPr>
        <p:sp>
          <p:nvSpPr>
            <p:cNvPr id="61" name="矩形 59"/>
            <p:cNvSpPr>
              <a:spLocks noChangeArrowheads="1"/>
            </p:cNvSpPr>
            <p:nvPr/>
          </p:nvSpPr>
          <p:spPr bwMode="auto">
            <a:xfrm>
              <a:off x="0" y="252065"/>
              <a:ext cx="227013" cy="392112"/>
            </a:xfrm>
            <a:prstGeom prst="rect">
              <a:avLst/>
            </a:prstGeom>
            <a:solidFill>
              <a:schemeClr val="accent2">
                <a:lumMod val="75000"/>
              </a:schemeClr>
            </a:solidFill>
            <a:ln>
              <a:noFill/>
            </a:ln>
          </p:spPr>
          <p:txBody>
            <a:bodyPr anchor="ctr"/>
            <a:lstStyle>
              <a:lvl1pPr>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defTabSz="955675" fontAlgn="auto">
                <a:lnSpc>
                  <a:spcPct val="100000"/>
                </a:lnSpc>
                <a:spcBef>
                  <a:spcPct val="0"/>
                </a:spcBef>
                <a:spcAft>
                  <a:spcPts val="0"/>
                </a:spcAft>
                <a:buNone/>
                <a:defRPr/>
              </a:pPr>
              <a:endParaRPr lang="zh-CN" altLang="en-US" sz="1385">
                <a:solidFill>
                  <a:srgbClr val="FFFFFF"/>
                </a:solidFill>
              </a:endParaRPr>
            </a:p>
          </p:txBody>
        </p:sp>
        <p:sp>
          <p:nvSpPr>
            <p:cNvPr id="62" name="矩形 60"/>
            <p:cNvSpPr>
              <a:spLocks noChangeArrowheads="1"/>
            </p:cNvSpPr>
            <p:nvPr/>
          </p:nvSpPr>
          <p:spPr bwMode="auto">
            <a:xfrm>
              <a:off x="227013" y="252065"/>
              <a:ext cx="114300" cy="392112"/>
            </a:xfrm>
            <a:prstGeom prst="rect">
              <a:avLst/>
            </a:prstGeom>
            <a:solidFill>
              <a:srgbClr val="E1C209"/>
            </a:solidFill>
            <a:ln>
              <a:noFill/>
            </a:ln>
          </p:spPr>
          <p:txBody>
            <a:bodyPr anchor="ctr"/>
            <a:lstStyle>
              <a:lvl1pPr>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defTabSz="955675" fontAlgn="auto">
                <a:lnSpc>
                  <a:spcPct val="100000"/>
                </a:lnSpc>
                <a:spcBef>
                  <a:spcPct val="0"/>
                </a:spcBef>
                <a:spcAft>
                  <a:spcPts val="0"/>
                </a:spcAft>
                <a:buNone/>
                <a:defRPr/>
              </a:pPr>
              <a:endParaRPr lang="zh-CN" altLang="en-US" sz="1385">
                <a:solidFill>
                  <a:srgbClr val="FFFFFF"/>
                </a:solidFill>
              </a:endParaRPr>
            </a:p>
          </p:txBody>
        </p:sp>
        <p:sp>
          <p:nvSpPr>
            <p:cNvPr id="63" name="五边形 62"/>
            <p:cNvSpPr/>
            <p:nvPr userDrawn="1"/>
          </p:nvSpPr>
          <p:spPr>
            <a:xfrm>
              <a:off x="338378" y="254692"/>
              <a:ext cx="302733" cy="389486"/>
            </a:xfrm>
            <a:prstGeom prst="homePlate">
              <a:avLst/>
            </a:prstGeom>
            <a:solidFill>
              <a:srgbClr val="D9AA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75"/>
            </a:p>
          </p:txBody>
        </p:sp>
      </p:grpSp>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9"/>
                                        </p:tgtEl>
                                        <p:attrNameLst>
                                          <p:attrName>style.visibility</p:attrName>
                                        </p:attrNameLst>
                                      </p:cBhvr>
                                      <p:to>
                                        <p:strVal val="visible"/>
                                      </p:to>
                                    </p:set>
                                    <p:animEffect transition="in" filter="wipe(down)">
                                      <p:cBhvr>
                                        <p:cTn id="12" dur="500"/>
                                        <p:tgtEl>
                                          <p:spTgt spid="49"/>
                                        </p:tgtEl>
                                      </p:cBhvr>
                                    </p:animEffect>
                                  </p:childTnLst>
                                </p:cTn>
                              </p:par>
                            </p:childTnLst>
                          </p:cTn>
                        </p:par>
                        <p:par>
                          <p:cTn id="13" fill="hold">
                            <p:stCondLst>
                              <p:cond delay="500"/>
                            </p:stCondLst>
                            <p:childTnLst>
                              <p:par>
                                <p:cTn id="14" presetID="41" presetClass="entr" presetSubtype="0" fill="hold" grpId="0" nodeType="afterEffect">
                                  <p:stCondLst>
                                    <p:cond delay="0"/>
                                  </p:stCondLst>
                                  <p:iterate type="lt">
                                    <p:tmPct val="10000"/>
                                  </p:iterate>
                                  <p:childTnLst>
                                    <p:set>
                                      <p:cBhvr>
                                        <p:cTn id="15" dur="1" fill="hold">
                                          <p:stCondLst>
                                            <p:cond delay="0"/>
                                          </p:stCondLst>
                                        </p:cTn>
                                        <p:tgtEl>
                                          <p:spTgt spid="48"/>
                                        </p:tgtEl>
                                        <p:attrNameLst>
                                          <p:attrName>style.visibility</p:attrName>
                                        </p:attrNameLst>
                                      </p:cBhvr>
                                      <p:to>
                                        <p:strVal val="visible"/>
                                      </p:to>
                                    </p:set>
                                    <p:anim calcmode="lin" valueType="num">
                                      <p:cBhvr>
                                        <p:cTn id="16" dur="500" fill="hold"/>
                                        <p:tgtEl>
                                          <p:spTgt spid="48"/>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48"/>
                                        </p:tgtEl>
                                        <p:attrNameLst>
                                          <p:attrName>ppt_y</p:attrName>
                                        </p:attrNameLst>
                                      </p:cBhvr>
                                      <p:tavLst>
                                        <p:tav tm="0">
                                          <p:val>
                                            <p:strVal val="#ppt_y"/>
                                          </p:val>
                                        </p:tav>
                                        <p:tav tm="100000">
                                          <p:val>
                                            <p:strVal val="#ppt_y"/>
                                          </p:val>
                                        </p:tav>
                                      </p:tavLst>
                                    </p:anim>
                                    <p:anim calcmode="lin" valueType="num">
                                      <p:cBhvr>
                                        <p:cTn id="18" dur="500" fill="hold"/>
                                        <p:tgtEl>
                                          <p:spTgt spid="48"/>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48"/>
                                        </p:tgtEl>
                                        <p:attrNameLst>
                                          <p:attrName>ppt_w</p:attrName>
                                        </p:attrNameLst>
                                      </p:cBhvr>
                                      <p:tavLst>
                                        <p:tav tm="0">
                                          <p:val>
                                            <p:strVal val="#ppt_w/10"/>
                                          </p:val>
                                        </p:tav>
                                        <p:tav tm="50000">
                                          <p:val>
                                            <p:strVal val="#ppt_w+.01"/>
                                          </p:val>
                                        </p:tav>
                                        <p:tav tm="100000">
                                          <p:val>
                                            <p:strVal val="#ppt_w"/>
                                          </p:val>
                                        </p:tav>
                                      </p:tavLst>
                                    </p:anim>
                                    <p:animEffect>
                                      <p:cBhvr>
                                        <p:cTn id="20" dur="500" tmFilter="0,0; .5, 1; 1, 1"/>
                                        <p:tgtEl>
                                          <p:spTgt spid="48"/>
                                        </p:tgtEl>
                                      </p:cBhvr>
                                    </p:animEffect>
                                  </p:childTnLst>
                                </p:cTn>
                              </p:par>
                            </p:childTnLst>
                          </p:cTn>
                        </p:par>
                        <p:par>
                          <p:cTn id="21" fill="hold">
                            <p:stCondLst>
                              <p:cond delay="1450"/>
                            </p:stCondLst>
                            <p:childTnLst>
                              <p:par>
                                <p:cTn id="22" presetID="18" presetClass="entr" presetSubtype="12" fill="hold" grpId="0" nodeType="after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strips(downLeft)">
                                      <p:cBhvr>
                                        <p:cTn id="24" dur="500"/>
                                        <p:tgtEl>
                                          <p:spTgt spid="4"/>
                                        </p:tgtEl>
                                      </p:cBhvr>
                                    </p:animEffect>
                                  </p:childTnLst>
                                </p:cTn>
                              </p:par>
                              <p:par>
                                <p:cTn id="25" presetID="18" presetClass="entr" presetSubtype="12" fill="hold" nodeType="with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strips(downLeft)">
                                      <p:cBhvr>
                                        <p:cTn id="27" dur="500"/>
                                        <p:tgtEl>
                                          <p:spTgt spid="5"/>
                                        </p:tgtEl>
                                      </p:cBhvr>
                                    </p:animEffect>
                                  </p:childTnLst>
                                </p:cTn>
                              </p:par>
                              <p:par>
                                <p:cTn id="28" presetID="18" presetClass="entr" presetSubtype="12" fill="hold" grpId="0" nodeType="with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strips(downLeft)">
                                      <p:cBhvr>
                                        <p:cTn id="30" dur="500"/>
                                        <p:tgtEl>
                                          <p:spTgt spid="6"/>
                                        </p:tgtEl>
                                      </p:cBhvr>
                                    </p:animEffect>
                                  </p:childTnLst>
                                </p:cTn>
                              </p:par>
                              <p:par>
                                <p:cTn id="31" presetID="18" presetClass="entr" presetSubtype="12" fill="hold" nodeType="with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strips(downLeft)">
                                      <p:cBhvr>
                                        <p:cTn id="33" dur="500"/>
                                        <p:tgtEl>
                                          <p:spTgt spid="7"/>
                                        </p:tgtEl>
                                      </p:cBhvr>
                                    </p:animEffect>
                                  </p:childTnLst>
                                </p:cTn>
                              </p:par>
                              <p:par>
                                <p:cTn id="34" presetID="18" presetClass="entr" presetSubtype="12" fill="hold" grpId="0" nodeType="withEffect">
                                  <p:stCondLst>
                                    <p:cond delay="0"/>
                                  </p:stCondLst>
                                  <p:childTnLst>
                                    <p:set>
                                      <p:cBhvr>
                                        <p:cTn id="35" dur="1" fill="hold">
                                          <p:stCondLst>
                                            <p:cond delay="0"/>
                                          </p:stCondLst>
                                        </p:cTn>
                                        <p:tgtEl>
                                          <p:spTgt spid="30727"/>
                                        </p:tgtEl>
                                        <p:attrNameLst>
                                          <p:attrName>style.visibility</p:attrName>
                                        </p:attrNameLst>
                                      </p:cBhvr>
                                      <p:to>
                                        <p:strVal val="visible"/>
                                      </p:to>
                                    </p:set>
                                    <p:animEffect transition="in" filter="strips(downLeft)">
                                      <p:cBhvr>
                                        <p:cTn id="36" dur="500"/>
                                        <p:tgtEl>
                                          <p:spTgt spid="30727"/>
                                        </p:tgtEl>
                                      </p:cBhvr>
                                    </p:animEffect>
                                  </p:childTnLst>
                                </p:cTn>
                              </p:par>
                            </p:childTnLst>
                          </p:cTn>
                        </p:par>
                        <p:par>
                          <p:cTn id="37" fill="hold">
                            <p:stCondLst>
                              <p:cond delay="1950"/>
                            </p:stCondLst>
                            <p:childTnLst>
                              <p:par>
                                <p:cTn id="38" presetID="41" presetClass="entr" presetSubtype="0" fill="hold" grpId="0" nodeType="afterEffect">
                                  <p:stCondLst>
                                    <p:cond delay="0"/>
                                  </p:stCondLst>
                                  <p:iterate type="lt">
                                    <p:tmPct val="10000"/>
                                  </p:iterate>
                                  <p:childTnLst>
                                    <p:set>
                                      <p:cBhvr>
                                        <p:cTn id="39" dur="1" fill="hold">
                                          <p:stCondLst>
                                            <p:cond delay="0"/>
                                          </p:stCondLst>
                                        </p:cTn>
                                        <p:tgtEl>
                                          <p:spTgt spid="10"/>
                                        </p:tgtEl>
                                        <p:attrNameLst>
                                          <p:attrName>style.visibility</p:attrName>
                                        </p:attrNameLst>
                                      </p:cBhvr>
                                      <p:to>
                                        <p:strVal val="visible"/>
                                      </p:to>
                                    </p:set>
                                    <p:anim calcmode="lin" valueType="num">
                                      <p:cBhvr>
                                        <p:cTn id="40"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41" dur="500" fill="hold"/>
                                        <p:tgtEl>
                                          <p:spTgt spid="10"/>
                                        </p:tgtEl>
                                        <p:attrNameLst>
                                          <p:attrName>ppt_y</p:attrName>
                                        </p:attrNameLst>
                                      </p:cBhvr>
                                      <p:tavLst>
                                        <p:tav tm="0">
                                          <p:val>
                                            <p:strVal val="#ppt_y"/>
                                          </p:val>
                                        </p:tav>
                                        <p:tav tm="100000">
                                          <p:val>
                                            <p:strVal val="#ppt_y"/>
                                          </p:val>
                                        </p:tav>
                                      </p:tavLst>
                                    </p:anim>
                                    <p:anim calcmode="lin" valueType="num">
                                      <p:cBhvr>
                                        <p:cTn id="42"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43"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44" dur="500"/>
                                        <p:tgtEl>
                                          <p:spTgt spid="10"/>
                                        </p:tgtEl>
                                      </p:cBhvr>
                                    </p:animEffect>
                                  </p:childTnLst>
                                </p:cTn>
                              </p:par>
                              <p:par>
                                <p:cTn id="45" presetID="41" presetClass="entr" presetSubtype="0" fill="hold" grpId="0" nodeType="withEffect">
                                  <p:stCondLst>
                                    <p:cond delay="0"/>
                                  </p:stCondLst>
                                  <p:iterate type="lt">
                                    <p:tmPct val="10000"/>
                                  </p:iterate>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ppt_x</p:attrName>
                                        </p:attrNameLst>
                                      </p:cBhvr>
                                      <p:tavLst>
                                        <p:tav tm="0">
                                          <p:val>
                                            <p:strVal val="#ppt_x"/>
                                          </p:val>
                                        </p:tav>
                                        <p:tav tm="50000">
                                          <p:val>
                                            <p:strVal val="#ppt_x+.1"/>
                                          </p:val>
                                        </p:tav>
                                        <p:tav tm="100000">
                                          <p:val>
                                            <p:strVal val="#ppt_x"/>
                                          </p:val>
                                        </p:tav>
                                      </p:tavLst>
                                    </p:anim>
                                    <p:anim calcmode="lin" valueType="num">
                                      <p:cBhvr>
                                        <p:cTn id="48" dur="500" fill="hold"/>
                                        <p:tgtEl>
                                          <p:spTgt spid="12"/>
                                        </p:tgtEl>
                                        <p:attrNameLst>
                                          <p:attrName>ppt_y</p:attrName>
                                        </p:attrNameLst>
                                      </p:cBhvr>
                                      <p:tavLst>
                                        <p:tav tm="0">
                                          <p:val>
                                            <p:strVal val="#ppt_y"/>
                                          </p:val>
                                        </p:tav>
                                        <p:tav tm="100000">
                                          <p:val>
                                            <p:strVal val="#ppt_y"/>
                                          </p:val>
                                        </p:tav>
                                      </p:tavLst>
                                    </p:anim>
                                    <p:anim calcmode="lin" valueType="num">
                                      <p:cBhvr>
                                        <p:cTn id="49" dur="500" fill="hold"/>
                                        <p:tgtEl>
                                          <p:spTgt spid="12"/>
                                        </p:tgtEl>
                                        <p:attrNameLst>
                                          <p:attrName>ppt_h</p:attrName>
                                        </p:attrNameLst>
                                      </p:cBhvr>
                                      <p:tavLst>
                                        <p:tav tm="0">
                                          <p:val>
                                            <p:strVal val="#ppt_h/10"/>
                                          </p:val>
                                        </p:tav>
                                        <p:tav tm="50000">
                                          <p:val>
                                            <p:strVal val="#ppt_h+.01"/>
                                          </p:val>
                                        </p:tav>
                                        <p:tav tm="100000">
                                          <p:val>
                                            <p:strVal val="#ppt_h"/>
                                          </p:val>
                                        </p:tav>
                                      </p:tavLst>
                                    </p:anim>
                                    <p:anim calcmode="lin" valueType="num">
                                      <p:cBhvr>
                                        <p:cTn id="50" dur="500" fill="hold"/>
                                        <p:tgtEl>
                                          <p:spTgt spid="12"/>
                                        </p:tgtEl>
                                        <p:attrNameLst>
                                          <p:attrName>ppt_w</p:attrName>
                                        </p:attrNameLst>
                                      </p:cBhvr>
                                      <p:tavLst>
                                        <p:tav tm="0">
                                          <p:val>
                                            <p:strVal val="#ppt_w/10"/>
                                          </p:val>
                                        </p:tav>
                                        <p:tav tm="50000">
                                          <p:val>
                                            <p:strVal val="#ppt_w+.01"/>
                                          </p:val>
                                        </p:tav>
                                        <p:tav tm="100000">
                                          <p:val>
                                            <p:strVal val="#ppt_w"/>
                                          </p:val>
                                        </p:tav>
                                      </p:tavLst>
                                    </p:anim>
                                    <p:animEffect transition="in" filter="fade">
                                      <p:cBhvr>
                                        <p:cTn id="51" dur="500"/>
                                        <p:tgtEl>
                                          <p:spTgt spid="12"/>
                                        </p:tgtEl>
                                      </p:cBhvr>
                                    </p:animEffect>
                                  </p:childTnLst>
                                </p:cTn>
                              </p:par>
                              <p:par>
                                <p:cTn id="52" presetID="41" presetClass="entr" presetSubtype="0" fill="hold" grpId="0" nodeType="withEffect">
                                  <p:stCondLst>
                                    <p:cond delay="0"/>
                                  </p:stCondLst>
                                  <p:iterate type="lt">
                                    <p:tmPct val="10000"/>
                                  </p:iterate>
                                  <p:childTnLst>
                                    <p:set>
                                      <p:cBhvr>
                                        <p:cTn id="53" dur="1" fill="hold">
                                          <p:stCondLst>
                                            <p:cond delay="0"/>
                                          </p:stCondLst>
                                        </p:cTn>
                                        <p:tgtEl>
                                          <p:spTgt spid="11"/>
                                        </p:tgtEl>
                                        <p:attrNameLst>
                                          <p:attrName>style.visibility</p:attrName>
                                        </p:attrNameLst>
                                      </p:cBhvr>
                                      <p:to>
                                        <p:strVal val="visible"/>
                                      </p:to>
                                    </p:set>
                                    <p:anim calcmode="lin" valueType="num">
                                      <p:cBhvr>
                                        <p:cTn id="54" dur="500" fill="hold"/>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id="55" dur="500" fill="hold"/>
                                        <p:tgtEl>
                                          <p:spTgt spid="11"/>
                                        </p:tgtEl>
                                        <p:attrNameLst>
                                          <p:attrName>ppt_y</p:attrName>
                                        </p:attrNameLst>
                                      </p:cBhvr>
                                      <p:tavLst>
                                        <p:tav tm="0">
                                          <p:val>
                                            <p:strVal val="#ppt_y"/>
                                          </p:val>
                                        </p:tav>
                                        <p:tav tm="100000">
                                          <p:val>
                                            <p:strVal val="#ppt_y"/>
                                          </p:val>
                                        </p:tav>
                                      </p:tavLst>
                                    </p:anim>
                                    <p:anim calcmode="lin" valueType="num">
                                      <p:cBhvr>
                                        <p:cTn id="56" dur="500" fill="hold"/>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id="57" dur="500" fill="hold"/>
                                        <p:tgtEl>
                                          <p:spTgt spid="11"/>
                                        </p:tgtEl>
                                        <p:attrNameLst>
                                          <p:attrName>ppt_w</p:attrName>
                                        </p:attrNameLst>
                                      </p:cBhvr>
                                      <p:tavLst>
                                        <p:tav tm="0">
                                          <p:val>
                                            <p:strVal val="#ppt_w/10"/>
                                          </p:val>
                                        </p:tav>
                                        <p:tav tm="50000">
                                          <p:val>
                                            <p:strVal val="#ppt_w+.01"/>
                                          </p:val>
                                        </p:tav>
                                        <p:tav tm="100000">
                                          <p:val>
                                            <p:strVal val="#ppt_w"/>
                                          </p:val>
                                        </p:tav>
                                      </p:tavLst>
                                    </p:anim>
                                    <p:animEffect transition="in" filter="fade">
                                      <p:cBhvr>
                                        <p:cTn id="58" dur="500"/>
                                        <p:tgtEl>
                                          <p:spTgt spid="11"/>
                                        </p:tgtEl>
                                      </p:cBhvr>
                                    </p:animEffect>
                                  </p:childTnLst>
                                </p:cTn>
                              </p:par>
                              <p:par>
                                <p:cTn id="59" presetID="41" presetClass="entr" presetSubtype="0" fill="hold" grpId="0" nodeType="withEffect">
                                  <p:stCondLst>
                                    <p:cond delay="0"/>
                                  </p:stCondLst>
                                  <p:iterate type="lt">
                                    <p:tmPct val="10000"/>
                                  </p:iterate>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62" dur="500" fill="hold"/>
                                        <p:tgtEl>
                                          <p:spTgt spid="9"/>
                                        </p:tgtEl>
                                        <p:attrNameLst>
                                          <p:attrName>ppt_y</p:attrName>
                                        </p:attrNameLst>
                                      </p:cBhvr>
                                      <p:tavLst>
                                        <p:tav tm="0">
                                          <p:val>
                                            <p:strVal val="#ppt_y"/>
                                          </p:val>
                                        </p:tav>
                                        <p:tav tm="100000">
                                          <p:val>
                                            <p:strVal val="#ppt_y"/>
                                          </p:val>
                                        </p:tav>
                                      </p:tavLst>
                                    </p:anim>
                                    <p:anim calcmode="lin" valueType="num">
                                      <p:cBhvr>
                                        <p:cTn id="63" dur="5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64" dur="5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65" dur="500"/>
                                        <p:tgtEl>
                                          <p:spTgt spid="9"/>
                                        </p:tgtEl>
                                      </p:cBhvr>
                                    </p:animEffect>
                                  </p:childTnLst>
                                </p:cTn>
                              </p:par>
                            </p:childTnLst>
                          </p:cTn>
                        </p:par>
                        <p:par>
                          <p:cTn id="66" fill="hold">
                            <p:stCondLst>
                              <p:cond delay="2549"/>
                            </p:stCondLst>
                            <p:childTnLst>
                              <p:par>
                                <p:cTn id="67" presetID="2" presetClass="entr" presetSubtype="2" fill="hold" nodeType="afterEffect">
                                  <p:stCondLst>
                                    <p:cond delay="0"/>
                                  </p:stCondLst>
                                  <p:childTnLst>
                                    <p:set>
                                      <p:cBhvr>
                                        <p:cTn id="68" dur="1" fill="hold">
                                          <p:stCondLst>
                                            <p:cond delay="0"/>
                                          </p:stCondLst>
                                        </p:cTn>
                                        <p:tgtEl>
                                          <p:spTgt spid="13"/>
                                        </p:tgtEl>
                                        <p:attrNameLst>
                                          <p:attrName>style.visibility</p:attrName>
                                        </p:attrNameLst>
                                      </p:cBhvr>
                                      <p:to>
                                        <p:strVal val="visible"/>
                                      </p:to>
                                    </p:set>
                                    <p:anim calcmode="lin" valueType="num">
                                      <p:cBhvr additive="base">
                                        <p:cTn id="69" dur="500" fill="hold"/>
                                        <p:tgtEl>
                                          <p:spTgt spid="13"/>
                                        </p:tgtEl>
                                        <p:attrNameLst>
                                          <p:attrName>ppt_x</p:attrName>
                                        </p:attrNameLst>
                                      </p:cBhvr>
                                      <p:tavLst>
                                        <p:tav tm="0">
                                          <p:val>
                                            <p:strVal val="1+#ppt_w/2"/>
                                          </p:val>
                                        </p:tav>
                                        <p:tav tm="100000">
                                          <p:val>
                                            <p:strVal val="#ppt_x"/>
                                          </p:val>
                                        </p:tav>
                                      </p:tavLst>
                                    </p:anim>
                                    <p:anim calcmode="lin" valueType="num">
                                      <p:cBhvr additive="base">
                                        <p:cTn id="70" dur="500" fill="hold"/>
                                        <p:tgtEl>
                                          <p:spTgt spid="13"/>
                                        </p:tgtEl>
                                        <p:attrNameLst>
                                          <p:attrName>ppt_y</p:attrName>
                                        </p:attrNameLst>
                                      </p:cBhvr>
                                      <p:tavLst>
                                        <p:tav tm="0">
                                          <p:val>
                                            <p:strVal val="#ppt_y"/>
                                          </p:val>
                                        </p:tav>
                                        <p:tav tm="100000">
                                          <p:val>
                                            <p:strVal val="#ppt_y"/>
                                          </p:val>
                                        </p:tav>
                                      </p:tavLst>
                                    </p:anim>
                                  </p:childTnLst>
                                </p:cTn>
                              </p:par>
                            </p:childTnLst>
                          </p:cTn>
                        </p:par>
                        <p:par>
                          <p:cTn id="71" fill="hold">
                            <p:stCondLst>
                              <p:cond delay="3049"/>
                            </p:stCondLst>
                            <p:childTnLst>
                              <p:par>
                                <p:cTn id="72" presetID="2" presetClass="entr" presetSubtype="2" fill="hold" nodeType="afterEffect">
                                  <p:stCondLst>
                                    <p:cond delay="0"/>
                                  </p:stCondLst>
                                  <p:childTnLst>
                                    <p:set>
                                      <p:cBhvr>
                                        <p:cTn id="73" dur="1" fill="hold">
                                          <p:stCondLst>
                                            <p:cond delay="0"/>
                                          </p:stCondLst>
                                        </p:cTn>
                                        <p:tgtEl>
                                          <p:spTgt spid="2"/>
                                        </p:tgtEl>
                                        <p:attrNameLst>
                                          <p:attrName>style.visibility</p:attrName>
                                        </p:attrNameLst>
                                      </p:cBhvr>
                                      <p:to>
                                        <p:strVal val="visible"/>
                                      </p:to>
                                    </p:set>
                                    <p:anim calcmode="lin" valueType="num">
                                      <p:cBhvr additive="base">
                                        <p:cTn id="74" dur="500" fill="hold"/>
                                        <p:tgtEl>
                                          <p:spTgt spid="2"/>
                                        </p:tgtEl>
                                        <p:attrNameLst>
                                          <p:attrName>ppt_x</p:attrName>
                                        </p:attrNameLst>
                                      </p:cBhvr>
                                      <p:tavLst>
                                        <p:tav tm="0">
                                          <p:val>
                                            <p:strVal val="1+#ppt_w/2"/>
                                          </p:val>
                                        </p:tav>
                                        <p:tav tm="100000">
                                          <p:val>
                                            <p:strVal val="#ppt_x"/>
                                          </p:val>
                                        </p:tav>
                                      </p:tavLst>
                                    </p:anim>
                                    <p:anim calcmode="lin" valueType="num">
                                      <p:cBhvr additive="base">
                                        <p:cTn id="75" dur="500" fill="hold"/>
                                        <p:tgtEl>
                                          <p:spTgt spid="2"/>
                                        </p:tgtEl>
                                        <p:attrNameLst>
                                          <p:attrName>ppt_y</p:attrName>
                                        </p:attrNameLst>
                                      </p:cBhvr>
                                      <p:tavLst>
                                        <p:tav tm="0">
                                          <p:val>
                                            <p:strVal val="#ppt_y"/>
                                          </p:val>
                                        </p:tav>
                                        <p:tav tm="100000">
                                          <p:val>
                                            <p:strVal val="#ppt_y"/>
                                          </p:val>
                                        </p:tav>
                                      </p:tavLst>
                                    </p:anim>
                                  </p:childTnLst>
                                </p:cTn>
                              </p:par>
                            </p:childTnLst>
                          </p:cTn>
                        </p:par>
                        <p:par>
                          <p:cTn id="76" fill="hold">
                            <p:stCondLst>
                              <p:cond delay="3549"/>
                            </p:stCondLst>
                            <p:childTnLst>
                              <p:par>
                                <p:cTn id="77" presetID="2" presetClass="entr" presetSubtype="8" fill="hold" nodeType="afterEffect">
                                  <p:stCondLst>
                                    <p:cond delay="0"/>
                                  </p:stCondLst>
                                  <p:childTnLst>
                                    <p:set>
                                      <p:cBhvr>
                                        <p:cTn id="78" dur="1" fill="hold">
                                          <p:stCondLst>
                                            <p:cond delay="0"/>
                                          </p:stCondLst>
                                        </p:cTn>
                                        <p:tgtEl>
                                          <p:spTgt spid="25"/>
                                        </p:tgtEl>
                                        <p:attrNameLst>
                                          <p:attrName>style.visibility</p:attrName>
                                        </p:attrNameLst>
                                      </p:cBhvr>
                                      <p:to>
                                        <p:strVal val="visible"/>
                                      </p:to>
                                    </p:set>
                                    <p:anim calcmode="lin" valueType="num">
                                      <p:cBhvr additive="base">
                                        <p:cTn id="79" dur="500" fill="hold"/>
                                        <p:tgtEl>
                                          <p:spTgt spid="25"/>
                                        </p:tgtEl>
                                        <p:attrNameLst>
                                          <p:attrName>ppt_x</p:attrName>
                                        </p:attrNameLst>
                                      </p:cBhvr>
                                      <p:tavLst>
                                        <p:tav tm="0">
                                          <p:val>
                                            <p:strVal val="0-#ppt_w/2"/>
                                          </p:val>
                                        </p:tav>
                                        <p:tav tm="100000">
                                          <p:val>
                                            <p:strVal val="#ppt_x"/>
                                          </p:val>
                                        </p:tav>
                                      </p:tavLst>
                                    </p:anim>
                                    <p:anim calcmode="lin" valueType="num">
                                      <p:cBhvr additive="base">
                                        <p:cTn id="80" dur="500" fill="hold"/>
                                        <p:tgtEl>
                                          <p:spTgt spid="25"/>
                                        </p:tgtEl>
                                        <p:attrNameLst>
                                          <p:attrName>ppt_y</p:attrName>
                                        </p:attrNameLst>
                                      </p:cBhvr>
                                      <p:tavLst>
                                        <p:tav tm="0">
                                          <p:val>
                                            <p:strVal val="#ppt_y"/>
                                          </p:val>
                                        </p:tav>
                                        <p:tav tm="100000">
                                          <p:val>
                                            <p:strVal val="#ppt_y"/>
                                          </p:val>
                                        </p:tav>
                                      </p:tavLst>
                                    </p:anim>
                                  </p:childTnLst>
                                </p:cTn>
                              </p:par>
                            </p:childTnLst>
                          </p:cTn>
                        </p:par>
                        <p:par>
                          <p:cTn id="81" fill="hold">
                            <p:stCondLst>
                              <p:cond delay="4049"/>
                            </p:stCondLst>
                            <p:childTnLst>
                              <p:par>
                                <p:cTn id="82" presetID="2" presetClass="entr" presetSubtype="8" fill="hold" nodeType="afterEffect">
                                  <p:stCondLst>
                                    <p:cond delay="0"/>
                                  </p:stCondLst>
                                  <p:childTnLst>
                                    <p:set>
                                      <p:cBhvr>
                                        <p:cTn id="83" dur="1" fill="hold">
                                          <p:stCondLst>
                                            <p:cond delay="0"/>
                                          </p:stCondLst>
                                        </p:cTn>
                                        <p:tgtEl>
                                          <p:spTgt spid="20"/>
                                        </p:tgtEl>
                                        <p:attrNameLst>
                                          <p:attrName>style.visibility</p:attrName>
                                        </p:attrNameLst>
                                      </p:cBhvr>
                                      <p:to>
                                        <p:strVal val="visible"/>
                                      </p:to>
                                    </p:set>
                                    <p:anim calcmode="lin" valueType="num">
                                      <p:cBhvr additive="base">
                                        <p:cTn id="84" dur="500" fill="hold"/>
                                        <p:tgtEl>
                                          <p:spTgt spid="20"/>
                                        </p:tgtEl>
                                        <p:attrNameLst>
                                          <p:attrName>ppt_x</p:attrName>
                                        </p:attrNameLst>
                                      </p:cBhvr>
                                      <p:tavLst>
                                        <p:tav tm="0">
                                          <p:val>
                                            <p:strVal val="0-#ppt_w/2"/>
                                          </p:val>
                                        </p:tav>
                                        <p:tav tm="100000">
                                          <p:val>
                                            <p:strVal val="#ppt_x"/>
                                          </p:val>
                                        </p:tav>
                                      </p:tavLst>
                                    </p:anim>
                                    <p:anim calcmode="lin" valueType="num">
                                      <p:cBhvr additive="base">
                                        <p:cTn id="85" dur="500" fill="hold"/>
                                        <p:tgtEl>
                                          <p:spTgt spid="2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30727" grpId="0" animBg="1"/>
      <p:bldP spid="9" grpId="0" bldLvl="0" autoUpdateAnimBg="0"/>
      <p:bldP spid="10" grpId="0" bldLvl="0" autoUpdateAnimBg="0"/>
      <p:bldP spid="11" grpId="0" bldLvl="0" autoUpdateAnimBg="0"/>
      <p:bldP spid="12" grpId="0" bldLvl="0" autoUpdateAnimBg="0"/>
      <p:bldP spid="48" grpId="0" bldLvl="0"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p:cNvPicPr>
            <a:picLocks noChangeAspect="1" noChangeArrowheads="1"/>
          </p:cNvPicPr>
          <p:nvPr/>
        </p:nvPicPr>
        <p:blipFill>
          <a:blip r:embed="rId1" cstate="print">
            <a:grayscl/>
            <a:extLst>
              <a:ext uri="{28A0092B-C50C-407E-A947-70E740481C1C}">
                <a14:useLocalDpi xmlns:a14="http://schemas.microsoft.com/office/drawing/2010/main" val="0"/>
              </a:ext>
            </a:extLst>
          </a:blip>
          <a:srcRect/>
          <a:stretch>
            <a:fillRect/>
          </a:stretch>
        </p:blipFill>
        <p:spPr bwMode="auto">
          <a:xfrm>
            <a:off x="5847277" y="1098343"/>
            <a:ext cx="1942502" cy="1252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2"/>
          <p:cNvPicPr>
            <a:picLocks noChangeAspect="1" noChangeArrowheads="1"/>
          </p:cNvPicPr>
          <p:nvPr/>
        </p:nvPicPr>
        <p:blipFill>
          <a:blip r:embed="rId2" cstate="print">
            <a:grayscl/>
            <a:extLst>
              <a:ext uri="{28A0092B-C50C-407E-A947-70E740481C1C}">
                <a14:useLocalDpi xmlns:a14="http://schemas.microsoft.com/office/drawing/2010/main" val="0"/>
              </a:ext>
            </a:extLst>
          </a:blip>
          <a:srcRect l="362" t="-104" r="388" b="4996"/>
          <a:stretch>
            <a:fillRect/>
          </a:stretch>
        </p:blipFill>
        <p:spPr bwMode="auto">
          <a:xfrm>
            <a:off x="1687907" y="1098343"/>
            <a:ext cx="1955046" cy="1252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7" descr="E:\图片素材库\jpg\商务\图片包\631.jpg"/>
          <p:cNvPicPr>
            <a:picLocks noChangeArrowheads="1"/>
          </p:cNvPicPr>
          <p:nvPr/>
        </p:nvPicPr>
        <p:blipFill>
          <a:blip r:embed="rId3">
            <a:grayscl/>
            <a:extLst>
              <a:ext uri="{28A0092B-C50C-407E-A947-70E740481C1C}">
                <a14:useLocalDpi xmlns:a14="http://schemas.microsoft.com/office/drawing/2010/main" val="0"/>
              </a:ext>
            </a:extLst>
          </a:blip>
          <a:srcRect/>
          <a:stretch>
            <a:fillRect/>
          </a:stretch>
        </p:blipFill>
        <p:spPr bwMode="auto">
          <a:xfrm>
            <a:off x="3733885" y="2471735"/>
            <a:ext cx="1984833" cy="12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pic>
      <p:grpSp>
        <p:nvGrpSpPr>
          <p:cNvPr id="2" name="组合 16"/>
          <p:cNvGrpSpPr/>
          <p:nvPr/>
        </p:nvGrpSpPr>
        <p:grpSpPr bwMode="auto">
          <a:xfrm>
            <a:off x="5847278" y="2471735"/>
            <a:ext cx="1933095" cy="1268350"/>
            <a:chOff x="3946913" y="1827911"/>
            <a:chExt cx="1958168" cy="1283142"/>
          </a:xfrm>
          <a:solidFill>
            <a:srgbClr val="005A9E"/>
          </a:solidFill>
        </p:grpSpPr>
        <p:sp>
          <p:nvSpPr>
            <p:cNvPr id="18" name="矩形 17"/>
            <p:cNvSpPr/>
            <p:nvPr/>
          </p:nvSpPr>
          <p:spPr>
            <a:xfrm>
              <a:off x="3946913" y="1827911"/>
              <a:ext cx="1958168" cy="1283142"/>
            </a:xfrm>
            <a:prstGeom prst="rect">
              <a:avLst/>
            </a:prstGeom>
            <a:solidFill>
              <a:srgbClr val="A27802"/>
            </a:solidFill>
            <a:ln w="25400" cap="flat" cmpd="sng" algn="ctr">
              <a:noFill/>
              <a:prstDash val="solid"/>
            </a:ln>
            <a:effectLst/>
          </p:spPr>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zh-CN" altLang="en-US" sz="1385">
                <a:solidFill>
                  <a:sysClr val="window" lastClr="FFFFFF"/>
                </a:solidFill>
                <a:latin typeface="+mj-ea"/>
                <a:ea typeface="+mj-ea"/>
              </a:endParaRPr>
            </a:p>
          </p:txBody>
        </p:sp>
        <p:sp>
          <p:nvSpPr>
            <p:cNvPr id="19" name="TextBox 17"/>
            <p:cNvSpPr txBox="1">
              <a:spLocks noChangeArrowheads="1"/>
            </p:cNvSpPr>
            <p:nvPr/>
          </p:nvSpPr>
          <p:spPr bwMode="auto">
            <a:xfrm flipH="1">
              <a:off x="4286774" y="2206985"/>
              <a:ext cx="1335620" cy="523408"/>
            </a:xfrm>
            <a:prstGeom prst="rect">
              <a:avLst/>
            </a:prstGeom>
            <a:noFill/>
            <a:ln>
              <a:noFill/>
            </a:ln>
          </p:spPr>
          <p:txBody>
            <a:bodyPr>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zh-CN" altLang="en-US" sz="1385" kern="0" dirty="0">
                  <a:solidFill>
                    <a:sysClr val="window" lastClr="FFFFFF">
                      <a:lumMod val="95000"/>
                    </a:sysClr>
                  </a:solidFill>
                  <a:latin typeface="+mj-ea"/>
                  <a:ea typeface="+mj-ea"/>
                </a:rPr>
                <a:t>点击添加文本    </a:t>
              </a:r>
              <a:endParaRPr lang="en-US" altLang="zh-CN" sz="1385" kern="0" dirty="0">
                <a:solidFill>
                  <a:sysClr val="window" lastClr="FFFFFF">
                    <a:lumMod val="95000"/>
                  </a:sysClr>
                </a:solidFill>
                <a:latin typeface="+mj-ea"/>
                <a:ea typeface="+mj-ea"/>
              </a:endParaRPr>
            </a:p>
            <a:p>
              <a:pPr fontAlgn="auto">
                <a:spcBef>
                  <a:spcPts val="0"/>
                </a:spcBef>
                <a:spcAft>
                  <a:spcPts val="0"/>
                </a:spcAft>
                <a:defRPr/>
              </a:pPr>
              <a:r>
                <a:rPr lang="zh-CN" altLang="en-US" sz="1385" kern="0" dirty="0">
                  <a:solidFill>
                    <a:sysClr val="window" lastClr="FFFFFF">
                      <a:lumMod val="95000"/>
                    </a:sysClr>
                  </a:solidFill>
                  <a:latin typeface="+mj-ea"/>
                  <a:ea typeface="+mj-ea"/>
                </a:rPr>
                <a:t>点击添加文本</a:t>
              </a:r>
              <a:endParaRPr lang="en-US" altLang="zh-CN" sz="1385" kern="0" dirty="0">
                <a:solidFill>
                  <a:sysClr val="window" lastClr="FFFFFF">
                    <a:lumMod val="95000"/>
                  </a:sysClr>
                </a:solidFill>
                <a:latin typeface="+mj-ea"/>
                <a:ea typeface="+mj-ea"/>
              </a:endParaRPr>
            </a:p>
          </p:txBody>
        </p:sp>
      </p:grpSp>
      <p:grpSp>
        <p:nvGrpSpPr>
          <p:cNvPr id="3" name="组合 19"/>
          <p:cNvGrpSpPr/>
          <p:nvPr/>
        </p:nvGrpSpPr>
        <p:grpSpPr bwMode="auto">
          <a:xfrm>
            <a:off x="1687907" y="2471735"/>
            <a:ext cx="1955046" cy="1268350"/>
            <a:chOff x="0" y="2095862"/>
            <a:chExt cx="1979711" cy="1283142"/>
          </a:xfrm>
        </p:grpSpPr>
        <p:sp>
          <p:nvSpPr>
            <p:cNvPr id="21" name="矩形 20"/>
            <p:cNvSpPr/>
            <p:nvPr/>
          </p:nvSpPr>
          <p:spPr>
            <a:xfrm>
              <a:off x="0" y="2095862"/>
              <a:ext cx="1979711" cy="1283142"/>
            </a:xfrm>
            <a:prstGeom prst="rect">
              <a:avLst/>
            </a:prstGeom>
            <a:solidFill>
              <a:srgbClr val="D9AA2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55675" fontAlgn="auto">
                <a:spcBef>
                  <a:spcPts val="0"/>
                </a:spcBef>
                <a:spcAft>
                  <a:spcPts val="0"/>
                </a:spcAft>
                <a:defRPr/>
              </a:pPr>
              <a:endParaRPr lang="zh-CN" altLang="en-US" sz="1875">
                <a:latin typeface="+mj-ea"/>
                <a:ea typeface="+mj-ea"/>
              </a:endParaRPr>
            </a:p>
          </p:txBody>
        </p:sp>
        <p:sp>
          <p:nvSpPr>
            <p:cNvPr id="22" name="TextBox 18"/>
            <p:cNvSpPr txBox="1">
              <a:spLocks noChangeArrowheads="1"/>
            </p:cNvSpPr>
            <p:nvPr/>
          </p:nvSpPr>
          <p:spPr bwMode="auto">
            <a:xfrm flipH="1">
              <a:off x="322279" y="2432112"/>
              <a:ext cx="1335153" cy="523408"/>
            </a:xfrm>
            <a:prstGeom prst="rect">
              <a:avLst/>
            </a:prstGeom>
            <a:noFill/>
            <a:ln>
              <a:noFill/>
            </a:ln>
          </p:spPr>
          <p:txBody>
            <a:bodyPr>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zh-CN" altLang="en-US" sz="1385" kern="0" dirty="0">
                  <a:solidFill>
                    <a:sysClr val="window" lastClr="FFFFFF">
                      <a:lumMod val="95000"/>
                    </a:sysClr>
                  </a:solidFill>
                  <a:latin typeface="+mj-ea"/>
                  <a:ea typeface="+mj-ea"/>
                </a:rPr>
                <a:t>点击添加文本    </a:t>
              </a:r>
              <a:endParaRPr lang="en-US" altLang="zh-CN" sz="1385" kern="0" dirty="0">
                <a:solidFill>
                  <a:sysClr val="window" lastClr="FFFFFF">
                    <a:lumMod val="95000"/>
                  </a:sysClr>
                </a:solidFill>
                <a:latin typeface="+mj-ea"/>
                <a:ea typeface="+mj-ea"/>
              </a:endParaRPr>
            </a:p>
            <a:p>
              <a:pPr fontAlgn="auto">
                <a:spcBef>
                  <a:spcPts val="0"/>
                </a:spcBef>
                <a:spcAft>
                  <a:spcPts val="0"/>
                </a:spcAft>
                <a:defRPr/>
              </a:pPr>
              <a:r>
                <a:rPr lang="zh-CN" altLang="en-US" sz="1385" kern="0" dirty="0">
                  <a:solidFill>
                    <a:sysClr val="window" lastClr="FFFFFF">
                      <a:lumMod val="95000"/>
                    </a:sysClr>
                  </a:solidFill>
                  <a:latin typeface="+mj-ea"/>
                  <a:ea typeface="+mj-ea"/>
                </a:rPr>
                <a:t>点击添加文本</a:t>
              </a:r>
              <a:endParaRPr lang="en-US" altLang="zh-CN" sz="1385" kern="0" dirty="0">
                <a:solidFill>
                  <a:sysClr val="window" lastClr="FFFFFF">
                    <a:lumMod val="95000"/>
                  </a:sysClr>
                </a:solidFill>
                <a:latin typeface="+mj-ea"/>
                <a:ea typeface="+mj-ea"/>
              </a:endParaRPr>
            </a:p>
          </p:txBody>
        </p:sp>
      </p:grpSp>
      <p:grpSp>
        <p:nvGrpSpPr>
          <p:cNvPr id="4" name="组合 22"/>
          <p:cNvGrpSpPr/>
          <p:nvPr/>
        </p:nvGrpSpPr>
        <p:grpSpPr bwMode="auto">
          <a:xfrm>
            <a:off x="3733885" y="1098343"/>
            <a:ext cx="1984833" cy="1252672"/>
            <a:chOff x="2072433" y="511758"/>
            <a:chExt cx="2009463" cy="1267904"/>
          </a:xfrm>
          <a:solidFill>
            <a:srgbClr val="2156FF"/>
          </a:solidFill>
        </p:grpSpPr>
        <p:sp>
          <p:nvSpPr>
            <p:cNvPr id="24" name="矩形 23"/>
            <p:cNvSpPr/>
            <p:nvPr/>
          </p:nvSpPr>
          <p:spPr>
            <a:xfrm>
              <a:off x="2072433" y="511758"/>
              <a:ext cx="2009463" cy="1267904"/>
            </a:xfrm>
            <a:prstGeom prst="rect">
              <a:avLst/>
            </a:prstGeom>
            <a:solidFill>
              <a:schemeClr val="accent2">
                <a:lumMod val="75000"/>
              </a:schemeClr>
            </a:solidFill>
            <a:ln w="25400" cap="flat" cmpd="sng" algn="ctr">
              <a:noFill/>
              <a:prstDash val="solid"/>
            </a:ln>
            <a:effectLst/>
          </p:spPr>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zh-CN" altLang="en-US" sz="1385">
                <a:solidFill>
                  <a:sysClr val="window" lastClr="FFFFFF"/>
                </a:solidFill>
                <a:latin typeface="+mj-ea"/>
                <a:ea typeface="+mj-ea"/>
              </a:endParaRPr>
            </a:p>
          </p:txBody>
        </p:sp>
        <p:sp>
          <p:nvSpPr>
            <p:cNvPr id="25" name="TextBox 18"/>
            <p:cNvSpPr txBox="1">
              <a:spLocks noChangeArrowheads="1"/>
            </p:cNvSpPr>
            <p:nvPr/>
          </p:nvSpPr>
          <p:spPr bwMode="auto">
            <a:xfrm flipH="1">
              <a:off x="2408931" y="867215"/>
              <a:ext cx="1336467" cy="522078"/>
            </a:xfrm>
            <a:prstGeom prst="rect">
              <a:avLst/>
            </a:prstGeom>
            <a:noFill/>
            <a:ln>
              <a:noFill/>
            </a:ln>
          </p:spPr>
          <p:txBody>
            <a:bodyPr>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zh-CN" altLang="en-US" sz="1385" kern="0" dirty="0">
                  <a:solidFill>
                    <a:sysClr val="window" lastClr="FFFFFF">
                      <a:lumMod val="95000"/>
                    </a:sysClr>
                  </a:solidFill>
                  <a:latin typeface="+mj-ea"/>
                  <a:ea typeface="+mj-ea"/>
                </a:rPr>
                <a:t>点击添加文本    </a:t>
              </a:r>
              <a:endParaRPr lang="en-US" altLang="zh-CN" sz="1385" kern="0" dirty="0">
                <a:solidFill>
                  <a:sysClr val="window" lastClr="FFFFFF">
                    <a:lumMod val="95000"/>
                  </a:sysClr>
                </a:solidFill>
                <a:latin typeface="+mj-ea"/>
                <a:ea typeface="+mj-ea"/>
              </a:endParaRPr>
            </a:p>
            <a:p>
              <a:pPr fontAlgn="auto">
                <a:spcBef>
                  <a:spcPts val="0"/>
                </a:spcBef>
                <a:spcAft>
                  <a:spcPts val="0"/>
                </a:spcAft>
                <a:defRPr/>
              </a:pPr>
              <a:r>
                <a:rPr lang="zh-CN" altLang="en-US" sz="1385" kern="0" dirty="0">
                  <a:solidFill>
                    <a:sysClr val="window" lastClr="FFFFFF">
                      <a:lumMod val="95000"/>
                    </a:sysClr>
                  </a:solidFill>
                  <a:latin typeface="+mj-ea"/>
                  <a:ea typeface="+mj-ea"/>
                </a:rPr>
                <a:t>点击添加文本</a:t>
              </a:r>
              <a:endParaRPr lang="en-US" altLang="zh-CN" sz="1385" kern="0" dirty="0">
                <a:solidFill>
                  <a:sysClr val="window" lastClr="FFFFFF">
                    <a:lumMod val="95000"/>
                  </a:sysClr>
                </a:solidFill>
                <a:latin typeface="+mj-ea"/>
                <a:ea typeface="+mj-ea"/>
              </a:endParaRPr>
            </a:p>
          </p:txBody>
        </p:sp>
      </p:grpSp>
      <p:sp>
        <p:nvSpPr>
          <p:cNvPr id="26" name="TextBox 25"/>
          <p:cNvSpPr txBox="1"/>
          <p:nvPr/>
        </p:nvSpPr>
        <p:spPr>
          <a:xfrm>
            <a:off x="1676480" y="3926142"/>
            <a:ext cx="6159882" cy="1092756"/>
          </a:xfrm>
          <a:prstGeom prst="rect">
            <a:avLst/>
          </a:prstGeom>
          <a:noFill/>
        </p:spPr>
        <p:txBody>
          <a:bodyPr>
            <a:spAutoFit/>
          </a:bodyPr>
          <a:lstStyle/>
          <a:p>
            <a:pPr algn="ctr" defTabSz="955675" fontAlgn="auto">
              <a:lnSpc>
                <a:spcPct val="150000"/>
              </a:lnSpc>
              <a:spcBef>
                <a:spcPts val="0"/>
              </a:spcBef>
              <a:spcAft>
                <a:spcPts val="0"/>
              </a:spcAft>
              <a:defRPr/>
            </a:pPr>
            <a:r>
              <a:rPr lang="zh-CN" altLang="en-US" sz="1580" b="1" dirty="0">
                <a:solidFill>
                  <a:schemeClr val="accent2">
                    <a:lumMod val="75000"/>
                  </a:schemeClr>
                </a:solidFill>
                <a:latin typeface="+mn-ea"/>
                <a:ea typeface="+mn-ea"/>
              </a:rPr>
              <a:t>解决方案</a:t>
            </a:r>
            <a:endParaRPr lang="en-US" altLang="zh-CN" sz="1580" b="1" dirty="0">
              <a:solidFill>
                <a:schemeClr val="accent2">
                  <a:lumMod val="75000"/>
                </a:schemeClr>
              </a:solidFill>
              <a:latin typeface="+mn-ea"/>
              <a:ea typeface="+mn-ea"/>
            </a:endParaRPr>
          </a:p>
          <a:p>
            <a:pPr algn="ctr" defTabSz="955675" fontAlgn="auto">
              <a:lnSpc>
                <a:spcPct val="150000"/>
              </a:lnSpc>
              <a:spcBef>
                <a:spcPts val="0"/>
              </a:spcBef>
              <a:spcAft>
                <a:spcPts val="0"/>
              </a:spcAft>
              <a:defRPr/>
            </a:pPr>
            <a:r>
              <a:rPr lang="zh-CN" altLang="en-US" sz="1385" dirty="0">
                <a:solidFill>
                  <a:schemeClr val="tx1">
                    <a:lumMod val="65000"/>
                    <a:lumOff val="35000"/>
                  </a:schemeClr>
                </a:solidFill>
                <a:latin typeface="+mn-ea"/>
                <a:ea typeface="+mn-ea"/>
              </a:rPr>
              <a:t>单击此处添加文本单击此处添加文本 单击此处添加文本单击此处添加文本</a:t>
            </a:r>
            <a:endParaRPr lang="en-US" altLang="zh-CN" sz="1385" dirty="0">
              <a:solidFill>
                <a:schemeClr val="tx1">
                  <a:lumMod val="65000"/>
                  <a:lumOff val="35000"/>
                </a:schemeClr>
              </a:solidFill>
              <a:latin typeface="+mn-ea"/>
              <a:ea typeface="+mn-ea"/>
            </a:endParaRPr>
          </a:p>
          <a:p>
            <a:pPr algn="ctr" defTabSz="955675" fontAlgn="auto">
              <a:lnSpc>
                <a:spcPct val="150000"/>
              </a:lnSpc>
              <a:spcBef>
                <a:spcPts val="0"/>
              </a:spcBef>
              <a:spcAft>
                <a:spcPts val="0"/>
              </a:spcAft>
              <a:defRPr/>
            </a:pPr>
            <a:r>
              <a:rPr lang="zh-CN" altLang="en-US" sz="1385" dirty="0">
                <a:solidFill>
                  <a:schemeClr val="tx1">
                    <a:lumMod val="65000"/>
                    <a:lumOff val="35000"/>
                  </a:schemeClr>
                </a:solidFill>
                <a:latin typeface="+mn-ea"/>
                <a:ea typeface="+mn-ea"/>
              </a:rPr>
              <a:t>单击此处添加文本单击此处添加文本 单击此处添加文本单击此处添加文本</a:t>
            </a:r>
            <a:endParaRPr lang="en-US" altLang="zh-CN" sz="1385" dirty="0">
              <a:solidFill>
                <a:schemeClr val="tx1">
                  <a:lumMod val="65000"/>
                  <a:lumOff val="35000"/>
                </a:schemeClr>
              </a:solidFill>
              <a:latin typeface="+mn-ea"/>
              <a:ea typeface="+mn-ea"/>
            </a:endParaRPr>
          </a:p>
        </p:txBody>
      </p:sp>
      <p:sp>
        <p:nvSpPr>
          <p:cNvPr id="23" name="文本框 6"/>
          <p:cNvSpPr>
            <a:spLocks noChangeArrowheads="1"/>
          </p:cNvSpPr>
          <p:nvPr/>
        </p:nvSpPr>
        <p:spPr bwMode="auto">
          <a:xfrm>
            <a:off x="633155" y="346259"/>
            <a:ext cx="3254750" cy="311546"/>
          </a:xfrm>
          <a:prstGeom prst="rect">
            <a:avLst/>
          </a:prstGeom>
          <a:noFill/>
          <a:ln>
            <a:noFill/>
          </a:ln>
        </p:spPr>
        <p:txBody>
          <a:bodyPr lIns="67720" tIns="33860" rIns="67720" bIns="33860">
            <a:spAutoFit/>
          </a:bodyPr>
          <a:lstStyle/>
          <a:p>
            <a:pPr defTabSz="955675" fontAlgn="auto">
              <a:spcBef>
                <a:spcPts val="0"/>
              </a:spcBef>
              <a:spcAft>
                <a:spcPts val="0"/>
              </a:spcAft>
              <a:defRPr/>
            </a:pPr>
            <a:r>
              <a:rPr lang="zh-CN" altLang="en-US" sz="1580" b="1" dirty="0">
                <a:latin typeface="微软雅黑" panose="020B0503020204020204" pitchFamily="34" charset="-122"/>
                <a:ea typeface="微软雅黑" panose="020B0503020204020204" pitchFamily="34" charset="-122"/>
                <a:sym typeface="微软雅黑" panose="020B0503020204020204" pitchFamily="34" charset="-122"/>
              </a:rPr>
              <a:t>在此输入您的标题内容</a:t>
            </a:r>
            <a:endParaRPr lang="zh-CN" altLang="en-US" sz="1580" b="1" dirty="0">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27" name="组合 26"/>
          <p:cNvGrpSpPr/>
          <p:nvPr/>
        </p:nvGrpSpPr>
        <p:grpSpPr>
          <a:xfrm>
            <a:off x="348216" y="713241"/>
            <a:ext cx="9252985" cy="67009"/>
            <a:chOff x="288133" y="483063"/>
            <a:chExt cx="8772740" cy="64666"/>
          </a:xfrm>
        </p:grpSpPr>
        <p:sp>
          <p:nvSpPr>
            <p:cNvPr id="28" name="任意多边形 27"/>
            <p:cNvSpPr/>
            <p:nvPr/>
          </p:nvSpPr>
          <p:spPr>
            <a:xfrm>
              <a:off x="288133" y="483063"/>
              <a:ext cx="904874" cy="64666"/>
            </a:xfrm>
            <a:custGeom>
              <a:avLst/>
              <a:gdLst>
                <a:gd name="connsiteX0" fmla="*/ 0 w 740569"/>
                <a:gd name="connsiteY0" fmla="*/ 28575 h 47625"/>
                <a:gd name="connsiteX1" fmla="*/ 95250 w 740569"/>
                <a:gd name="connsiteY1" fmla="*/ 0 h 47625"/>
                <a:gd name="connsiteX2" fmla="*/ 152400 w 740569"/>
                <a:gd name="connsiteY2" fmla="*/ 40481 h 47625"/>
                <a:gd name="connsiteX3" fmla="*/ 238125 w 740569"/>
                <a:gd name="connsiteY3" fmla="*/ 4762 h 47625"/>
                <a:gd name="connsiteX4" fmla="*/ 285750 w 740569"/>
                <a:gd name="connsiteY4" fmla="*/ 47625 h 47625"/>
                <a:gd name="connsiteX5" fmla="*/ 431007 w 740569"/>
                <a:gd name="connsiteY5" fmla="*/ 19050 h 47625"/>
                <a:gd name="connsiteX6" fmla="*/ 733425 w 740569"/>
                <a:gd name="connsiteY6" fmla="*/ 19050 h 47625"/>
                <a:gd name="connsiteX7" fmla="*/ 740569 w 740569"/>
                <a:gd name="connsiteY7" fmla="*/ 19050 h 47625"/>
                <a:gd name="connsiteX0-1" fmla="*/ 0 w 740569"/>
                <a:gd name="connsiteY0-2" fmla="*/ 28706 h 47756"/>
                <a:gd name="connsiteX1-3" fmla="*/ 95250 w 740569"/>
                <a:gd name="connsiteY1-4" fmla="*/ 131 h 47756"/>
                <a:gd name="connsiteX2-5" fmla="*/ 152400 w 740569"/>
                <a:gd name="connsiteY2-6" fmla="*/ 40612 h 47756"/>
                <a:gd name="connsiteX3-7" fmla="*/ 238125 w 740569"/>
                <a:gd name="connsiteY3-8" fmla="*/ 4893 h 47756"/>
                <a:gd name="connsiteX4-9" fmla="*/ 285750 w 740569"/>
                <a:gd name="connsiteY4-10" fmla="*/ 47756 h 47756"/>
                <a:gd name="connsiteX5-11" fmla="*/ 431007 w 740569"/>
                <a:gd name="connsiteY5-12" fmla="*/ 19181 h 47756"/>
                <a:gd name="connsiteX6-13" fmla="*/ 733425 w 740569"/>
                <a:gd name="connsiteY6-14" fmla="*/ 19181 h 47756"/>
                <a:gd name="connsiteX7-15" fmla="*/ 740569 w 740569"/>
                <a:gd name="connsiteY7-16" fmla="*/ 19181 h 47756"/>
                <a:gd name="connsiteX0-17" fmla="*/ 0 w 740569"/>
                <a:gd name="connsiteY0-18" fmla="*/ 29111 h 48161"/>
                <a:gd name="connsiteX1-19" fmla="*/ 95250 w 740569"/>
                <a:gd name="connsiteY1-20" fmla="*/ 536 h 48161"/>
                <a:gd name="connsiteX2-21" fmla="*/ 152400 w 740569"/>
                <a:gd name="connsiteY2-22" fmla="*/ 41017 h 48161"/>
                <a:gd name="connsiteX3-23" fmla="*/ 238125 w 740569"/>
                <a:gd name="connsiteY3-24" fmla="*/ 5298 h 48161"/>
                <a:gd name="connsiteX4-25" fmla="*/ 285750 w 740569"/>
                <a:gd name="connsiteY4-26" fmla="*/ 48161 h 48161"/>
                <a:gd name="connsiteX5-27" fmla="*/ 431007 w 740569"/>
                <a:gd name="connsiteY5-28" fmla="*/ 19586 h 48161"/>
                <a:gd name="connsiteX6-29" fmla="*/ 733425 w 740569"/>
                <a:gd name="connsiteY6-30" fmla="*/ 19586 h 48161"/>
                <a:gd name="connsiteX7-31" fmla="*/ 740569 w 740569"/>
                <a:gd name="connsiteY7-32" fmla="*/ 19586 h 48161"/>
                <a:gd name="connsiteX0-33" fmla="*/ 0 w 740569"/>
                <a:gd name="connsiteY0-34" fmla="*/ 45574 h 64624"/>
                <a:gd name="connsiteX1-35" fmla="*/ 111919 w 740569"/>
                <a:gd name="connsiteY1-36" fmla="*/ 330 h 64624"/>
                <a:gd name="connsiteX2-37" fmla="*/ 152400 w 740569"/>
                <a:gd name="connsiteY2-38" fmla="*/ 57480 h 64624"/>
                <a:gd name="connsiteX3-39" fmla="*/ 238125 w 740569"/>
                <a:gd name="connsiteY3-40" fmla="*/ 21761 h 64624"/>
                <a:gd name="connsiteX4-41" fmla="*/ 285750 w 740569"/>
                <a:gd name="connsiteY4-42" fmla="*/ 64624 h 64624"/>
                <a:gd name="connsiteX5-43" fmla="*/ 431007 w 740569"/>
                <a:gd name="connsiteY5-44" fmla="*/ 36049 h 64624"/>
                <a:gd name="connsiteX6-45" fmla="*/ 733425 w 740569"/>
                <a:gd name="connsiteY6-46" fmla="*/ 36049 h 64624"/>
                <a:gd name="connsiteX7-47" fmla="*/ 740569 w 740569"/>
                <a:gd name="connsiteY7-48" fmla="*/ 36049 h 64624"/>
                <a:gd name="connsiteX0-49" fmla="*/ 0 w 740569"/>
                <a:gd name="connsiteY0-50" fmla="*/ 45574 h 64624"/>
                <a:gd name="connsiteX1-51" fmla="*/ 111919 w 740569"/>
                <a:gd name="connsiteY1-52" fmla="*/ 330 h 64624"/>
                <a:gd name="connsiteX2-53" fmla="*/ 152400 w 740569"/>
                <a:gd name="connsiteY2-54" fmla="*/ 57480 h 64624"/>
                <a:gd name="connsiteX3-55" fmla="*/ 238125 w 740569"/>
                <a:gd name="connsiteY3-56" fmla="*/ 21761 h 64624"/>
                <a:gd name="connsiteX4-57" fmla="*/ 285750 w 740569"/>
                <a:gd name="connsiteY4-58" fmla="*/ 64624 h 64624"/>
                <a:gd name="connsiteX5-59" fmla="*/ 431007 w 740569"/>
                <a:gd name="connsiteY5-60" fmla="*/ 36049 h 64624"/>
                <a:gd name="connsiteX6-61" fmla="*/ 733425 w 740569"/>
                <a:gd name="connsiteY6-62" fmla="*/ 36049 h 64624"/>
                <a:gd name="connsiteX7-63" fmla="*/ 740569 w 740569"/>
                <a:gd name="connsiteY7-64" fmla="*/ 36049 h 64624"/>
                <a:gd name="connsiteX0-65" fmla="*/ 0 w 740569"/>
                <a:gd name="connsiteY0-66" fmla="*/ 45574 h 64624"/>
                <a:gd name="connsiteX1-67" fmla="*/ 111919 w 740569"/>
                <a:gd name="connsiteY1-68" fmla="*/ 330 h 64624"/>
                <a:gd name="connsiteX2-69" fmla="*/ 152400 w 740569"/>
                <a:gd name="connsiteY2-70" fmla="*/ 57480 h 64624"/>
                <a:gd name="connsiteX3-71" fmla="*/ 238125 w 740569"/>
                <a:gd name="connsiteY3-72" fmla="*/ 21761 h 64624"/>
                <a:gd name="connsiteX4-73" fmla="*/ 285750 w 740569"/>
                <a:gd name="connsiteY4-74" fmla="*/ 64624 h 64624"/>
                <a:gd name="connsiteX5-75" fmla="*/ 431007 w 740569"/>
                <a:gd name="connsiteY5-76" fmla="*/ 36049 h 64624"/>
                <a:gd name="connsiteX6-77" fmla="*/ 733425 w 740569"/>
                <a:gd name="connsiteY6-78" fmla="*/ 36049 h 64624"/>
                <a:gd name="connsiteX7-79" fmla="*/ 740569 w 740569"/>
                <a:gd name="connsiteY7-80" fmla="*/ 36049 h 64624"/>
                <a:gd name="connsiteX0-81" fmla="*/ 0 w 740569"/>
                <a:gd name="connsiteY0-82" fmla="*/ 45574 h 64624"/>
                <a:gd name="connsiteX1-83" fmla="*/ 111919 w 740569"/>
                <a:gd name="connsiteY1-84" fmla="*/ 330 h 64624"/>
                <a:gd name="connsiteX2-85" fmla="*/ 152400 w 740569"/>
                <a:gd name="connsiteY2-86" fmla="*/ 57480 h 64624"/>
                <a:gd name="connsiteX3-87" fmla="*/ 238125 w 740569"/>
                <a:gd name="connsiteY3-88" fmla="*/ 21761 h 64624"/>
                <a:gd name="connsiteX4-89" fmla="*/ 285750 w 740569"/>
                <a:gd name="connsiteY4-90" fmla="*/ 64624 h 64624"/>
                <a:gd name="connsiteX5-91" fmla="*/ 431007 w 740569"/>
                <a:gd name="connsiteY5-92" fmla="*/ 36049 h 64624"/>
                <a:gd name="connsiteX6-93" fmla="*/ 733425 w 740569"/>
                <a:gd name="connsiteY6-94" fmla="*/ 36049 h 64624"/>
                <a:gd name="connsiteX7-95" fmla="*/ 740569 w 740569"/>
                <a:gd name="connsiteY7-96" fmla="*/ 36049 h 64624"/>
                <a:gd name="connsiteX0-97" fmla="*/ 0 w 740569"/>
                <a:gd name="connsiteY0-98" fmla="*/ 45574 h 67811"/>
                <a:gd name="connsiteX1-99" fmla="*/ 111919 w 740569"/>
                <a:gd name="connsiteY1-100" fmla="*/ 330 h 67811"/>
                <a:gd name="connsiteX2-101" fmla="*/ 152400 w 740569"/>
                <a:gd name="connsiteY2-102" fmla="*/ 57480 h 67811"/>
                <a:gd name="connsiteX3-103" fmla="*/ 238125 w 740569"/>
                <a:gd name="connsiteY3-104" fmla="*/ 21761 h 67811"/>
                <a:gd name="connsiteX4-105" fmla="*/ 285750 w 740569"/>
                <a:gd name="connsiteY4-106" fmla="*/ 64624 h 67811"/>
                <a:gd name="connsiteX5-107" fmla="*/ 431007 w 740569"/>
                <a:gd name="connsiteY5-108" fmla="*/ 36049 h 67811"/>
                <a:gd name="connsiteX6-109" fmla="*/ 733425 w 740569"/>
                <a:gd name="connsiteY6-110" fmla="*/ 36049 h 67811"/>
                <a:gd name="connsiteX7-111" fmla="*/ 740569 w 740569"/>
                <a:gd name="connsiteY7-112" fmla="*/ 36049 h 67811"/>
                <a:gd name="connsiteX0-113" fmla="*/ 0 w 740569"/>
                <a:gd name="connsiteY0-114" fmla="*/ 45574 h 64754"/>
                <a:gd name="connsiteX1-115" fmla="*/ 111919 w 740569"/>
                <a:gd name="connsiteY1-116" fmla="*/ 330 h 64754"/>
                <a:gd name="connsiteX2-117" fmla="*/ 152400 w 740569"/>
                <a:gd name="connsiteY2-118" fmla="*/ 57480 h 64754"/>
                <a:gd name="connsiteX3-119" fmla="*/ 238125 w 740569"/>
                <a:gd name="connsiteY3-120" fmla="*/ 21761 h 64754"/>
                <a:gd name="connsiteX4-121" fmla="*/ 285750 w 740569"/>
                <a:gd name="connsiteY4-122" fmla="*/ 64624 h 64754"/>
                <a:gd name="connsiteX5-123" fmla="*/ 431007 w 740569"/>
                <a:gd name="connsiteY5-124" fmla="*/ 36049 h 64754"/>
                <a:gd name="connsiteX6-125" fmla="*/ 733425 w 740569"/>
                <a:gd name="connsiteY6-126" fmla="*/ 36049 h 64754"/>
                <a:gd name="connsiteX7-127" fmla="*/ 740569 w 740569"/>
                <a:gd name="connsiteY7-128" fmla="*/ 36049 h 64754"/>
                <a:gd name="connsiteX0-129" fmla="*/ 0 w 740569"/>
                <a:gd name="connsiteY0-130" fmla="*/ 45574 h 64776"/>
                <a:gd name="connsiteX1-131" fmla="*/ 111919 w 740569"/>
                <a:gd name="connsiteY1-132" fmla="*/ 330 h 64776"/>
                <a:gd name="connsiteX2-133" fmla="*/ 152400 w 740569"/>
                <a:gd name="connsiteY2-134" fmla="*/ 57480 h 64776"/>
                <a:gd name="connsiteX3-135" fmla="*/ 238125 w 740569"/>
                <a:gd name="connsiteY3-136" fmla="*/ 21761 h 64776"/>
                <a:gd name="connsiteX4-137" fmla="*/ 311944 w 740569"/>
                <a:gd name="connsiteY4-138" fmla="*/ 64624 h 64776"/>
                <a:gd name="connsiteX5-139" fmla="*/ 431007 w 740569"/>
                <a:gd name="connsiteY5-140" fmla="*/ 36049 h 64776"/>
                <a:gd name="connsiteX6-141" fmla="*/ 733425 w 740569"/>
                <a:gd name="connsiteY6-142" fmla="*/ 36049 h 64776"/>
                <a:gd name="connsiteX7-143" fmla="*/ 740569 w 740569"/>
                <a:gd name="connsiteY7-144" fmla="*/ 36049 h 64776"/>
                <a:gd name="connsiteX0-145" fmla="*/ 0 w 758294"/>
                <a:gd name="connsiteY0-146" fmla="*/ 45574 h 64666"/>
                <a:gd name="connsiteX1-147" fmla="*/ 111919 w 758294"/>
                <a:gd name="connsiteY1-148" fmla="*/ 330 h 64666"/>
                <a:gd name="connsiteX2-149" fmla="*/ 152400 w 758294"/>
                <a:gd name="connsiteY2-150" fmla="*/ 57480 h 64666"/>
                <a:gd name="connsiteX3-151" fmla="*/ 238125 w 758294"/>
                <a:gd name="connsiteY3-152" fmla="*/ 21761 h 64666"/>
                <a:gd name="connsiteX4-153" fmla="*/ 311944 w 758294"/>
                <a:gd name="connsiteY4-154" fmla="*/ 64624 h 64666"/>
                <a:gd name="connsiteX5-155" fmla="*/ 423864 w 758294"/>
                <a:gd name="connsiteY5-156" fmla="*/ 12236 h 64666"/>
                <a:gd name="connsiteX6-157" fmla="*/ 733425 w 758294"/>
                <a:gd name="connsiteY6-158" fmla="*/ 36049 h 64666"/>
                <a:gd name="connsiteX7-159" fmla="*/ 740569 w 758294"/>
                <a:gd name="connsiteY7-160" fmla="*/ 36049 h 64666"/>
                <a:gd name="connsiteX0-161" fmla="*/ 0 w 950119"/>
                <a:gd name="connsiteY0-162" fmla="*/ 45574 h 64666"/>
                <a:gd name="connsiteX1-163" fmla="*/ 111919 w 950119"/>
                <a:gd name="connsiteY1-164" fmla="*/ 330 h 64666"/>
                <a:gd name="connsiteX2-165" fmla="*/ 152400 w 950119"/>
                <a:gd name="connsiteY2-166" fmla="*/ 57480 h 64666"/>
                <a:gd name="connsiteX3-167" fmla="*/ 238125 w 950119"/>
                <a:gd name="connsiteY3-168" fmla="*/ 21761 h 64666"/>
                <a:gd name="connsiteX4-169" fmla="*/ 311944 w 950119"/>
                <a:gd name="connsiteY4-170" fmla="*/ 64624 h 64666"/>
                <a:gd name="connsiteX5-171" fmla="*/ 423864 w 950119"/>
                <a:gd name="connsiteY5-172" fmla="*/ 12236 h 64666"/>
                <a:gd name="connsiteX6-173" fmla="*/ 733425 w 950119"/>
                <a:gd name="connsiteY6-174" fmla="*/ 36049 h 64666"/>
                <a:gd name="connsiteX7-175" fmla="*/ 950119 w 950119"/>
                <a:gd name="connsiteY7-176" fmla="*/ 36049 h 64666"/>
                <a:gd name="connsiteX0-177" fmla="*/ 0 w 950119"/>
                <a:gd name="connsiteY0-178" fmla="*/ 45574 h 64666"/>
                <a:gd name="connsiteX1-179" fmla="*/ 111919 w 950119"/>
                <a:gd name="connsiteY1-180" fmla="*/ 330 h 64666"/>
                <a:gd name="connsiteX2-181" fmla="*/ 152400 w 950119"/>
                <a:gd name="connsiteY2-182" fmla="*/ 57480 h 64666"/>
                <a:gd name="connsiteX3-183" fmla="*/ 238125 w 950119"/>
                <a:gd name="connsiteY3-184" fmla="*/ 21761 h 64666"/>
                <a:gd name="connsiteX4-185" fmla="*/ 311944 w 950119"/>
                <a:gd name="connsiteY4-186" fmla="*/ 64624 h 64666"/>
                <a:gd name="connsiteX5-187" fmla="*/ 423864 w 950119"/>
                <a:gd name="connsiteY5-188" fmla="*/ 12236 h 64666"/>
                <a:gd name="connsiteX6-189" fmla="*/ 738187 w 950119"/>
                <a:gd name="connsiteY6-190" fmla="*/ 14618 h 64666"/>
                <a:gd name="connsiteX7-191" fmla="*/ 950119 w 950119"/>
                <a:gd name="connsiteY7-192" fmla="*/ 36049 h 64666"/>
                <a:gd name="connsiteX0-193" fmla="*/ 0 w 985838"/>
                <a:gd name="connsiteY0-194" fmla="*/ 45574 h 64666"/>
                <a:gd name="connsiteX1-195" fmla="*/ 111919 w 985838"/>
                <a:gd name="connsiteY1-196" fmla="*/ 330 h 64666"/>
                <a:gd name="connsiteX2-197" fmla="*/ 152400 w 985838"/>
                <a:gd name="connsiteY2-198" fmla="*/ 57480 h 64666"/>
                <a:gd name="connsiteX3-199" fmla="*/ 238125 w 985838"/>
                <a:gd name="connsiteY3-200" fmla="*/ 21761 h 64666"/>
                <a:gd name="connsiteX4-201" fmla="*/ 311944 w 985838"/>
                <a:gd name="connsiteY4-202" fmla="*/ 64624 h 64666"/>
                <a:gd name="connsiteX5-203" fmla="*/ 423864 w 985838"/>
                <a:gd name="connsiteY5-204" fmla="*/ 12236 h 64666"/>
                <a:gd name="connsiteX6-205" fmla="*/ 738187 w 985838"/>
                <a:gd name="connsiteY6-206" fmla="*/ 14618 h 64666"/>
                <a:gd name="connsiteX7-207" fmla="*/ 985838 w 985838"/>
                <a:gd name="connsiteY7-208" fmla="*/ 16999 h 64666"/>
                <a:gd name="connsiteX0-209" fmla="*/ 0 w 964406"/>
                <a:gd name="connsiteY0-210" fmla="*/ 45574 h 64666"/>
                <a:gd name="connsiteX1-211" fmla="*/ 111919 w 964406"/>
                <a:gd name="connsiteY1-212" fmla="*/ 330 h 64666"/>
                <a:gd name="connsiteX2-213" fmla="*/ 152400 w 964406"/>
                <a:gd name="connsiteY2-214" fmla="*/ 57480 h 64666"/>
                <a:gd name="connsiteX3-215" fmla="*/ 238125 w 964406"/>
                <a:gd name="connsiteY3-216" fmla="*/ 21761 h 64666"/>
                <a:gd name="connsiteX4-217" fmla="*/ 311944 w 964406"/>
                <a:gd name="connsiteY4-218" fmla="*/ 64624 h 64666"/>
                <a:gd name="connsiteX5-219" fmla="*/ 423864 w 964406"/>
                <a:gd name="connsiteY5-220" fmla="*/ 12236 h 64666"/>
                <a:gd name="connsiteX6-221" fmla="*/ 738187 w 964406"/>
                <a:gd name="connsiteY6-222" fmla="*/ 14618 h 64666"/>
                <a:gd name="connsiteX7-223" fmla="*/ 964406 w 964406"/>
                <a:gd name="connsiteY7-224" fmla="*/ 7474 h 64666"/>
                <a:gd name="connsiteX0-225" fmla="*/ 0 w 962024"/>
                <a:gd name="connsiteY0-226" fmla="*/ 45574 h 64666"/>
                <a:gd name="connsiteX1-227" fmla="*/ 111919 w 962024"/>
                <a:gd name="connsiteY1-228" fmla="*/ 330 h 64666"/>
                <a:gd name="connsiteX2-229" fmla="*/ 152400 w 962024"/>
                <a:gd name="connsiteY2-230" fmla="*/ 57480 h 64666"/>
                <a:gd name="connsiteX3-231" fmla="*/ 238125 w 962024"/>
                <a:gd name="connsiteY3-232" fmla="*/ 21761 h 64666"/>
                <a:gd name="connsiteX4-233" fmla="*/ 311944 w 962024"/>
                <a:gd name="connsiteY4-234" fmla="*/ 64624 h 64666"/>
                <a:gd name="connsiteX5-235" fmla="*/ 423864 w 962024"/>
                <a:gd name="connsiteY5-236" fmla="*/ 12236 h 64666"/>
                <a:gd name="connsiteX6-237" fmla="*/ 738187 w 962024"/>
                <a:gd name="connsiteY6-238" fmla="*/ 14618 h 64666"/>
                <a:gd name="connsiteX7-239" fmla="*/ 962024 w 962024"/>
                <a:gd name="connsiteY7-240" fmla="*/ 14618 h 64666"/>
                <a:gd name="connsiteX0-241" fmla="*/ 0 w 845343"/>
                <a:gd name="connsiteY0-242" fmla="*/ 45574 h 64666"/>
                <a:gd name="connsiteX1-243" fmla="*/ 111919 w 845343"/>
                <a:gd name="connsiteY1-244" fmla="*/ 330 h 64666"/>
                <a:gd name="connsiteX2-245" fmla="*/ 152400 w 845343"/>
                <a:gd name="connsiteY2-246" fmla="*/ 57480 h 64666"/>
                <a:gd name="connsiteX3-247" fmla="*/ 238125 w 845343"/>
                <a:gd name="connsiteY3-248" fmla="*/ 21761 h 64666"/>
                <a:gd name="connsiteX4-249" fmla="*/ 311944 w 845343"/>
                <a:gd name="connsiteY4-250" fmla="*/ 64624 h 64666"/>
                <a:gd name="connsiteX5-251" fmla="*/ 423864 w 845343"/>
                <a:gd name="connsiteY5-252" fmla="*/ 12236 h 64666"/>
                <a:gd name="connsiteX6-253" fmla="*/ 738187 w 845343"/>
                <a:gd name="connsiteY6-254" fmla="*/ 14618 h 64666"/>
                <a:gd name="connsiteX7-255" fmla="*/ 845343 w 845343"/>
                <a:gd name="connsiteY7-256" fmla="*/ 14618 h 64666"/>
                <a:gd name="connsiteX0-257" fmla="*/ 0 w 904874"/>
                <a:gd name="connsiteY0-258" fmla="*/ 45574 h 64666"/>
                <a:gd name="connsiteX1-259" fmla="*/ 111919 w 904874"/>
                <a:gd name="connsiteY1-260" fmla="*/ 330 h 64666"/>
                <a:gd name="connsiteX2-261" fmla="*/ 152400 w 904874"/>
                <a:gd name="connsiteY2-262" fmla="*/ 57480 h 64666"/>
                <a:gd name="connsiteX3-263" fmla="*/ 238125 w 904874"/>
                <a:gd name="connsiteY3-264" fmla="*/ 21761 h 64666"/>
                <a:gd name="connsiteX4-265" fmla="*/ 311944 w 904874"/>
                <a:gd name="connsiteY4-266" fmla="*/ 64624 h 64666"/>
                <a:gd name="connsiteX5-267" fmla="*/ 423864 w 904874"/>
                <a:gd name="connsiteY5-268" fmla="*/ 12236 h 64666"/>
                <a:gd name="connsiteX6-269" fmla="*/ 738187 w 904874"/>
                <a:gd name="connsiteY6-270" fmla="*/ 14618 h 64666"/>
                <a:gd name="connsiteX7-271" fmla="*/ 904874 w 904874"/>
                <a:gd name="connsiteY7-272" fmla="*/ 14618 h 64666"/>
                <a:gd name="connsiteX0-273" fmla="*/ 0 w 904874"/>
                <a:gd name="connsiteY0-274" fmla="*/ 45574 h 64666"/>
                <a:gd name="connsiteX1-275" fmla="*/ 111919 w 904874"/>
                <a:gd name="connsiteY1-276" fmla="*/ 330 h 64666"/>
                <a:gd name="connsiteX2-277" fmla="*/ 152400 w 904874"/>
                <a:gd name="connsiteY2-278" fmla="*/ 57480 h 64666"/>
                <a:gd name="connsiteX3-279" fmla="*/ 238125 w 904874"/>
                <a:gd name="connsiteY3-280" fmla="*/ 21761 h 64666"/>
                <a:gd name="connsiteX4-281" fmla="*/ 311944 w 904874"/>
                <a:gd name="connsiteY4-282" fmla="*/ 64624 h 64666"/>
                <a:gd name="connsiteX5-283" fmla="*/ 423864 w 904874"/>
                <a:gd name="connsiteY5-284" fmla="*/ 12236 h 64666"/>
                <a:gd name="connsiteX6-285" fmla="*/ 740569 w 904874"/>
                <a:gd name="connsiteY6-286" fmla="*/ 14618 h 64666"/>
                <a:gd name="connsiteX7-287" fmla="*/ 904874 w 904874"/>
                <a:gd name="connsiteY7-288" fmla="*/ 14618 h 64666"/>
                <a:gd name="connsiteX0-289" fmla="*/ 0 w 904874"/>
                <a:gd name="connsiteY0-290" fmla="*/ 45574 h 64666"/>
                <a:gd name="connsiteX1-291" fmla="*/ 111919 w 904874"/>
                <a:gd name="connsiteY1-292" fmla="*/ 330 h 64666"/>
                <a:gd name="connsiteX2-293" fmla="*/ 152400 w 904874"/>
                <a:gd name="connsiteY2-294" fmla="*/ 57480 h 64666"/>
                <a:gd name="connsiteX3-295" fmla="*/ 238125 w 904874"/>
                <a:gd name="connsiteY3-296" fmla="*/ 21761 h 64666"/>
                <a:gd name="connsiteX4-297" fmla="*/ 311944 w 904874"/>
                <a:gd name="connsiteY4-298" fmla="*/ 64624 h 64666"/>
                <a:gd name="connsiteX5-299" fmla="*/ 423864 w 904874"/>
                <a:gd name="connsiteY5-300" fmla="*/ 12236 h 64666"/>
                <a:gd name="connsiteX6-301" fmla="*/ 740569 w 904874"/>
                <a:gd name="connsiteY6-302" fmla="*/ 14618 h 64666"/>
                <a:gd name="connsiteX7-303" fmla="*/ 904874 w 904874"/>
                <a:gd name="connsiteY7-304" fmla="*/ 14618 h 64666"/>
                <a:gd name="connsiteX0-305" fmla="*/ 0 w 904874"/>
                <a:gd name="connsiteY0-306" fmla="*/ 45574 h 64666"/>
                <a:gd name="connsiteX1-307" fmla="*/ 111919 w 904874"/>
                <a:gd name="connsiteY1-308" fmla="*/ 330 h 64666"/>
                <a:gd name="connsiteX2-309" fmla="*/ 152400 w 904874"/>
                <a:gd name="connsiteY2-310" fmla="*/ 57480 h 64666"/>
                <a:gd name="connsiteX3-311" fmla="*/ 238125 w 904874"/>
                <a:gd name="connsiteY3-312" fmla="*/ 21761 h 64666"/>
                <a:gd name="connsiteX4-313" fmla="*/ 311944 w 904874"/>
                <a:gd name="connsiteY4-314" fmla="*/ 64624 h 64666"/>
                <a:gd name="connsiteX5-315" fmla="*/ 423864 w 904874"/>
                <a:gd name="connsiteY5-316" fmla="*/ 12236 h 64666"/>
                <a:gd name="connsiteX6-317" fmla="*/ 904874 w 904874"/>
                <a:gd name="connsiteY6-318" fmla="*/ 14618 h 6466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904874" h="64666">
                  <a:moveTo>
                    <a:pt x="0" y="45574"/>
                  </a:moveTo>
                  <a:cubicBezTo>
                    <a:pt x="31750" y="36049"/>
                    <a:pt x="67469" y="-4035"/>
                    <a:pt x="111919" y="330"/>
                  </a:cubicBezTo>
                  <a:cubicBezTo>
                    <a:pt x="156369" y="4695"/>
                    <a:pt x="114300" y="47955"/>
                    <a:pt x="152400" y="57480"/>
                  </a:cubicBezTo>
                  <a:cubicBezTo>
                    <a:pt x="190500" y="67005"/>
                    <a:pt x="211534" y="20570"/>
                    <a:pt x="238125" y="21761"/>
                  </a:cubicBezTo>
                  <a:cubicBezTo>
                    <a:pt x="264716" y="22952"/>
                    <a:pt x="280988" y="66211"/>
                    <a:pt x="311944" y="64624"/>
                  </a:cubicBezTo>
                  <a:cubicBezTo>
                    <a:pt x="342900" y="63037"/>
                    <a:pt x="325042" y="20570"/>
                    <a:pt x="423864" y="12236"/>
                  </a:cubicBezTo>
                  <a:cubicBezTo>
                    <a:pt x="522686" y="3902"/>
                    <a:pt x="804664" y="14122"/>
                    <a:pt x="904874" y="14618"/>
                  </a:cubicBezTo>
                </a:path>
              </a:pathLst>
            </a:custGeom>
            <a:noFill/>
            <a:ln w="12700">
              <a:solidFill>
                <a:srgbClr val="D9AA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75"/>
            </a:p>
          </p:txBody>
        </p:sp>
        <p:cxnSp>
          <p:nvCxnSpPr>
            <p:cNvPr id="29" name="直接连接符 28"/>
            <p:cNvCxnSpPr>
              <a:stCxn id="28" idx="6"/>
            </p:cNvCxnSpPr>
            <p:nvPr/>
          </p:nvCxnSpPr>
          <p:spPr>
            <a:xfrm>
              <a:off x="1193007" y="497681"/>
              <a:ext cx="7867866" cy="4366"/>
            </a:xfrm>
            <a:prstGeom prst="line">
              <a:avLst/>
            </a:prstGeom>
            <a:noFill/>
            <a:ln w="12700">
              <a:solidFill>
                <a:srgbClr val="D9AA27"/>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30" name="组合 29"/>
          <p:cNvGrpSpPr/>
          <p:nvPr/>
        </p:nvGrpSpPr>
        <p:grpSpPr>
          <a:xfrm>
            <a:off x="0" y="320298"/>
            <a:ext cx="633155" cy="349397"/>
            <a:chOff x="0" y="252065"/>
            <a:chExt cx="641111" cy="392113"/>
          </a:xfrm>
        </p:grpSpPr>
        <p:sp>
          <p:nvSpPr>
            <p:cNvPr id="39" name="矩形 59"/>
            <p:cNvSpPr>
              <a:spLocks noChangeArrowheads="1"/>
            </p:cNvSpPr>
            <p:nvPr/>
          </p:nvSpPr>
          <p:spPr bwMode="auto">
            <a:xfrm>
              <a:off x="0" y="252065"/>
              <a:ext cx="227013" cy="392112"/>
            </a:xfrm>
            <a:prstGeom prst="rect">
              <a:avLst/>
            </a:prstGeom>
            <a:solidFill>
              <a:schemeClr val="accent2">
                <a:lumMod val="75000"/>
              </a:schemeClr>
            </a:solidFill>
            <a:ln>
              <a:noFill/>
            </a:ln>
          </p:spPr>
          <p:txBody>
            <a:bodyPr anchor="ctr"/>
            <a:lstStyle>
              <a:lvl1pPr>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defTabSz="955675" fontAlgn="auto">
                <a:lnSpc>
                  <a:spcPct val="100000"/>
                </a:lnSpc>
                <a:spcBef>
                  <a:spcPct val="0"/>
                </a:spcBef>
                <a:spcAft>
                  <a:spcPts val="0"/>
                </a:spcAft>
                <a:buNone/>
                <a:defRPr/>
              </a:pPr>
              <a:endParaRPr lang="zh-CN" altLang="en-US" sz="1385">
                <a:solidFill>
                  <a:srgbClr val="FFFFFF"/>
                </a:solidFill>
              </a:endParaRPr>
            </a:p>
          </p:txBody>
        </p:sp>
        <p:sp>
          <p:nvSpPr>
            <p:cNvPr id="40" name="矩形 60"/>
            <p:cNvSpPr>
              <a:spLocks noChangeArrowheads="1"/>
            </p:cNvSpPr>
            <p:nvPr/>
          </p:nvSpPr>
          <p:spPr bwMode="auto">
            <a:xfrm>
              <a:off x="227013" y="252065"/>
              <a:ext cx="114300" cy="392112"/>
            </a:xfrm>
            <a:prstGeom prst="rect">
              <a:avLst/>
            </a:prstGeom>
            <a:solidFill>
              <a:srgbClr val="E1C209"/>
            </a:solidFill>
            <a:ln>
              <a:noFill/>
            </a:ln>
          </p:spPr>
          <p:txBody>
            <a:bodyPr anchor="ctr"/>
            <a:lstStyle>
              <a:lvl1pPr>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defTabSz="955675" fontAlgn="auto">
                <a:lnSpc>
                  <a:spcPct val="100000"/>
                </a:lnSpc>
                <a:spcBef>
                  <a:spcPct val="0"/>
                </a:spcBef>
                <a:spcAft>
                  <a:spcPts val="0"/>
                </a:spcAft>
                <a:buNone/>
                <a:defRPr/>
              </a:pPr>
              <a:endParaRPr lang="zh-CN" altLang="en-US" sz="1385">
                <a:solidFill>
                  <a:srgbClr val="FFFFFF"/>
                </a:solidFill>
              </a:endParaRPr>
            </a:p>
          </p:txBody>
        </p:sp>
        <p:sp>
          <p:nvSpPr>
            <p:cNvPr id="41" name="五边形 40"/>
            <p:cNvSpPr/>
            <p:nvPr userDrawn="1"/>
          </p:nvSpPr>
          <p:spPr>
            <a:xfrm>
              <a:off x="338378" y="254692"/>
              <a:ext cx="302733" cy="389486"/>
            </a:xfrm>
            <a:prstGeom prst="homePlate">
              <a:avLst/>
            </a:prstGeom>
            <a:solidFill>
              <a:srgbClr val="D9AA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75"/>
            </a:p>
          </p:txBody>
        </p:sp>
      </p:grpSp>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wipe(down)">
                                      <p:cBhvr>
                                        <p:cTn id="12" dur="500"/>
                                        <p:tgtEl>
                                          <p:spTgt spid="27"/>
                                        </p:tgtEl>
                                      </p:cBhvr>
                                    </p:animEffect>
                                  </p:childTnLst>
                                </p:cTn>
                              </p:par>
                            </p:childTnLst>
                          </p:cTn>
                        </p:par>
                        <p:par>
                          <p:cTn id="13" fill="hold">
                            <p:stCondLst>
                              <p:cond delay="500"/>
                            </p:stCondLst>
                            <p:childTnLst>
                              <p:par>
                                <p:cTn id="14" presetID="41" presetClass="entr" presetSubtype="0" fill="hold" grpId="0" nodeType="afterEffect">
                                  <p:stCondLst>
                                    <p:cond delay="0"/>
                                  </p:stCondLst>
                                  <p:iterate type="lt">
                                    <p:tmPct val="10000"/>
                                  </p:iterate>
                                  <p:childTnLst>
                                    <p:set>
                                      <p:cBhvr>
                                        <p:cTn id="15" dur="1" fill="hold">
                                          <p:stCondLst>
                                            <p:cond delay="0"/>
                                          </p:stCondLst>
                                        </p:cTn>
                                        <p:tgtEl>
                                          <p:spTgt spid="23"/>
                                        </p:tgtEl>
                                        <p:attrNameLst>
                                          <p:attrName>style.visibility</p:attrName>
                                        </p:attrNameLst>
                                      </p:cBhvr>
                                      <p:to>
                                        <p:strVal val="visible"/>
                                      </p:to>
                                    </p:set>
                                    <p:anim calcmode="lin" valueType="num">
                                      <p:cBhvr>
                                        <p:cTn id="16" dur="500" fill="hold"/>
                                        <p:tgtEl>
                                          <p:spTgt spid="23"/>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23"/>
                                        </p:tgtEl>
                                        <p:attrNameLst>
                                          <p:attrName>ppt_y</p:attrName>
                                        </p:attrNameLst>
                                      </p:cBhvr>
                                      <p:tavLst>
                                        <p:tav tm="0">
                                          <p:val>
                                            <p:strVal val="#ppt_y"/>
                                          </p:val>
                                        </p:tav>
                                        <p:tav tm="100000">
                                          <p:val>
                                            <p:strVal val="#ppt_y"/>
                                          </p:val>
                                        </p:tav>
                                      </p:tavLst>
                                    </p:anim>
                                    <p:anim calcmode="lin" valueType="num">
                                      <p:cBhvr>
                                        <p:cTn id="18" dur="500" fill="hold"/>
                                        <p:tgtEl>
                                          <p:spTgt spid="23"/>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23"/>
                                        </p:tgtEl>
                                        <p:attrNameLst>
                                          <p:attrName>ppt_w</p:attrName>
                                        </p:attrNameLst>
                                      </p:cBhvr>
                                      <p:tavLst>
                                        <p:tav tm="0">
                                          <p:val>
                                            <p:strVal val="#ppt_w/10"/>
                                          </p:val>
                                        </p:tav>
                                        <p:tav tm="50000">
                                          <p:val>
                                            <p:strVal val="#ppt_w+.01"/>
                                          </p:val>
                                        </p:tav>
                                        <p:tav tm="100000">
                                          <p:val>
                                            <p:strVal val="#ppt_w"/>
                                          </p:val>
                                        </p:tav>
                                      </p:tavLst>
                                    </p:anim>
                                    <p:animEffect>
                                      <p:cBhvr>
                                        <p:cTn id="20" dur="500" tmFilter="0,0; .5, 1; 1, 1"/>
                                        <p:tgtEl>
                                          <p:spTgt spid="23"/>
                                        </p:tgtEl>
                                      </p:cBhvr>
                                    </p:animEffect>
                                  </p:childTnLst>
                                </p:cTn>
                              </p:par>
                            </p:childTnLst>
                          </p:cTn>
                        </p:par>
                        <p:par>
                          <p:cTn id="21" fill="hold">
                            <p:stCondLst>
                              <p:cond delay="1450"/>
                            </p:stCondLst>
                            <p:childTnLst>
                              <p:par>
                                <p:cTn id="22" presetID="23" presetClass="entr" presetSubtype="528" fill="hold" nodeType="after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p:cTn id="24" dur="500" fill="hold"/>
                                        <p:tgtEl>
                                          <p:spTgt spid="14"/>
                                        </p:tgtEl>
                                        <p:attrNameLst>
                                          <p:attrName>ppt_w</p:attrName>
                                        </p:attrNameLst>
                                      </p:cBhvr>
                                      <p:tavLst>
                                        <p:tav tm="0">
                                          <p:val>
                                            <p:fltVal val="0"/>
                                          </p:val>
                                        </p:tav>
                                        <p:tav tm="100000">
                                          <p:val>
                                            <p:strVal val="#ppt_w"/>
                                          </p:val>
                                        </p:tav>
                                      </p:tavLst>
                                    </p:anim>
                                    <p:anim calcmode="lin" valueType="num">
                                      <p:cBhvr>
                                        <p:cTn id="25" dur="500" fill="hold"/>
                                        <p:tgtEl>
                                          <p:spTgt spid="14"/>
                                        </p:tgtEl>
                                        <p:attrNameLst>
                                          <p:attrName>ppt_h</p:attrName>
                                        </p:attrNameLst>
                                      </p:cBhvr>
                                      <p:tavLst>
                                        <p:tav tm="0">
                                          <p:val>
                                            <p:fltVal val="0"/>
                                          </p:val>
                                        </p:tav>
                                        <p:tav tm="100000">
                                          <p:val>
                                            <p:strVal val="#ppt_h"/>
                                          </p:val>
                                        </p:tav>
                                      </p:tavLst>
                                    </p:anim>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par>
                                <p:cTn id="28" presetID="23" presetClass="entr" presetSubtype="528" fill="hold" nodeType="withEffect">
                                  <p:stCondLst>
                                    <p:cond delay="250"/>
                                  </p:stCondLst>
                                  <p:childTnLst>
                                    <p:set>
                                      <p:cBhvr>
                                        <p:cTn id="29" dur="1" fill="hold">
                                          <p:stCondLst>
                                            <p:cond delay="0"/>
                                          </p:stCondLst>
                                        </p:cTn>
                                        <p:tgtEl>
                                          <p:spTgt spid="3"/>
                                        </p:tgtEl>
                                        <p:attrNameLst>
                                          <p:attrName>style.visibility</p:attrName>
                                        </p:attrNameLst>
                                      </p:cBhvr>
                                      <p:to>
                                        <p:strVal val="visible"/>
                                      </p:to>
                                    </p:set>
                                    <p:anim calcmode="lin" valueType="num">
                                      <p:cBhvr>
                                        <p:cTn id="30" dur="500" fill="hold"/>
                                        <p:tgtEl>
                                          <p:spTgt spid="3"/>
                                        </p:tgtEl>
                                        <p:attrNameLst>
                                          <p:attrName>ppt_w</p:attrName>
                                        </p:attrNameLst>
                                      </p:cBhvr>
                                      <p:tavLst>
                                        <p:tav tm="0">
                                          <p:val>
                                            <p:fltVal val="0"/>
                                          </p:val>
                                        </p:tav>
                                        <p:tav tm="100000">
                                          <p:val>
                                            <p:strVal val="#ppt_w"/>
                                          </p:val>
                                        </p:tav>
                                      </p:tavLst>
                                    </p:anim>
                                    <p:anim calcmode="lin" valueType="num">
                                      <p:cBhvr>
                                        <p:cTn id="31" dur="500" fill="hold"/>
                                        <p:tgtEl>
                                          <p:spTgt spid="3"/>
                                        </p:tgtEl>
                                        <p:attrNameLst>
                                          <p:attrName>ppt_h</p:attrName>
                                        </p:attrNameLst>
                                      </p:cBhvr>
                                      <p:tavLst>
                                        <p:tav tm="0">
                                          <p:val>
                                            <p:fltVal val="0"/>
                                          </p:val>
                                        </p:tav>
                                        <p:tav tm="100000">
                                          <p:val>
                                            <p:strVal val="#ppt_h"/>
                                          </p:val>
                                        </p:tav>
                                      </p:tavLst>
                                    </p:anim>
                                    <p:anim calcmode="lin" valueType="num">
                                      <p:cBhvr>
                                        <p:cTn id="32" dur="500" fill="hold"/>
                                        <p:tgtEl>
                                          <p:spTgt spid="3"/>
                                        </p:tgtEl>
                                        <p:attrNameLst>
                                          <p:attrName>ppt_x</p:attrName>
                                        </p:attrNameLst>
                                      </p:cBhvr>
                                      <p:tavLst>
                                        <p:tav tm="0">
                                          <p:val>
                                            <p:fltVal val="0.5"/>
                                          </p:val>
                                        </p:tav>
                                        <p:tav tm="100000">
                                          <p:val>
                                            <p:strVal val="#ppt_x"/>
                                          </p:val>
                                        </p:tav>
                                      </p:tavLst>
                                    </p:anim>
                                    <p:anim calcmode="lin" valueType="num">
                                      <p:cBhvr>
                                        <p:cTn id="33" dur="500" fill="hold"/>
                                        <p:tgtEl>
                                          <p:spTgt spid="3"/>
                                        </p:tgtEl>
                                        <p:attrNameLst>
                                          <p:attrName>ppt_y</p:attrName>
                                        </p:attrNameLst>
                                      </p:cBhvr>
                                      <p:tavLst>
                                        <p:tav tm="0">
                                          <p:val>
                                            <p:fltVal val="0.5"/>
                                          </p:val>
                                        </p:tav>
                                        <p:tav tm="100000">
                                          <p:val>
                                            <p:strVal val="#ppt_y"/>
                                          </p:val>
                                        </p:tav>
                                      </p:tavLst>
                                    </p:anim>
                                  </p:childTnLst>
                                </p:cTn>
                              </p:par>
                              <p:par>
                                <p:cTn id="34" presetID="23" presetClass="entr" presetSubtype="528" fill="hold" nodeType="withEffect">
                                  <p:stCondLst>
                                    <p:cond delay="500"/>
                                  </p:stCondLst>
                                  <p:childTnLst>
                                    <p:set>
                                      <p:cBhvr>
                                        <p:cTn id="35" dur="1" fill="hold">
                                          <p:stCondLst>
                                            <p:cond delay="0"/>
                                          </p:stCondLst>
                                        </p:cTn>
                                        <p:tgtEl>
                                          <p:spTgt spid="16"/>
                                        </p:tgtEl>
                                        <p:attrNameLst>
                                          <p:attrName>style.visibility</p:attrName>
                                        </p:attrNameLst>
                                      </p:cBhvr>
                                      <p:to>
                                        <p:strVal val="visible"/>
                                      </p:to>
                                    </p:set>
                                    <p:anim calcmode="lin" valueType="num">
                                      <p:cBhvr>
                                        <p:cTn id="36" dur="500" fill="hold"/>
                                        <p:tgtEl>
                                          <p:spTgt spid="16"/>
                                        </p:tgtEl>
                                        <p:attrNameLst>
                                          <p:attrName>ppt_w</p:attrName>
                                        </p:attrNameLst>
                                      </p:cBhvr>
                                      <p:tavLst>
                                        <p:tav tm="0">
                                          <p:val>
                                            <p:fltVal val="0"/>
                                          </p:val>
                                        </p:tav>
                                        <p:tav tm="100000">
                                          <p:val>
                                            <p:strVal val="#ppt_w"/>
                                          </p:val>
                                        </p:tav>
                                      </p:tavLst>
                                    </p:anim>
                                    <p:anim calcmode="lin" valueType="num">
                                      <p:cBhvr>
                                        <p:cTn id="37" dur="500" fill="hold"/>
                                        <p:tgtEl>
                                          <p:spTgt spid="16"/>
                                        </p:tgtEl>
                                        <p:attrNameLst>
                                          <p:attrName>ppt_h</p:attrName>
                                        </p:attrNameLst>
                                      </p:cBhvr>
                                      <p:tavLst>
                                        <p:tav tm="0">
                                          <p:val>
                                            <p:fltVal val="0"/>
                                          </p:val>
                                        </p:tav>
                                        <p:tav tm="100000">
                                          <p:val>
                                            <p:strVal val="#ppt_h"/>
                                          </p:val>
                                        </p:tav>
                                      </p:tavLst>
                                    </p:anim>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par>
                                <p:cTn id="40" presetID="23" presetClass="entr" presetSubtype="528" fill="hold" nodeType="withEffect">
                                  <p:stCondLst>
                                    <p:cond delay="300"/>
                                  </p:stCondLst>
                                  <p:childTnLst>
                                    <p:set>
                                      <p:cBhvr>
                                        <p:cTn id="41" dur="1" fill="hold">
                                          <p:stCondLst>
                                            <p:cond delay="0"/>
                                          </p:stCondLst>
                                        </p:cTn>
                                        <p:tgtEl>
                                          <p:spTgt spid="4"/>
                                        </p:tgtEl>
                                        <p:attrNameLst>
                                          <p:attrName>style.visibility</p:attrName>
                                        </p:attrNameLst>
                                      </p:cBhvr>
                                      <p:to>
                                        <p:strVal val="visible"/>
                                      </p:to>
                                    </p:set>
                                    <p:anim calcmode="lin" valueType="num">
                                      <p:cBhvr>
                                        <p:cTn id="42" dur="500" fill="hold"/>
                                        <p:tgtEl>
                                          <p:spTgt spid="4"/>
                                        </p:tgtEl>
                                        <p:attrNameLst>
                                          <p:attrName>ppt_w</p:attrName>
                                        </p:attrNameLst>
                                      </p:cBhvr>
                                      <p:tavLst>
                                        <p:tav tm="0">
                                          <p:val>
                                            <p:fltVal val="0"/>
                                          </p:val>
                                        </p:tav>
                                        <p:tav tm="100000">
                                          <p:val>
                                            <p:strVal val="#ppt_w"/>
                                          </p:val>
                                        </p:tav>
                                      </p:tavLst>
                                    </p:anim>
                                    <p:anim calcmode="lin" valueType="num">
                                      <p:cBhvr>
                                        <p:cTn id="43" dur="500" fill="hold"/>
                                        <p:tgtEl>
                                          <p:spTgt spid="4"/>
                                        </p:tgtEl>
                                        <p:attrNameLst>
                                          <p:attrName>ppt_h</p:attrName>
                                        </p:attrNameLst>
                                      </p:cBhvr>
                                      <p:tavLst>
                                        <p:tav tm="0">
                                          <p:val>
                                            <p:fltVal val="0"/>
                                          </p:val>
                                        </p:tav>
                                        <p:tav tm="100000">
                                          <p:val>
                                            <p:strVal val="#ppt_h"/>
                                          </p:val>
                                        </p:tav>
                                      </p:tavLst>
                                    </p:anim>
                                    <p:anim calcmode="lin" valueType="num">
                                      <p:cBhvr>
                                        <p:cTn id="44" dur="500" fill="hold"/>
                                        <p:tgtEl>
                                          <p:spTgt spid="4"/>
                                        </p:tgtEl>
                                        <p:attrNameLst>
                                          <p:attrName>ppt_x</p:attrName>
                                        </p:attrNameLst>
                                      </p:cBhvr>
                                      <p:tavLst>
                                        <p:tav tm="0">
                                          <p:val>
                                            <p:fltVal val="0.5"/>
                                          </p:val>
                                        </p:tav>
                                        <p:tav tm="100000">
                                          <p:val>
                                            <p:strVal val="#ppt_x"/>
                                          </p:val>
                                        </p:tav>
                                      </p:tavLst>
                                    </p:anim>
                                    <p:anim calcmode="lin" valueType="num">
                                      <p:cBhvr>
                                        <p:cTn id="45" dur="500" fill="hold"/>
                                        <p:tgtEl>
                                          <p:spTgt spid="4"/>
                                        </p:tgtEl>
                                        <p:attrNameLst>
                                          <p:attrName>ppt_y</p:attrName>
                                        </p:attrNameLst>
                                      </p:cBhvr>
                                      <p:tavLst>
                                        <p:tav tm="0">
                                          <p:val>
                                            <p:fltVal val="0.5"/>
                                          </p:val>
                                        </p:tav>
                                        <p:tav tm="100000">
                                          <p:val>
                                            <p:strVal val="#ppt_y"/>
                                          </p:val>
                                        </p:tav>
                                      </p:tavLst>
                                    </p:anim>
                                  </p:childTnLst>
                                </p:cTn>
                              </p:par>
                              <p:par>
                                <p:cTn id="46" presetID="23" presetClass="entr" presetSubtype="528" fill="hold" nodeType="withEffect">
                                  <p:stCondLst>
                                    <p:cond delay="750"/>
                                  </p:stCondLst>
                                  <p:childTnLst>
                                    <p:set>
                                      <p:cBhvr>
                                        <p:cTn id="47" dur="1" fill="hold">
                                          <p:stCondLst>
                                            <p:cond delay="0"/>
                                          </p:stCondLst>
                                        </p:cTn>
                                        <p:tgtEl>
                                          <p:spTgt spid="13"/>
                                        </p:tgtEl>
                                        <p:attrNameLst>
                                          <p:attrName>style.visibility</p:attrName>
                                        </p:attrNameLst>
                                      </p:cBhvr>
                                      <p:to>
                                        <p:strVal val="visible"/>
                                      </p:to>
                                    </p:set>
                                    <p:anim calcmode="lin" valueType="num">
                                      <p:cBhvr>
                                        <p:cTn id="48" dur="500" fill="hold"/>
                                        <p:tgtEl>
                                          <p:spTgt spid="13"/>
                                        </p:tgtEl>
                                        <p:attrNameLst>
                                          <p:attrName>ppt_w</p:attrName>
                                        </p:attrNameLst>
                                      </p:cBhvr>
                                      <p:tavLst>
                                        <p:tav tm="0">
                                          <p:val>
                                            <p:fltVal val="0"/>
                                          </p:val>
                                        </p:tav>
                                        <p:tav tm="100000">
                                          <p:val>
                                            <p:strVal val="#ppt_w"/>
                                          </p:val>
                                        </p:tav>
                                      </p:tavLst>
                                    </p:anim>
                                    <p:anim calcmode="lin" valueType="num">
                                      <p:cBhvr>
                                        <p:cTn id="49" dur="500" fill="hold"/>
                                        <p:tgtEl>
                                          <p:spTgt spid="13"/>
                                        </p:tgtEl>
                                        <p:attrNameLst>
                                          <p:attrName>ppt_h</p:attrName>
                                        </p:attrNameLst>
                                      </p:cBhvr>
                                      <p:tavLst>
                                        <p:tav tm="0">
                                          <p:val>
                                            <p:fltVal val="0"/>
                                          </p:val>
                                        </p:tav>
                                        <p:tav tm="100000">
                                          <p:val>
                                            <p:strVal val="#ppt_h"/>
                                          </p:val>
                                        </p:tav>
                                      </p:tavLst>
                                    </p:anim>
                                    <p:anim calcmode="lin" valueType="num">
                                      <p:cBhvr>
                                        <p:cTn id="50" dur="500" fill="hold"/>
                                        <p:tgtEl>
                                          <p:spTgt spid="13"/>
                                        </p:tgtEl>
                                        <p:attrNameLst>
                                          <p:attrName>ppt_x</p:attrName>
                                        </p:attrNameLst>
                                      </p:cBhvr>
                                      <p:tavLst>
                                        <p:tav tm="0">
                                          <p:val>
                                            <p:fltVal val="0.5"/>
                                          </p:val>
                                        </p:tav>
                                        <p:tav tm="100000">
                                          <p:val>
                                            <p:strVal val="#ppt_x"/>
                                          </p:val>
                                        </p:tav>
                                      </p:tavLst>
                                    </p:anim>
                                    <p:anim calcmode="lin" valueType="num">
                                      <p:cBhvr>
                                        <p:cTn id="51" dur="500" fill="hold"/>
                                        <p:tgtEl>
                                          <p:spTgt spid="13"/>
                                        </p:tgtEl>
                                        <p:attrNameLst>
                                          <p:attrName>ppt_y</p:attrName>
                                        </p:attrNameLst>
                                      </p:cBhvr>
                                      <p:tavLst>
                                        <p:tav tm="0">
                                          <p:val>
                                            <p:fltVal val="0.5"/>
                                          </p:val>
                                        </p:tav>
                                        <p:tav tm="100000">
                                          <p:val>
                                            <p:strVal val="#ppt_y"/>
                                          </p:val>
                                        </p:tav>
                                      </p:tavLst>
                                    </p:anim>
                                  </p:childTnLst>
                                </p:cTn>
                              </p:par>
                              <p:par>
                                <p:cTn id="52" presetID="23" presetClass="entr" presetSubtype="528" fill="hold" nodeType="withEffect">
                                  <p:stCondLst>
                                    <p:cond delay="1000"/>
                                  </p:stCondLst>
                                  <p:childTnLst>
                                    <p:set>
                                      <p:cBhvr>
                                        <p:cTn id="53" dur="1" fill="hold">
                                          <p:stCondLst>
                                            <p:cond delay="0"/>
                                          </p:stCondLst>
                                        </p:cTn>
                                        <p:tgtEl>
                                          <p:spTgt spid="2"/>
                                        </p:tgtEl>
                                        <p:attrNameLst>
                                          <p:attrName>style.visibility</p:attrName>
                                        </p:attrNameLst>
                                      </p:cBhvr>
                                      <p:to>
                                        <p:strVal val="visible"/>
                                      </p:to>
                                    </p:set>
                                    <p:anim calcmode="lin" valueType="num">
                                      <p:cBhvr>
                                        <p:cTn id="54" dur="500" fill="hold"/>
                                        <p:tgtEl>
                                          <p:spTgt spid="2"/>
                                        </p:tgtEl>
                                        <p:attrNameLst>
                                          <p:attrName>ppt_w</p:attrName>
                                        </p:attrNameLst>
                                      </p:cBhvr>
                                      <p:tavLst>
                                        <p:tav tm="0">
                                          <p:val>
                                            <p:fltVal val="0"/>
                                          </p:val>
                                        </p:tav>
                                        <p:tav tm="100000">
                                          <p:val>
                                            <p:strVal val="#ppt_w"/>
                                          </p:val>
                                        </p:tav>
                                      </p:tavLst>
                                    </p:anim>
                                    <p:anim calcmode="lin" valueType="num">
                                      <p:cBhvr>
                                        <p:cTn id="55" dur="500" fill="hold"/>
                                        <p:tgtEl>
                                          <p:spTgt spid="2"/>
                                        </p:tgtEl>
                                        <p:attrNameLst>
                                          <p:attrName>ppt_h</p:attrName>
                                        </p:attrNameLst>
                                      </p:cBhvr>
                                      <p:tavLst>
                                        <p:tav tm="0">
                                          <p:val>
                                            <p:fltVal val="0"/>
                                          </p:val>
                                        </p:tav>
                                        <p:tav tm="100000">
                                          <p:val>
                                            <p:strVal val="#ppt_h"/>
                                          </p:val>
                                        </p:tav>
                                      </p:tavLst>
                                    </p:anim>
                                    <p:anim calcmode="lin" valueType="num">
                                      <p:cBhvr>
                                        <p:cTn id="56" dur="500" fill="hold"/>
                                        <p:tgtEl>
                                          <p:spTgt spid="2"/>
                                        </p:tgtEl>
                                        <p:attrNameLst>
                                          <p:attrName>ppt_x</p:attrName>
                                        </p:attrNameLst>
                                      </p:cBhvr>
                                      <p:tavLst>
                                        <p:tav tm="0">
                                          <p:val>
                                            <p:fltVal val="0.5"/>
                                          </p:val>
                                        </p:tav>
                                        <p:tav tm="100000">
                                          <p:val>
                                            <p:strVal val="#ppt_x"/>
                                          </p:val>
                                        </p:tav>
                                      </p:tavLst>
                                    </p:anim>
                                    <p:anim calcmode="lin" valueType="num">
                                      <p:cBhvr>
                                        <p:cTn id="57" dur="500" fill="hold"/>
                                        <p:tgtEl>
                                          <p:spTgt spid="2"/>
                                        </p:tgtEl>
                                        <p:attrNameLst>
                                          <p:attrName>ppt_y</p:attrName>
                                        </p:attrNameLst>
                                      </p:cBhvr>
                                      <p:tavLst>
                                        <p:tav tm="0">
                                          <p:val>
                                            <p:fltVal val="0.5"/>
                                          </p:val>
                                        </p:tav>
                                        <p:tav tm="100000">
                                          <p:val>
                                            <p:strVal val="#ppt_y"/>
                                          </p:val>
                                        </p:tav>
                                      </p:tavLst>
                                    </p:anim>
                                  </p:childTnLst>
                                </p:cTn>
                              </p:par>
                            </p:childTnLst>
                          </p:cTn>
                        </p:par>
                        <p:par>
                          <p:cTn id="58" fill="hold">
                            <p:stCondLst>
                              <p:cond delay="195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75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3" grpId="0" bldLvl="0"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6" name="组合 95"/>
          <p:cNvGrpSpPr/>
          <p:nvPr/>
        </p:nvGrpSpPr>
        <p:grpSpPr>
          <a:xfrm>
            <a:off x="466339" y="401185"/>
            <a:ext cx="648028" cy="648028"/>
            <a:chOff x="7008498" y="4342329"/>
            <a:chExt cx="656171" cy="656171"/>
          </a:xfrm>
          <a:solidFill>
            <a:schemeClr val="accent2">
              <a:lumMod val="75000"/>
            </a:schemeClr>
          </a:solidFill>
        </p:grpSpPr>
        <p:grpSp>
          <p:nvGrpSpPr>
            <p:cNvPr id="97" name="组合 96"/>
            <p:cNvGrpSpPr/>
            <p:nvPr/>
          </p:nvGrpSpPr>
          <p:grpSpPr>
            <a:xfrm>
              <a:off x="7008498" y="4342329"/>
              <a:ext cx="656171" cy="656171"/>
              <a:chOff x="8415028" y="1301255"/>
              <a:chExt cx="1491176" cy="1491176"/>
            </a:xfrm>
            <a:grpFill/>
            <a:effectLst>
              <a:outerShdw blurRad="304800" dist="63500" dir="8100000" algn="tr" rotWithShape="0">
                <a:schemeClr val="tx1">
                  <a:alpha val="60000"/>
                </a:schemeClr>
              </a:outerShdw>
            </a:effectLst>
          </p:grpSpPr>
          <p:sp>
            <p:nvSpPr>
              <p:cNvPr id="101" name="椭圆 100"/>
              <p:cNvSpPr/>
              <p:nvPr/>
            </p:nvSpPr>
            <p:spPr>
              <a:xfrm>
                <a:off x="8415028" y="1301255"/>
                <a:ext cx="1491176" cy="14911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75"/>
              </a:p>
            </p:txBody>
          </p:sp>
          <p:sp>
            <p:nvSpPr>
              <p:cNvPr id="102" name="椭圆 101"/>
              <p:cNvSpPr/>
              <p:nvPr/>
            </p:nvSpPr>
            <p:spPr>
              <a:xfrm>
                <a:off x="8440616" y="1326843"/>
                <a:ext cx="1440000" cy="1440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75"/>
              </a:p>
            </p:txBody>
          </p:sp>
        </p:grpSp>
        <p:grpSp>
          <p:nvGrpSpPr>
            <p:cNvPr id="98" name="组合 97"/>
            <p:cNvGrpSpPr/>
            <p:nvPr/>
          </p:nvGrpSpPr>
          <p:grpSpPr>
            <a:xfrm>
              <a:off x="7193414" y="4427385"/>
              <a:ext cx="286339" cy="498320"/>
              <a:chOff x="10990263" y="1525588"/>
              <a:chExt cx="1228725" cy="2138362"/>
            </a:xfrm>
            <a:grpFill/>
            <a:effectLst/>
          </p:grpSpPr>
          <p:sp>
            <p:nvSpPr>
              <p:cNvPr id="99" name="Freeform 26"/>
              <p:cNvSpPr/>
              <p:nvPr/>
            </p:nvSpPr>
            <p:spPr bwMode="auto">
              <a:xfrm>
                <a:off x="11303000" y="3403600"/>
                <a:ext cx="601663" cy="260350"/>
              </a:xfrm>
              <a:custGeom>
                <a:avLst/>
                <a:gdLst>
                  <a:gd name="T0" fmla="*/ 21 w 23"/>
                  <a:gd name="T1" fmla="*/ 0 h 10"/>
                  <a:gd name="T2" fmla="*/ 2 w 23"/>
                  <a:gd name="T3" fmla="*/ 0 h 10"/>
                  <a:gd name="T4" fmla="*/ 0 w 23"/>
                  <a:gd name="T5" fmla="*/ 2 h 10"/>
                  <a:gd name="T6" fmla="*/ 2 w 23"/>
                  <a:gd name="T7" fmla="*/ 5 h 10"/>
                  <a:gd name="T8" fmla="*/ 3 w 23"/>
                  <a:gd name="T9" fmla="*/ 5 h 10"/>
                  <a:gd name="T10" fmla="*/ 5 w 23"/>
                  <a:gd name="T11" fmla="*/ 7 h 10"/>
                  <a:gd name="T12" fmla="*/ 5 w 23"/>
                  <a:gd name="T13" fmla="*/ 7 h 10"/>
                  <a:gd name="T14" fmla="*/ 6 w 23"/>
                  <a:gd name="T15" fmla="*/ 9 h 10"/>
                  <a:gd name="T16" fmla="*/ 8 w 23"/>
                  <a:gd name="T17" fmla="*/ 10 h 10"/>
                  <a:gd name="T18" fmla="*/ 15 w 23"/>
                  <a:gd name="T19" fmla="*/ 10 h 10"/>
                  <a:gd name="T20" fmla="*/ 17 w 23"/>
                  <a:gd name="T21" fmla="*/ 9 h 10"/>
                  <a:gd name="T22" fmla="*/ 18 w 23"/>
                  <a:gd name="T23" fmla="*/ 7 h 10"/>
                  <a:gd name="T24" fmla="*/ 18 w 23"/>
                  <a:gd name="T25" fmla="*/ 7 h 10"/>
                  <a:gd name="T26" fmla="*/ 20 w 23"/>
                  <a:gd name="T27" fmla="*/ 5 h 10"/>
                  <a:gd name="T28" fmla="*/ 21 w 23"/>
                  <a:gd name="T29" fmla="*/ 5 h 10"/>
                  <a:gd name="T30" fmla="*/ 23 w 23"/>
                  <a:gd name="T31" fmla="*/ 2 h 10"/>
                  <a:gd name="T32" fmla="*/ 21 w 23"/>
                  <a:gd name="T33"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10">
                    <a:moveTo>
                      <a:pt x="21" y="0"/>
                    </a:moveTo>
                    <a:cubicBezTo>
                      <a:pt x="2" y="0"/>
                      <a:pt x="2" y="0"/>
                      <a:pt x="2" y="0"/>
                    </a:cubicBezTo>
                    <a:cubicBezTo>
                      <a:pt x="1" y="0"/>
                      <a:pt x="0" y="1"/>
                      <a:pt x="0" y="2"/>
                    </a:cubicBezTo>
                    <a:cubicBezTo>
                      <a:pt x="0" y="4"/>
                      <a:pt x="1" y="5"/>
                      <a:pt x="2" y="5"/>
                    </a:cubicBezTo>
                    <a:cubicBezTo>
                      <a:pt x="3" y="5"/>
                      <a:pt x="3" y="5"/>
                      <a:pt x="3" y="5"/>
                    </a:cubicBezTo>
                    <a:cubicBezTo>
                      <a:pt x="3" y="6"/>
                      <a:pt x="4" y="7"/>
                      <a:pt x="5" y="7"/>
                    </a:cubicBezTo>
                    <a:cubicBezTo>
                      <a:pt x="5" y="7"/>
                      <a:pt x="5" y="7"/>
                      <a:pt x="5" y="7"/>
                    </a:cubicBezTo>
                    <a:cubicBezTo>
                      <a:pt x="5" y="8"/>
                      <a:pt x="5" y="9"/>
                      <a:pt x="6" y="9"/>
                    </a:cubicBezTo>
                    <a:cubicBezTo>
                      <a:pt x="6" y="10"/>
                      <a:pt x="7" y="10"/>
                      <a:pt x="8" y="10"/>
                    </a:cubicBezTo>
                    <a:cubicBezTo>
                      <a:pt x="15" y="10"/>
                      <a:pt x="15" y="10"/>
                      <a:pt x="15" y="10"/>
                    </a:cubicBezTo>
                    <a:cubicBezTo>
                      <a:pt x="16" y="10"/>
                      <a:pt x="17" y="10"/>
                      <a:pt x="17" y="9"/>
                    </a:cubicBezTo>
                    <a:cubicBezTo>
                      <a:pt x="18" y="9"/>
                      <a:pt x="18" y="8"/>
                      <a:pt x="18" y="7"/>
                    </a:cubicBezTo>
                    <a:cubicBezTo>
                      <a:pt x="18" y="7"/>
                      <a:pt x="18" y="7"/>
                      <a:pt x="18" y="7"/>
                    </a:cubicBezTo>
                    <a:cubicBezTo>
                      <a:pt x="19" y="7"/>
                      <a:pt x="20" y="6"/>
                      <a:pt x="20" y="5"/>
                    </a:cubicBezTo>
                    <a:cubicBezTo>
                      <a:pt x="21" y="5"/>
                      <a:pt x="21" y="5"/>
                      <a:pt x="21" y="5"/>
                    </a:cubicBezTo>
                    <a:cubicBezTo>
                      <a:pt x="22" y="5"/>
                      <a:pt x="23" y="4"/>
                      <a:pt x="23" y="2"/>
                    </a:cubicBezTo>
                    <a:cubicBezTo>
                      <a:pt x="23" y="1"/>
                      <a:pt x="22" y="0"/>
                      <a:pt x="21" y="0"/>
                    </a:cubicBezTo>
                    <a:close/>
                  </a:path>
                </a:pathLst>
              </a:custGeom>
              <a:solidFill>
                <a:schemeClr val="bg1"/>
              </a:solidFill>
              <a:ln>
                <a:noFill/>
              </a:ln>
            </p:spPr>
            <p:style>
              <a:lnRef idx="3">
                <a:schemeClr val="lt1"/>
              </a:lnRef>
              <a:fillRef idx="1">
                <a:schemeClr val="accent4"/>
              </a:fillRef>
              <a:effectRef idx="1">
                <a:schemeClr val="accent4"/>
              </a:effectRef>
              <a:fontRef idx="minor">
                <a:schemeClr val="lt1"/>
              </a:fontRef>
            </p:style>
            <p:txBody>
              <a:bodyPr vert="horz" wrap="square" lIns="90305" tIns="45153" rIns="90305" bIns="45153" numCol="1" anchor="t" anchorCtr="0" compatLnSpc="1">
                <a:noAutofit/>
              </a:bodyPr>
              <a:lstStyle/>
              <a:p>
                <a:endParaRPr lang="zh-CN" altLang="en-US" sz="1875"/>
              </a:p>
            </p:txBody>
          </p:sp>
          <p:sp>
            <p:nvSpPr>
              <p:cNvPr id="100" name="任意多边形 99"/>
              <p:cNvSpPr/>
              <p:nvPr/>
            </p:nvSpPr>
            <p:spPr bwMode="auto">
              <a:xfrm>
                <a:off x="10990263" y="1525588"/>
                <a:ext cx="1228725" cy="1722438"/>
              </a:xfrm>
              <a:custGeom>
                <a:avLst/>
                <a:gdLst>
                  <a:gd name="connsiteX0" fmla="*/ 482503 w 1228725"/>
                  <a:gd name="connsiteY0" fmla="*/ 283413 h 1722438"/>
                  <a:gd name="connsiteX1" fmla="*/ 295797 w 1228725"/>
                  <a:gd name="connsiteY1" fmla="*/ 522046 h 1722438"/>
                  <a:gd name="connsiteX2" fmla="*/ 295797 w 1228725"/>
                  <a:gd name="connsiteY2" fmla="*/ 835129 h 1722438"/>
                  <a:gd name="connsiteX3" fmla="*/ 504289 w 1228725"/>
                  <a:gd name="connsiteY3" fmla="*/ 600317 h 1722438"/>
                  <a:gd name="connsiteX4" fmla="*/ 504289 w 1228725"/>
                  <a:gd name="connsiteY4" fmla="*/ 287234 h 1722438"/>
                  <a:gd name="connsiteX5" fmla="*/ 482503 w 1228725"/>
                  <a:gd name="connsiteY5" fmla="*/ 283413 h 1722438"/>
                  <a:gd name="connsiteX6" fmla="*/ 627434 w 1228725"/>
                  <a:gd name="connsiteY6" fmla="*/ 0 h 1722438"/>
                  <a:gd name="connsiteX7" fmla="*/ 1228725 w 1228725"/>
                  <a:gd name="connsiteY7" fmla="*/ 652439 h 1722438"/>
                  <a:gd name="connsiteX8" fmla="*/ 1071867 w 1228725"/>
                  <a:gd name="connsiteY8" fmla="*/ 1070000 h 1722438"/>
                  <a:gd name="connsiteX9" fmla="*/ 967294 w 1228725"/>
                  <a:gd name="connsiteY9" fmla="*/ 1513658 h 1722438"/>
                  <a:gd name="connsiteX10" fmla="*/ 967294 w 1228725"/>
                  <a:gd name="connsiteY10" fmla="*/ 1565853 h 1722438"/>
                  <a:gd name="connsiteX11" fmla="*/ 810436 w 1228725"/>
                  <a:gd name="connsiteY11" fmla="*/ 1722438 h 1722438"/>
                  <a:gd name="connsiteX12" fmla="*/ 418289 w 1228725"/>
                  <a:gd name="connsiteY12" fmla="*/ 1722438 h 1722438"/>
                  <a:gd name="connsiteX13" fmla="*/ 261431 w 1228725"/>
                  <a:gd name="connsiteY13" fmla="*/ 1565853 h 1722438"/>
                  <a:gd name="connsiteX14" fmla="*/ 261431 w 1228725"/>
                  <a:gd name="connsiteY14" fmla="*/ 1513658 h 1722438"/>
                  <a:gd name="connsiteX15" fmla="*/ 156859 w 1228725"/>
                  <a:gd name="connsiteY15" fmla="*/ 1043902 h 1722438"/>
                  <a:gd name="connsiteX16" fmla="*/ 0 w 1228725"/>
                  <a:gd name="connsiteY16" fmla="*/ 652439 h 1722438"/>
                  <a:gd name="connsiteX17" fmla="*/ 627434 w 1228725"/>
                  <a:gd name="connsiteY17" fmla="*/ 0 h 1722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28725" h="1722438">
                    <a:moveTo>
                      <a:pt x="482503" y="283413"/>
                    </a:moveTo>
                    <a:cubicBezTo>
                      <a:pt x="426919" y="288050"/>
                      <a:pt x="341405" y="385073"/>
                      <a:pt x="295797" y="522046"/>
                    </a:cubicBezTo>
                    <a:cubicBezTo>
                      <a:pt x="243674" y="678588"/>
                      <a:pt x="243674" y="835129"/>
                      <a:pt x="295797" y="835129"/>
                    </a:cubicBezTo>
                    <a:cubicBezTo>
                      <a:pt x="347920" y="861219"/>
                      <a:pt x="452166" y="756858"/>
                      <a:pt x="504289" y="600317"/>
                    </a:cubicBezTo>
                    <a:cubicBezTo>
                      <a:pt x="556412" y="443776"/>
                      <a:pt x="556412" y="287234"/>
                      <a:pt x="504289" y="287234"/>
                    </a:cubicBezTo>
                    <a:cubicBezTo>
                      <a:pt x="497774" y="283973"/>
                      <a:pt x="490444" y="282750"/>
                      <a:pt x="482503" y="283413"/>
                    </a:cubicBezTo>
                    <a:close/>
                    <a:moveTo>
                      <a:pt x="627434" y="0"/>
                    </a:moveTo>
                    <a:cubicBezTo>
                      <a:pt x="967294" y="0"/>
                      <a:pt x="1228725" y="313171"/>
                      <a:pt x="1228725" y="652439"/>
                    </a:cubicBezTo>
                    <a:cubicBezTo>
                      <a:pt x="1228725" y="887317"/>
                      <a:pt x="1071867" y="1070000"/>
                      <a:pt x="1071867" y="1070000"/>
                    </a:cubicBezTo>
                    <a:cubicBezTo>
                      <a:pt x="1019580" y="1122195"/>
                      <a:pt x="967294" y="1435365"/>
                      <a:pt x="967294" y="1513658"/>
                    </a:cubicBezTo>
                    <a:cubicBezTo>
                      <a:pt x="967294" y="1513658"/>
                      <a:pt x="967294" y="1513658"/>
                      <a:pt x="967294" y="1565853"/>
                    </a:cubicBezTo>
                    <a:cubicBezTo>
                      <a:pt x="967294" y="1644146"/>
                      <a:pt x="888865" y="1722438"/>
                      <a:pt x="810436" y="1722438"/>
                    </a:cubicBezTo>
                    <a:cubicBezTo>
                      <a:pt x="810436" y="1722438"/>
                      <a:pt x="810436" y="1722438"/>
                      <a:pt x="418289" y="1722438"/>
                    </a:cubicBezTo>
                    <a:cubicBezTo>
                      <a:pt x="313717" y="1722438"/>
                      <a:pt x="261431" y="1644146"/>
                      <a:pt x="261431" y="1565853"/>
                    </a:cubicBezTo>
                    <a:cubicBezTo>
                      <a:pt x="261431" y="1565853"/>
                      <a:pt x="261431" y="1565853"/>
                      <a:pt x="261431" y="1513658"/>
                    </a:cubicBezTo>
                    <a:cubicBezTo>
                      <a:pt x="261431" y="1435365"/>
                      <a:pt x="209145" y="1122195"/>
                      <a:pt x="156859" y="1043902"/>
                    </a:cubicBezTo>
                    <a:cubicBezTo>
                      <a:pt x="156859" y="1043902"/>
                      <a:pt x="0" y="861219"/>
                      <a:pt x="0" y="652439"/>
                    </a:cubicBezTo>
                    <a:cubicBezTo>
                      <a:pt x="0" y="313171"/>
                      <a:pt x="261431" y="0"/>
                      <a:pt x="627434" y="0"/>
                    </a:cubicBezTo>
                    <a:close/>
                  </a:path>
                </a:pathLst>
              </a:custGeom>
              <a:solidFill>
                <a:schemeClr val="bg1"/>
              </a:solidFill>
              <a:ln>
                <a:noFill/>
              </a:ln>
            </p:spPr>
            <p:style>
              <a:lnRef idx="3">
                <a:schemeClr val="lt1"/>
              </a:lnRef>
              <a:fillRef idx="1">
                <a:schemeClr val="accent4"/>
              </a:fillRef>
              <a:effectRef idx="1">
                <a:schemeClr val="accent4"/>
              </a:effectRef>
              <a:fontRef idx="minor">
                <a:schemeClr val="lt1"/>
              </a:fontRef>
            </p:style>
            <p:txBody>
              <a:bodyPr vert="horz" wrap="square" lIns="90305" tIns="45153" rIns="90305" bIns="45153" numCol="1" anchor="t" anchorCtr="0" compatLnSpc="1">
                <a:noAutofit/>
              </a:bodyPr>
              <a:lstStyle/>
              <a:p>
                <a:endParaRPr lang="zh-CN" altLang="en-US" sz="1875"/>
              </a:p>
            </p:txBody>
          </p:sp>
        </p:grpSp>
      </p:grpSp>
      <p:sp>
        <p:nvSpPr>
          <p:cNvPr id="22" name="流程图: 摘录 3"/>
          <p:cNvSpPr>
            <a:spLocks noChangeArrowheads="1"/>
          </p:cNvSpPr>
          <p:nvPr/>
        </p:nvSpPr>
        <p:spPr bwMode="auto">
          <a:xfrm>
            <a:off x="5647579" y="379920"/>
            <a:ext cx="3105809" cy="2856873"/>
          </a:xfrm>
          <a:prstGeom prst="flowChartExtract">
            <a:avLst/>
          </a:prstGeom>
          <a:solidFill>
            <a:schemeClr val="accent2">
              <a:lumMod val="75000"/>
            </a:schemeClr>
          </a:solidFill>
          <a:ln w="76200">
            <a:solidFill>
              <a:srgbClr val="EDEDED"/>
            </a:solidFill>
            <a:miter lim="800000"/>
          </a:ln>
        </p:spPr>
        <p:txBody>
          <a:bodyPr anchor="ctr"/>
          <a:lstStyle/>
          <a:p>
            <a:pPr algn="ctr"/>
            <a:endParaRPr lang="zh-CN" altLang="zh-CN" sz="7900" b="1">
              <a:solidFill>
                <a:srgbClr val="FFFFFF"/>
              </a:solidFill>
              <a:ea typeface="微软雅黑" panose="020B0503020204020204" pitchFamily="34" charset="-122"/>
              <a:sym typeface="Arial" panose="020B0604020202020204" pitchFamily="34" charset="0"/>
            </a:endParaRPr>
          </a:p>
        </p:txBody>
      </p:sp>
      <p:sp>
        <p:nvSpPr>
          <p:cNvPr id="23" name="流程图: 摘录 4"/>
          <p:cNvSpPr>
            <a:spLocks noChangeArrowheads="1"/>
          </p:cNvSpPr>
          <p:nvPr/>
        </p:nvSpPr>
        <p:spPr bwMode="auto">
          <a:xfrm>
            <a:off x="5899994" y="675218"/>
            <a:ext cx="2602546" cy="2395389"/>
          </a:xfrm>
          <a:prstGeom prst="flowChartExtract">
            <a:avLst/>
          </a:prstGeom>
          <a:solidFill>
            <a:schemeClr val="accent2">
              <a:lumMod val="75000"/>
            </a:schemeClr>
          </a:solidFill>
          <a:ln w="76200">
            <a:solidFill>
              <a:srgbClr val="EDEDED"/>
            </a:solidFill>
            <a:miter lim="800000"/>
          </a:ln>
        </p:spPr>
        <p:txBody>
          <a:bodyPr anchor="ctr"/>
          <a:lstStyle/>
          <a:p>
            <a:pPr algn="ctr"/>
            <a:endParaRPr lang="zh-CN" altLang="zh-CN" sz="7900" b="1">
              <a:solidFill>
                <a:srgbClr val="FFFFFF"/>
              </a:solidFill>
              <a:ea typeface="微软雅黑" panose="020B0503020204020204" pitchFamily="34" charset="-122"/>
              <a:sym typeface="Arial" panose="020B0604020202020204" pitchFamily="34" charset="0"/>
            </a:endParaRPr>
          </a:p>
        </p:txBody>
      </p:sp>
      <p:sp>
        <p:nvSpPr>
          <p:cNvPr id="24" name="流程图: 摘录 5"/>
          <p:cNvSpPr>
            <a:spLocks noChangeArrowheads="1"/>
          </p:cNvSpPr>
          <p:nvPr/>
        </p:nvSpPr>
        <p:spPr bwMode="auto">
          <a:xfrm>
            <a:off x="6128892" y="981872"/>
            <a:ext cx="2144749" cy="1974285"/>
          </a:xfrm>
          <a:prstGeom prst="flowChartExtract">
            <a:avLst/>
          </a:prstGeom>
          <a:solidFill>
            <a:schemeClr val="accent2">
              <a:lumMod val="75000"/>
            </a:schemeClr>
          </a:solidFill>
          <a:ln w="76200">
            <a:solidFill>
              <a:srgbClr val="EDEDED"/>
            </a:solidFill>
            <a:miter lim="800000"/>
          </a:ln>
        </p:spPr>
        <p:txBody>
          <a:bodyPr anchor="ctr"/>
          <a:lstStyle/>
          <a:p>
            <a:pPr algn="ctr"/>
            <a:endParaRPr lang="zh-CN" altLang="zh-CN" sz="7900" b="1">
              <a:solidFill>
                <a:srgbClr val="FFFFFF"/>
              </a:solidFill>
              <a:ea typeface="微软雅黑" panose="020B0503020204020204" pitchFamily="34" charset="-122"/>
              <a:sym typeface="Arial" panose="020B0604020202020204" pitchFamily="34" charset="0"/>
            </a:endParaRPr>
          </a:p>
        </p:txBody>
      </p:sp>
      <p:sp>
        <p:nvSpPr>
          <p:cNvPr id="37" name="流程图: 摘录 6"/>
          <p:cNvSpPr>
            <a:spLocks noChangeArrowheads="1"/>
          </p:cNvSpPr>
          <p:nvPr/>
        </p:nvSpPr>
        <p:spPr bwMode="auto">
          <a:xfrm>
            <a:off x="6375038" y="1309280"/>
            <a:ext cx="1652460" cy="1521453"/>
          </a:xfrm>
          <a:prstGeom prst="flowChartExtract">
            <a:avLst/>
          </a:prstGeom>
          <a:solidFill>
            <a:schemeClr val="accent2">
              <a:lumMod val="75000"/>
            </a:schemeClr>
          </a:solidFill>
          <a:ln w="76200">
            <a:solidFill>
              <a:srgbClr val="EDEDED"/>
            </a:solidFill>
            <a:miter lim="800000"/>
          </a:ln>
        </p:spPr>
        <p:txBody>
          <a:bodyPr anchor="ctr"/>
          <a:lstStyle/>
          <a:p>
            <a:pPr algn="ctr"/>
            <a:endParaRPr lang="zh-CN" altLang="zh-CN" sz="7900" b="1">
              <a:solidFill>
                <a:srgbClr val="FFFFFF"/>
              </a:solidFill>
              <a:ea typeface="微软雅黑" panose="020B0503020204020204" pitchFamily="34" charset="-122"/>
              <a:sym typeface="Arial" panose="020B0604020202020204" pitchFamily="34" charset="0"/>
            </a:endParaRPr>
          </a:p>
        </p:txBody>
      </p:sp>
      <p:grpSp>
        <p:nvGrpSpPr>
          <p:cNvPr id="38" name="Group 6"/>
          <p:cNvGrpSpPr/>
          <p:nvPr/>
        </p:nvGrpSpPr>
        <p:grpSpPr bwMode="auto">
          <a:xfrm>
            <a:off x="6635292" y="1651318"/>
            <a:ext cx="1131951" cy="1164721"/>
            <a:chOff x="0" y="0"/>
            <a:chExt cx="1145547" cy="1281508"/>
          </a:xfrm>
          <a:solidFill>
            <a:schemeClr val="accent2">
              <a:lumMod val="75000"/>
            </a:schemeClr>
          </a:solidFill>
        </p:grpSpPr>
        <p:sp>
          <p:nvSpPr>
            <p:cNvPr id="39" name="流程图: 摘录 8"/>
            <p:cNvSpPr>
              <a:spLocks noChangeArrowheads="1"/>
            </p:cNvSpPr>
            <p:nvPr/>
          </p:nvSpPr>
          <p:spPr bwMode="auto">
            <a:xfrm>
              <a:off x="0" y="0"/>
              <a:ext cx="1145547" cy="1145548"/>
            </a:xfrm>
            <a:prstGeom prst="flowChartExtract">
              <a:avLst/>
            </a:prstGeom>
            <a:grpFill/>
            <a:ln w="57150">
              <a:solidFill>
                <a:schemeClr val="bg1">
                  <a:lumMod val="95000"/>
                </a:schemeClr>
              </a:solidFill>
              <a:miter lim="800000"/>
            </a:ln>
          </p:spPr>
          <p:txBody>
            <a:bodyPr anchor="ctr"/>
            <a:lstStyle/>
            <a:p>
              <a:pPr algn="ctr"/>
              <a:endParaRPr lang="zh-CN" altLang="zh-CN" sz="7900" b="1">
                <a:solidFill>
                  <a:srgbClr val="FFFFFF"/>
                </a:solidFill>
                <a:ea typeface="微软雅黑" panose="020B0503020204020204" pitchFamily="34" charset="-122"/>
                <a:sym typeface="Arial" panose="020B0604020202020204" pitchFamily="34" charset="0"/>
              </a:endParaRPr>
            </a:p>
          </p:txBody>
        </p:sp>
        <p:sp>
          <p:nvSpPr>
            <p:cNvPr id="40" name="矩形 9"/>
            <p:cNvSpPr>
              <a:spLocks noChangeArrowheads="1"/>
            </p:cNvSpPr>
            <p:nvPr/>
          </p:nvSpPr>
          <p:spPr bwMode="auto">
            <a:xfrm>
              <a:off x="212037" y="76311"/>
              <a:ext cx="657340" cy="1205197"/>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zh-CN" sz="6520" b="1" dirty="0">
                  <a:solidFill>
                    <a:srgbClr val="EEF0EF"/>
                  </a:solidFill>
                  <a:ea typeface="微软雅黑" panose="020B0503020204020204" pitchFamily="34" charset="-122"/>
                  <a:sym typeface="Arial" panose="020B0604020202020204" pitchFamily="34" charset="0"/>
                </a:rPr>
                <a:t>4</a:t>
              </a:r>
              <a:endParaRPr lang="zh-CN" altLang="en-US" sz="6520" b="1" dirty="0">
                <a:solidFill>
                  <a:srgbClr val="EEF0EF"/>
                </a:solidFill>
                <a:ea typeface="微软雅黑" panose="020B0503020204020204" pitchFamily="34" charset="-122"/>
                <a:sym typeface="Arial" panose="020B0604020202020204" pitchFamily="34" charset="0"/>
              </a:endParaRPr>
            </a:p>
          </p:txBody>
        </p:sp>
      </p:grpSp>
      <p:sp>
        <p:nvSpPr>
          <p:cNvPr id="41" name="矩形 11"/>
          <p:cNvSpPr>
            <a:spLocks noChangeArrowheads="1"/>
          </p:cNvSpPr>
          <p:nvPr/>
        </p:nvSpPr>
        <p:spPr bwMode="auto">
          <a:xfrm>
            <a:off x="5440630" y="3382599"/>
            <a:ext cx="3519708" cy="639662"/>
          </a:xfrm>
          <a:prstGeom prst="rect">
            <a:avLst/>
          </a:prstGeom>
          <a:solidFill>
            <a:schemeClr val="accent2">
              <a:lumMod val="75000"/>
            </a:schemeClr>
          </a:solidFill>
          <a:ln>
            <a:noFill/>
          </a:ln>
        </p:spPr>
        <p:txBody>
          <a:bodyPr anchor="ctr"/>
          <a:lstStyle/>
          <a:p>
            <a:pPr algn="ctr"/>
            <a:r>
              <a:rPr lang="zh-CN" altLang="en-US" sz="3950" dirty="0">
                <a:solidFill>
                  <a:schemeClr val="bg1"/>
                </a:solidFill>
                <a:latin typeface="宋体" panose="02010600030101010101" pitchFamily="2" charset="-122"/>
                <a:ea typeface="微软雅黑" panose="020B0503020204020204" pitchFamily="34" charset="-122"/>
                <a:sym typeface="宋体" panose="02010600030101010101" pitchFamily="2" charset="-122"/>
              </a:rPr>
              <a:t>发展计划</a:t>
            </a:r>
            <a:endParaRPr lang="zh-CN" altLang="en-US" sz="3950" dirty="0">
              <a:solidFill>
                <a:schemeClr val="bg1"/>
              </a:solidFill>
              <a:latin typeface="宋体" panose="02010600030101010101" pitchFamily="2" charset="-122"/>
              <a:ea typeface="微软雅黑" panose="020B0503020204020204" pitchFamily="34" charset="-122"/>
              <a:sym typeface="宋体" panose="02010600030101010101" pitchFamily="2" charset="-122"/>
            </a:endParaRPr>
          </a:p>
        </p:txBody>
      </p:sp>
      <p:sp>
        <p:nvSpPr>
          <p:cNvPr id="42" name="矩形 12"/>
          <p:cNvSpPr>
            <a:spLocks noChangeArrowheads="1"/>
          </p:cNvSpPr>
          <p:nvPr/>
        </p:nvSpPr>
        <p:spPr bwMode="auto">
          <a:xfrm>
            <a:off x="5440630" y="4022261"/>
            <a:ext cx="3519708" cy="455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altLang="zh-CN" sz="2370" dirty="0">
                <a:solidFill>
                  <a:schemeClr val="accent2">
                    <a:lumMod val="75000"/>
                  </a:schemeClr>
                </a:solidFill>
                <a:latin typeface="微软雅黑" panose="020B0503020204020204" pitchFamily="34" charset="-122"/>
                <a:ea typeface="微软雅黑" panose="020B0503020204020204" pitchFamily="34" charset="-122"/>
              </a:rPr>
              <a:t>DEVELOPMENT PLAN</a:t>
            </a:r>
            <a:endParaRPr lang="zh-CN" altLang="en-US" sz="2370" dirty="0">
              <a:solidFill>
                <a:schemeClr val="accent2">
                  <a:lumMod val="7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43" name="组合 42"/>
          <p:cNvGrpSpPr/>
          <p:nvPr/>
        </p:nvGrpSpPr>
        <p:grpSpPr>
          <a:xfrm>
            <a:off x="-1" y="33511"/>
            <a:ext cx="5597043" cy="5333653"/>
            <a:chOff x="175369" y="80153"/>
            <a:chExt cx="5492006" cy="5230924"/>
          </a:xfrm>
        </p:grpSpPr>
        <p:sp>
          <p:nvSpPr>
            <p:cNvPr id="44" name="Freeform 39"/>
            <p:cNvSpPr/>
            <p:nvPr/>
          </p:nvSpPr>
          <p:spPr bwMode="auto">
            <a:xfrm>
              <a:off x="4452541" y="80153"/>
              <a:ext cx="1214834" cy="1590301"/>
            </a:xfrm>
            <a:custGeom>
              <a:avLst/>
              <a:gdLst>
                <a:gd name="T0" fmla="*/ 0 w 614"/>
                <a:gd name="T1" fmla="*/ 347 h 347"/>
                <a:gd name="T2" fmla="*/ 302 w 614"/>
                <a:gd name="T3" fmla="*/ 9 h 347"/>
                <a:gd name="T4" fmla="*/ 614 w 614"/>
                <a:gd name="T5" fmla="*/ 0 h 347"/>
                <a:gd name="T6" fmla="*/ 319 w 614"/>
                <a:gd name="T7" fmla="*/ 301 h 347"/>
                <a:gd name="T8" fmla="*/ 0 w 614"/>
                <a:gd name="T9" fmla="*/ 347 h 347"/>
                <a:gd name="connsiteX0" fmla="*/ 0 w 12283"/>
                <a:gd name="connsiteY0" fmla="*/ 9428 h 9428"/>
                <a:gd name="connsiteX1" fmla="*/ 7202 w 12283"/>
                <a:gd name="connsiteY1" fmla="*/ 259 h 9428"/>
                <a:gd name="connsiteX2" fmla="*/ 12283 w 12283"/>
                <a:gd name="connsiteY2" fmla="*/ 0 h 9428"/>
                <a:gd name="connsiteX3" fmla="*/ 7478 w 12283"/>
                <a:gd name="connsiteY3" fmla="*/ 8674 h 9428"/>
                <a:gd name="connsiteX4" fmla="*/ 0 w 12283"/>
                <a:gd name="connsiteY4" fmla="*/ 9428 h 9428"/>
                <a:gd name="connsiteX0-1" fmla="*/ 0 w 10000"/>
                <a:gd name="connsiteY0-2" fmla="*/ 10000 h 10076"/>
                <a:gd name="connsiteX1-3" fmla="*/ 5863 w 10000"/>
                <a:gd name="connsiteY1-4" fmla="*/ 275 h 10076"/>
                <a:gd name="connsiteX2-5" fmla="*/ 10000 w 10000"/>
                <a:gd name="connsiteY2-6" fmla="*/ 0 h 10076"/>
                <a:gd name="connsiteX3-7" fmla="*/ 2871 w 10000"/>
                <a:gd name="connsiteY3-8" fmla="*/ 10076 h 10076"/>
                <a:gd name="connsiteX4-9" fmla="*/ 0 w 10000"/>
                <a:gd name="connsiteY4-10" fmla="*/ 10000 h 10076"/>
                <a:gd name="connsiteX0-11" fmla="*/ 0 w 10000"/>
                <a:gd name="connsiteY0-12" fmla="*/ 10000 h 10076"/>
                <a:gd name="connsiteX1-13" fmla="*/ 2932 w 10000"/>
                <a:gd name="connsiteY1-14" fmla="*/ 73 h 10076"/>
                <a:gd name="connsiteX2-15" fmla="*/ 10000 w 10000"/>
                <a:gd name="connsiteY2-16" fmla="*/ 0 h 10076"/>
                <a:gd name="connsiteX3-17" fmla="*/ 2871 w 10000"/>
                <a:gd name="connsiteY3-18" fmla="*/ 10076 h 10076"/>
                <a:gd name="connsiteX4-19" fmla="*/ 0 w 10000"/>
                <a:gd name="connsiteY4-20" fmla="*/ 10000 h 10076"/>
                <a:gd name="connsiteX0-21" fmla="*/ 0 w 7784"/>
                <a:gd name="connsiteY0-22" fmla="*/ 9933 h 10009"/>
                <a:gd name="connsiteX1-23" fmla="*/ 2932 w 7784"/>
                <a:gd name="connsiteY1-24" fmla="*/ 6 h 10009"/>
                <a:gd name="connsiteX2-25" fmla="*/ 7784 w 7784"/>
                <a:gd name="connsiteY2-26" fmla="*/ 0 h 10009"/>
                <a:gd name="connsiteX3-27" fmla="*/ 2871 w 7784"/>
                <a:gd name="connsiteY3-28" fmla="*/ 10009 h 10009"/>
                <a:gd name="connsiteX4-29" fmla="*/ 0 w 7784"/>
                <a:gd name="connsiteY4-30" fmla="*/ 9933 h 10009"/>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7784" h="10009">
                  <a:moveTo>
                    <a:pt x="0" y="9933"/>
                  </a:moveTo>
                  <a:lnTo>
                    <a:pt x="2932" y="6"/>
                  </a:lnTo>
                  <a:lnTo>
                    <a:pt x="7784" y="0"/>
                  </a:lnTo>
                  <a:lnTo>
                    <a:pt x="2871" y="10009"/>
                  </a:lnTo>
                  <a:lnTo>
                    <a:pt x="0" y="9933"/>
                  </a:lnTo>
                  <a:close/>
                </a:path>
              </a:pathLst>
            </a:custGeom>
            <a:gradFill>
              <a:gsLst>
                <a:gs pos="0">
                  <a:srgbClr val="9FA0A0"/>
                </a:gs>
                <a:gs pos="100000">
                  <a:srgbClr val="DBDCDC"/>
                </a:gs>
              </a:gsLst>
              <a:lin ang="3240000" scaled="0"/>
            </a:gradFill>
            <a:ln>
              <a:noFill/>
            </a:ln>
          </p:spPr>
          <p:txBody>
            <a:bodyPr vert="horz" wrap="square" lIns="90305" tIns="45153" rIns="90305" bIns="45153" numCol="1" anchor="t" anchorCtr="0" compatLnSpc="1"/>
            <a:lstStyle/>
            <a:p>
              <a:endParaRPr lang="zh-CN" altLang="en-US" sz="1875" dirty="0"/>
            </a:p>
          </p:txBody>
        </p:sp>
        <p:sp>
          <p:nvSpPr>
            <p:cNvPr id="45" name="Freeform 40"/>
            <p:cNvSpPr/>
            <p:nvPr/>
          </p:nvSpPr>
          <p:spPr bwMode="auto">
            <a:xfrm>
              <a:off x="175369" y="1138530"/>
              <a:ext cx="4753224" cy="4172547"/>
            </a:xfrm>
            <a:custGeom>
              <a:avLst/>
              <a:gdLst>
                <a:gd name="T0" fmla="*/ 2427 w 2942"/>
                <a:gd name="T1" fmla="*/ 624 h 2302"/>
                <a:gd name="T2" fmla="*/ 2594 w 2942"/>
                <a:gd name="T3" fmla="*/ 341 h 2302"/>
                <a:gd name="T4" fmla="*/ 2942 w 2942"/>
                <a:gd name="T5" fmla="*/ 191 h 2302"/>
                <a:gd name="T6" fmla="*/ 2793 w 2942"/>
                <a:gd name="T7" fmla="*/ 0 h 2302"/>
                <a:gd name="T8" fmla="*/ 2788 w 2942"/>
                <a:gd name="T9" fmla="*/ 9 h 2302"/>
                <a:gd name="T10" fmla="*/ 2494 w 2942"/>
                <a:gd name="T11" fmla="*/ 149 h 2302"/>
                <a:gd name="T12" fmla="*/ 2347 w 2942"/>
                <a:gd name="T13" fmla="*/ 375 h 2302"/>
                <a:gd name="T14" fmla="*/ 2347 w 2942"/>
                <a:gd name="T15" fmla="*/ 374 h 2302"/>
                <a:gd name="T16" fmla="*/ 2330 w 2942"/>
                <a:gd name="T17" fmla="*/ 400 h 2302"/>
                <a:gd name="T18" fmla="*/ 2343 w 2942"/>
                <a:gd name="T19" fmla="*/ 379 h 2302"/>
                <a:gd name="T20" fmla="*/ 2072 w 2942"/>
                <a:gd name="T21" fmla="*/ 498 h 2302"/>
                <a:gd name="T22" fmla="*/ 1899 w 2942"/>
                <a:gd name="T23" fmla="*/ 751 h 2302"/>
                <a:gd name="T24" fmla="*/ 1657 w 2942"/>
                <a:gd name="T25" fmla="*/ 848 h 2302"/>
                <a:gd name="T26" fmla="*/ 1213 w 2942"/>
                <a:gd name="T27" fmla="*/ 1458 h 2302"/>
                <a:gd name="T28" fmla="*/ 508 w 2942"/>
                <a:gd name="T29" fmla="*/ 1782 h 2302"/>
                <a:gd name="T30" fmla="*/ 0 w 2942"/>
                <a:gd name="T31" fmla="*/ 2279 h 2302"/>
                <a:gd name="T32" fmla="*/ 807 w 2942"/>
                <a:gd name="T33" fmla="*/ 2302 h 2302"/>
                <a:gd name="T34" fmla="*/ 1502 w 2942"/>
                <a:gd name="T35" fmla="*/ 1394 h 2302"/>
                <a:gd name="T36" fmla="*/ 1631 w 2942"/>
                <a:gd name="T37" fmla="*/ 1144 h 2302"/>
                <a:gd name="T38" fmla="*/ 1897 w 2942"/>
                <a:gd name="T39" fmla="*/ 1055 h 2302"/>
                <a:gd name="T40" fmla="*/ 1899 w 2942"/>
                <a:gd name="T41" fmla="*/ 1048 h 2302"/>
                <a:gd name="T42" fmla="*/ 1914 w 2942"/>
                <a:gd name="T43" fmla="*/ 1047 h 2302"/>
                <a:gd name="T44" fmla="*/ 2108 w 2942"/>
                <a:gd name="T45" fmla="*/ 744 h 2302"/>
                <a:gd name="T46" fmla="*/ 2416 w 2942"/>
                <a:gd name="T47" fmla="*/ 625 h 2302"/>
                <a:gd name="T48" fmla="*/ 2427 w 2942"/>
                <a:gd name="T49" fmla="*/ 624 h 2302"/>
                <a:gd name="connsiteX0" fmla="*/ 8249 w 10000"/>
                <a:gd name="connsiteY0" fmla="*/ 2711 h 10000"/>
                <a:gd name="connsiteX1" fmla="*/ 8817 w 10000"/>
                <a:gd name="connsiteY1" fmla="*/ 1481 h 10000"/>
                <a:gd name="connsiteX2" fmla="*/ 10000 w 10000"/>
                <a:gd name="connsiteY2" fmla="*/ 830 h 10000"/>
                <a:gd name="connsiteX3" fmla="*/ 9494 w 10000"/>
                <a:gd name="connsiteY3" fmla="*/ 0 h 10000"/>
                <a:gd name="connsiteX4" fmla="*/ 9477 w 10000"/>
                <a:gd name="connsiteY4" fmla="*/ 39 h 10000"/>
                <a:gd name="connsiteX5" fmla="*/ 8477 w 10000"/>
                <a:gd name="connsiteY5" fmla="*/ 647 h 10000"/>
                <a:gd name="connsiteX6" fmla="*/ 7978 w 10000"/>
                <a:gd name="connsiteY6" fmla="*/ 1629 h 10000"/>
                <a:gd name="connsiteX7" fmla="*/ 7978 w 10000"/>
                <a:gd name="connsiteY7" fmla="*/ 1625 h 10000"/>
                <a:gd name="connsiteX8" fmla="*/ 7920 w 10000"/>
                <a:gd name="connsiteY8" fmla="*/ 1738 h 10000"/>
                <a:gd name="connsiteX9" fmla="*/ 7964 w 10000"/>
                <a:gd name="connsiteY9" fmla="*/ 1646 h 10000"/>
                <a:gd name="connsiteX10" fmla="*/ 7043 w 10000"/>
                <a:gd name="connsiteY10" fmla="*/ 2163 h 10000"/>
                <a:gd name="connsiteX11" fmla="*/ 6455 w 10000"/>
                <a:gd name="connsiteY11" fmla="*/ 3262 h 10000"/>
                <a:gd name="connsiteX12" fmla="*/ 5632 w 10000"/>
                <a:gd name="connsiteY12" fmla="*/ 3684 h 10000"/>
                <a:gd name="connsiteX13" fmla="*/ 4123 w 10000"/>
                <a:gd name="connsiteY13" fmla="*/ 6334 h 10000"/>
                <a:gd name="connsiteX14" fmla="*/ 1727 w 10000"/>
                <a:gd name="connsiteY14" fmla="*/ 7741 h 10000"/>
                <a:gd name="connsiteX15" fmla="*/ 0 w 10000"/>
                <a:gd name="connsiteY15" fmla="*/ 9900 h 10000"/>
                <a:gd name="connsiteX16" fmla="*/ 2743 w 10000"/>
                <a:gd name="connsiteY16" fmla="*/ 10000 h 10000"/>
                <a:gd name="connsiteX17" fmla="*/ 5105 w 10000"/>
                <a:gd name="connsiteY17" fmla="*/ 6056 h 10000"/>
                <a:gd name="connsiteX18" fmla="*/ 5544 w 10000"/>
                <a:gd name="connsiteY18" fmla="*/ 4970 h 10000"/>
                <a:gd name="connsiteX19" fmla="*/ 6448 w 10000"/>
                <a:gd name="connsiteY19" fmla="*/ 4583 h 10000"/>
                <a:gd name="connsiteX20" fmla="*/ 6506 w 10000"/>
                <a:gd name="connsiteY20" fmla="*/ 4548 h 10000"/>
                <a:gd name="connsiteX21" fmla="*/ 7165 w 10000"/>
                <a:gd name="connsiteY21" fmla="*/ 3232 h 10000"/>
                <a:gd name="connsiteX22" fmla="*/ 8212 w 10000"/>
                <a:gd name="connsiteY22" fmla="*/ 2715 h 10000"/>
                <a:gd name="connsiteX23" fmla="*/ 8249 w 10000"/>
                <a:gd name="connsiteY23" fmla="*/ 2711 h 10000"/>
                <a:gd name="connsiteX0-1" fmla="*/ 8249 w 10000"/>
                <a:gd name="connsiteY0-2" fmla="*/ 2711 h 10000"/>
                <a:gd name="connsiteX1-3" fmla="*/ 8817 w 10000"/>
                <a:gd name="connsiteY1-4" fmla="*/ 1481 h 10000"/>
                <a:gd name="connsiteX2-5" fmla="*/ 10000 w 10000"/>
                <a:gd name="connsiteY2-6" fmla="*/ 830 h 10000"/>
                <a:gd name="connsiteX3-7" fmla="*/ 9494 w 10000"/>
                <a:gd name="connsiteY3-8" fmla="*/ 0 h 10000"/>
                <a:gd name="connsiteX4-9" fmla="*/ 9477 w 10000"/>
                <a:gd name="connsiteY4-10" fmla="*/ 39 h 10000"/>
                <a:gd name="connsiteX5-11" fmla="*/ 8477 w 10000"/>
                <a:gd name="connsiteY5-12" fmla="*/ 647 h 10000"/>
                <a:gd name="connsiteX6-13" fmla="*/ 7978 w 10000"/>
                <a:gd name="connsiteY6-14" fmla="*/ 1629 h 10000"/>
                <a:gd name="connsiteX7-15" fmla="*/ 7978 w 10000"/>
                <a:gd name="connsiteY7-16" fmla="*/ 1625 h 10000"/>
                <a:gd name="connsiteX8-17" fmla="*/ 7920 w 10000"/>
                <a:gd name="connsiteY8-18" fmla="*/ 1738 h 10000"/>
                <a:gd name="connsiteX9-19" fmla="*/ 7964 w 10000"/>
                <a:gd name="connsiteY9-20" fmla="*/ 1646 h 10000"/>
                <a:gd name="connsiteX10-21" fmla="*/ 7043 w 10000"/>
                <a:gd name="connsiteY10-22" fmla="*/ 2163 h 10000"/>
                <a:gd name="connsiteX11-23" fmla="*/ 6455 w 10000"/>
                <a:gd name="connsiteY11-24" fmla="*/ 3262 h 10000"/>
                <a:gd name="connsiteX12-25" fmla="*/ 5632 w 10000"/>
                <a:gd name="connsiteY12-26" fmla="*/ 3684 h 10000"/>
                <a:gd name="connsiteX13-27" fmla="*/ 4123 w 10000"/>
                <a:gd name="connsiteY13-28" fmla="*/ 6334 h 10000"/>
                <a:gd name="connsiteX14-29" fmla="*/ 1727 w 10000"/>
                <a:gd name="connsiteY14-30" fmla="*/ 7741 h 10000"/>
                <a:gd name="connsiteX15-31" fmla="*/ 0 w 10000"/>
                <a:gd name="connsiteY15-32" fmla="*/ 9900 h 10000"/>
                <a:gd name="connsiteX16-33" fmla="*/ 2743 w 10000"/>
                <a:gd name="connsiteY16-34" fmla="*/ 10000 h 10000"/>
                <a:gd name="connsiteX17-35" fmla="*/ 5105 w 10000"/>
                <a:gd name="connsiteY17-36" fmla="*/ 6056 h 10000"/>
                <a:gd name="connsiteX18-37" fmla="*/ 5544 w 10000"/>
                <a:gd name="connsiteY18-38" fmla="*/ 4970 h 10000"/>
                <a:gd name="connsiteX19-39" fmla="*/ 6448 w 10000"/>
                <a:gd name="connsiteY19-40" fmla="*/ 4583 h 10000"/>
                <a:gd name="connsiteX20-41" fmla="*/ 6506 w 10000"/>
                <a:gd name="connsiteY20-42" fmla="*/ 4548 h 10000"/>
                <a:gd name="connsiteX21-43" fmla="*/ 7165 w 10000"/>
                <a:gd name="connsiteY21-44" fmla="*/ 3232 h 10000"/>
                <a:gd name="connsiteX22-45" fmla="*/ 8212 w 10000"/>
                <a:gd name="connsiteY22-46" fmla="*/ 2715 h 10000"/>
                <a:gd name="connsiteX23-47" fmla="*/ 8249 w 10000"/>
                <a:gd name="connsiteY23-48" fmla="*/ 2711 h 10000"/>
                <a:gd name="connsiteX0-49" fmla="*/ 8249 w 10000"/>
                <a:gd name="connsiteY0-50" fmla="*/ 2711 h 10000"/>
                <a:gd name="connsiteX1-51" fmla="*/ 8817 w 10000"/>
                <a:gd name="connsiteY1-52" fmla="*/ 1481 h 10000"/>
                <a:gd name="connsiteX2-53" fmla="*/ 10000 w 10000"/>
                <a:gd name="connsiteY2-54" fmla="*/ 830 h 10000"/>
                <a:gd name="connsiteX3-55" fmla="*/ 9494 w 10000"/>
                <a:gd name="connsiteY3-56" fmla="*/ 0 h 10000"/>
                <a:gd name="connsiteX4-57" fmla="*/ 9477 w 10000"/>
                <a:gd name="connsiteY4-58" fmla="*/ 39 h 10000"/>
                <a:gd name="connsiteX5-59" fmla="*/ 8477 w 10000"/>
                <a:gd name="connsiteY5-60" fmla="*/ 647 h 10000"/>
                <a:gd name="connsiteX6-61" fmla="*/ 7978 w 10000"/>
                <a:gd name="connsiteY6-62" fmla="*/ 1629 h 10000"/>
                <a:gd name="connsiteX7-63" fmla="*/ 7978 w 10000"/>
                <a:gd name="connsiteY7-64" fmla="*/ 1625 h 10000"/>
                <a:gd name="connsiteX8-65" fmla="*/ 7920 w 10000"/>
                <a:gd name="connsiteY8-66" fmla="*/ 1738 h 10000"/>
                <a:gd name="connsiteX9-67" fmla="*/ 7964 w 10000"/>
                <a:gd name="connsiteY9-68" fmla="*/ 1646 h 10000"/>
                <a:gd name="connsiteX10-69" fmla="*/ 7043 w 10000"/>
                <a:gd name="connsiteY10-70" fmla="*/ 2163 h 10000"/>
                <a:gd name="connsiteX11-71" fmla="*/ 6455 w 10000"/>
                <a:gd name="connsiteY11-72" fmla="*/ 3262 h 10000"/>
                <a:gd name="connsiteX12-73" fmla="*/ 5632 w 10000"/>
                <a:gd name="connsiteY12-74" fmla="*/ 3684 h 10000"/>
                <a:gd name="connsiteX13-75" fmla="*/ 4123 w 10000"/>
                <a:gd name="connsiteY13-76" fmla="*/ 6334 h 10000"/>
                <a:gd name="connsiteX14-77" fmla="*/ 1727 w 10000"/>
                <a:gd name="connsiteY14-78" fmla="*/ 7741 h 10000"/>
                <a:gd name="connsiteX15-79" fmla="*/ 0 w 10000"/>
                <a:gd name="connsiteY15-80" fmla="*/ 9900 h 10000"/>
                <a:gd name="connsiteX16-81" fmla="*/ 2743 w 10000"/>
                <a:gd name="connsiteY16-82" fmla="*/ 10000 h 10000"/>
                <a:gd name="connsiteX17-83" fmla="*/ 5105 w 10000"/>
                <a:gd name="connsiteY17-84" fmla="*/ 6056 h 10000"/>
                <a:gd name="connsiteX18-85" fmla="*/ 5544 w 10000"/>
                <a:gd name="connsiteY18-86" fmla="*/ 4970 h 10000"/>
                <a:gd name="connsiteX19-87" fmla="*/ 6448 w 10000"/>
                <a:gd name="connsiteY19-88" fmla="*/ 4583 h 10000"/>
                <a:gd name="connsiteX20-89" fmla="*/ 6506 w 10000"/>
                <a:gd name="connsiteY20-90" fmla="*/ 4548 h 10000"/>
                <a:gd name="connsiteX21-91" fmla="*/ 7165 w 10000"/>
                <a:gd name="connsiteY21-92" fmla="*/ 3232 h 10000"/>
                <a:gd name="connsiteX22-93" fmla="*/ 8212 w 10000"/>
                <a:gd name="connsiteY22-94" fmla="*/ 2715 h 10000"/>
                <a:gd name="connsiteX23-95" fmla="*/ 8249 w 10000"/>
                <a:gd name="connsiteY23-96" fmla="*/ 2711 h 10000"/>
                <a:gd name="connsiteX0-97" fmla="*/ 8224 w 10000"/>
                <a:gd name="connsiteY0-98" fmla="*/ 2906 h 10000"/>
                <a:gd name="connsiteX1-99" fmla="*/ 8817 w 10000"/>
                <a:gd name="connsiteY1-100" fmla="*/ 1481 h 10000"/>
                <a:gd name="connsiteX2-101" fmla="*/ 10000 w 10000"/>
                <a:gd name="connsiteY2-102" fmla="*/ 830 h 10000"/>
                <a:gd name="connsiteX3-103" fmla="*/ 9494 w 10000"/>
                <a:gd name="connsiteY3-104" fmla="*/ 0 h 10000"/>
                <a:gd name="connsiteX4-105" fmla="*/ 9477 w 10000"/>
                <a:gd name="connsiteY4-106" fmla="*/ 39 h 10000"/>
                <a:gd name="connsiteX5-107" fmla="*/ 8477 w 10000"/>
                <a:gd name="connsiteY5-108" fmla="*/ 647 h 10000"/>
                <a:gd name="connsiteX6-109" fmla="*/ 7978 w 10000"/>
                <a:gd name="connsiteY6-110" fmla="*/ 1629 h 10000"/>
                <a:gd name="connsiteX7-111" fmla="*/ 7978 w 10000"/>
                <a:gd name="connsiteY7-112" fmla="*/ 1625 h 10000"/>
                <a:gd name="connsiteX8-113" fmla="*/ 7920 w 10000"/>
                <a:gd name="connsiteY8-114" fmla="*/ 1738 h 10000"/>
                <a:gd name="connsiteX9-115" fmla="*/ 7964 w 10000"/>
                <a:gd name="connsiteY9-116" fmla="*/ 1646 h 10000"/>
                <a:gd name="connsiteX10-117" fmla="*/ 7043 w 10000"/>
                <a:gd name="connsiteY10-118" fmla="*/ 2163 h 10000"/>
                <a:gd name="connsiteX11-119" fmla="*/ 6455 w 10000"/>
                <a:gd name="connsiteY11-120" fmla="*/ 3262 h 10000"/>
                <a:gd name="connsiteX12-121" fmla="*/ 5632 w 10000"/>
                <a:gd name="connsiteY12-122" fmla="*/ 3684 h 10000"/>
                <a:gd name="connsiteX13-123" fmla="*/ 4123 w 10000"/>
                <a:gd name="connsiteY13-124" fmla="*/ 6334 h 10000"/>
                <a:gd name="connsiteX14-125" fmla="*/ 1727 w 10000"/>
                <a:gd name="connsiteY14-126" fmla="*/ 7741 h 10000"/>
                <a:gd name="connsiteX15-127" fmla="*/ 0 w 10000"/>
                <a:gd name="connsiteY15-128" fmla="*/ 9900 h 10000"/>
                <a:gd name="connsiteX16-129" fmla="*/ 2743 w 10000"/>
                <a:gd name="connsiteY16-130" fmla="*/ 10000 h 10000"/>
                <a:gd name="connsiteX17-131" fmla="*/ 5105 w 10000"/>
                <a:gd name="connsiteY17-132" fmla="*/ 6056 h 10000"/>
                <a:gd name="connsiteX18-133" fmla="*/ 5544 w 10000"/>
                <a:gd name="connsiteY18-134" fmla="*/ 4970 h 10000"/>
                <a:gd name="connsiteX19-135" fmla="*/ 6448 w 10000"/>
                <a:gd name="connsiteY19-136" fmla="*/ 4583 h 10000"/>
                <a:gd name="connsiteX20-137" fmla="*/ 6506 w 10000"/>
                <a:gd name="connsiteY20-138" fmla="*/ 4548 h 10000"/>
                <a:gd name="connsiteX21-139" fmla="*/ 7165 w 10000"/>
                <a:gd name="connsiteY21-140" fmla="*/ 3232 h 10000"/>
                <a:gd name="connsiteX22-141" fmla="*/ 8212 w 10000"/>
                <a:gd name="connsiteY22-142" fmla="*/ 2715 h 10000"/>
                <a:gd name="connsiteX23-143" fmla="*/ 8224 w 10000"/>
                <a:gd name="connsiteY23-144" fmla="*/ 2906 h 10000"/>
                <a:gd name="connsiteX0-145" fmla="*/ 8224 w 10000"/>
                <a:gd name="connsiteY0-146" fmla="*/ 2906 h 10000"/>
                <a:gd name="connsiteX1-147" fmla="*/ 8817 w 10000"/>
                <a:gd name="connsiteY1-148" fmla="*/ 1481 h 10000"/>
                <a:gd name="connsiteX2-149" fmla="*/ 10000 w 10000"/>
                <a:gd name="connsiteY2-150" fmla="*/ 830 h 10000"/>
                <a:gd name="connsiteX3-151" fmla="*/ 9494 w 10000"/>
                <a:gd name="connsiteY3-152" fmla="*/ 0 h 10000"/>
                <a:gd name="connsiteX4-153" fmla="*/ 9477 w 10000"/>
                <a:gd name="connsiteY4-154" fmla="*/ 39 h 10000"/>
                <a:gd name="connsiteX5-155" fmla="*/ 8477 w 10000"/>
                <a:gd name="connsiteY5-156" fmla="*/ 647 h 10000"/>
                <a:gd name="connsiteX6-157" fmla="*/ 7978 w 10000"/>
                <a:gd name="connsiteY6-158" fmla="*/ 1629 h 10000"/>
                <a:gd name="connsiteX7-159" fmla="*/ 7978 w 10000"/>
                <a:gd name="connsiteY7-160" fmla="*/ 1625 h 10000"/>
                <a:gd name="connsiteX8-161" fmla="*/ 7920 w 10000"/>
                <a:gd name="connsiteY8-162" fmla="*/ 1738 h 10000"/>
                <a:gd name="connsiteX9-163" fmla="*/ 7964 w 10000"/>
                <a:gd name="connsiteY9-164" fmla="*/ 1646 h 10000"/>
                <a:gd name="connsiteX10-165" fmla="*/ 7043 w 10000"/>
                <a:gd name="connsiteY10-166" fmla="*/ 2163 h 10000"/>
                <a:gd name="connsiteX11-167" fmla="*/ 6455 w 10000"/>
                <a:gd name="connsiteY11-168" fmla="*/ 3262 h 10000"/>
                <a:gd name="connsiteX12-169" fmla="*/ 5632 w 10000"/>
                <a:gd name="connsiteY12-170" fmla="*/ 3684 h 10000"/>
                <a:gd name="connsiteX13-171" fmla="*/ 4123 w 10000"/>
                <a:gd name="connsiteY13-172" fmla="*/ 6334 h 10000"/>
                <a:gd name="connsiteX14-173" fmla="*/ 1727 w 10000"/>
                <a:gd name="connsiteY14-174" fmla="*/ 7741 h 10000"/>
                <a:gd name="connsiteX15-175" fmla="*/ 0 w 10000"/>
                <a:gd name="connsiteY15-176" fmla="*/ 9900 h 10000"/>
                <a:gd name="connsiteX16-177" fmla="*/ 2743 w 10000"/>
                <a:gd name="connsiteY16-178" fmla="*/ 10000 h 10000"/>
                <a:gd name="connsiteX17-179" fmla="*/ 5105 w 10000"/>
                <a:gd name="connsiteY17-180" fmla="*/ 6056 h 10000"/>
                <a:gd name="connsiteX18-181" fmla="*/ 5544 w 10000"/>
                <a:gd name="connsiteY18-182" fmla="*/ 4970 h 10000"/>
                <a:gd name="connsiteX19-183" fmla="*/ 6448 w 10000"/>
                <a:gd name="connsiteY19-184" fmla="*/ 4583 h 10000"/>
                <a:gd name="connsiteX20-185" fmla="*/ 6506 w 10000"/>
                <a:gd name="connsiteY20-186" fmla="*/ 4548 h 10000"/>
                <a:gd name="connsiteX21-187" fmla="*/ 7165 w 10000"/>
                <a:gd name="connsiteY21-188" fmla="*/ 3232 h 10000"/>
                <a:gd name="connsiteX22-189" fmla="*/ 8100 w 10000"/>
                <a:gd name="connsiteY22-190" fmla="*/ 2950 h 10000"/>
                <a:gd name="connsiteX23-191" fmla="*/ 8224 w 10000"/>
                <a:gd name="connsiteY23-192" fmla="*/ 2906 h 10000"/>
                <a:gd name="connsiteX0-193" fmla="*/ 8173 w 10000"/>
                <a:gd name="connsiteY0-194" fmla="*/ 2906 h 10000"/>
                <a:gd name="connsiteX1-195" fmla="*/ 8817 w 10000"/>
                <a:gd name="connsiteY1-196" fmla="*/ 1481 h 10000"/>
                <a:gd name="connsiteX2-197" fmla="*/ 10000 w 10000"/>
                <a:gd name="connsiteY2-198" fmla="*/ 830 h 10000"/>
                <a:gd name="connsiteX3-199" fmla="*/ 9494 w 10000"/>
                <a:gd name="connsiteY3-200" fmla="*/ 0 h 10000"/>
                <a:gd name="connsiteX4-201" fmla="*/ 9477 w 10000"/>
                <a:gd name="connsiteY4-202" fmla="*/ 39 h 10000"/>
                <a:gd name="connsiteX5-203" fmla="*/ 8477 w 10000"/>
                <a:gd name="connsiteY5-204" fmla="*/ 647 h 10000"/>
                <a:gd name="connsiteX6-205" fmla="*/ 7978 w 10000"/>
                <a:gd name="connsiteY6-206" fmla="*/ 1629 h 10000"/>
                <a:gd name="connsiteX7-207" fmla="*/ 7978 w 10000"/>
                <a:gd name="connsiteY7-208" fmla="*/ 1625 h 10000"/>
                <a:gd name="connsiteX8-209" fmla="*/ 7920 w 10000"/>
                <a:gd name="connsiteY8-210" fmla="*/ 1738 h 10000"/>
                <a:gd name="connsiteX9-211" fmla="*/ 7964 w 10000"/>
                <a:gd name="connsiteY9-212" fmla="*/ 1646 h 10000"/>
                <a:gd name="connsiteX10-213" fmla="*/ 7043 w 10000"/>
                <a:gd name="connsiteY10-214" fmla="*/ 2163 h 10000"/>
                <a:gd name="connsiteX11-215" fmla="*/ 6455 w 10000"/>
                <a:gd name="connsiteY11-216" fmla="*/ 3262 h 10000"/>
                <a:gd name="connsiteX12-217" fmla="*/ 5632 w 10000"/>
                <a:gd name="connsiteY12-218" fmla="*/ 3684 h 10000"/>
                <a:gd name="connsiteX13-219" fmla="*/ 4123 w 10000"/>
                <a:gd name="connsiteY13-220" fmla="*/ 6334 h 10000"/>
                <a:gd name="connsiteX14-221" fmla="*/ 1727 w 10000"/>
                <a:gd name="connsiteY14-222" fmla="*/ 7741 h 10000"/>
                <a:gd name="connsiteX15-223" fmla="*/ 0 w 10000"/>
                <a:gd name="connsiteY15-224" fmla="*/ 9900 h 10000"/>
                <a:gd name="connsiteX16-225" fmla="*/ 2743 w 10000"/>
                <a:gd name="connsiteY16-226" fmla="*/ 10000 h 10000"/>
                <a:gd name="connsiteX17-227" fmla="*/ 5105 w 10000"/>
                <a:gd name="connsiteY17-228" fmla="*/ 6056 h 10000"/>
                <a:gd name="connsiteX18-229" fmla="*/ 5544 w 10000"/>
                <a:gd name="connsiteY18-230" fmla="*/ 4970 h 10000"/>
                <a:gd name="connsiteX19-231" fmla="*/ 6448 w 10000"/>
                <a:gd name="connsiteY19-232" fmla="*/ 4583 h 10000"/>
                <a:gd name="connsiteX20-233" fmla="*/ 6506 w 10000"/>
                <a:gd name="connsiteY20-234" fmla="*/ 4548 h 10000"/>
                <a:gd name="connsiteX21-235" fmla="*/ 7165 w 10000"/>
                <a:gd name="connsiteY21-236" fmla="*/ 3232 h 10000"/>
                <a:gd name="connsiteX22-237" fmla="*/ 8100 w 10000"/>
                <a:gd name="connsiteY22-238" fmla="*/ 2950 h 10000"/>
                <a:gd name="connsiteX23-239" fmla="*/ 8173 w 10000"/>
                <a:gd name="connsiteY23-240" fmla="*/ 2906 h 10000"/>
                <a:gd name="connsiteX0-241" fmla="*/ 8173 w 10000"/>
                <a:gd name="connsiteY0-242" fmla="*/ 2906 h 10000"/>
                <a:gd name="connsiteX1-243" fmla="*/ 8817 w 10000"/>
                <a:gd name="connsiteY1-244" fmla="*/ 1481 h 10000"/>
                <a:gd name="connsiteX2-245" fmla="*/ 10000 w 10000"/>
                <a:gd name="connsiteY2-246" fmla="*/ 830 h 10000"/>
                <a:gd name="connsiteX3-247" fmla="*/ 9494 w 10000"/>
                <a:gd name="connsiteY3-248" fmla="*/ 0 h 10000"/>
                <a:gd name="connsiteX4-249" fmla="*/ 9477 w 10000"/>
                <a:gd name="connsiteY4-250" fmla="*/ 39 h 10000"/>
                <a:gd name="connsiteX5-251" fmla="*/ 8477 w 10000"/>
                <a:gd name="connsiteY5-252" fmla="*/ 647 h 10000"/>
                <a:gd name="connsiteX6-253" fmla="*/ 7978 w 10000"/>
                <a:gd name="connsiteY6-254" fmla="*/ 1629 h 10000"/>
                <a:gd name="connsiteX7-255" fmla="*/ 7978 w 10000"/>
                <a:gd name="connsiteY7-256" fmla="*/ 1625 h 10000"/>
                <a:gd name="connsiteX8-257" fmla="*/ 7920 w 10000"/>
                <a:gd name="connsiteY8-258" fmla="*/ 1738 h 10000"/>
                <a:gd name="connsiteX9-259" fmla="*/ 7964 w 10000"/>
                <a:gd name="connsiteY9-260" fmla="*/ 1646 h 10000"/>
                <a:gd name="connsiteX10-261" fmla="*/ 7043 w 10000"/>
                <a:gd name="connsiteY10-262" fmla="*/ 2163 h 10000"/>
                <a:gd name="connsiteX11-263" fmla="*/ 6455 w 10000"/>
                <a:gd name="connsiteY11-264" fmla="*/ 3262 h 10000"/>
                <a:gd name="connsiteX12-265" fmla="*/ 5632 w 10000"/>
                <a:gd name="connsiteY12-266" fmla="*/ 3684 h 10000"/>
                <a:gd name="connsiteX13-267" fmla="*/ 4123 w 10000"/>
                <a:gd name="connsiteY13-268" fmla="*/ 6334 h 10000"/>
                <a:gd name="connsiteX14-269" fmla="*/ 1727 w 10000"/>
                <a:gd name="connsiteY14-270" fmla="*/ 7741 h 10000"/>
                <a:gd name="connsiteX15-271" fmla="*/ 0 w 10000"/>
                <a:gd name="connsiteY15-272" fmla="*/ 9900 h 10000"/>
                <a:gd name="connsiteX16-273" fmla="*/ 2743 w 10000"/>
                <a:gd name="connsiteY16-274" fmla="*/ 10000 h 10000"/>
                <a:gd name="connsiteX17-275" fmla="*/ 5105 w 10000"/>
                <a:gd name="connsiteY17-276" fmla="*/ 6056 h 10000"/>
                <a:gd name="connsiteX18-277" fmla="*/ 5544 w 10000"/>
                <a:gd name="connsiteY18-278" fmla="*/ 4970 h 10000"/>
                <a:gd name="connsiteX19-279" fmla="*/ 6448 w 10000"/>
                <a:gd name="connsiteY19-280" fmla="*/ 4583 h 10000"/>
                <a:gd name="connsiteX20-281" fmla="*/ 6506 w 10000"/>
                <a:gd name="connsiteY20-282" fmla="*/ 4548 h 10000"/>
                <a:gd name="connsiteX21-283" fmla="*/ 7165 w 10000"/>
                <a:gd name="connsiteY21-284" fmla="*/ 3232 h 10000"/>
                <a:gd name="connsiteX22-285" fmla="*/ 8173 w 10000"/>
                <a:gd name="connsiteY22-286" fmla="*/ 2906 h 10000"/>
                <a:gd name="connsiteX0-287" fmla="*/ 8158 w 10000"/>
                <a:gd name="connsiteY0-288" fmla="*/ 2913 h 10000"/>
                <a:gd name="connsiteX1-289" fmla="*/ 8817 w 10000"/>
                <a:gd name="connsiteY1-290" fmla="*/ 1481 h 10000"/>
                <a:gd name="connsiteX2-291" fmla="*/ 10000 w 10000"/>
                <a:gd name="connsiteY2-292" fmla="*/ 830 h 10000"/>
                <a:gd name="connsiteX3-293" fmla="*/ 9494 w 10000"/>
                <a:gd name="connsiteY3-294" fmla="*/ 0 h 10000"/>
                <a:gd name="connsiteX4-295" fmla="*/ 9477 w 10000"/>
                <a:gd name="connsiteY4-296" fmla="*/ 39 h 10000"/>
                <a:gd name="connsiteX5-297" fmla="*/ 8477 w 10000"/>
                <a:gd name="connsiteY5-298" fmla="*/ 647 h 10000"/>
                <a:gd name="connsiteX6-299" fmla="*/ 7978 w 10000"/>
                <a:gd name="connsiteY6-300" fmla="*/ 1629 h 10000"/>
                <a:gd name="connsiteX7-301" fmla="*/ 7978 w 10000"/>
                <a:gd name="connsiteY7-302" fmla="*/ 1625 h 10000"/>
                <a:gd name="connsiteX8-303" fmla="*/ 7920 w 10000"/>
                <a:gd name="connsiteY8-304" fmla="*/ 1738 h 10000"/>
                <a:gd name="connsiteX9-305" fmla="*/ 7964 w 10000"/>
                <a:gd name="connsiteY9-306" fmla="*/ 1646 h 10000"/>
                <a:gd name="connsiteX10-307" fmla="*/ 7043 w 10000"/>
                <a:gd name="connsiteY10-308" fmla="*/ 2163 h 10000"/>
                <a:gd name="connsiteX11-309" fmla="*/ 6455 w 10000"/>
                <a:gd name="connsiteY11-310" fmla="*/ 3262 h 10000"/>
                <a:gd name="connsiteX12-311" fmla="*/ 5632 w 10000"/>
                <a:gd name="connsiteY12-312" fmla="*/ 3684 h 10000"/>
                <a:gd name="connsiteX13-313" fmla="*/ 4123 w 10000"/>
                <a:gd name="connsiteY13-314" fmla="*/ 6334 h 10000"/>
                <a:gd name="connsiteX14-315" fmla="*/ 1727 w 10000"/>
                <a:gd name="connsiteY14-316" fmla="*/ 7741 h 10000"/>
                <a:gd name="connsiteX15-317" fmla="*/ 0 w 10000"/>
                <a:gd name="connsiteY15-318" fmla="*/ 9900 h 10000"/>
                <a:gd name="connsiteX16-319" fmla="*/ 2743 w 10000"/>
                <a:gd name="connsiteY16-320" fmla="*/ 10000 h 10000"/>
                <a:gd name="connsiteX17-321" fmla="*/ 5105 w 10000"/>
                <a:gd name="connsiteY17-322" fmla="*/ 6056 h 10000"/>
                <a:gd name="connsiteX18-323" fmla="*/ 5544 w 10000"/>
                <a:gd name="connsiteY18-324" fmla="*/ 4970 h 10000"/>
                <a:gd name="connsiteX19-325" fmla="*/ 6448 w 10000"/>
                <a:gd name="connsiteY19-326" fmla="*/ 4583 h 10000"/>
                <a:gd name="connsiteX20-327" fmla="*/ 6506 w 10000"/>
                <a:gd name="connsiteY20-328" fmla="*/ 4548 h 10000"/>
                <a:gd name="connsiteX21-329" fmla="*/ 7165 w 10000"/>
                <a:gd name="connsiteY21-330" fmla="*/ 3232 h 10000"/>
                <a:gd name="connsiteX22-331" fmla="*/ 8158 w 10000"/>
                <a:gd name="connsiteY22-332" fmla="*/ 2913 h 10000"/>
                <a:gd name="connsiteX0-333" fmla="*/ 8158 w 9842"/>
                <a:gd name="connsiteY0-334" fmla="*/ 2913 h 10000"/>
                <a:gd name="connsiteX1-335" fmla="*/ 8817 w 9842"/>
                <a:gd name="connsiteY1-336" fmla="*/ 1481 h 10000"/>
                <a:gd name="connsiteX2-337" fmla="*/ 9842 w 9842"/>
                <a:gd name="connsiteY2-338" fmla="*/ 726 h 10000"/>
                <a:gd name="connsiteX3-339" fmla="*/ 9494 w 9842"/>
                <a:gd name="connsiteY3-340" fmla="*/ 0 h 10000"/>
                <a:gd name="connsiteX4-341" fmla="*/ 9477 w 9842"/>
                <a:gd name="connsiteY4-342" fmla="*/ 39 h 10000"/>
                <a:gd name="connsiteX5-343" fmla="*/ 8477 w 9842"/>
                <a:gd name="connsiteY5-344" fmla="*/ 647 h 10000"/>
                <a:gd name="connsiteX6-345" fmla="*/ 7978 w 9842"/>
                <a:gd name="connsiteY6-346" fmla="*/ 1629 h 10000"/>
                <a:gd name="connsiteX7-347" fmla="*/ 7978 w 9842"/>
                <a:gd name="connsiteY7-348" fmla="*/ 1625 h 10000"/>
                <a:gd name="connsiteX8-349" fmla="*/ 7920 w 9842"/>
                <a:gd name="connsiteY8-350" fmla="*/ 1738 h 10000"/>
                <a:gd name="connsiteX9-351" fmla="*/ 7964 w 9842"/>
                <a:gd name="connsiteY9-352" fmla="*/ 1646 h 10000"/>
                <a:gd name="connsiteX10-353" fmla="*/ 7043 w 9842"/>
                <a:gd name="connsiteY10-354" fmla="*/ 2163 h 10000"/>
                <a:gd name="connsiteX11-355" fmla="*/ 6455 w 9842"/>
                <a:gd name="connsiteY11-356" fmla="*/ 3262 h 10000"/>
                <a:gd name="connsiteX12-357" fmla="*/ 5632 w 9842"/>
                <a:gd name="connsiteY12-358" fmla="*/ 3684 h 10000"/>
                <a:gd name="connsiteX13-359" fmla="*/ 4123 w 9842"/>
                <a:gd name="connsiteY13-360" fmla="*/ 6334 h 10000"/>
                <a:gd name="connsiteX14-361" fmla="*/ 1727 w 9842"/>
                <a:gd name="connsiteY14-362" fmla="*/ 7741 h 10000"/>
                <a:gd name="connsiteX15-363" fmla="*/ 0 w 9842"/>
                <a:gd name="connsiteY15-364" fmla="*/ 9900 h 10000"/>
                <a:gd name="connsiteX16-365" fmla="*/ 2743 w 9842"/>
                <a:gd name="connsiteY16-366" fmla="*/ 10000 h 10000"/>
                <a:gd name="connsiteX17-367" fmla="*/ 5105 w 9842"/>
                <a:gd name="connsiteY17-368" fmla="*/ 6056 h 10000"/>
                <a:gd name="connsiteX18-369" fmla="*/ 5544 w 9842"/>
                <a:gd name="connsiteY18-370" fmla="*/ 4970 h 10000"/>
                <a:gd name="connsiteX19-371" fmla="*/ 6448 w 9842"/>
                <a:gd name="connsiteY19-372" fmla="*/ 4583 h 10000"/>
                <a:gd name="connsiteX20-373" fmla="*/ 6506 w 9842"/>
                <a:gd name="connsiteY20-374" fmla="*/ 4548 h 10000"/>
                <a:gd name="connsiteX21-375" fmla="*/ 7165 w 9842"/>
                <a:gd name="connsiteY21-376" fmla="*/ 3232 h 10000"/>
                <a:gd name="connsiteX22-377" fmla="*/ 8158 w 9842"/>
                <a:gd name="connsiteY22-378" fmla="*/ 2913 h 10000"/>
                <a:gd name="connsiteX0-379" fmla="*/ 8289 w 10000"/>
                <a:gd name="connsiteY0-380" fmla="*/ 2913 h 10000"/>
                <a:gd name="connsiteX1-381" fmla="*/ 9093 w 10000"/>
                <a:gd name="connsiteY1-382" fmla="*/ 1150 h 10000"/>
                <a:gd name="connsiteX2-383" fmla="*/ 10000 w 10000"/>
                <a:gd name="connsiteY2-384" fmla="*/ 726 h 10000"/>
                <a:gd name="connsiteX3-385" fmla="*/ 9646 w 10000"/>
                <a:gd name="connsiteY3-386" fmla="*/ 0 h 10000"/>
                <a:gd name="connsiteX4-387" fmla="*/ 9629 w 10000"/>
                <a:gd name="connsiteY4-388" fmla="*/ 39 h 10000"/>
                <a:gd name="connsiteX5-389" fmla="*/ 8613 w 10000"/>
                <a:gd name="connsiteY5-390" fmla="*/ 647 h 10000"/>
                <a:gd name="connsiteX6-391" fmla="*/ 8106 w 10000"/>
                <a:gd name="connsiteY6-392" fmla="*/ 1629 h 10000"/>
                <a:gd name="connsiteX7-393" fmla="*/ 8106 w 10000"/>
                <a:gd name="connsiteY7-394" fmla="*/ 1625 h 10000"/>
                <a:gd name="connsiteX8-395" fmla="*/ 8047 w 10000"/>
                <a:gd name="connsiteY8-396" fmla="*/ 1738 h 10000"/>
                <a:gd name="connsiteX9-397" fmla="*/ 8092 w 10000"/>
                <a:gd name="connsiteY9-398" fmla="*/ 1646 h 10000"/>
                <a:gd name="connsiteX10-399" fmla="*/ 7156 w 10000"/>
                <a:gd name="connsiteY10-400" fmla="*/ 2163 h 10000"/>
                <a:gd name="connsiteX11-401" fmla="*/ 6559 w 10000"/>
                <a:gd name="connsiteY11-402" fmla="*/ 3262 h 10000"/>
                <a:gd name="connsiteX12-403" fmla="*/ 5722 w 10000"/>
                <a:gd name="connsiteY12-404" fmla="*/ 3684 h 10000"/>
                <a:gd name="connsiteX13-405" fmla="*/ 4189 w 10000"/>
                <a:gd name="connsiteY13-406" fmla="*/ 6334 h 10000"/>
                <a:gd name="connsiteX14-407" fmla="*/ 1755 w 10000"/>
                <a:gd name="connsiteY14-408" fmla="*/ 7741 h 10000"/>
                <a:gd name="connsiteX15-409" fmla="*/ 0 w 10000"/>
                <a:gd name="connsiteY15-410" fmla="*/ 9900 h 10000"/>
                <a:gd name="connsiteX16-411" fmla="*/ 2787 w 10000"/>
                <a:gd name="connsiteY16-412" fmla="*/ 10000 h 10000"/>
                <a:gd name="connsiteX17-413" fmla="*/ 5187 w 10000"/>
                <a:gd name="connsiteY17-414" fmla="*/ 6056 h 10000"/>
                <a:gd name="connsiteX18-415" fmla="*/ 5633 w 10000"/>
                <a:gd name="connsiteY18-416" fmla="*/ 4970 h 10000"/>
                <a:gd name="connsiteX19-417" fmla="*/ 6552 w 10000"/>
                <a:gd name="connsiteY19-418" fmla="*/ 4583 h 10000"/>
                <a:gd name="connsiteX20-419" fmla="*/ 6610 w 10000"/>
                <a:gd name="connsiteY20-420" fmla="*/ 4548 h 10000"/>
                <a:gd name="connsiteX21-421" fmla="*/ 7280 w 10000"/>
                <a:gd name="connsiteY21-422" fmla="*/ 3232 h 10000"/>
                <a:gd name="connsiteX22-423" fmla="*/ 8289 w 10000"/>
                <a:gd name="connsiteY22-424" fmla="*/ 2913 h 10000"/>
                <a:gd name="connsiteX0-425" fmla="*/ 8289 w 10000"/>
                <a:gd name="connsiteY0-426" fmla="*/ 2913 h 10000"/>
                <a:gd name="connsiteX1-427" fmla="*/ 9339 w 10000"/>
                <a:gd name="connsiteY1-428" fmla="*/ 1150 h 10000"/>
                <a:gd name="connsiteX2-429" fmla="*/ 10000 w 10000"/>
                <a:gd name="connsiteY2-430" fmla="*/ 726 h 10000"/>
                <a:gd name="connsiteX3-431" fmla="*/ 9646 w 10000"/>
                <a:gd name="connsiteY3-432" fmla="*/ 0 h 10000"/>
                <a:gd name="connsiteX4-433" fmla="*/ 9629 w 10000"/>
                <a:gd name="connsiteY4-434" fmla="*/ 39 h 10000"/>
                <a:gd name="connsiteX5-435" fmla="*/ 8613 w 10000"/>
                <a:gd name="connsiteY5-436" fmla="*/ 647 h 10000"/>
                <a:gd name="connsiteX6-437" fmla="*/ 8106 w 10000"/>
                <a:gd name="connsiteY6-438" fmla="*/ 1629 h 10000"/>
                <a:gd name="connsiteX7-439" fmla="*/ 8106 w 10000"/>
                <a:gd name="connsiteY7-440" fmla="*/ 1625 h 10000"/>
                <a:gd name="connsiteX8-441" fmla="*/ 8047 w 10000"/>
                <a:gd name="connsiteY8-442" fmla="*/ 1738 h 10000"/>
                <a:gd name="connsiteX9-443" fmla="*/ 8092 w 10000"/>
                <a:gd name="connsiteY9-444" fmla="*/ 1646 h 10000"/>
                <a:gd name="connsiteX10-445" fmla="*/ 7156 w 10000"/>
                <a:gd name="connsiteY10-446" fmla="*/ 2163 h 10000"/>
                <a:gd name="connsiteX11-447" fmla="*/ 6559 w 10000"/>
                <a:gd name="connsiteY11-448" fmla="*/ 3262 h 10000"/>
                <a:gd name="connsiteX12-449" fmla="*/ 5722 w 10000"/>
                <a:gd name="connsiteY12-450" fmla="*/ 3684 h 10000"/>
                <a:gd name="connsiteX13-451" fmla="*/ 4189 w 10000"/>
                <a:gd name="connsiteY13-452" fmla="*/ 6334 h 10000"/>
                <a:gd name="connsiteX14-453" fmla="*/ 1755 w 10000"/>
                <a:gd name="connsiteY14-454" fmla="*/ 7741 h 10000"/>
                <a:gd name="connsiteX15-455" fmla="*/ 0 w 10000"/>
                <a:gd name="connsiteY15-456" fmla="*/ 9900 h 10000"/>
                <a:gd name="connsiteX16-457" fmla="*/ 2787 w 10000"/>
                <a:gd name="connsiteY16-458" fmla="*/ 10000 h 10000"/>
                <a:gd name="connsiteX17-459" fmla="*/ 5187 w 10000"/>
                <a:gd name="connsiteY17-460" fmla="*/ 6056 h 10000"/>
                <a:gd name="connsiteX18-461" fmla="*/ 5633 w 10000"/>
                <a:gd name="connsiteY18-462" fmla="*/ 4970 h 10000"/>
                <a:gd name="connsiteX19-463" fmla="*/ 6552 w 10000"/>
                <a:gd name="connsiteY19-464" fmla="*/ 4583 h 10000"/>
                <a:gd name="connsiteX20-465" fmla="*/ 6610 w 10000"/>
                <a:gd name="connsiteY20-466" fmla="*/ 4548 h 10000"/>
                <a:gd name="connsiteX21-467" fmla="*/ 7280 w 10000"/>
                <a:gd name="connsiteY21-468" fmla="*/ 3232 h 10000"/>
                <a:gd name="connsiteX22-469" fmla="*/ 8289 w 10000"/>
                <a:gd name="connsiteY22-470" fmla="*/ 2913 h 100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Lst>
              <a:rect l="l" t="t" r="r" b="b"/>
              <a:pathLst>
                <a:path w="10000" h="10000">
                  <a:moveTo>
                    <a:pt x="8289" y="2913"/>
                  </a:moveTo>
                  <a:lnTo>
                    <a:pt x="9339" y="1150"/>
                  </a:lnTo>
                  <a:lnTo>
                    <a:pt x="10000" y="726"/>
                  </a:lnTo>
                  <a:lnTo>
                    <a:pt x="9646" y="0"/>
                  </a:lnTo>
                  <a:cubicBezTo>
                    <a:pt x="9640" y="13"/>
                    <a:pt x="9635" y="26"/>
                    <a:pt x="9629" y="39"/>
                  </a:cubicBezTo>
                  <a:lnTo>
                    <a:pt x="8613" y="647"/>
                  </a:lnTo>
                  <a:lnTo>
                    <a:pt x="8106" y="1629"/>
                  </a:lnTo>
                  <a:lnTo>
                    <a:pt x="8106" y="1625"/>
                  </a:lnTo>
                  <a:cubicBezTo>
                    <a:pt x="8087" y="1663"/>
                    <a:pt x="8066" y="1700"/>
                    <a:pt x="8047" y="1738"/>
                  </a:cubicBezTo>
                  <a:cubicBezTo>
                    <a:pt x="8062" y="1707"/>
                    <a:pt x="8077" y="1677"/>
                    <a:pt x="8092" y="1646"/>
                  </a:cubicBezTo>
                  <a:lnTo>
                    <a:pt x="7156" y="2163"/>
                  </a:lnTo>
                  <a:lnTo>
                    <a:pt x="6559" y="3262"/>
                  </a:lnTo>
                  <a:lnTo>
                    <a:pt x="5722" y="3684"/>
                  </a:lnTo>
                  <a:lnTo>
                    <a:pt x="4189" y="6334"/>
                  </a:lnTo>
                  <a:lnTo>
                    <a:pt x="1755" y="7741"/>
                  </a:lnTo>
                  <a:lnTo>
                    <a:pt x="0" y="9900"/>
                  </a:lnTo>
                  <a:lnTo>
                    <a:pt x="2787" y="10000"/>
                  </a:lnTo>
                  <a:lnTo>
                    <a:pt x="5187" y="6056"/>
                  </a:lnTo>
                  <a:lnTo>
                    <a:pt x="5633" y="4970"/>
                  </a:lnTo>
                  <a:lnTo>
                    <a:pt x="6552" y="4583"/>
                  </a:lnTo>
                  <a:cubicBezTo>
                    <a:pt x="6657" y="4526"/>
                    <a:pt x="6573" y="4571"/>
                    <a:pt x="6610" y="4548"/>
                  </a:cubicBezTo>
                  <a:lnTo>
                    <a:pt x="7280" y="3232"/>
                  </a:lnTo>
                  <a:lnTo>
                    <a:pt x="8289" y="2913"/>
                  </a:lnTo>
                  <a:close/>
                </a:path>
              </a:pathLst>
            </a:custGeom>
            <a:solidFill>
              <a:srgbClr val="B5B5B6"/>
            </a:solidFill>
            <a:ln>
              <a:noFill/>
            </a:ln>
            <a:extLst>
              <a:ext uri="{91240B29-F687-4F45-9708-019B960494DF}">
                <a14:hiddenLine xmlns:a14="http://schemas.microsoft.com/office/drawing/2010/main" w="9525">
                  <a:solidFill>
                    <a:srgbClr val="000000"/>
                  </a:solidFill>
                  <a:round/>
                </a14:hiddenLine>
              </a:ext>
            </a:extLst>
          </p:spPr>
          <p:txBody>
            <a:bodyPr vert="horz" wrap="square" lIns="90305" tIns="45153" rIns="90305" bIns="45153" numCol="1" anchor="t" anchorCtr="0" compatLnSpc="1"/>
            <a:lstStyle/>
            <a:p>
              <a:endParaRPr lang="zh-CN" altLang="en-US" sz="1875"/>
            </a:p>
          </p:txBody>
        </p:sp>
      </p:grpSp>
      <p:grpSp>
        <p:nvGrpSpPr>
          <p:cNvPr id="46" name="组合 45"/>
          <p:cNvGrpSpPr/>
          <p:nvPr/>
        </p:nvGrpSpPr>
        <p:grpSpPr>
          <a:xfrm>
            <a:off x="0" y="33512"/>
            <a:ext cx="5318774" cy="5333652"/>
            <a:chOff x="117866" y="80153"/>
            <a:chExt cx="5267744" cy="5237586"/>
          </a:xfrm>
          <a:gradFill flip="none" rotWithShape="1">
            <a:gsLst>
              <a:gs pos="0">
                <a:srgbClr val="D9AA27">
                  <a:shade val="30000"/>
                  <a:satMod val="115000"/>
                </a:srgbClr>
              </a:gs>
              <a:gs pos="50000">
                <a:srgbClr val="D9AA27">
                  <a:shade val="67500"/>
                  <a:satMod val="115000"/>
                </a:srgbClr>
              </a:gs>
              <a:gs pos="100000">
                <a:srgbClr val="D9AA27">
                  <a:shade val="100000"/>
                  <a:satMod val="115000"/>
                </a:srgbClr>
              </a:gs>
            </a:gsLst>
            <a:lin ang="18900000" scaled="1"/>
            <a:tileRect/>
          </a:gradFill>
        </p:grpSpPr>
        <p:sp>
          <p:nvSpPr>
            <p:cNvPr id="47" name="Freeform 41"/>
            <p:cNvSpPr/>
            <p:nvPr/>
          </p:nvSpPr>
          <p:spPr bwMode="auto">
            <a:xfrm>
              <a:off x="4264801" y="80153"/>
              <a:ext cx="1120809" cy="1576939"/>
            </a:xfrm>
            <a:custGeom>
              <a:avLst/>
              <a:gdLst>
                <a:gd name="T0" fmla="*/ 0 w 617"/>
                <a:gd name="T1" fmla="*/ 780 h 870"/>
                <a:gd name="T2" fmla="*/ 251 w 617"/>
                <a:gd name="T3" fmla="*/ 0 h 870"/>
                <a:gd name="T4" fmla="*/ 617 w 617"/>
                <a:gd name="T5" fmla="*/ 0 h 870"/>
                <a:gd name="T6" fmla="*/ 343 w 617"/>
                <a:gd name="T7" fmla="*/ 870 h 870"/>
                <a:gd name="T8" fmla="*/ 0 w 617"/>
                <a:gd name="T9" fmla="*/ 780 h 870"/>
              </a:gdLst>
              <a:ahLst/>
              <a:cxnLst>
                <a:cxn ang="0">
                  <a:pos x="T0" y="T1"/>
                </a:cxn>
                <a:cxn ang="0">
                  <a:pos x="T2" y="T3"/>
                </a:cxn>
                <a:cxn ang="0">
                  <a:pos x="T4" y="T5"/>
                </a:cxn>
                <a:cxn ang="0">
                  <a:pos x="T6" y="T7"/>
                </a:cxn>
                <a:cxn ang="0">
                  <a:pos x="T8" y="T9"/>
                </a:cxn>
              </a:cxnLst>
              <a:rect l="0" t="0" r="r" b="b"/>
              <a:pathLst>
                <a:path w="617" h="870">
                  <a:moveTo>
                    <a:pt x="0" y="780"/>
                  </a:moveTo>
                  <a:lnTo>
                    <a:pt x="251" y="0"/>
                  </a:lnTo>
                  <a:lnTo>
                    <a:pt x="617" y="0"/>
                  </a:lnTo>
                  <a:lnTo>
                    <a:pt x="343" y="870"/>
                  </a:lnTo>
                  <a:lnTo>
                    <a:pt x="0" y="780"/>
                  </a:lnTo>
                  <a:close/>
                </a:path>
              </a:pathLst>
            </a:custGeom>
            <a:grpFill/>
            <a:ln>
              <a:noFill/>
            </a:ln>
          </p:spPr>
          <p:txBody>
            <a:bodyPr vert="horz" wrap="square" lIns="90305" tIns="45153" rIns="90305" bIns="45153" numCol="1" anchor="t" anchorCtr="0" compatLnSpc="1"/>
            <a:lstStyle/>
            <a:p>
              <a:endParaRPr lang="zh-CN" altLang="en-US" sz="1875">
                <a:solidFill>
                  <a:srgbClr val="D9AA27"/>
                </a:solidFill>
              </a:endParaRPr>
            </a:p>
          </p:txBody>
        </p:sp>
        <p:sp>
          <p:nvSpPr>
            <p:cNvPr id="48" name="Freeform 42"/>
            <p:cNvSpPr/>
            <p:nvPr/>
          </p:nvSpPr>
          <p:spPr bwMode="auto">
            <a:xfrm>
              <a:off x="4225461" y="700380"/>
              <a:ext cx="666482" cy="957040"/>
            </a:xfrm>
            <a:custGeom>
              <a:avLst/>
              <a:gdLst>
                <a:gd name="T0" fmla="*/ 137 w 406"/>
                <a:gd name="T1" fmla="*/ 0 h 528"/>
                <a:gd name="T2" fmla="*/ 406 w 406"/>
                <a:gd name="T3" fmla="*/ 528 h 528"/>
                <a:gd name="T4" fmla="*/ 0 w 406"/>
                <a:gd name="T5" fmla="*/ 528 h 528"/>
                <a:gd name="T6" fmla="*/ 137 w 406"/>
                <a:gd name="T7" fmla="*/ 0 h 528"/>
              </a:gdLst>
              <a:ahLst/>
              <a:cxnLst>
                <a:cxn ang="0">
                  <a:pos x="T0" y="T1"/>
                </a:cxn>
                <a:cxn ang="0">
                  <a:pos x="T2" y="T3"/>
                </a:cxn>
                <a:cxn ang="0">
                  <a:pos x="T4" y="T5"/>
                </a:cxn>
                <a:cxn ang="0">
                  <a:pos x="T6" y="T7"/>
                </a:cxn>
              </a:cxnLst>
              <a:rect l="0" t="0" r="r" b="b"/>
              <a:pathLst>
                <a:path w="406" h="528">
                  <a:moveTo>
                    <a:pt x="137" y="0"/>
                  </a:moveTo>
                  <a:lnTo>
                    <a:pt x="406" y="528"/>
                  </a:lnTo>
                  <a:lnTo>
                    <a:pt x="0" y="528"/>
                  </a:lnTo>
                  <a:lnTo>
                    <a:pt x="137" y="0"/>
                  </a:lnTo>
                  <a:close/>
                </a:path>
              </a:pathLst>
            </a:custGeom>
            <a:solidFill>
              <a:srgbClr val="AE8102"/>
            </a:solidFill>
            <a:ln>
              <a:noFill/>
            </a:ln>
          </p:spPr>
          <p:txBody>
            <a:bodyPr vert="horz" wrap="square" lIns="90305" tIns="45153" rIns="90305" bIns="45153" numCol="1" anchor="t" anchorCtr="0" compatLnSpc="1"/>
            <a:lstStyle/>
            <a:p>
              <a:endParaRPr lang="zh-CN" altLang="en-US" sz="1875">
                <a:solidFill>
                  <a:srgbClr val="D9AA27"/>
                </a:solidFill>
              </a:endParaRPr>
            </a:p>
          </p:txBody>
        </p:sp>
        <p:sp>
          <p:nvSpPr>
            <p:cNvPr id="49" name="Freeform 43"/>
            <p:cNvSpPr/>
            <p:nvPr/>
          </p:nvSpPr>
          <p:spPr bwMode="auto">
            <a:xfrm>
              <a:off x="3540307" y="700380"/>
              <a:ext cx="914361" cy="1627693"/>
            </a:xfrm>
            <a:custGeom>
              <a:avLst/>
              <a:gdLst>
                <a:gd name="T0" fmla="*/ 0 w 557"/>
                <a:gd name="T1" fmla="*/ 806 h 898"/>
                <a:gd name="T2" fmla="*/ 193 w 557"/>
                <a:gd name="T3" fmla="*/ 0 h 898"/>
                <a:gd name="T4" fmla="*/ 557 w 557"/>
                <a:gd name="T5" fmla="*/ 0 h 898"/>
                <a:gd name="T6" fmla="*/ 344 w 557"/>
                <a:gd name="T7" fmla="*/ 898 h 898"/>
                <a:gd name="T8" fmla="*/ 0 w 557"/>
                <a:gd name="T9" fmla="*/ 806 h 898"/>
              </a:gdLst>
              <a:ahLst/>
              <a:cxnLst>
                <a:cxn ang="0">
                  <a:pos x="T0" y="T1"/>
                </a:cxn>
                <a:cxn ang="0">
                  <a:pos x="T2" y="T3"/>
                </a:cxn>
                <a:cxn ang="0">
                  <a:pos x="T4" y="T5"/>
                </a:cxn>
                <a:cxn ang="0">
                  <a:pos x="T6" y="T7"/>
                </a:cxn>
                <a:cxn ang="0">
                  <a:pos x="T8" y="T9"/>
                </a:cxn>
              </a:cxnLst>
              <a:rect l="0" t="0" r="r" b="b"/>
              <a:pathLst>
                <a:path w="557" h="898">
                  <a:moveTo>
                    <a:pt x="0" y="806"/>
                  </a:moveTo>
                  <a:lnTo>
                    <a:pt x="193" y="0"/>
                  </a:lnTo>
                  <a:lnTo>
                    <a:pt x="557" y="0"/>
                  </a:lnTo>
                  <a:lnTo>
                    <a:pt x="344" y="898"/>
                  </a:lnTo>
                  <a:lnTo>
                    <a:pt x="0" y="806"/>
                  </a:lnTo>
                  <a:close/>
                </a:path>
              </a:pathLst>
            </a:custGeom>
            <a:grpFill/>
            <a:ln>
              <a:noFill/>
            </a:ln>
          </p:spPr>
          <p:txBody>
            <a:bodyPr vert="horz" wrap="square" lIns="90305" tIns="45153" rIns="90305" bIns="45153" numCol="1" anchor="t" anchorCtr="0" compatLnSpc="1"/>
            <a:lstStyle/>
            <a:p>
              <a:endParaRPr lang="zh-CN" altLang="en-US" sz="1875">
                <a:solidFill>
                  <a:srgbClr val="D9AA27"/>
                </a:solidFill>
              </a:endParaRPr>
            </a:p>
          </p:txBody>
        </p:sp>
        <p:sp>
          <p:nvSpPr>
            <p:cNvPr id="50" name="Freeform 44"/>
            <p:cNvSpPr/>
            <p:nvPr/>
          </p:nvSpPr>
          <p:spPr bwMode="auto">
            <a:xfrm>
              <a:off x="3433928" y="1332476"/>
              <a:ext cx="666482" cy="996917"/>
            </a:xfrm>
            <a:custGeom>
              <a:avLst/>
              <a:gdLst>
                <a:gd name="T0" fmla="*/ 155 w 406"/>
                <a:gd name="T1" fmla="*/ 0 h 550"/>
                <a:gd name="T2" fmla="*/ 406 w 406"/>
                <a:gd name="T3" fmla="*/ 550 h 550"/>
                <a:gd name="T4" fmla="*/ 0 w 406"/>
                <a:gd name="T5" fmla="*/ 550 h 550"/>
                <a:gd name="T6" fmla="*/ 155 w 406"/>
                <a:gd name="T7" fmla="*/ 0 h 550"/>
              </a:gdLst>
              <a:ahLst/>
              <a:cxnLst>
                <a:cxn ang="0">
                  <a:pos x="T0" y="T1"/>
                </a:cxn>
                <a:cxn ang="0">
                  <a:pos x="T2" y="T3"/>
                </a:cxn>
                <a:cxn ang="0">
                  <a:pos x="T4" y="T5"/>
                </a:cxn>
                <a:cxn ang="0">
                  <a:pos x="T6" y="T7"/>
                </a:cxn>
              </a:cxnLst>
              <a:rect l="0" t="0" r="r" b="b"/>
              <a:pathLst>
                <a:path w="406" h="550">
                  <a:moveTo>
                    <a:pt x="155" y="0"/>
                  </a:moveTo>
                  <a:lnTo>
                    <a:pt x="406" y="550"/>
                  </a:lnTo>
                  <a:lnTo>
                    <a:pt x="0" y="550"/>
                  </a:lnTo>
                  <a:lnTo>
                    <a:pt x="155" y="0"/>
                  </a:lnTo>
                  <a:close/>
                </a:path>
              </a:pathLst>
            </a:custGeom>
            <a:solidFill>
              <a:srgbClr val="AE8102"/>
            </a:solidFill>
            <a:ln>
              <a:noFill/>
            </a:ln>
            <a:extLst>
              <a:ext uri="{91240B29-F687-4F45-9708-019B960494DF}">
                <a14:hiddenLine xmlns:a14="http://schemas.microsoft.com/office/drawing/2010/main" w="9525">
                  <a:solidFill>
                    <a:srgbClr val="000000"/>
                  </a:solidFill>
                  <a:round/>
                </a14:hiddenLine>
              </a:ext>
            </a:extLst>
          </p:spPr>
          <p:txBody>
            <a:bodyPr vert="horz" wrap="square" lIns="90305" tIns="45153" rIns="90305" bIns="45153" numCol="1" anchor="t" anchorCtr="0" compatLnSpc="1"/>
            <a:lstStyle/>
            <a:p>
              <a:endParaRPr lang="zh-CN" altLang="en-US" sz="1875">
                <a:solidFill>
                  <a:srgbClr val="D9AA27"/>
                </a:solidFill>
              </a:endParaRPr>
            </a:p>
          </p:txBody>
        </p:sp>
        <p:sp>
          <p:nvSpPr>
            <p:cNvPr id="51" name="Freeform 45"/>
            <p:cNvSpPr/>
            <p:nvPr/>
          </p:nvSpPr>
          <p:spPr bwMode="auto">
            <a:xfrm>
              <a:off x="2747869" y="1330664"/>
              <a:ext cx="940626" cy="1654881"/>
            </a:xfrm>
            <a:custGeom>
              <a:avLst/>
              <a:gdLst>
                <a:gd name="T0" fmla="*/ 0 w 573"/>
                <a:gd name="T1" fmla="*/ 822 h 913"/>
                <a:gd name="T2" fmla="*/ 208 w 573"/>
                <a:gd name="T3" fmla="*/ 0 h 913"/>
                <a:gd name="T4" fmla="*/ 573 w 573"/>
                <a:gd name="T5" fmla="*/ 0 h 913"/>
                <a:gd name="T6" fmla="*/ 343 w 573"/>
                <a:gd name="T7" fmla="*/ 913 h 913"/>
                <a:gd name="T8" fmla="*/ 0 w 573"/>
                <a:gd name="T9" fmla="*/ 822 h 913"/>
              </a:gdLst>
              <a:ahLst/>
              <a:cxnLst>
                <a:cxn ang="0">
                  <a:pos x="T0" y="T1"/>
                </a:cxn>
                <a:cxn ang="0">
                  <a:pos x="T2" y="T3"/>
                </a:cxn>
                <a:cxn ang="0">
                  <a:pos x="T4" y="T5"/>
                </a:cxn>
                <a:cxn ang="0">
                  <a:pos x="T6" y="T7"/>
                </a:cxn>
                <a:cxn ang="0">
                  <a:pos x="T8" y="T9"/>
                </a:cxn>
              </a:cxnLst>
              <a:rect l="0" t="0" r="r" b="b"/>
              <a:pathLst>
                <a:path w="573" h="913">
                  <a:moveTo>
                    <a:pt x="0" y="822"/>
                  </a:moveTo>
                  <a:lnTo>
                    <a:pt x="208" y="0"/>
                  </a:lnTo>
                  <a:lnTo>
                    <a:pt x="573" y="0"/>
                  </a:lnTo>
                  <a:lnTo>
                    <a:pt x="343" y="913"/>
                  </a:lnTo>
                  <a:lnTo>
                    <a:pt x="0" y="822"/>
                  </a:lnTo>
                  <a:close/>
                </a:path>
              </a:pathLst>
            </a:custGeom>
            <a:grpFill/>
            <a:ln>
              <a:noFill/>
            </a:ln>
          </p:spPr>
          <p:txBody>
            <a:bodyPr vert="horz" wrap="square" lIns="90305" tIns="45153" rIns="90305" bIns="45153" numCol="1" anchor="t" anchorCtr="0" compatLnSpc="1"/>
            <a:lstStyle/>
            <a:p>
              <a:endParaRPr lang="zh-CN" altLang="en-US" sz="1875">
                <a:solidFill>
                  <a:srgbClr val="D9AA27"/>
                </a:solidFill>
              </a:endParaRPr>
            </a:p>
          </p:txBody>
        </p:sp>
        <p:sp>
          <p:nvSpPr>
            <p:cNvPr id="52" name="Freeform 46"/>
            <p:cNvSpPr/>
            <p:nvPr/>
          </p:nvSpPr>
          <p:spPr bwMode="auto">
            <a:xfrm>
              <a:off x="2641022" y="1907062"/>
              <a:ext cx="666482" cy="1085733"/>
            </a:xfrm>
            <a:custGeom>
              <a:avLst/>
              <a:gdLst>
                <a:gd name="T0" fmla="*/ 172 w 406"/>
                <a:gd name="T1" fmla="*/ 0 h 599"/>
                <a:gd name="T2" fmla="*/ 406 w 406"/>
                <a:gd name="T3" fmla="*/ 599 h 599"/>
                <a:gd name="T4" fmla="*/ 0 w 406"/>
                <a:gd name="T5" fmla="*/ 599 h 599"/>
                <a:gd name="T6" fmla="*/ 172 w 406"/>
                <a:gd name="T7" fmla="*/ 0 h 599"/>
              </a:gdLst>
              <a:ahLst/>
              <a:cxnLst>
                <a:cxn ang="0">
                  <a:pos x="T0" y="T1"/>
                </a:cxn>
                <a:cxn ang="0">
                  <a:pos x="T2" y="T3"/>
                </a:cxn>
                <a:cxn ang="0">
                  <a:pos x="T4" y="T5"/>
                </a:cxn>
                <a:cxn ang="0">
                  <a:pos x="T6" y="T7"/>
                </a:cxn>
              </a:cxnLst>
              <a:rect l="0" t="0" r="r" b="b"/>
              <a:pathLst>
                <a:path w="406" h="599">
                  <a:moveTo>
                    <a:pt x="172" y="0"/>
                  </a:moveTo>
                  <a:lnTo>
                    <a:pt x="406" y="599"/>
                  </a:lnTo>
                  <a:lnTo>
                    <a:pt x="0" y="599"/>
                  </a:lnTo>
                  <a:lnTo>
                    <a:pt x="172" y="0"/>
                  </a:lnTo>
                  <a:close/>
                </a:path>
              </a:pathLst>
            </a:custGeom>
            <a:solidFill>
              <a:srgbClr val="AE8102"/>
            </a:solidFill>
            <a:ln>
              <a:noFill/>
            </a:ln>
            <a:extLst>
              <a:ext uri="{91240B29-F687-4F45-9708-019B960494DF}">
                <a14:hiddenLine xmlns:a14="http://schemas.microsoft.com/office/drawing/2010/main" w="9525">
                  <a:solidFill>
                    <a:srgbClr val="000000"/>
                  </a:solidFill>
                  <a:round/>
                </a14:hiddenLine>
              </a:ext>
            </a:extLst>
          </p:spPr>
          <p:txBody>
            <a:bodyPr vert="horz" wrap="square" lIns="90305" tIns="45153" rIns="90305" bIns="45153" numCol="1" anchor="t" anchorCtr="0" compatLnSpc="1"/>
            <a:lstStyle/>
            <a:p>
              <a:endParaRPr lang="zh-CN" altLang="en-US" sz="1875">
                <a:solidFill>
                  <a:srgbClr val="D9AA27"/>
                </a:solidFill>
              </a:endParaRPr>
            </a:p>
          </p:txBody>
        </p:sp>
        <p:sp>
          <p:nvSpPr>
            <p:cNvPr id="53" name="Freeform 47"/>
            <p:cNvSpPr/>
            <p:nvPr/>
          </p:nvSpPr>
          <p:spPr bwMode="auto">
            <a:xfrm>
              <a:off x="117866" y="3489356"/>
              <a:ext cx="2516565" cy="1828383"/>
            </a:xfrm>
            <a:custGeom>
              <a:avLst/>
              <a:gdLst>
                <a:gd name="T0" fmla="*/ 0 w 1546"/>
                <a:gd name="T1" fmla="*/ 1005 h 1005"/>
                <a:gd name="T2" fmla="*/ 0 w 1546"/>
                <a:gd name="T3" fmla="*/ 202 h 1005"/>
                <a:gd name="T4" fmla="*/ 1146 w 1546"/>
                <a:gd name="T5" fmla="*/ 0 h 1005"/>
                <a:gd name="T6" fmla="*/ 1546 w 1546"/>
                <a:gd name="T7" fmla="*/ 14 h 1005"/>
                <a:gd name="T8" fmla="*/ 838 w 1546"/>
                <a:gd name="T9" fmla="*/ 1005 h 1005"/>
                <a:gd name="T10" fmla="*/ 0 w 1546"/>
                <a:gd name="T11" fmla="*/ 1005 h 1005"/>
                <a:gd name="connsiteX0" fmla="*/ 0 w 9916"/>
                <a:gd name="connsiteY0" fmla="*/ 10028 h 10028"/>
                <a:gd name="connsiteX1" fmla="*/ 0 w 9916"/>
                <a:gd name="connsiteY1" fmla="*/ 2038 h 10028"/>
                <a:gd name="connsiteX2" fmla="*/ 7413 w 9916"/>
                <a:gd name="connsiteY2" fmla="*/ 28 h 10028"/>
                <a:gd name="connsiteX3" fmla="*/ 9916 w 9916"/>
                <a:gd name="connsiteY3" fmla="*/ 0 h 10028"/>
                <a:gd name="connsiteX4" fmla="*/ 5420 w 9916"/>
                <a:gd name="connsiteY4" fmla="*/ 10028 h 10028"/>
                <a:gd name="connsiteX5" fmla="*/ 0 w 9916"/>
                <a:gd name="connsiteY5" fmla="*/ 10028 h 10028"/>
                <a:gd name="connsiteX0-1" fmla="*/ 0 w 10000"/>
                <a:gd name="connsiteY0-2" fmla="*/ 10009 h 10009"/>
                <a:gd name="connsiteX1-3" fmla="*/ 0 w 10000"/>
                <a:gd name="connsiteY1-4" fmla="*/ 2041 h 10009"/>
                <a:gd name="connsiteX2-5" fmla="*/ 7464 w 10000"/>
                <a:gd name="connsiteY2-6" fmla="*/ 0 h 10009"/>
                <a:gd name="connsiteX3-7" fmla="*/ 10000 w 10000"/>
                <a:gd name="connsiteY3-8" fmla="*/ 9 h 10009"/>
                <a:gd name="connsiteX4-9" fmla="*/ 5466 w 10000"/>
                <a:gd name="connsiteY4-10" fmla="*/ 10009 h 10009"/>
                <a:gd name="connsiteX5-11" fmla="*/ 0 w 10000"/>
                <a:gd name="connsiteY5-12" fmla="*/ 10009 h 1000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0000" h="10009">
                  <a:moveTo>
                    <a:pt x="0" y="10009"/>
                  </a:moveTo>
                  <a:lnTo>
                    <a:pt x="0" y="2041"/>
                  </a:lnTo>
                  <a:lnTo>
                    <a:pt x="7464" y="0"/>
                  </a:lnTo>
                  <a:lnTo>
                    <a:pt x="10000" y="9"/>
                  </a:lnTo>
                  <a:lnTo>
                    <a:pt x="5466" y="10009"/>
                  </a:lnTo>
                  <a:lnTo>
                    <a:pt x="0" y="10009"/>
                  </a:lnTo>
                  <a:close/>
                </a:path>
              </a:pathLst>
            </a:custGeom>
            <a:grpFill/>
            <a:ln>
              <a:noFill/>
            </a:ln>
          </p:spPr>
          <p:txBody>
            <a:bodyPr vert="horz" wrap="square" lIns="90305" tIns="45153" rIns="90305" bIns="45153" numCol="1" anchor="t" anchorCtr="0" compatLnSpc="1"/>
            <a:lstStyle/>
            <a:p>
              <a:endParaRPr lang="zh-CN" altLang="en-US" sz="1875">
                <a:solidFill>
                  <a:srgbClr val="D9AA27"/>
                </a:solidFill>
              </a:endParaRPr>
            </a:p>
          </p:txBody>
        </p:sp>
        <p:sp>
          <p:nvSpPr>
            <p:cNvPr id="54" name="Freeform 48"/>
            <p:cNvSpPr/>
            <p:nvPr/>
          </p:nvSpPr>
          <p:spPr bwMode="auto">
            <a:xfrm>
              <a:off x="1982749" y="1907062"/>
              <a:ext cx="943908" cy="1584119"/>
            </a:xfrm>
            <a:custGeom>
              <a:avLst/>
              <a:gdLst>
                <a:gd name="T0" fmla="*/ 0 w 575"/>
                <a:gd name="T1" fmla="*/ 873 h 887"/>
                <a:gd name="T2" fmla="*/ 210 w 575"/>
                <a:gd name="T3" fmla="*/ 0 h 887"/>
                <a:gd name="T4" fmla="*/ 575 w 575"/>
                <a:gd name="T5" fmla="*/ 0 h 887"/>
                <a:gd name="T6" fmla="*/ 398 w 575"/>
                <a:gd name="T7" fmla="*/ 887 h 887"/>
                <a:gd name="T8" fmla="*/ 0 w 575"/>
                <a:gd name="T9" fmla="*/ 873 h 887"/>
                <a:gd name="connsiteX0" fmla="*/ 0 w 10000"/>
                <a:gd name="connsiteY0" fmla="*/ 9842 h 9853"/>
                <a:gd name="connsiteX1" fmla="*/ 3652 w 10000"/>
                <a:gd name="connsiteY1" fmla="*/ 0 h 9853"/>
                <a:gd name="connsiteX2" fmla="*/ 10000 w 10000"/>
                <a:gd name="connsiteY2" fmla="*/ 0 h 9853"/>
                <a:gd name="connsiteX3" fmla="*/ 6922 w 10000"/>
                <a:gd name="connsiteY3" fmla="*/ 9853 h 9853"/>
                <a:gd name="connsiteX4" fmla="*/ 0 w 10000"/>
                <a:gd name="connsiteY4" fmla="*/ 9842 h 9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9853">
                  <a:moveTo>
                    <a:pt x="0" y="9842"/>
                  </a:moveTo>
                  <a:lnTo>
                    <a:pt x="3652" y="0"/>
                  </a:lnTo>
                  <a:lnTo>
                    <a:pt x="10000" y="0"/>
                  </a:lnTo>
                  <a:lnTo>
                    <a:pt x="6922" y="9853"/>
                  </a:lnTo>
                  <a:lnTo>
                    <a:pt x="0" y="9842"/>
                  </a:lnTo>
                  <a:close/>
                </a:path>
              </a:pathLst>
            </a:custGeom>
            <a:grpFill/>
            <a:ln>
              <a:noFill/>
            </a:ln>
          </p:spPr>
          <p:txBody>
            <a:bodyPr vert="horz" wrap="square" lIns="90305" tIns="45153" rIns="90305" bIns="45153" numCol="1" anchor="t" anchorCtr="0" compatLnSpc="1"/>
            <a:lstStyle/>
            <a:p>
              <a:endParaRPr lang="zh-CN" altLang="en-US" sz="1875">
                <a:solidFill>
                  <a:srgbClr val="D9AA27"/>
                </a:solidFill>
              </a:endParaRPr>
            </a:p>
          </p:txBody>
        </p:sp>
      </p:gr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up)">
                                      <p:cBhvr>
                                        <p:cTn id="7" dur="1000"/>
                                        <p:tgtEl>
                                          <p:spTgt spid="46"/>
                                        </p:tgtEl>
                                      </p:cBhvr>
                                    </p:animEffect>
                                  </p:childTnLst>
                                </p:cTn>
                              </p:par>
                              <p:par>
                                <p:cTn id="8" presetID="22" presetClass="entr" presetSubtype="1" fill="hold"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wipe(up)">
                                      <p:cBhvr>
                                        <p:cTn id="10" dur="1000"/>
                                        <p:tgtEl>
                                          <p:spTgt spid="43"/>
                                        </p:tgtEl>
                                      </p:cBhvr>
                                    </p:animEffect>
                                  </p:childTnLst>
                                </p:cTn>
                              </p:par>
                              <p:par>
                                <p:cTn id="11" presetID="31" presetClass="entr" presetSubtype="0" fill="hold" nodeType="withEffect">
                                  <p:stCondLst>
                                    <p:cond delay="0"/>
                                  </p:stCondLst>
                                  <p:childTnLst>
                                    <p:set>
                                      <p:cBhvr>
                                        <p:cTn id="12" dur="1" fill="hold">
                                          <p:stCondLst>
                                            <p:cond delay="0"/>
                                          </p:stCondLst>
                                        </p:cTn>
                                        <p:tgtEl>
                                          <p:spTgt spid="96"/>
                                        </p:tgtEl>
                                        <p:attrNameLst>
                                          <p:attrName>style.visibility</p:attrName>
                                        </p:attrNameLst>
                                      </p:cBhvr>
                                      <p:to>
                                        <p:strVal val="visible"/>
                                      </p:to>
                                    </p:set>
                                    <p:anim calcmode="lin" valueType="num">
                                      <p:cBhvr>
                                        <p:cTn id="13" dur="1000" fill="hold"/>
                                        <p:tgtEl>
                                          <p:spTgt spid="96"/>
                                        </p:tgtEl>
                                        <p:attrNameLst>
                                          <p:attrName>ppt_w</p:attrName>
                                        </p:attrNameLst>
                                      </p:cBhvr>
                                      <p:tavLst>
                                        <p:tav tm="0">
                                          <p:val>
                                            <p:fltVal val="0"/>
                                          </p:val>
                                        </p:tav>
                                        <p:tav tm="100000">
                                          <p:val>
                                            <p:strVal val="#ppt_w"/>
                                          </p:val>
                                        </p:tav>
                                      </p:tavLst>
                                    </p:anim>
                                    <p:anim calcmode="lin" valueType="num">
                                      <p:cBhvr>
                                        <p:cTn id="14" dur="1000" fill="hold"/>
                                        <p:tgtEl>
                                          <p:spTgt spid="96"/>
                                        </p:tgtEl>
                                        <p:attrNameLst>
                                          <p:attrName>ppt_h</p:attrName>
                                        </p:attrNameLst>
                                      </p:cBhvr>
                                      <p:tavLst>
                                        <p:tav tm="0">
                                          <p:val>
                                            <p:fltVal val="0"/>
                                          </p:val>
                                        </p:tav>
                                        <p:tav tm="100000">
                                          <p:val>
                                            <p:strVal val="#ppt_h"/>
                                          </p:val>
                                        </p:tav>
                                      </p:tavLst>
                                    </p:anim>
                                    <p:anim calcmode="lin" valueType="num">
                                      <p:cBhvr>
                                        <p:cTn id="15" dur="1000" fill="hold"/>
                                        <p:tgtEl>
                                          <p:spTgt spid="96"/>
                                        </p:tgtEl>
                                        <p:attrNameLst>
                                          <p:attrName>style.rotation</p:attrName>
                                        </p:attrNameLst>
                                      </p:cBhvr>
                                      <p:tavLst>
                                        <p:tav tm="0">
                                          <p:val>
                                            <p:fltVal val="90"/>
                                          </p:val>
                                        </p:tav>
                                        <p:tav tm="100000">
                                          <p:val>
                                            <p:fltVal val="0"/>
                                          </p:val>
                                        </p:tav>
                                      </p:tavLst>
                                    </p:anim>
                                    <p:animEffect transition="in" filter="fade">
                                      <p:cBhvr>
                                        <p:cTn id="16" dur="1000"/>
                                        <p:tgtEl>
                                          <p:spTgt spid="96"/>
                                        </p:tgtEl>
                                      </p:cBhvr>
                                    </p:animEffect>
                                  </p:childTnLst>
                                </p:cTn>
                              </p:par>
                            </p:childTnLst>
                          </p:cTn>
                        </p:par>
                        <p:par>
                          <p:cTn id="17" fill="hold">
                            <p:stCondLst>
                              <p:cond delay="1000"/>
                            </p:stCondLst>
                            <p:childTnLst>
                              <p:par>
                                <p:cTn id="18" presetID="49" presetClass="entr" presetSubtype="0" decel="100000" fill="hold" grpId="0" nodeType="afterEffect">
                                  <p:stCondLst>
                                    <p:cond delay="0"/>
                                  </p:stCondLst>
                                  <p:childTnLst>
                                    <p:set>
                                      <p:cBhvr>
                                        <p:cTn id="19" dur="1" fill="hold">
                                          <p:stCondLst>
                                            <p:cond delay="0"/>
                                          </p:stCondLst>
                                        </p:cTn>
                                        <p:tgtEl>
                                          <p:spTgt spid="22"/>
                                        </p:tgtEl>
                                        <p:attrNameLst>
                                          <p:attrName>style.visibility</p:attrName>
                                        </p:attrNameLst>
                                      </p:cBhvr>
                                      <p:to>
                                        <p:strVal val="visible"/>
                                      </p:to>
                                    </p:set>
                                    <p:anim calcmode="lin" valueType="num">
                                      <p:cBhvr>
                                        <p:cTn id="20" dur="2000" fill="hold"/>
                                        <p:tgtEl>
                                          <p:spTgt spid="22"/>
                                        </p:tgtEl>
                                        <p:attrNameLst>
                                          <p:attrName>ppt_w</p:attrName>
                                        </p:attrNameLst>
                                      </p:cBhvr>
                                      <p:tavLst>
                                        <p:tav tm="0">
                                          <p:val>
                                            <p:fltVal val="0"/>
                                          </p:val>
                                        </p:tav>
                                        <p:tav tm="100000">
                                          <p:val>
                                            <p:strVal val="#ppt_w"/>
                                          </p:val>
                                        </p:tav>
                                      </p:tavLst>
                                    </p:anim>
                                    <p:anim calcmode="lin" valueType="num">
                                      <p:cBhvr>
                                        <p:cTn id="21" dur="2000" fill="hold"/>
                                        <p:tgtEl>
                                          <p:spTgt spid="22"/>
                                        </p:tgtEl>
                                        <p:attrNameLst>
                                          <p:attrName>ppt_h</p:attrName>
                                        </p:attrNameLst>
                                      </p:cBhvr>
                                      <p:tavLst>
                                        <p:tav tm="0">
                                          <p:val>
                                            <p:fltVal val="0"/>
                                          </p:val>
                                        </p:tav>
                                        <p:tav tm="100000">
                                          <p:val>
                                            <p:strVal val="#ppt_h"/>
                                          </p:val>
                                        </p:tav>
                                      </p:tavLst>
                                    </p:anim>
                                    <p:anim calcmode="lin" valueType="num">
                                      <p:cBhvr>
                                        <p:cTn id="22" dur="2000" fill="hold"/>
                                        <p:tgtEl>
                                          <p:spTgt spid="22"/>
                                        </p:tgtEl>
                                        <p:attrNameLst>
                                          <p:attrName>style.rotation</p:attrName>
                                        </p:attrNameLst>
                                      </p:cBhvr>
                                      <p:tavLst>
                                        <p:tav tm="0">
                                          <p:val>
                                            <p:fltVal val="360"/>
                                          </p:val>
                                        </p:tav>
                                        <p:tav tm="100000">
                                          <p:val>
                                            <p:fltVal val="0"/>
                                          </p:val>
                                        </p:tav>
                                      </p:tavLst>
                                    </p:anim>
                                    <p:animEffect>
                                      <p:cBhvr>
                                        <p:cTn id="23" dur="2000"/>
                                        <p:tgtEl>
                                          <p:spTgt spid="22"/>
                                        </p:tgtEl>
                                      </p:cBhvr>
                                    </p:animEffect>
                                  </p:childTnLst>
                                </p:cTn>
                              </p:par>
                              <p:par>
                                <p:cTn id="24" presetID="49" presetClass="entr" presetSubtype="0" decel="100000" fill="hold" grpId="0" nodeType="withEffect">
                                  <p:stCondLst>
                                    <p:cond delay="0"/>
                                  </p:stCondLst>
                                  <p:childTnLst>
                                    <p:set>
                                      <p:cBhvr>
                                        <p:cTn id="25" dur="1" fill="hold">
                                          <p:stCondLst>
                                            <p:cond delay="0"/>
                                          </p:stCondLst>
                                        </p:cTn>
                                        <p:tgtEl>
                                          <p:spTgt spid="23"/>
                                        </p:tgtEl>
                                        <p:attrNameLst>
                                          <p:attrName>style.visibility</p:attrName>
                                        </p:attrNameLst>
                                      </p:cBhvr>
                                      <p:to>
                                        <p:strVal val="visible"/>
                                      </p:to>
                                    </p:set>
                                    <p:anim calcmode="lin" valueType="num">
                                      <p:cBhvr>
                                        <p:cTn id="26" dur="1750" fill="hold"/>
                                        <p:tgtEl>
                                          <p:spTgt spid="23"/>
                                        </p:tgtEl>
                                        <p:attrNameLst>
                                          <p:attrName>ppt_w</p:attrName>
                                        </p:attrNameLst>
                                      </p:cBhvr>
                                      <p:tavLst>
                                        <p:tav tm="0">
                                          <p:val>
                                            <p:fltVal val="0"/>
                                          </p:val>
                                        </p:tav>
                                        <p:tav tm="100000">
                                          <p:val>
                                            <p:strVal val="#ppt_w"/>
                                          </p:val>
                                        </p:tav>
                                      </p:tavLst>
                                    </p:anim>
                                    <p:anim calcmode="lin" valueType="num">
                                      <p:cBhvr>
                                        <p:cTn id="27" dur="1750" fill="hold"/>
                                        <p:tgtEl>
                                          <p:spTgt spid="23"/>
                                        </p:tgtEl>
                                        <p:attrNameLst>
                                          <p:attrName>ppt_h</p:attrName>
                                        </p:attrNameLst>
                                      </p:cBhvr>
                                      <p:tavLst>
                                        <p:tav tm="0">
                                          <p:val>
                                            <p:fltVal val="0"/>
                                          </p:val>
                                        </p:tav>
                                        <p:tav tm="100000">
                                          <p:val>
                                            <p:strVal val="#ppt_h"/>
                                          </p:val>
                                        </p:tav>
                                      </p:tavLst>
                                    </p:anim>
                                    <p:anim calcmode="lin" valueType="num">
                                      <p:cBhvr>
                                        <p:cTn id="28" dur="1750" fill="hold"/>
                                        <p:tgtEl>
                                          <p:spTgt spid="23"/>
                                        </p:tgtEl>
                                        <p:attrNameLst>
                                          <p:attrName>style.rotation</p:attrName>
                                        </p:attrNameLst>
                                      </p:cBhvr>
                                      <p:tavLst>
                                        <p:tav tm="0">
                                          <p:val>
                                            <p:fltVal val="360"/>
                                          </p:val>
                                        </p:tav>
                                        <p:tav tm="100000">
                                          <p:val>
                                            <p:fltVal val="0"/>
                                          </p:val>
                                        </p:tav>
                                      </p:tavLst>
                                    </p:anim>
                                    <p:animEffect>
                                      <p:cBhvr>
                                        <p:cTn id="29" dur="1750"/>
                                        <p:tgtEl>
                                          <p:spTgt spid="23"/>
                                        </p:tgtEl>
                                      </p:cBhvr>
                                    </p:animEffect>
                                  </p:childTnLst>
                                </p:cTn>
                              </p:par>
                              <p:par>
                                <p:cTn id="30" presetID="49" presetClass="entr" presetSubtype="0" decel="10000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 calcmode="lin" valueType="num">
                                      <p:cBhvr>
                                        <p:cTn id="32" dur="1500" fill="hold"/>
                                        <p:tgtEl>
                                          <p:spTgt spid="24"/>
                                        </p:tgtEl>
                                        <p:attrNameLst>
                                          <p:attrName>ppt_w</p:attrName>
                                        </p:attrNameLst>
                                      </p:cBhvr>
                                      <p:tavLst>
                                        <p:tav tm="0">
                                          <p:val>
                                            <p:fltVal val="0"/>
                                          </p:val>
                                        </p:tav>
                                        <p:tav tm="100000">
                                          <p:val>
                                            <p:strVal val="#ppt_w"/>
                                          </p:val>
                                        </p:tav>
                                      </p:tavLst>
                                    </p:anim>
                                    <p:anim calcmode="lin" valueType="num">
                                      <p:cBhvr>
                                        <p:cTn id="33" dur="1500" fill="hold"/>
                                        <p:tgtEl>
                                          <p:spTgt spid="24"/>
                                        </p:tgtEl>
                                        <p:attrNameLst>
                                          <p:attrName>ppt_h</p:attrName>
                                        </p:attrNameLst>
                                      </p:cBhvr>
                                      <p:tavLst>
                                        <p:tav tm="0">
                                          <p:val>
                                            <p:fltVal val="0"/>
                                          </p:val>
                                        </p:tav>
                                        <p:tav tm="100000">
                                          <p:val>
                                            <p:strVal val="#ppt_h"/>
                                          </p:val>
                                        </p:tav>
                                      </p:tavLst>
                                    </p:anim>
                                    <p:anim calcmode="lin" valueType="num">
                                      <p:cBhvr>
                                        <p:cTn id="34" dur="1500" fill="hold"/>
                                        <p:tgtEl>
                                          <p:spTgt spid="24"/>
                                        </p:tgtEl>
                                        <p:attrNameLst>
                                          <p:attrName>style.rotation</p:attrName>
                                        </p:attrNameLst>
                                      </p:cBhvr>
                                      <p:tavLst>
                                        <p:tav tm="0">
                                          <p:val>
                                            <p:fltVal val="360"/>
                                          </p:val>
                                        </p:tav>
                                        <p:tav tm="100000">
                                          <p:val>
                                            <p:fltVal val="0"/>
                                          </p:val>
                                        </p:tav>
                                      </p:tavLst>
                                    </p:anim>
                                    <p:animEffect>
                                      <p:cBhvr>
                                        <p:cTn id="35" dur="1500"/>
                                        <p:tgtEl>
                                          <p:spTgt spid="24"/>
                                        </p:tgtEl>
                                      </p:cBhvr>
                                    </p:animEffect>
                                  </p:childTnLst>
                                </p:cTn>
                              </p:par>
                              <p:par>
                                <p:cTn id="36" presetID="49" presetClass="entr" presetSubtype="0" decel="100000" fill="hold" grpId="0" nodeType="with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p:cTn id="38" dur="1250" fill="hold"/>
                                        <p:tgtEl>
                                          <p:spTgt spid="37"/>
                                        </p:tgtEl>
                                        <p:attrNameLst>
                                          <p:attrName>ppt_w</p:attrName>
                                        </p:attrNameLst>
                                      </p:cBhvr>
                                      <p:tavLst>
                                        <p:tav tm="0">
                                          <p:val>
                                            <p:fltVal val="0"/>
                                          </p:val>
                                        </p:tav>
                                        <p:tav tm="100000">
                                          <p:val>
                                            <p:strVal val="#ppt_w"/>
                                          </p:val>
                                        </p:tav>
                                      </p:tavLst>
                                    </p:anim>
                                    <p:anim calcmode="lin" valueType="num">
                                      <p:cBhvr>
                                        <p:cTn id="39" dur="1250" fill="hold"/>
                                        <p:tgtEl>
                                          <p:spTgt spid="37"/>
                                        </p:tgtEl>
                                        <p:attrNameLst>
                                          <p:attrName>ppt_h</p:attrName>
                                        </p:attrNameLst>
                                      </p:cBhvr>
                                      <p:tavLst>
                                        <p:tav tm="0">
                                          <p:val>
                                            <p:fltVal val="0"/>
                                          </p:val>
                                        </p:tav>
                                        <p:tav tm="100000">
                                          <p:val>
                                            <p:strVal val="#ppt_h"/>
                                          </p:val>
                                        </p:tav>
                                      </p:tavLst>
                                    </p:anim>
                                    <p:anim calcmode="lin" valueType="num">
                                      <p:cBhvr>
                                        <p:cTn id="40" dur="1250" fill="hold"/>
                                        <p:tgtEl>
                                          <p:spTgt spid="37"/>
                                        </p:tgtEl>
                                        <p:attrNameLst>
                                          <p:attrName>style.rotation</p:attrName>
                                        </p:attrNameLst>
                                      </p:cBhvr>
                                      <p:tavLst>
                                        <p:tav tm="0">
                                          <p:val>
                                            <p:fltVal val="360"/>
                                          </p:val>
                                        </p:tav>
                                        <p:tav tm="100000">
                                          <p:val>
                                            <p:fltVal val="0"/>
                                          </p:val>
                                        </p:tav>
                                      </p:tavLst>
                                    </p:anim>
                                    <p:animEffect>
                                      <p:cBhvr>
                                        <p:cTn id="41" dur="1250"/>
                                        <p:tgtEl>
                                          <p:spTgt spid="37"/>
                                        </p:tgtEl>
                                      </p:cBhvr>
                                    </p:animEffect>
                                  </p:childTnLst>
                                </p:cTn>
                              </p:par>
                              <p:par>
                                <p:cTn id="42" presetID="49" presetClass="entr" presetSubtype="0" decel="100000" fill="hold" nodeType="withEffect">
                                  <p:stCondLst>
                                    <p:cond delay="0"/>
                                  </p:stCondLst>
                                  <p:childTnLst>
                                    <p:set>
                                      <p:cBhvr>
                                        <p:cTn id="43" dur="1" fill="hold">
                                          <p:stCondLst>
                                            <p:cond delay="0"/>
                                          </p:stCondLst>
                                        </p:cTn>
                                        <p:tgtEl>
                                          <p:spTgt spid="38"/>
                                        </p:tgtEl>
                                        <p:attrNameLst>
                                          <p:attrName>style.visibility</p:attrName>
                                        </p:attrNameLst>
                                      </p:cBhvr>
                                      <p:to>
                                        <p:strVal val="visible"/>
                                      </p:to>
                                    </p:set>
                                    <p:anim calcmode="lin" valueType="num">
                                      <p:cBhvr>
                                        <p:cTn id="44" dur="1000" fill="hold"/>
                                        <p:tgtEl>
                                          <p:spTgt spid="38"/>
                                        </p:tgtEl>
                                        <p:attrNameLst>
                                          <p:attrName>ppt_w</p:attrName>
                                        </p:attrNameLst>
                                      </p:cBhvr>
                                      <p:tavLst>
                                        <p:tav tm="0">
                                          <p:val>
                                            <p:fltVal val="0"/>
                                          </p:val>
                                        </p:tav>
                                        <p:tav tm="100000">
                                          <p:val>
                                            <p:strVal val="#ppt_w"/>
                                          </p:val>
                                        </p:tav>
                                      </p:tavLst>
                                    </p:anim>
                                    <p:anim calcmode="lin" valueType="num">
                                      <p:cBhvr>
                                        <p:cTn id="45" dur="1000" fill="hold"/>
                                        <p:tgtEl>
                                          <p:spTgt spid="38"/>
                                        </p:tgtEl>
                                        <p:attrNameLst>
                                          <p:attrName>ppt_h</p:attrName>
                                        </p:attrNameLst>
                                      </p:cBhvr>
                                      <p:tavLst>
                                        <p:tav tm="0">
                                          <p:val>
                                            <p:fltVal val="0"/>
                                          </p:val>
                                        </p:tav>
                                        <p:tav tm="100000">
                                          <p:val>
                                            <p:strVal val="#ppt_h"/>
                                          </p:val>
                                        </p:tav>
                                      </p:tavLst>
                                    </p:anim>
                                    <p:anim calcmode="lin" valueType="num">
                                      <p:cBhvr>
                                        <p:cTn id="46" dur="1000" fill="hold"/>
                                        <p:tgtEl>
                                          <p:spTgt spid="38"/>
                                        </p:tgtEl>
                                        <p:attrNameLst>
                                          <p:attrName>style.rotation</p:attrName>
                                        </p:attrNameLst>
                                      </p:cBhvr>
                                      <p:tavLst>
                                        <p:tav tm="0">
                                          <p:val>
                                            <p:fltVal val="360"/>
                                          </p:val>
                                        </p:tav>
                                        <p:tav tm="100000">
                                          <p:val>
                                            <p:fltVal val="0"/>
                                          </p:val>
                                        </p:tav>
                                      </p:tavLst>
                                    </p:anim>
                                    <p:animEffect>
                                      <p:cBhvr>
                                        <p:cTn id="47" dur="1000"/>
                                        <p:tgtEl>
                                          <p:spTgt spid="38"/>
                                        </p:tgtEl>
                                      </p:cBhvr>
                                    </p:animEffect>
                                  </p:childTnLst>
                                </p:cTn>
                              </p:par>
                            </p:childTnLst>
                          </p:cTn>
                        </p:par>
                        <p:par>
                          <p:cTn id="48" fill="hold">
                            <p:stCondLst>
                              <p:cond delay="3000"/>
                            </p:stCondLst>
                            <p:childTnLst>
                              <p:par>
                                <p:cTn id="49" presetID="42" presetClass="entr" presetSubtype="0" fill="hold" grpId="0" nodeType="afterEffect">
                                  <p:stCondLst>
                                    <p:cond delay="0"/>
                                  </p:stCondLst>
                                  <p:childTnLst>
                                    <p:set>
                                      <p:cBhvr>
                                        <p:cTn id="50" dur="1" fill="hold">
                                          <p:stCondLst>
                                            <p:cond delay="0"/>
                                          </p:stCondLst>
                                        </p:cTn>
                                        <p:tgtEl>
                                          <p:spTgt spid="41"/>
                                        </p:tgtEl>
                                        <p:attrNameLst>
                                          <p:attrName>style.visibility</p:attrName>
                                        </p:attrNameLst>
                                      </p:cBhvr>
                                      <p:to>
                                        <p:strVal val="visible"/>
                                      </p:to>
                                    </p:set>
                                    <p:animEffect>
                                      <p:cBhvr>
                                        <p:cTn id="51" dur="750"/>
                                        <p:tgtEl>
                                          <p:spTgt spid="41"/>
                                        </p:tgtEl>
                                      </p:cBhvr>
                                    </p:animEffect>
                                    <p:anim calcmode="lin" valueType="num">
                                      <p:cBhvr>
                                        <p:cTn id="52" dur="750" fill="hold"/>
                                        <p:tgtEl>
                                          <p:spTgt spid="41"/>
                                        </p:tgtEl>
                                        <p:attrNameLst>
                                          <p:attrName>ppt_x</p:attrName>
                                        </p:attrNameLst>
                                      </p:cBhvr>
                                      <p:tavLst>
                                        <p:tav tm="0">
                                          <p:val>
                                            <p:strVal val="#ppt_x"/>
                                          </p:val>
                                        </p:tav>
                                        <p:tav tm="100000">
                                          <p:val>
                                            <p:strVal val="#ppt_x"/>
                                          </p:val>
                                        </p:tav>
                                      </p:tavLst>
                                    </p:anim>
                                    <p:anim calcmode="lin" valueType="num">
                                      <p:cBhvr>
                                        <p:cTn id="53" dur="750" fill="hold"/>
                                        <p:tgtEl>
                                          <p:spTgt spid="41"/>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250"/>
                                  </p:stCondLst>
                                  <p:childTnLst>
                                    <p:set>
                                      <p:cBhvr>
                                        <p:cTn id="55" dur="1" fill="hold">
                                          <p:stCondLst>
                                            <p:cond delay="0"/>
                                          </p:stCondLst>
                                        </p:cTn>
                                        <p:tgtEl>
                                          <p:spTgt spid="42"/>
                                        </p:tgtEl>
                                        <p:attrNameLst>
                                          <p:attrName>style.visibility</p:attrName>
                                        </p:attrNameLst>
                                      </p:cBhvr>
                                      <p:to>
                                        <p:strVal val="visible"/>
                                      </p:to>
                                    </p:set>
                                    <p:animEffect>
                                      <p:cBhvr>
                                        <p:cTn id="56" dur="750"/>
                                        <p:tgtEl>
                                          <p:spTgt spid="42"/>
                                        </p:tgtEl>
                                      </p:cBhvr>
                                    </p:animEffect>
                                    <p:anim calcmode="lin" valueType="num">
                                      <p:cBhvr>
                                        <p:cTn id="57" dur="750" fill="hold"/>
                                        <p:tgtEl>
                                          <p:spTgt spid="42"/>
                                        </p:tgtEl>
                                        <p:attrNameLst>
                                          <p:attrName>ppt_x</p:attrName>
                                        </p:attrNameLst>
                                      </p:cBhvr>
                                      <p:tavLst>
                                        <p:tav tm="0">
                                          <p:val>
                                            <p:strVal val="#ppt_x"/>
                                          </p:val>
                                        </p:tav>
                                        <p:tav tm="100000">
                                          <p:val>
                                            <p:strVal val="#ppt_x"/>
                                          </p:val>
                                        </p:tav>
                                      </p:tavLst>
                                    </p:anim>
                                    <p:anim calcmode="lin" valueType="num">
                                      <p:cBhvr>
                                        <p:cTn id="58" dur="75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bldLvl="0" animBg="1" autoUpdateAnimBg="0"/>
      <p:bldP spid="23" grpId="0" bldLvl="0" animBg="1" autoUpdateAnimBg="0"/>
      <p:bldP spid="24" grpId="0" bldLvl="0" animBg="1" autoUpdateAnimBg="0"/>
      <p:bldP spid="37" grpId="0" bldLvl="0" animBg="1" autoUpdateAnimBg="0"/>
      <p:bldP spid="41" grpId="0" bldLvl="0" animBg="1" autoUpdateAnimBg="0"/>
      <p:bldP spid="42" grpId="0" bldLvl="0"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3" name="椭圆 392"/>
          <p:cNvSpPr/>
          <p:nvPr/>
        </p:nvSpPr>
        <p:spPr>
          <a:xfrm>
            <a:off x="3626929" y="4398664"/>
            <a:ext cx="2312518" cy="349847"/>
          </a:xfrm>
          <a:prstGeom prst="ellipse">
            <a:avLst/>
          </a:prstGeom>
          <a:gradFill flip="none" rotWithShape="1">
            <a:gsLst>
              <a:gs pos="0">
                <a:schemeClr val="tx1">
                  <a:alpha val="62000"/>
                </a:schemeClr>
              </a:gs>
              <a:gs pos="100000">
                <a:srgbClr val="FFFFFF">
                  <a:alpha val="0"/>
                </a:srgb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0380" tIns="60190" rIns="120380" bIns="60190" rtlCol="0" anchor="ctr"/>
          <a:lstStyle/>
          <a:p>
            <a:pPr algn="ctr" defTabSz="1203325"/>
            <a:endParaRPr lang="zh-CN" altLang="en-US" sz="1875">
              <a:solidFill>
                <a:prstClr val="white"/>
              </a:solidFill>
            </a:endParaRPr>
          </a:p>
        </p:txBody>
      </p:sp>
      <p:grpSp>
        <p:nvGrpSpPr>
          <p:cNvPr id="394" name="组合 393"/>
          <p:cNvGrpSpPr/>
          <p:nvPr/>
        </p:nvGrpSpPr>
        <p:grpSpPr>
          <a:xfrm>
            <a:off x="3711555" y="1008650"/>
            <a:ext cx="2128430" cy="3568226"/>
            <a:chOff x="3546995" y="2016281"/>
            <a:chExt cx="1616382" cy="2709799"/>
          </a:xfrm>
        </p:grpSpPr>
        <p:sp>
          <p:nvSpPr>
            <p:cNvPr id="395" name="Freeform 33"/>
            <p:cNvSpPr/>
            <p:nvPr/>
          </p:nvSpPr>
          <p:spPr bwMode="auto">
            <a:xfrm>
              <a:off x="3546995" y="2016281"/>
              <a:ext cx="1616382" cy="2028724"/>
            </a:xfrm>
            <a:custGeom>
              <a:avLst/>
              <a:gdLst>
                <a:gd name="T0" fmla="*/ 249 w 498"/>
                <a:gd name="T1" fmla="*/ 0 h 625"/>
                <a:gd name="T2" fmla="*/ 0 w 498"/>
                <a:gd name="T3" fmla="*/ 240 h 625"/>
                <a:gd name="T4" fmla="*/ 17 w 498"/>
                <a:gd name="T5" fmla="*/ 328 h 625"/>
                <a:gd name="T6" fmla="*/ 17 w 498"/>
                <a:gd name="T7" fmla="*/ 328 h 625"/>
                <a:gd name="T8" fmla="*/ 31 w 498"/>
                <a:gd name="T9" fmla="*/ 356 h 625"/>
                <a:gd name="T10" fmla="*/ 95 w 498"/>
                <a:gd name="T11" fmla="*/ 488 h 625"/>
                <a:gd name="T12" fmla="*/ 108 w 498"/>
                <a:gd name="T13" fmla="*/ 539 h 625"/>
                <a:gd name="T14" fmla="*/ 115 w 498"/>
                <a:gd name="T15" fmla="*/ 588 h 625"/>
                <a:gd name="T16" fmla="*/ 153 w 498"/>
                <a:gd name="T17" fmla="*/ 625 h 625"/>
                <a:gd name="T18" fmla="*/ 249 w 498"/>
                <a:gd name="T19" fmla="*/ 625 h 625"/>
                <a:gd name="T20" fmla="*/ 344 w 498"/>
                <a:gd name="T21" fmla="*/ 625 h 625"/>
                <a:gd name="T22" fmla="*/ 382 w 498"/>
                <a:gd name="T23" fmla="*/ 588 h 625"/>
                <a:gd name="T24" fmla="*/ 390 w 498"/>
                <a:gd name="T25" fmla="*/ 539 h 625"/>
                <a:gd name="T26" fmla="*/ 403 w 498"/>
                <a:gd name="T27" fmla="*/ 488 h 625"/>
                <a:gd name="T28" fmla="*/ 467 w 498"/>
                <a:gd name="T29" fmla="*/ 356 h 625"/>
                <a:gd name="T30" fmla="*/ 480 w 498"/>
                <a:gd name="T31" fmla="*/ 328 h 625"/>
                <a:gd name="T32" fmla="*/ 480 w 498"/>
                <a:gd name="T33" fmla="*/ 328 h 625"/>
                <a:gd name="T34" fmla="*/ 498 w 498"/>
                <a:gd name="T35" fmla="*/ 240 h 625"/>
                <a:gd name="T36" fmla="*/ 249 w 498"/>
                <a:gd name="T37" fmla="*/ 0 h 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98" h="625">
                  <a:moveTo>
                    <a:pt x="249" y="0"/>
                  </a:moveTo>
                  <a:cubicBezTo>
                    <a:pt x="113" y="0"/>
                    <a:pt x="0" y="107"/>
                    <a:pt x="0" y="240"/>
                  </a:cubicBezTo>
                  <a:cubicBezTo>
                    <a:pt x="0" y="271"/>
                    <a:pt x="6" y="301"/>
                    <a:pt x="17" y="328"/>
                  </a:cubicBezTo>
                  <a:cubicBezTo>
                    <a:pt x="17" y="328"/>
                    <a:pt x="17" y="328"/>
                    <a:pt x="17" y="328"/>
                  </a:cubicBezTo>
                  <a:cubicBezTo>
                    <a:pt x="21" y="338"/>
                    <a:pt x="26" y="347"/>
                    <a:pt x="31" y="356"/>
                  </a:cubicBezTo>
                  <a:cubicBezTo>
                    <a:pt x="48" y="391"/>
                    <a:pt x="77" y="451"/>
                    <a:pt x="95" y="488"/>
                  </a:cubicBezTo>
                  <a:cubicBezTo>
                    <a:pt x="95" y="488"/>
                    <a:pt x="108" y="525"/>
                    <a:pt x="108" y="539"/>
                  </a:cubicBezTo>
                  <a:cubicBezTo>
                    <a:pt x="108" y="554"/>
                    <a:pt x="109" y="576"/>
                    <a:pt x="115" y="588"/>
                  </a:cubicBezTo>
                  <a:cubicBezTo>
                    <a:pt x="119" y="595"/>
                    <a:pt x="129" y="612"/>
                    <a:pt x="153" y="625"/>
                  </a:cubicBezTo>
                  <a:cubicBezTo>
                    <a:pt x="249" y="625"/>
                    <a:pt x="249" y="625"/>
                    <a:pt x="249" y="625"/>
                  </a:cubicBezTo>
                  <a:cubicBezTo>
                    <a:pt x="344" y="625"/>
                    <a:pt x="344" y="625"/>
                    <a:pt x="344" y="625"/>
                  </a:cubicBezTo>
                  <a:cubicBezTo>
                    <a:pt x="368" y="612"/>
                    <a:pt x="379" y="595"/>
                    <a:pt x="382" y="588"/>
                  </a:cubicBezTo>
                  <a:cubicBezTo>
                    <a:pt x="388" y="576"/>
                    <a:pt x="390" y="554"/>
                    <a:pt x="390" y="539"/>
                  </a:cubicBezTo>
                  <a:cubicBezTo>
                    <a:pt x="390" y="525"/>
                    <a:pt x="403" y="488"/>
                    <a:pt x="403" y="488"/>
                  </a:cubicBezTo>
                  <a:cubicBezTo>
                    <a:pt x="420" y="451"/>
                    <a:pt x="450" y="391"/>
                    <a:pt x="467" y="356"/>
                  </a:cubicBezTo>
                  <a:cubicBezTo>
                    <a:pt x="472" y="347"/>
                    <a:pt x="476" y="338"/>
                    <a:pt x="480" y="328"/>
                  </a:cubicBezTo>
                  <a:cubicBezTo>
                    <a:pt x="480" y="328"/>
                    <a:pt x="480" y="328"/>
                    <a:pt x="480" y="328"/>
                  </a:cubicBezTo>
                  <a:cubicBezTo>
                    <a:pt x="492" y="301"/>
                    <a:pt x="498" y="271"/>
                    <a:pt x="498" y="240"/>
                  </a:cubicBezTo>
                  <a:cubicBezTo>
                    <a:pt x="498" y="107"/>
                    <a:pt x="385" y="0"/>
                    <a:pt x="249" y="0"/>
                  </a:cubicBezTo>
                  <a:close/>
                </a:path>
              </a:pathLst>
            </a:custGeom>
            <a:solidFill>
              <a:schemeClr val="bg1">
                <a:lumMod val="85000"/>
              </a:schemeClr>
            </a:solidFill>
            <a:ln>
              <a:noFill/>
            </a:ln>
          </p:spPr>
          <p:txBody>
            <a:bodyPr vert="horz" wrap="square" lIns="90305" tIns="45153" rIns="90305" bIns="45153" numCol="1" anchor="t" anchorCtr="0" compatLnSpc="1"/>
            <a:lstStyle/>
            <a:p>
              <a:pPr defTabSz="1203325"/>
              <a:endParaRPr lang="zh-CN" altLang="en-US" sz="1875">
                <a:solidFill>
                  <a:prstClr val="black"/>
                </a:solidFill>
              </a:endParaRPr>
            </a:p>
          </p:txBody>
        </p:sp>
        <p:sp>
          <p:nvSpPr>
            <p:cNvPr id="396" name="Freeform 33"/>
            <p:cNvSpPr/>
            <p:nvPr/>
          </p:nvSpPr>
          <p:spPr bwMode="auto">
            <a:xfrm>
              <a:off x="3587885" y="2067602"/>
              <a:ext cx="1534601" cy="1926082"/>
            </a:xfrm>
            <a:custGeom>
              <a:avLst/>
              <a:gdLst>
                <a:gd name="T0" fmla="*/ 249 w 498"/>
                <a:gd name="T1" fmla="*/ 0 h 625"/>
                <a:gd name="T2" fmla="*/ 0 w 498"/>
                <a:gd name="T3" fmla="*/ 240 h 625"/>
                <a:gd name="T4" fmla="*/ 17 w 498"/>
                <a:gd name="T5" fmla="*/ 328 h 625"/>
                <a:gd name="T6" fmla="*/ 17 w 498"/>
                <a:gd name="T7" fmla="*/ 328 h 625"/>
                <a:gd name="T8" fmla="*/ 31 w 498"/>
                <a:gd name="T9" fmla="*/ 356 h 625"/>
                <a:gd name="T10" fmla="*/ 95 w 498"/>
                <a:gd name="T11" fmla="*/ 488 h 625"/>
                <a:gd name="T12" fmla="*/ 108 w 498"/>
                <a:gd name="T13" fmla="*/ 539 h 625"/>
                <a:gd name="T14" fmla="*/ 115 w 498"/>
                <a:gd name="T15" fmla="*/ 588 h 625"/>
                <a:gd name="T16" fmla="*/ 153 w 498"/>
                <a:gd name="T17" fmla="*/ 625 h 625"/>
                <a:gd name="T18" fmla="*/ 249 w 498"/>
                <a:gd name="T19" fmla="*/ 625 h 625"/>
                <a:gd name="T20" fmla="*/ 344 w 498"/>
                <a:gd name="T21" fmla="*/ 625 h 625"/>
                <a:gd name="T22" fmla="*/ 382 w 498"/>
                <a:gd name="T23" fmla="*/ 588 h 625"/>
                <a:gd name="T24" fmla="*/ 390 w 498"/>
                <a:gd name="T25" fmla="*/ 539 h 625"/>
                <a:gd name="T26" fmla="*/ 403 w 498"/>
                <a:gd name="T27" fmla="*/ 488 h 625"/>
                <a:gd name="T28" fmla="*/ 467 w 498"/>
                <a:gd name="T29" fmla="*/ 356 h 625"/>
                <a:gd name="T30" fmla="*/ 480 w 498"/>
                <a:gd name="T31" fmla="*/ 328 h 625"/>
                <a:gd name="T32" fmla="*/ 480 w 498"/>
                <a:gd name="T33" fmla="*/ 328 h 625"/>
                <a:gd name="T34" fmla="*/ 498 w 498"/>
                <a:gd name="T35" fmla="*/ 240 h 625"/>
                <a:gd name="T36" fmla="*/ 249 w 498"/>
                <a:gd name="T37" fmla="*/ 0 h 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98" h="625">
                  <a:moveTo>
                    <a:pt x="249" y="0"/>
                  </a:moveTo>
                  <a:cubicBezTo>
                    <a:pt x="113" y="0"/>
                    <a:pt x="0" y="107"/>
                    <a:pt x="0" y="240"/>
                  </a:cubicBezTo>
                  <a:cubicBezTo>
                    <a:pt x="0" y="271"/>
                    <a:pt x="6" y="301"/>
                    <a:pt x="17" y="328"/>
                  </a:cubicBezTo>
                  <a:cubicBezTo>
                    <a:pt x="17" y="328"/>
                    <a:pt x="17" y="328"/>
                    <a:pt x="17" y="328"/>
                  </a:cubicBezTo>
                  <a:cubicBezTo>
                    <a:pt x="21" y="338"/>
                    <a:pt x="26" y="347"/>
                    <a:pt x="31" y="356"/>
                  </a:cubicBezTo>
                  <a:cubicBezTo>
                    <a:pt x="48" y="391"/>
                    <a:pt x="77" y="451"/>
                    <a:pt x="95" y="488"/>
                  </a:cubicBezTo>
                  <a:cubicBezTo>
                    <a:pt x="95" y="488"/>
                    <a:pt x="108" y="525"/>
                    <a:pt x="108" y="539"/>
                  </a:cubicBezTo>
                  <a:cubicBezTo>
                    <a:pt x="108" y="554"/>
                    <a:pt x="109" y="576"/>
                    <a:pt x="115" y="588"/>
                  </a:cubicBezTo>
                  <a:cubicBezTo>
                    <a:pt x="119" y="595"/>
                    <a:pt x="129" y="612"/>
                    <a:pt x="153" y="625"/>
                  </a:cubicBezTo>
                  <a:cubicBezTo>
                    <a:pt x="249" y="625"/>
                    <a:pt x="249" y="625"/>
                    <a:pt x="249" y="625"/>
                  </a:cubicBezTo>
                  <a:cubicBezTo>
                    <a:pt x="344" y="625"/>
                    <a:pt x="344" y="625"/>
                    <a:pt x="344" y="625"/>
                  </a:cubicBezTo>
                  <a:cubicBezTo>
                    <a:pt x="368" y="612"/>
                    <a:pt x="379" y="595"/>
                    <a:pt x="382" y="588"/>
                  </a:cubicBezTo>
                  <a:cubicBezTo>
                    <a:pt x="388" y="576"/>
                    <a:pt x="390" y="554"/>
                    <a:pt x="390" y="539"/>
                  </a:cubicBezTo>
                  <a:cubicBezTo>
                    <a:pt x="390" y="525"/>
                    <a:pt x="403" y="488"/>
                    <a:pt x="403" y="488"/>
                  </a:cubicBezTo>
                  <a:cubicBezTo>
                    <a:pt x="420" y="451"/>
                    <a:pt x="450" y="391"/>
                    <a:pt x="467" y="356"/>
                  </a:cubicBezTo>
                  <a:cubicBezTo>
                    <a:pt x="472" y="347"/>
                    <a:pt x="476" y="338"/>
                    <a:pt x="480" y="328"/>
                  </a:cubicBezTo>
                  <a:cubicBezTo>
                    <a:pt x="480" y="328"/>
                    <a:pt x="480" y="328"/>
                    <a:pt x="480" y="328"/>
                  </a:cubicBezTo>
                  <a:cubicBezTo>
                    <a:pt x="492" y="301"/>
                    <a:pt x="498" y="271"/>
                    <a:pt x="498" y="240"/>
                  </a:cubicBezTo>
                  <a:cubicBezTo>
                    <a:pt x="498" y="107"/>
                    <a:pt x="385" y="0"/>
                    <a:pt x="249" y="0"/>
                  </a:cubicBezTo>
                  <a:close/>
                </a:path>
              </a:pathLst>
            </a:custGeom>
            <a:solidFill>
              <a:schemeClr val="bg1">
                <a:lumMod val="95000"/>
              </a:schemeClr>
            </a:solidFill>
            <a:ln>
              <a:noFill/>
            </a:ln>
          </p:spPr>
          <p:txBody>
            <a:bodyPr vert="horz" wrap="square" lIns="90305" tIns="45153" rIns="90305" bIns="45153" numCol="1" anchor="t" anchorCtr="0" compatLnSpc="1"/>
            <a:lstStyle/>
            <a:p>
              <a:pPr defTabSz="1203325"/>
              <a:endParaRPr lang="zh-CN" altLang="en-US" sz="1875">
                <a:solidFill>
                  <a:prstClr val="black"/>
                </a:solidFill>
              </a:endParaRPr>
            </a:p>
          </p:txBody>
        </p:sp>
        <p:grpSp>
          <p:nvGrpSpPr>
            <p:cNvPr id="397" name="组合 396"/>
            <p:cNvGrpSpPr/>
            <p:nvPr/>
          </p:nvGrpSpPr>
          <p:grpSpPr>
            <a:xfrm>
              <a:off x="3999883" y="4025097"/>
              <a:ext cx="716912" cy="700983"/>
              <a:chOff x="3759201" y="3508375"/>
              <a:chExt cx="828024" cy="809626"/>
            </a:xfrm>
          </p:grpSpPr>
          <p:sp>
            <p:nvSpPr>
              <p:cNvPr id="398" name="Freeform 6"/>
              <p:cNvSpPr/>
              <p:nvPr/>
            </p:nvSpPr>
            <p:spPr bwMode="auto">
              <a:xfrm>
                <a:off x="3764900" y="3508375"/>
                <a:ext cx="822325" cy="757238"/>
              </a:xfrm>
              <a:custGeom>
                <a:avLst/>
                <a:gdLst>
                  <a:gd name="T0" fmla="*/ 216 w 220"/>
                  <a:gd name="T1" fmla="*/ 0 h 202"/>
                  <a:gd name="T2" fmla="*/ 213 w 220"/>
                  <a:gd name="T3" fmla="*/ 3 h 202"/>
                  <a:gd name="T4" fmla="*/ 213 w 220"/>
                  <a:gd name="T5" fmla="*/ 14 h 202"/>
                  <a:gd name="T6" fmla="*/ 211 w 220"/>
                  <a:gd name="T7" fmla="*/ 16 h 202"/>
                  <a:gd name="T8" fmla="*/ 218 w 220"/>
                  <a:gd name="T9" fmla="*/ 24 h 202"/>
                  <a:gd name="T10" fmla="*/ 217 w 220"/>
                  <a:gd name="T11" fmla="*/ 35 h 202"/>
                  <a:gd name="T12" fmla="*/ 210 w 220"/>
                  <a:gd name="T13" fmla="*/ 42 h 202"/>
                  <a:gd name="T14" fmla="*/ 209 w 220"/>
                  <a:gd name="T15" fmla="*/ 48 h 202"/>
                  <a:gd name="T16" fmla="*/ 217 w 220"/>
                  <a:gd name="T17" fmla="*/ 55 h 202"/>
                  <a:gd name="T18" fmla="*/ 216 w 220"/>
                  <a:gd name="T19" fmla="*/ 66 h 202"/>
                  <a:gd name="T20" fmla="*/ 210 w 220"/>
                  <a:gd name="T21" fmla="*/ 71 h 202"/>
                  <a:gd name="T22" fmla="*/ 210 w 220"/>
                  <a:gd name="T23" fmla="*/ 80 h 202"/>
                  <a:gd name="T24" fmla="*/ 218 w 220"/>
                  <a:gd name="T25" fmla="*/ 89 h 202"/>
                  <a:gd name="T26" fmla="*/ 214 w 220"/>
                  <a:gd name="T27" fmla="*/ 97 h 202"/>
                  <a:gd name="T28" fmla="*/ 209 w 220"/>
                  <a:gd name="T29" fmla="*/ 102 h 202"/>
                  <a:gd name="T30" fmla="*/ 210 w 220"/>
                  <a:gd name="T31" fmla="*/ 108 h 202"/>
                  <a:gd name="T32" fmla="*/ 217 w 220"/>
                  <a:gd name="T33" fmla="*/ 116 h 202"/>
                  <a:gd name="T34" fmla="*/ 215 w 220"/>
                  <a:gd name="T35" fmla="*/ 125 h 202"/>
                  <a:gd name="T36" fmla="*/ 209 w 220"/>
                  <a:gd name="T37" fmla="*/ 131 h 202"/>
                  <a:gd name="T38" fmla="*/ 209 w 220"/>
                  <a:gd name="T39" fmla="*/ 138 h 202"/>
                  <a:gd name="T40" fmla="*/ 214 w 220"/>
                  <a:gd name="T41" fmla="*/ 145 h 202"/>
                  <a:gd name="T42" fmla="*/ 206 w 220"/>
                  <a:gd name="T43" fmla="*/ 161 h 202"/>
                  <a:gd name="T44" fmla="*/ 159 w 220"/>
                  <a:gd name="T45" fmla="*/ 202 h 202"/>
                  <a:gd name="T46" fmla="*/ 61 w 220"/>
                  <a:gd name="T47" fmla="*/ 202 h 202"/>
                  <a:gd name="T48" fmla="*/ 13 w 220"/>
                  <a:gd name="T49" fmla="*/ 161 h 202"/>
                  <a:gd name="T50" fmla="*/ 12 w 220"/>
                  <a:gd name="T51" fmla="*/ 152 h 202"/>
                  <a:gd name="T52" fmla="*/ 9 w 220"/>
                  <a:gd name="T53" fmla="*/ 142 h 202"/>
                  <a:gd name="T54" fmla="*/ 2 w 220"/>
                  <a:gd name="T55" fmla="*/ 135 h 202"/>
                  <a:gd name="T56" fmla="*/ 5 w 220"/>
                  <a:gd name="T57" fmla="*/ 126 h 202"/>
                  <a:gd name="T58" fmla="*/ 8 w 220"/>
                  <a:gd name="T59" fmla="*/ 119 h 202"/>
                  <a:gd name="T60" fmla="*/ 4 w 220"/>
                  <a:gd name="T61" fmla="*/ 108 h 202"/>
                  <a:gd name="T62" fmla="*/ 3 w 220"/>
                  <a:gd name="T63" fmla="*/ 97 h 202"/>
                  <a:gd name="T64" fmla="*/ 8 w 220"/>
                  <a:gd name="T65" fmla="*/ 91 h 202"/>
                  <a:gd name="T66" fmla="*/ 8 w 220"/>
                  <a:gd name="T67" fmla="*/ 85 h 202"/>
                  <a:gd name="T68" fmla="*/ 2 w 220"/>
                  <a:gd name="T69" fmla="*/ 76 h 202"/>
                  <a:gd name="T70" fmla="*/ 5 w 220"/>
                  <a:gd name="T71" fmla="*/ 66 h 202"/>
                  <a:gd name="T72" fmla="*/ 9 w 220"/>
                  <a:gd name="T73" fmla="*/ 61 h 202"/>
                  <a:gd name="T74" fmla="*/ 8 w 220"/>
                  <a:gd name="T75" fmla="*/ 54 h 202"/>
                  <a:gd name="T76" fmla="*/ 2 w 220"/>
                  <a:gd name="T77" fmla="*/ 44 h 202"/>
                  <a:gd name="T78" fmla="*/ 2 w 220"/>
                  <a:gd name="T79" fmla="*/ 16 h 202"/>
                  <a:gd name="T80" fmla="*/ 2 w 220"/>
                  <a:gd name="T81" fmla="*/ 11 h 202"/>
                  <a:gd name="T82" fmla="*/ 2 w 220"/>
                  <a:gd name="T83" fmla="*/ 1 h 202"/>
                  <a:gd name="T84" fmla="*/ 0 w 220"/>
                  <a:gd name="T85" fmla="*/ 0 h 202"/>
                  <a:gd name="T86" fmla="*/ 216 w 220"/>
                  <a:gd name="T87" fmla="*/ 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20" h="202">
                    <a:moveTo>
                      <a:pt x="216" y="0"/>
                    </a:moveTo>
                    <a:cubicBezTo>
                      <a:pt x="213" y="3"/>
                      <a:pt x="213" y="3"/>
                      <a:pt x="213" y="3"/>
                    </a:cubicBezTo>
                    <a:cubicBezTo>
                      <a:pt x="213" y="14"/>
                      <a:pt x="213" y="14"/>
                      <a:pt x="213" y="14"/>
                    </a:cubicBezTo>
                    <a:cubicBezTo>
                      <a:pt x="211" y="16"/>
                      <a:pt x="211" y="16"/>
                      <a:pt x="211" y="16"/>
                    </a:cubicBezTo>
                    <a:cubicBezTo>
                      <a:pt x="211" y="16"/>
                      <a:pt x="216" y="20"/>
                      <a:pt x="218" y="24"/>
                    </a:cubicBezTo>
                    <a:cubicBezTo>
                      <a:pt x="220" y="28"/>
                      <a:pt x="220" y="33"/>
                      <a:pt x="217" y="35"/>
                    </a:cubicBezTo>
                    <a:cubicBezTo>
                      <a:pt x="214" y="38"/>
                      <a:pt x="210" y="39"/>
                      <a:pt x="210" y="42"/>
                    </a:cubicBezTo>
                    <a:cubicBezTo>
                      <a:pt x="210" y="44"/>
                      <a:pt x="209" y="48"/>
                      <a:pt x="209" y="48"/>
                    </a:cubicBezTo>
                    <a:cubicBezTo>
                      <a:pt x="209" y="48"/>
                      <a:pt x="216" y="51"/>
                      <a:pt x="217" y="55"/>
                    </a:cubicBezTo>
                    <a:cubicBezTo>
                      <a:pt x="219" y="60"/>
                      <a:pt x="218" y="64"/>
                      <a:pt x="216" y="66"/>
                    </a:cubicBezTo>
                    <a:cubicBezTo>
                      <a:pt x="213" y="67"/>
                      <a:pt x="210" y="71"/>
                      <a:pt x="210" y="71"/>
                    </a:cubicBezTo>
                    <a:cubicBezTo>
                      <a:pt x="210" y="80"/>
                      <a:pt x="210" y="80"/>
                      <a:pt x="210" y="80"/>
                    </a:cubicBezTo>
                    <a:cubicBezTo>
                      <a:pt x="210" y="80"/>
                      <a:pt x="218" y="85"/>
                      <a:pt x="218" y="89"/>
                    </a:cubicBezTo>
                    <a:cubicBezTo>
                      <a:pt x="218" y="94"/>
                      <a:pt x="214" y="97"/>
                      <a:pt x="214" y="97"/>
                    </a:cubicBezTo>
                    <a:cubicBezTo>
                      <a:pt x="209" y="102"/>
                      <a:pt x="209" y="102"/>
                      <a:pt x="209" y="102"/>
                    </a:cubicBezTo>
                    <a:cubicBezTo>
                      <a:pt x="210" y="108"/>
                      <a:pt x="210" y="108"/>
                      <a:pt x="210" y="108"/>
                    </a:cubicBezTo>
                    <a:cubicBezTo>
                      <a:pt x="210" y="108"/>
                      <a:pt x="216" y="112"/>
                      <a:pt x="217" y="116"/>
                    </a:cubicBezTo>
                    <a:cubicBezTo>
                      <a:pt x="218" y="120"/>
                      <a:pt x="217" y="123"/>
                      <a:pt x="215" y="125"/>
                    </a:cubicBezTo>
                    <a:cubicBezTo>
                      <a:pt x="213" y="127"/>
                      <a:pt x="209" y="131"/>
                      <a:pt x="209" y="131"/>
                    </a:cubicBezTo>
                    <a:cubicBezTo>
                      <a:pt x="209" y="138"/>
                      <a:pt x="209" y="138"/>
                      <a:pt x="209" y="138"/>
                    </a:cubicBezTo>
                    <a:cubicBezTo>
                      <a:pt x="209" y="138"/>
                      <a:pt x="213" y="141"/>
                      <a:pt x="214" y="145"/>
                    </a:cubicBezTo>
                    <a:cubicBezTo>
                      <a:pt x="214" y="148"/>
                      <a:pt x="209" y="158"/>
                      <a:pt x="206" y="161"/>
                    </a:cubicBezTo>
                    <a:cubicBezTo>
                      <a:pt x="203" y="163"/>
                      <a:pt x="159" y="202"/>
                      <a:pt x="159" y="202"/>
                    </a:cubicBezTo>
                    <a:cubicBezTo>
                      <a:pt x="61" y="202"/>
                      <a:pt x="61" y="202"/>
                      <a:pt x="61" y="202"/>
                    </a:cubicBezTo>
                    <a:cubicBezTo>
                      <a:pt x="13" y="161"/>
                      <a:pt x="13" y="161"/>
                      <a:pt x="13" y="161"/>
                    </a:cubicBezTo>
                    <a:cubicBezTo>
                      <a:pt x="13" y="161"/>
                      <a:pt x="12" y="155"/>
                      <a:pt x="12" y="152"/>
                    </a:cubicBezTo>
                    <a:cubicBezTo>
                      <a:pt x="11" y="149"/>
                      <a:pt x="12" y="144"/>
                      <a:pt x="9" y="142"/>
                    </a:cubicBezTo>
                    <a:cubicBezTo>
                      <a:pt x="7" y="140"/>
                      <a:pt x="2" y="139"/>
                      <a:pt x="2" y="135"/>
                    </a:cubicBezTo>
                    <a:cubicBezTo>
                      <a:pt x="2" y="130"/>
                      <a:pt x="3" y="127"/>
                      <a:pt x="5" y="126"/>
                    </a:cubicBezTo>
                    <a:cubicBezTo>
                      <a:pt x="7" y="125"/>
                      <a:pt x="9" y="122"/>
                      <a:pt x="8" y="119"/>
                    </a:cubicBezTo>
                    <a:cubicBezTo>
                      <a:pt x="8" y="116"/>
                      <a:pt x="6" y="112"/>
                      <a:pt x="4" y="108"/>
                    </a:cubicBezTo>
                    <a:cubicBezTo>
                      <a:pt x="2" y="104"/>
                      <a:pt x="2" y="100"/>
                      <a:pt x="3" y="97"/>
                    </a:cubicBezTo>
                    <a:cubicBezTo>
                      <a:pt x="5" y="94"/>
                      <a:pt x="8" y="91"/>
                      <a:pt x="8" y="91"/>
                    </a:cubicBezTo>
                    <a:cubicBezTo>
                      <a:pt x="8" y="85"/>
                      <a:pt x="8" y="85"/>
                      <a:pt x="8" y="85"/>
                    </a:cubicBezTo>
                    <a:cubicBezTo>
                      <a:pt x="8" y="85"/>
                      <a:pt x="2" y="81"/>
                      <a:pt x="2" y="76"/>
                    </a:cubicBezTo>
                    <a:cubicBezTo>
                      <a:pt x="2" y="70"/>
                      <a:pt x="3" y="67"/>
                      <a:pt x="5" y="66"/>
                    </a:cubicBezTo>
                    <a:cubicBezTo>
                      <a:pt x="7" y="64"/>
                      <a:pt x="9" y="61"/>
                      <a:pt x="9" y="61"/>
                    </a:cubicBezTo>
                    <a:cubicBezTo>
                      <a:pt x="9" y="61"/>
                      <a:pt x="10" y="57"/>
                      <a:pt x="8" y="54"/>
                    </a:cubicBezTo>
                    <a:cubicBezTo>
                      <a:pt x="7" y="52"/>
                      <a:pt x="3" y="48"/>
                      <a:pt x="2" y="44"/>
                    </a:cubicBezTo>
                    <a:cubicBezTo>
                      <a:pt x="2" y="16"/>
                      <a:pt x="2" y="16"/>
                      <a:pt x="2" y="16"/>
                    </a:cubicBezTo>
                    <a:cubicBezTo>
                      <a:pt x="2" y="16"/>
                      <a:pt x="2" y="14"/>
                      <a:pt x="2" y="11"/>
                    </a:cubicBezTo>
                    <a:cubicBezTo>
                      <a:pt x="2" y="8"/>
                      <a:pt x="2" y="1"/>
                      <a:pt x="2" y="1"/>
                    </a:cubicBezTo>
                    <a:cubicBezTo>
                      <a:pt x="0" y="0"/>
                      <a:pt x="0" y="0"/>
                      <a:pt x="0" y="0"/>
                    </a:cubicBezTo>
                    <a:lnTo>
                      <a:pt x="216" y="0"/>
                    </a:lnTo>
                    <a:close/>
                  </a:path>
                </a:pathLst>
              </a:custGeom>
              <a:solidFill>
                <a:srgbClr val="303232"/>
              </a:solidFill>
              <a:ln>
                <a:noFill/>
              </a:ln>
              <a:extLst>
                <a:ext uri="{91240B29-F687-4F45-9708-019B960494DF}">
                  <a14:hiddenLine xmlns:a14="http://schemas.microsoft.com/office/drawing/2010/main" w="9525">
                    <a:solidFill>
                      <a:srgbClr val="000000"/>
                    </a:solidFill>
                    <a:round/>
                  </a14:hiddenLine>
                </a:ext>
              </a:extLst>
            </p:spPr>
            <p:txBody>
              <a:bodyPr vert="horz" wrap="square" lIns="90305" tIns="45153" rIns="90305" bIns="45153" numCol="1" anchor="t" anchorCtr="0" compatLnSpc="1"/>
              <a:lstStyle/>
              <a:p>
                <a:pPr defTabSz="1203325"/>
                <a:endParaRPr lang="zh-CN" altLang="en-US" sz="1875">
                  <a:solidFill>
                    <a:prstClr val="black"/>
                  </a:solidFill>
                </a:endParaRPr>
              </a:p>
            </p:txBody>
          </p:sp>
          <p:sp>
            <p:nvSpPr>
              <p:cNvPr id="399" name="Freeform 7"/>
              <p:cNvSpPr/>
              <p:nvPr/>
            </p:nvSpPr>
            <p:spPr bwMode="auto">
              <a:xfrm>
                <a:off x="3996676" y="4268788"/>
                <a:ext cx="350838" cy="49213"/>
              </a:xfrm>
              <a:custGeom>
                <a:avLst/>
                <a:gdLst>
                  <a:gd name="T0" fmla="*/ 0 w 94"/>
                  <a:gd name="T1" fmla="*/ 0 h 13"/>
                  <a:gd name="T2" fmla="*/ 94 w 94"/>
                  <a:gd name="T3" fmla="*/ 0 h 13"/>
                  <a:gd name="T4" fmla="*/ 85 w 94"/>
                  <a:gd name="T5" fmla="*/ 9 h 13"/>
                  <a:gd name="T6" fmla="*/ 74 w 94"/>
                  <a:gd name="T7" fmla="*/ 13 h 13"/>
                  <a:gd name="T8" fmla="*/ 19 w 94"/>
                  <a:gd name="T9" fmla="*/ 13 h 13"/>
                  <a:gd name="T10" fmla="*/ 8 w 94"/>
                  <a:gd name="T11" fmla="*/ 9 h 13"/>
                  <a:gd name="T12" fmla="*/ 0 w 94"/>
                  <a:gd name="T13" fmla="*/ 0 h 13"/>
                </a:gdLst>
                <a:ahLst/>
                <a:cxnLst>
                  <a:cxn ang="0">
                    <a:pos x="T0" y="T1"/>
                  </a:cxn>
                  <a:cxn ang="0">
                    <a:pos x="T2" y="T3"/>
                  </a:cxn>
                  <a:cxn ang="0">
                    <a:pos x="T4" y="T5"/>
                  </a:cxn>
                  <a:cxn ang="0">
                    <a:pos x="T6" y="T7"/>
                  </a:cxn>
                  <a:cxn ang="0">
                    <a:pos x="T8" y="T9"/>
                  </a:cxn>
                  <a:cxn ang="0">
                    <a:pos x="T10" y="T11"/>
                  </a:cxn>
                  <a:cxn ang="0">
                    <a:pos x="T12" y="T13"/>
                  </a:cxn>
                </a:cxnLst>
                <a:rect l="0" t="0" r="r" b="b"/>
                <a:pathLst>
                  <a:path w="94" h="13">
                    <a:moveTo>
                      <a:pt x="0" y="0"/>
                    </a:moveTo>
                    <a:cubicBezTo>
                      <a:pt x="94" y="0"/>
                      <a:pt x="94" y="0"/>
                      <a:pt x="94" y="0"/>
                    </a:cubicBezTo>
                    <a:cubicBezTo>
                      <a:pt x="94" y="0"/>
                      <a:pt x="88" y="6"/>
                      <a:pt x="85" y="9"/>
                    </a:cubicBezTo>
                    <a:cubicBezTo>
                      <a:pt x="82" y="11"/>
                      <a:pt x="77" y="13"/>
                      <a:pt x="74" y="13"/>
                    </a:cubicBezTo>
                    <a:cubicBezTo>
                      <a:pt x="71" y="13"/>
                      <a:pt x="19" y="13"/>
                      <a:pt x="19" y="13"/>
                    </a:cubicBezTo>
                    <a:cubicBezTo>
                      <a:pt x="19" y="13"/>
                      <a:pt x="11" y="13"/>
                      <a:pt x="8" y="9"/>
                    </a:cubicBezTo>
                    <a:cubicBezTo>
                      <a:pt x="5" y="6"/>
                      <a:pt x="0" y="0"/>
                      <a:pt x="0" y="0"/>
                    </a:cubicBezTo>
                    <a:close/>
                  </a:path>
                </a:pathLst>
              </a:custGeom>
              <a:solidFill>
                <a:srgbClr val="39363A"/>
              </a:solidFill>
              <a:ln>
                <a:noFill/>
              </a:ln>
              <a:extLst>
                <a:ext uri="{91240B29-F687-4F45-9708-019B960494DF}">
                  <a14:hiddenLine xmlns:a14="http://schemas.microsoft.com/office/drawing/2010/main" w="9525">
                    <a:solidFill>
                      <a:srgbClr val="000000"/>
                    </a:solidFill>
                    <a:round/>
                  </a14:hiddenLine>
                </a:ext>
              </a:extLst>
            </p:spPr>
            <p:txBody>
              <a:bodyPr vert="horz" wrap="square" lIns="90305" tIns="45153" rIns="90305" bIns="45153" numCol="1" anchor="t" anchorCtr="0" compatLnSpc="1"/>
              <a:lstStyle/>
              <a:p>
                <a:pPr defTabSz="1203325"/>
                <a:endParaRPr lang="zh-CN" altLang="en-US" sz="1875">
                  <a:solidFill>
                    <a:prstClr val="black"/>
                  </a:solidFill>
                </a:endParaRPr>
              </a:p>
            </p:txBody>
          </p:sp>
          <p:sp>
            <p:nvSpPr>
              <p:cNvPr id="400" name="Freeform 8"/>
              <p:cNvSpPr/>
              <p:nvPr/>
            </p:nvSpPr>
            <p:spPr bwMode="auto">
              <a:xfrm>
                <a:off x="4173538" y="3527425"/>
                <a:ext cx="247650" cy="33338"/>
              </a:xfrm>
              <a:custGeom>
                <a:avLst/>
                <a:gdLst>
                  <a:gd name="T0" fmla="*/ 4 w 66"/>
                  <a:gd name="T1" fmla="*/ 1 h 9"/>
                  <a:gd name="T2" fmla="*/ 64 w 66"/>
                  <a:gd name="T3" fmla="*/ 1 h 9"/>
                  <a:gd name="T4" fmla="*/ 62 w 66"/>
                  <a:gd name="T5" fmla="*/ 7 h 9"/>
                  <a:gd name="T6" fmla="*/ 0 w 66"/>
                  <a:gd name="T7" fmla="*/ 9 h 9"/>
                  <a:gd name="T8" fmla="*/ 20 w 66"/>
                  <a:gd name="T9" fmla="*/ 5 h 9"/>
                  <a:gd name="T10" fmla="*/ 17 w 66"/>
                  <a:gd name="T11" fmla="*/ 3 h 9"/>
                  <a:gd name="T12" fmla="*/ 4 w 66"/>
                  <a:gd name="T13" fmla="*/ 1 h 9"/>
                </a:gdLst>
                <a:ahLst/>
                <a:cxnLst>
                  <a:cxn ang="0">
                    <a:pos x="T0" y="T1"/>
                  </a:cxn>
                  <a:cxn ang="0">
                    <a:pos x="T2" y="T3"/>
                  </a:cxn>
                  <a:cxn ang="0">
                    <a:pos x="T4" y="T5"/>
                  </a:cxn>
                  <a:cxn ang="0">
                    <a:pos x="T6" y="T7"/>
                  </a:cxn>
                  <a:cxn ang="0">
                    <a:pos x="T8" y="T9"/>
                  </a:cxn>
                  <a:cxn ang="0">
                    <a:pos x="T10" y="T11"/>
                  </a:cxn>
                  <a:cxn ang="0">
                    <a:pos x="T12" y="T13"/>
                  </a:cxn>
                </a:cxnLst>
                <a:rect l="0" t="0" r="r" b="b"/>
                <a:pathLst>
                  <a:path w="66" h="9">
                    <a:moveTo>
                      <a:pt x="4" y="1"/>
                    </a:moveTo>
                    <a:cubicBezTo>
                      <a:pt x="4" y="1"/>
                      <a:pt x="62" y="0"/>
                      <a:pt x="64" y="1"/>
                    </a:cubicBezTo>
                    <a:cubicBezTo>
                      <a:pt x="66" y="3"/>
                      <a:pt x="66" y="5"/>
                      <a:pt x="62" y="7"/>
                    </a:cubicBezTo>
                    <a:cubicBezTo>
                      <a:pt x="58" y="8"/>
                      <a:pt x="0" y="9"/>
                      <a:pt x="0" y="9"/>
                    </a:cubicBezTo>
                    <a:cubicBezTo>
                      <a:pt x="0" y="9"/>
                      <a:pt x="20" y="7"/>
                      <a:pt x="20" y="5"/>
                    </a:cubicBezTo>
                    <a:cubicBezTo>
                      <a:pt x="20" y="3"/>
                      <a:pt x="21" y="4"/>
                      <a:pt x="17" y="3"/>
                    </a:cubicBezTo>
                    <a:cubicBezTo>
                      <a:pt x="13" y="3"/>
                      <a:pt x="4" y="1"/>
                      <a:pt x="4"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0305" tIns="45153" rIns="90305" bIns="45153" numCol="1" anchor="t" anchorCtr="0" compatLnSpc="1"/>
              <a:lstStyle/>
              <a:p>
                <a:pPr defTabSz="1203325"/>
                <a:endParaRPr lang="zh-CN" altLang="en-US" sz="1875">
                  <a:solidFill>
                    <a:prstClr val="black"/>
                  </a:solidFill>
                </a:endParaRPr>
              </a:p>
            </p:txBody>
          </p:sp>
          <p:sp>
            <p:nvSpPr>
              <p:cNvPr id="401" name="Freeform 9"/>
              <p:cNvSpPr/>
              <p:nvPr/>
            </p:nvSpPr>
            <p:spPr bwMode="auto">
              <a:xfrm>
                <a:off x="4173538" y="3571875"/>
                <a:ext cx="242888" cy="93663"/>
              </a:xfrm>
              <a:custGeom>
                <a:avLst/>
                <a:gdLst>
                  <a:gd name="T0" fmla="*/ 11 w 65"/>
                  <a:gd name="T1" fmla="*/ 0 h 25"/>
                  <a:gd name="T2" fmla="*/ 60 w 65"/>
                  <a:gd name="T3" fmla="*/ 1 h 25"/>
                  <a:gd name="T4" fmla="*/ 65 w 65"/>
                  <a:gd name="T5" fmla="*/ 10 h 25"/>
                  <a:gd name="T6" fmla="*/ 57 w 65"/>
                  <a:gd name="T7" fmla="*/ 21 h 25"/>
                  <a:gd name="T8" fmla="*/ 0 w 65"/>
                  <a:gd name="T9" fmla="*/ 25 h 25"/>
                  <a:gd name="T10" fmla="*/ 21 w 65"/>
                  <a:gd name="T11" fmla="*/ 20 h 25"/>
                  <a:gd name="T12" fmla="*/ 22 w 65"/>
                  <a:gd name="T13" fmla="*/ 12 h 25"/>
                  <a:gd name="T14" fmla="*/ 23 w 65"/>
                  <a:gd name="T15" fmla="*/ 6 h 25"/>
                  <a:gd name="T16" fmla="*/ 23 w 65"/>
                  <a:gd name="T17" fmla="*/ 3 h 25"/>
                  <a:gd name="T18" fmla="*/ 11 w 65"/>
                  <a:gd name="T19"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5" h="25">
                    <a:moveTo>
                      <a:pt x="11" y="0"/>
                    </a:moveTo>
                    <a:cubicBezTo>
                      <a:pt x="11" y="0"/>
                      <a:pt x="58" y="0"/>
                      <a:pt x="60" y="1"/>
                    </a:cubicBezTo>
                    <a:cubicBezTo>
                      <a:pt x="63" y="2"/>
                      <a:pt x="65" y="7"/>
                      <a:pt x="65" y="10"/>
                    </a:cubicBezTo>
                    <a:cubicBezTo>
                      <a:pt x="65" y="14"/>
                      <a:pt x="65" y="19"/>
                      <a:pt x="57" y="21"/>
                    </a:cubicBezTo>
                    <a:cubicBezTo>
                      <a:pt x="49" y="23"/>
                      <a:pt x="0" y="25"/>
                      <a:pt x="0" y="25"/>
                    </a:cubicBezTo>
                    <a:cubicBezTo>
                      <a:pt x="0" y="25"/>
                      <a:pt x="20" y="22"/>
                      <a:pt x="21" y="20"/>
                    </a:cubicBezTo>
                    <a:cubicBezTo>
                      <a:pt x="23" y="18"/>
                      <a:pt x="21" y="14"/>
                      <a:pt x="22" y="12"/>
                    </a:cubicBezTo>
                    <a:cubicBezTo>
                      <a:pt x="23" y="10"/>
                      <a:pt x="24" y="10"/>
                      <a:pt x="23" y="6"/>
                    </a:cubicBezTo>
                    <a:cubicBezTo>
                      <a:pt x="23" y="3"/>
                      <a:pt x="23" y="3"/>
                      <a:pt x="23" y="3"/>
                    </a:cubicBezTo>
                    <a:lnTo>
                      <a:pt x="11"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0305" tIns="45153" rIns="90305" bIns="45153" numCol="1" anchor="t" anchorCtr="0" compatLnSpc="1"/>
              <a:lstStyle/>
              <a:p>
                <a:pPr defTabSz="1203325"/>
                <a:endParaRPr lang="zh-CN" altLang="en-US" sz="1875">
                  <a:solidFill>
                    <a:prstClr val="black"/>
                  </a:solidFill>
                </a:endParaRPr>
              </a:p>
            </p:txBody>
          </p:sp>
          <p:sp>
            <p:nvSpPr>
              <p:cNvPr id="402" name="Freeform 10"/>
              <p:cNvSpPr/>
              <p:nvPr/>
            </p:nvSpPr>
            <p:spPr bwMode="auto">
              <a:xfrm>
                <a:off x="4106863" y="3698875"/>
                <a:ext cx="303213" cy="34925"/>
              </a:xfrm>
              <a:custGeom>
                <a:avLst/>
                <a:gdLst>
                  <a:gd name="T0" fmla="*/ 20 w 81"/>
                  <a:gd name="T1" fmla="*/ 1 h 9"/>
                  <a:gd name="T2" fmla="*/ 73 w 81"/>
                  <a:gd name="T3" fmla="*/ 0 h 9"/>
                  <a:gd name="T4" fmla="*/ 80 w 81"/>
                  <a:gd name="T5" fmla="*/ 3 h 9"/>
                  <a:gd name="T6" fmla="*/ 3 w 81"/>
                  <a:gd name="T7" fmla="*/ 9 h 9"/>
                  <a:gd name="T8" fmla="*/ 24 w 81"/>
                  <a:gd name="T9" fmla="*/ 5 h 9"/>
                  <a:gd name="T10" fmla="*/ 20 w 81"/>
                  <a:gd name="T11" fmla="*/ 1 h 9"/>
                </a:gdLst>
                <a:ahLst/>
                <a:cxnLst>
                  <a:cxn ang="0">
                    <a:pos x="T0" y="T1"/>
                  </a:cxn>
                  <a:cxn ang="0">
                    <a:pos x="T2" y="T3"/>
                  </a:cxn>
                  <a:cxn ang="0">
                    <a:pos x="T4" y="T5"/>
                  </a:cxn>
                  <a:cxn ang="0">
                    <a:pos x="T6" y="T7"/>
                  </a:cxn>
                  <a:cxn ang="0">
                    <a:pos x="T8" y="T9"/>
                  </a:cxn>
                  <a:cxn ang="0">
                    <a:pos x="T10" y="T11"/>
                  </a:cxn>
                </a:cxnLst>
                <a:rect l="0" t="0" r="r" b="b"/>
                <a:pathLst>
                  <a:path w="81" h="9">
                    <a:moveTo>
                      <a:pt x="20" y="1"/>
                    </a:moveTo>
                    <a:cubicBezTo>
                      <a:pt x="20" y="1"/>
                      <a:pt x="66" y="0"/>
                      <a:pt x="73" y="0"/>
                    </a:cubicBezTo>
                    <a:cubicBezTo>
                      <a:pt x="81" y="0"/>
                      <a:pt x="81" y="3"/>
                      <a:pt x="80" y="3"/>
                    </a:cubicBezTo>
                    <a:cubicBezTo>
                      <a:pt x="78" y="4"/>
                      <a:pt x="5" y="9"/>
                      <a:pt x="3" y="9"/>
                    </a:cubicBezTo>
                    <a:cubicBezTo>
                      <a:pt x="0" y="9"/>
                      <a:pt x="21" y="6"/>
                      <a:pt x="24" y="5"/>
                    </a:cubicBezTo>
                    <a:cubicBezTo>
                      <a:pt x="27" y="4"/>
                      <a:pt x="26" y="2"/>
                      <a:pt x="20"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0305" tIns="45153" rIns="90305" bIns="45153" numCol="1" anchor="t" anchorCtr="0" compatLnSpc="1"/>
              <a:lstStyle/>
              <a:p>
                <a:pPr defTabSz="1203325"/>
                <a:endParaRPr lang="zh-CN" altLang="en-US" sz="1875">
                  <a:solidFill>
                    <a:prstClr val="black"/>
                  </a:solidFill>
                </a:endParaRPr>
              </a:p>
            </p:txBody>
          </p:sp>
          <p:sp>
            <p:nvSpPr>
              <p:cNvPr id="403" name="Freeform 11"/>
              <p:cNvSpPr/>
              <p:nvPr/>
            </p:nvSpPr>
            <p:spPr bwMode="auto">
              <a:xfrm>
                <a:off x="4140201" y="3756025"/>
                <a:ext cx="269875" cy="25400"/>
              </a:xfrm>
              <a:custGeom>
                <a:avLst/>
                <a:gdLst>
                  <a:gd name="T0" fmla="*/ 26 w 72"/>
                  <a:gd name="T1" fmla="*/ 1 h 7"/>
                  <a:gd name="T2" fmla="*/ 72 w 72"/>
                  <a:gd name="T3" fmla="*/ 0 h 7"/>
                  <a:gd name="T4" fmla="*/ 49 w 72"/>
                  <a:gd name="T5" fmla="*/ 5 h 7"/>
                  <a:gd name="T6" fmla="*/ 4 w 72"/>
                  <a:gd name="T7" fmla="*/ 7 h 7"/>
                  <a:gd name="T8" fmla="*/ 26 w 72"/>
                  <a:gd name="T9" fmla="*/ 1 h 7"/>
                </a:gdLst>
                <a:ahLst/>
                <a:cxnLst>
                  <a:cxn ang="0">
                    <a:pos x="T0" y="T1"/>
                  </a:cxn>
                  <a:cxn ang="0">
                    <a:pos x="T2" y="T3"/>
                  </a:cxn>
                  <a:cxn ang="0">
                    <a:pos x="T4" y="T5"/>
                  </a:cxn>
                  <a:cxn ang="0">
                    <a:pos x="T6" y="T7"/>
                  </a:cxn>
                  <a:cxn ang="0">
                    <a:pos x="T8" y="T9"/>
                  </a:cxn>
                </a:cxnLst>
                <a:rect l="0" t="0" r="r" b="b"/>
                <a:pathLst>
                  <a:path w="72" h="7">
                    <a:moveTo>
                      <a:pt x="26" y="1"/>
                    </a:moveTo>
                    <a:cubicBezTo>
                      <a:pt x="72" y="0"/>
                      <a:pt x="72" y="0"/>
                      <a:pt x="72" y="0"/>
                    </a:cubicBezTo>
                    <a:cubicBezTo>
                      <a:pt x="72" y="0"/>
                      <a:pt x="51" y="5"/>
                      <a:pt x="49" y="5"/>
                    </a:cubicBezTo>
                    <a:cubicBezTo>
                      <a:pt x="47" y="5"/>
                      <a:pt x="9" y="7"/>
                      <a:pt x="4" y="7"/>
                    </a:cubicBezTo>
                    <a:cubicBezTo>
                      <a:pt x="0" y="7"/>
                      <a:pt x="35" y="3"/>
                      <a:pt x="26"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0305" tIns="45153" rIns="90305" bIns="45153" numCol="1" anchor="t" anchorCtr="0" compatLnSpc="1"/>
              <a:lstStyle/>
              <a:p>
                <a:pPr defTabSz="1203325"/>
                <a:endParaRPr lang="zh-CN" altLang="en-US" sz="1875">
                  <a:solidFill>
                    <a:prstClr val="black"/>
                  </a:solidFill>
                </a:endParaRPr>
              </a:p>
            </p:txBody>
          </p:sp>
          <p:sp>
            <p:nvSpPr>
              <p:cNvPr id="404" name="Freeform 12"/>
              <p:cNvSpPr/>
              <p:nvPr/>
            </p:nvSpPr>
            <p:spPr bwMode="auto">
              <a:xfrm>
                <a:off x="4125913" y="3811588"/>
                <a:ext cx="287338" cy="38100"/>
              </a:xfrm>
              <a:custGeom>
                <a:avLst/>
                <a:gdLst>
                  <a:gd name="T0" fmla="*/ 15 w 77"/>
                  <a:gd name="T1" fmla="*/ 2 h 10"/>
                  <a:gd name="T2" fmla="*/ 73 w 77"/>
                  <a:gd name="T3" fmla="*/ 0 h 10"/>
                  <a:gd name="T4" fmla="*/ 72 w 77"/>
                  <a:gd name="T5" fmla="*/ 5 h 10"/>
                  <a:gd name="T6" fmla="*/ 0 w 77"/>
                  <a:gd name="T7" fmla="*/ 10 h 10"/>
                  <a:gd name="T8" fmla="*/ 31 w 77"/>
                  <a:gd name="T9" fmla="*/ 5 h 10"/>
                  <a:gd name="T10" fmla="*/ 15 w 77"/>
                  <a:gd name="T11" fmla="*/ 2 h 10"/>
                </a:gdLst>
                <a:ahLst/>
                <a:cxnLst>
                  <a:cxn ang="0">
                    <a:pos x="T0" y="T1"/>
                  </a:cxn>
                  <a:cxn ang="0">
                    <a:pos x="T2" y="T3"/>
                  </a:cxn>
                  <a:cxn ang="0">
                    <a:pos x="T4" y="T5"/>
                  </a:cxn>
                  <a:cxn ang="0">
                    <a:pos x="T6" y="T7"/>
                  </a:cxn>
                  <a:cxn ang="0">
                    <a:pos x="T8" y="T9"/>
                  </a:cxn>
                  <a:cxn ang="0">
                    <a:pos x="T10" y="T11"/>
                  </a:cxn>
                </a:cxnLst>
                <a:rect l="0" t="0" r="r" b="b"/>
                <a:pathLst>
                  <a:path w="77" h="10">
                    <a:moveTo>
                      <a:pt x="15" y="2"/>
                    </a:moveTo>
                    <a:cubicBezTo>
                      <a:pt x="15" y="2"/>
                      <a:pt x="69" y="0"/>
                      <a:pt x="73" y="0"/>
                    </a:cubicBezTo>
                    <a:cubicBezTo>
                      <a:pt x="77" y="0"/>
                      <a:pt x="75" y="4"/>
                      <a:pt x="72" y="5"/>
                    </a:cubicBezTo>
                    <a:cubicBezTo>
                      <a:pt x="68" y="6"/>
                      <a:pt x="0" y="10"/>
                      <a:pt x="0" y="10"/>
                    </a:cubicBezTo>
                    <a:cubicBezTo>
                      <a:pt x="0" y="10"/>
                      <a:pt x="29" y="6"/>
                      <a:pt x="31" y="5"/>
                    </a:cubicBezTo>
                    <a:cubicBezTo>
                      <a:pt x="32" y="4"/>
                      <a:pt x="15" y="2"/>
                      <a:pt x="15"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0305" tIns="45153" rIns="90305" bIns="45153" numCol="1" anchor="t" anchorCtr="0" compatLnSpc="1"/>
              <a:lstStyle/>
              <a:p>
                <a:pPr defTabSz="1203325"/>
                <a:endParaRPr lang="zh-CN" altLang="en-US" sz="1875">
                  <a:solidFill>
                    <a:prstClr val="black"/>
                  </a:solidFill>
                </a:endParaRPr>
              </a:p>
            </p:txBody>
          </p:sp>
          <p:sp>
            <p:nvSpPr>
              <p:cNvPr id="405" name="Freeform 13"/>
              <p:cNvSpPr/>
              <p:nvPr/>
            </p:nvSpPr>
            <p:spPr bwMode="auto">
              <a:xfrm>
                <a:off x="4195763" y="3868738"/>
                <a:ext cx="217488" cy="33338"/>
              </a:xfrm>
              <a:custGeom>
                <a:avLst/>
                <a:gdLst>
                  <a:gd name="T0" fmla="*/ 0 w 58"/>
                  <a:gd name="T1" fmla="*/ 4 h 9"/>
                  <a:gd name="T2" fmla="*/ 56 w 58"/>
                  <a:gd name="T3" fmla="*/ 0 h 9"/>
                  <a:gd name="T4" fmla="*/ 0 w 58"/>
                  <a:gd name="T5" fmla="*/ 4 h 9"/>
                </a:gdLst>
                <a:ahLst/>
                <a:cxnLst>
                  <a:cxn ang="0">
                    <a:pos x="T0" y="T1"/>
                  </a:cxn>
                  <a:cxn ang="0">
                    <a:pos x="T2" y="T3"/>
                  </a:cxn>
                  <a:cxn ang="0">
                    <a:pos x="T4" y="T5"/>
                  </a:cxn>
                </a:cxnLst>
                <a:rect l="0" t="0" r="r" b="b"/>
                <a:pathLst>
                  <a:path w="58" h="9">
                    <a:moveTo>
                      <a:pt x="0" y="4"/>
                    </a:moveTo>
                    <a:cubicBezTo>
                      <a:pt x="0" y="4"/>
                      <a:pt x="55" y="0"/>
                      <a:pt x="56" y="0"/>
                    </a:cubicBezTo>
                    <a:cubicBezTo>
                      <a:pt x="58" y="0"/>
                      <a:pt x="22" y="9"/>
                      <a:pt x="0"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0305" tIns="45153" rIns="90305" bIns="45153" numCol="1" anchor="t" anchorCtr="0" compatLnSpc="1"/>
              <a:lstStyle/>
              <a:p>
                <a:pPr defTabSz="1203325"/>
                <a:endParaRPr lang="zh-CN" altLang="en-US" sz="1875">
                  <a:solidFill>
                    <a:prstClr val="black"/>
                  </a:solidFill>
                </a:endParaRPr>
              </a:p>
            </p:txBody>
          </p:sp>
          <p:sp>
            <p:nvSpPr>
              <p:cNvPr id="406" name="Freeform 14"/>
              <p:cNvSpPr/>
              <p:nvPr/>
            </p:nvSpPr>
            <p:spPr bwMode="auto">
              <a:xfrm>
                <a:off x="4117976" y="3935413"/>
                <a:ext cx="280988" cy="30163"/>
              </a:xfrm>
              <a:custGeom>
                <a:avLst/>
                <a:gdLst>
                  <a:gd name="T0" fmla="*/ 23 w 75"/>
                  <a:gd name="T1" fmla="*/ 0 h 8"/>
                  <a:gd name="T2" fmla="*/ 71 w 75"/>
                  <a:gd name="T3" fmla="*/ 0 h 8"/>
                  <a:gd name="T4" fmla="*/ 65 w 75"/>
                  <a:gd name="T5" fmla="*/ 4 h 8"/>
                  <a:gd name="T6" fmla="*/ 0 w 75"/>
                  <a:gd name="T7" fmla="*/ 8 h 8"/>
                  <a:gd name="T8" fmla="*/ 31 w 75"/>
                  <a:gd name="T9" fmla="*/ 3 h 8"/>
                  <a:gd name="T10" fmla="*/ 23 w 75"/>
                  <a:gd name="T11" fmla="*/ 0 h 8"/>
                </a:gdLst>
                <a:ahLst/>
                <a:cxnLst>
                  <a:cxn ang="0">
                    <a:pos x="T0" y="T1"/>
                  </a:cxn>
                  <a:cxn ang="0">
                    <a:pos x="T2" y="T3"/>
                  </a:cxn>
                  <a:cxn ang="0">
                    <a:pos x="T4" y="T5"/>
                  </a:cxn>
                  <a:cxn ang="0">
                    <a:pos x="T6" y="T7"/>
                  </a:cxn>
                  <a:cxn ang="0">
                    <a:pos x="T8" y="T9"/>
                  </a:cxn>
                  <a:cxn ang="0">
                    <a:pos x="T10" y="T11"/>
                  </a:cxn>
                </a:cxnLst>
                <a:rect l="0" t="0" r="r" b="b"/>
                <a:pathLst>
                  <a:path w="75" h="8">
                    <a:moveTo>
                      <a:pt x="23" y="0"/>
                    </a:moveTo>
                    <a:cubicBezTo>
                      <a:pt x="23" y="0"/>
                      <a:pt x="67" y="0"/>
                      <a:pt x="71" y="0"/>
                    </a:cubicBezTo>
                    <a:cubicBezTo>
                      <a:pt x="75" y="1"/>
                      <a:pt x="68" y="3"/>
                      <a:pt x="65" y="4"/>
                    </a:cubicBezTo>
                    <a:cubicBezTo>
                      <a:pt x="62" y="5"/>
                      <a:pt x="0" y="8"/>
                      <a:pt x="0" y="8"/>
                    </a:cubicBezTo>
                    <a:cubicBezTo>
                      <a:pt x="0" y="8"/>
                      <a:pt x="28" y="4"/>
                      <a:pt x="31" y="3"/>
                    </a:cubicBezTo>
                    <a:cubicBezTo>
                      <a:pt x="33" y="3"/>
                      <a:pt x="33" y="3"/>
                      <a:pt x="23"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0305" tIns="45153" rIns="90305" bIns="45153" numCol="1" anchor="t" anchorCtr="0" compatLnSpc="1"/>
              <a:lstStyle/>
              <a:p>
                <a:pPr defTabSz="1203325"/>
                <a:endParaRPr lang="zh-CN" altLang="en-US" sz="1875">
                  <a:solidFill>
                    <a:prstClr val="black"/>
                  </a:solidFill>
                </a:endParaRPr>
              </a:p>
            </p:txBody>
          </p:sp>
          <p:sp>
            <p:nvSpPr>
              <p:cNvPr id="407" name="Freeform 15"/>
              <p:cNvSpPr/>
              <p:nvPr/>
            </p:nvSpPr>
            <p:spPr bwMode="auto">
              <a:xfrm>
                <a:off x="4206876" y="3984625"/>
                <a:ext cx="206375" cy="25400"/>
              </a:xfrm>
              <a:custGeom>
                <a:avLst/>
                <a:gdLst>
                  <a:gd name="T0" fmla="*/ 0 w 55"/>
                  <a:gd name="T1" fmla="*/ 3 h 7"/>
                  <a:gd name="T2" fmla="*/ 53 w 55"/>
                  <a:gd name="T3" fmla="*/ 0 h 7"/>
                  <a:gd name="T4" fmla="*/ 0 w 55"/>
                  <a:gd name="T5" fmla="*/ 3 h 7"/>
                </a:gdLst>
                <a:ahLst/>
                <a:cxnLst>
                  <a:cxn ang="0">
                    <a:pos x="T0" y="T1"/>
                  </a:cxn>
                  <a:cxn ang="0">
                    <a:pos x="T2" y="T3"/>
                  </a:cxn>
                  <a:cxn ang="0">
                    <a:pos x="T4" y="T5"/>
                  </a:cxn>
                </a:cxnLst>
                <a:rect l="0" t="0" r="r" b="b"/>
                <a:pathLst>
                  <a:path w="55" h="7">
                    <a:moveTo>
                      <a:pt x="0" y="3"/>
                    </a:moveTo>
                    <a:cubicBezTo>
                      <a:pt x="0" y="3"/>
                      <a:pt x="51" y="0"/>
                      <a:pt x="53" y="0"/>
                    </a:cubicBezTo>
                    <a:cubicBezTo>
                      <a:pt x="55" y="0"/>
                      <a:pt x="28" y="7"/>
                      <a:pt x="0"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0305" tIns="45153" rIns="90305" bIns="45153" numCol="1" anchor="t" anchorCtr="0" compatLnSpc="1"/>
              <a:lstStyle/>
              <a:p>
                <a:pPr defTabSz="1203325"/>
                <a:endParaRPr lang="zh-CN" altLang="en-US" sz="1875">
                  <a:solidFill>
                    <a:prstClr val="black"/>
                  </a:solidFill>
                </a:endParaRPr>
              </a:p>
            </p:txBody>
          </p:sp>
          <p:sp>
            <p:nvSpPr>
              <p:cNvPr id="408" name="Freeform 16"/>
              <p:cNvSpPr/>
              <p:nvPr/>
            </p:nvSpPr>
            <p:spPr bwMode="auto">
              <a:xfrm>
                <a:off x="4222751" y="4044949"/>
                <a:ext cx="160338" cy="28576"/>
              </a:xfrm>
              <a:custGeom>
                <a:avLst/>
                <a:gdLst>
                  <a:gd name="T0" fmla="*/ 0 w 43"/>
                  <a:gd name="T1" fmla="*/ 2 h 8"/>
                  <a:gd name="T2" fmla="*/ 41 w 43"/>
                  <a:gd name="T3" fmla="*/ 1 h 8"/>
                  <a:gd name="T4" fmla="*/ 26 w 43"/>
                  <a:gd name="T5" fmla="*/ 7 h 8"/>
                  <a:gd name="T6" fmla="*/ 0 w 43"/>
                  <a:gd name="T7" fmla="*/ 2 h 8"/>
                </a:gdLst>
                <a:ahLst/>
                <a:cxnLst>
                  <a:cxn ang="0">
                    <a:pos x="T0" y="T1"/>
                  </a:cxn>
                  <a:cxn ang="0">
                    <a:pos x="T2" y="T3"/>
                  </a:cxn>
                  <a:cxn ang="0">
                    <a:pos x="T4" y="T5"/>
                  </a:cxn>
                  <a:cxn ang="0">
                    <a:pos x="T6" y="T7"/>
                  </a:cxn>
                </a:cxnLst>
                <a:rect l="0" t="0" r="r" b="b"/>
                <a:pathLst>
                  <a:path w="43" h="8">
                    <a:moveTo>
                      <a:pt x="0" y="2"/>
                    </a:moveTo>
                    <a:cubicBezTo>
                      <a:pt x="0" y="2"/>
                      <a:pt x="38" y="0"/>
                      <a:pt x="41" y="1"/>
                    </a:cubicBezTo>
                    <a:cubicBezTo>
                      <a:pt x="43" y="1"/>
                      <a:pt x="31" y="5"/>
                      <a:pt x="26" y="7"/>
                    </a:cubicBezTo>
                    <a:cubicBezTo>
                      <a:pt x="20" y="8"/>
                      <a:pt x="12" y="7"/>
                      <a:pt x="0"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0305" tIns="45153" rIns="90305" bIns="45153" numCol="1" anchor="t" anchorCtr="0" compatLnSpc="1"/>
              <a:lstStyle/>
              <a:p>
                <a:pPr defTabSz="1203325"/>
                <a:endParaRPr lang="zh-CN" altLang="en-US" sz="1875">
                  <a:solidFill>
                    <a:prstClr val="black"/>
                  </a:solidFill>
                </a:endParaRPr>
              </a:p>
            </p:txBody>
          </p:sp>
          <p:sp>
            <p:nvSpPr>
              <p:cNvPr id="409" name="Freeform 17"/>
              <p:cNvSpPr/>
              <p:nvPr/>
            </p:nvSpPr>
            <p:spPr bwMode="auto">
              <a:xfrm>
                <a:off x="4151313" y="4070350"/>
                <a:ext cx="314325" cy="30163"/>
              </a:xfrm>
              <a:custGeom>
                <a:avLst/>
                <a:gdLst>
                  <a:gd name="T0" fmla="*/ 0 w 84"/>
                  <a:gd name="T1" fmla="*/ 5 h 8"/>
                  <a:gd name="T2" fmla="*/ 84 w 84"/>
                  <a:gd name="T3" fmla="*/ 0 h 8"/>
                  <a:gd name="T4" fmla="*/ 32 w 84"/>
                  <a:gd name="T5" fmla="*/ 8 h 8"/>
                  <a:gd name="T6" fmla="*/ 0 w 84"/>
                  <a:gd name="T7" fmla="*/ 5 h 8"/>
                </a:gdLst>
                <a:ahLst/>
                <a:cxnLst>
                  <a:cxn ang="0">
                    <a:pos x="T0" y="T1"/>
                  </a:cxn>
                  <a:cxn ang="0">
                    <a:pos x="T2" y="T3"/>
                  </a:cxn>
                  <a:cxn ang="0">
                    <a:pos x="T4" y="T5"/>
                  </a:cxn>
                  <a:cxn ang="0">
                    <a:pos x="T6" y="T7"/>
                  </a:cxn>
                </a:cxnLst>
                <a:rect l="0" t="0" r="r" b="b"/>
                <a:pathLst>
                  <a:path w="84" h="8">
                    <a:moveTo>
                      <a:pt x="0" y="5"/>
                    </a:moveTo>
                    <a:cubicBezTo>
                      <a:pt x="0" y="5"/>
                      <a:pt x="76" y="2"/>
                      <a:pt x="84" y="0"/>
                    </a:cubicBezTo>
                    <a:cubicBezTo>
                      <a:pt x="84" y="0"/>
                      <a:pt x="75" y="6"/>
                      <a:pt x="32" y="8"/>
                    </a:cubicBezTo>
                    <a:cubicBezTo>
                      <a:pt x="32" y="8"/>
                      <a:pt x="9" y="7"/>
                      <a:pt x="0" y="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0305" tIns="45153" rIns="90305" bIns="45153" numCol="1" anchor="t" anchorCtr="0" compatLnSpc="1"/>
              <a:lstStyle/>
              <a:p>
                <a:pPr defTabSz="1203325"/>
                <a:endParaRPr lang="zh-CN" altLang="en-US" sz="1875">
                  <a:solidFill>
                    <a:prstClr val="black"/>
                  </a:solidFill>
                </a:endParaRPr>
              </a:p>
            </p:txBody>
          </p:sp>
          <p:sp>
            <p:nvSpPr>
              <p:cNvPr id="410" name="Freeform 18"/>
              <p:cNvSpPr/>
              <p:nvPr/>
            </p:nvSpPr>
            <p:spPr bwMode="auto">
              <a:xfrm>
                <a:off x="4514851" y="3703638"/>
                <a:ext cx="36513" cy="22225"/>
              </a:xfrm>
              <a:custGeom>
                <a:avLst/>
                <a:gdLst>
                  <a:gd name="T0" fmla="*/ 7 w 10"/>
                  <a:gd name="T1" fmla="*/ 0 h 6"/>
                  <a:gd name="T2" fmla="*/ 0 w 10"/>
                  <a:gd name="T3" fmla="*/ 6 h 6"/>
                  <a:gd name="T4" fmla="*/ 7 w 10"/>
                  <a:gd name="T5" fmla="*/ 0 h 6"/>
                </a:gdLst>
                <a:ahLst/>
                <a:cxnLst>
                  <a:cxn ang="0">
                    <a:pos x="T0" y="T1"/>
                  </a:cxn>
                  <a:cxn ang="0">
                    <a:pos x="T2" y="T3"/>
                  </a:cxn>
                  <a:cxn ang="0">
                    <a:pos x="T4" y="T5"/>
                  </a:cxn>
                </a:cxnLst>
                <a:rect l="0" t="0" r="r" b="b"/>
                <a:pathLst>
                  <a:path w="10" h="6">
                    <a:moveTo>
                      <a:pt x="7" y="0"/>
                    </a:moveTo>
                    <a:cubicBezTo>
                      <a:pt x="7" y="0"/>
                      <a:pt x="10" y="5"/>
                      <a:pt x="0" y="6"/>
                    </a:cubicBezTo>
                    <a:lnTo>
                      <a:pt x="7"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0305" tIns="45153" rIns="90305" bIns="45153" numCol="1" anchor="t" anchorCtr="0" compatLnSpc="1"/>
              <a:lstStyle/>
              <a:p>
                <a:pPr defTabSz="1203325"/>
                <a:endParaRPr lang="zh-CN" altLang="en-US" sz="1875">
                  <a:solidFill>
                    <a:prstClr val="black"/>
                  </a:solidFill>
                </a:endParaRPr>
              </a:p>
            </p:txBody>
          </p:sp>
          <p:sp>
            <p:nvSpPr>
              <p:cNvPr id="411" name="Freeform 19"/>
              <p:cNvSpPr/>
              <p:nvPr/>
            </p:nvSpPr>
            <p:spPr bwMode="auto">
              <a:xfrm>
                <a:off x="4510088" y="3579813"/>
                <a:ext cx="41275" cy="19050"/>
              </a:xfrm>
              <a:custGeom>
                <a:avLst/>
                <a:gdLst>
                  <a:gd name="T0" fmla="*/ 8 w 11"/>
                  <a:gd name="T1" fmla="*/ 0 h 5"/>
                  <a:gd name="T2" fmla="*/ 0 w 11"/>
                  <a:gd name="T3" fmla="*/ 5 h 5"/>
                  <a:gd name="T4" fmla="*/ 8 w 11"/>
                  <a:gd name="T5" fmla="*/ 0 h 5"/>
                </a:gdLst>
                <a:ahLst/>
                <a:cxnLst>
                  <a:cxn ang="0">
                    <a:pos x="T0" y="T1"/>
                  </a:cxn>
                  <a:cxn ang="0">
                    <a:pos x="T2" y="T3"/>
                  </a:cxn>
                  <a:cxn ang="0">
                    <a:pos x="T4" y="T5"/>
                  </a:cxn>
                </a:cxnLst>
                <a:rect l="0" t="0" r="r" b="b"/>
                <a:pathLst>
                  <a:path w="11" h="5">
                    <a:moveTo>
                      <a:pt x="8" y="0"/>
                    </a:moveTo>
                    <a:cubicBezTo>
                      <a:pt x="8" y="0"/>
                      <a:pt x="11" y="4"/>
                      <a:pt x="0" y="5"/>
                    </a:cubicBezTo>
                    <a:lnTo>
                      <a:pt x="8"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0305" tIns="45153" rIns="90305" bIns="45153" numCol="1" anchor="t" anchorCtr="0" compatLnSpc="1"/>
              <a:lstStyle/>
              <a:p>
                <a:pPr defTabSz="1203325"/>
                <a:endParaRPr lang="zh-CN" altLang="en-US" sz="1875">
                  <a:solidFill>
                    <a:prstClr val="black"/>
                  </a:solidFill>
                </a:endParaRPr>
              </a:p>
            </p:txBody>
          </p:sp>
          <p:sp>
            <p:nvSpPr>
              <p:cNvPr id="412" name="Freeform 20"/>
              <p:cNvSpPr/>
              <p:nvPr/>
            </p:nvSpPr>
            <p:spPr bwMode="auto">
              <a:xfrm>
                <a:off x="4495801" y="3819525"/>
                <a:ext cx="55563" cy="19050"/>
              </a:xfrm>
              <a:custGeom>
                <a:avLst/>
                <a:gdLst>
                  <a:gd name="T0" fmla="*/ 11 w 15"/>
                  <a:gd name="T1" fmla="*/ 0 h 5"/>
                  <a:gd name="T2" fmla="*/ 0 w 15"/>
                  <a:gd name="T3" fmla="*/ 5 h 5"/>
                  <a:gd name="T4" fmla="*/ 11 w 15"/>
                  <a:gd name="T5" fmla="*/ 0 h 5"/>
                </a:gdLst>
                <a:ahLst/>
                <a:cxnLst>
                  <a:cxn ang="0">
                    <a:pos x="T0" y="T1"/>
                  </a:cxn>
                  <a:cxn ang="0">
                    <a:pos x="T2" y="T3"/>
                  </a:cxn>
                  <a:cxn ang="0">
                    <a:pos x="T4" y="T5"/>
                  </a:cxn>
                </a:cxnLst>
                <a:rect l="0" t="0" r="r" b="b"/>
                <a:pathLst>
                  <a:path w="15" h="5">
                    <a:moveTo>
                      <a:pt x="11" y="0"/>
                    </a:moveTo>
                    <a:cubicBezTo>
                      <a:pt x="11" y="0"/>
                      <a:pt x="15" y="4"/>
                      <a:pt x="0" y="5"/>
                    </a:cubicBezTo>
                    <a:lnTo>
                      <a:pt x="11"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0305" tIns="45153" rIns="90305" bIns="45153" numCol="1" anchor="t" anchorCtr="0" compatLnSpc="1"/>
              <a:lstStyle/>
              <a:p>
                <a:pPr defTabSz="1203325"/>
                <a:endParaRPr lang="zh-CN" altLang="en-US" sz="1875">
                  <a:solidFill>
                    <a:prstClr val="black"/>
                  </a:solidFill>
                </a:endParaRPr>
              </a:p>
            </p:txBody>
          </p:sp>
          <p:sp>
            <p:nvSpPr>
              <p:cNvPr id="413" name="Freeform 21"/>
              <p:cNvSpPr/>
              <p:nvPr/>
            </p:nvSpPr>
            <p:spPr bwMode="auto">
              <a:xfrm>
                <a:off x="4498976" y="3894138"/>
                <a:ext cx="46038" cy="57150"/>
              </a:xfrm>
              <a:custGeom>
                <a:avLst/>
                <a:gdLst>
                  <a:gd name="T0" fmla="*/ 6 w 12"/>
                  <a:gd name="T1" fmla="*/ 0 h 15"/>
                  <a:gd name="T2" fmla="*/ 7 w 12"/>
                  <a:gd name="T3" fmla="*/ 6 h 15"/>
                  <a:gd name="T4" fmla="*/ 12 w 12"/>
                  <a:gd name="T5" fmla="*/ 12 h 15"/>
                  <a:gd name="T6" fmla="*/ 0 w 12"/>
                  <a:gd name="T7" fmla="*/ 14 h 15"/>
                  <a:gd name="T8" fmla="*/ 6 w 12"/>
                  <a:gd name="T9" fmla="*/ 10 h 15"/>
                  <a:gd name="T10" fmla="*/ 6 w 12"/>
                  <a:gd name="T11" fmla="*/ 0 h 15"/>
                </a:gdLst>
                <a:ahLst/>
                <a:cxnLst>
                  <a:cxn ang="0">
                    <a:pos x="T0" y="T1"/>
                  </a:cxn>
                  <a:cxn ang="0">
                    <a:pos x="T2" y="T3"/>
                  </a:cxn>
                  <a:cxn ang="0">
                    <a:pos x="T4" y="T5"/>
                  </a:cxn>
                  <a:cxn ang="0">
                    <a:pos x="T6" y="T7"/>
                  </a:cxn>
                  <a:cxn ang="0">
                    <a:pos x="T8" y="T9"/>
                  </a:cxn>
                  <a:cxn ang="0">
                    <a:pos x="T10" y="T11"/>
                  </a:cxn>
                </a:cxnLst>
                <a:rect l="0" t="0" r="r" b="b"/>
                <a:pathLst>
                  <a:path w="12" h="15">
                    <a:moveTo>
                      <a:pt x="6" y="0"/>
                    </a:moveTo>
                    <a:cubicBezTo>
                      <a:pt x="6" y="0"/>
                      <a:pt x="6" y="5"/>
                      <a:pt x="7" y="6"/>
                    </a:cubicBezTo>
                    <a:cubicBezTo>
                      <a:pt x="8" y="7"/>
                      <a:pt x="12" y="12"/>
                      <a:pt x="12" y="12"/>
                    </a:cubicBezTo>
                    <a:cubicBezTo>
                      <a:pt x="12" y="12"/>
                      <a:pt x="3" y="15"/>
                      <a:pt x="0" y="14"/>
                    </a:cubicBezTo>
                    <a:cubicBezTo>
                      <a:pt x="0" y="14"/>
                      <a:pt x="5" y="12"/>
                      <a:pt x="6" y="10"/>
                    </a:cubicBezTo>
                    <a:cubicBezTo>
                      <a:pt x="6" y="9"/>
                      <a:pt x="5" y="1"/>
                      <a:pt x="6"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0305" tIns="45153" rIns="90305" bIns="45153" numCol="1" anchor="t" anchorCtr="0" compatLnSpc="1"/>
              <a:lstStyle/>
              <a:p>
                <a:pPr defTabSz="1203325"/>
                <a:endParaRPr lang="zh-CN" altLang="en-US" sz="1875">
                  <a:solidFill>
                    <a:prstClr val="black"/>
                  </a:solidFill>
                </a:endParaRPr>
              </a:p>
            </p:txBody>
          </p:sp>
          <p:sp>
            <p:nvSpPr>
              <p:cNvPr id="414" name="Freeform 22"/>
              <p:cNvSpPr/>
              <p:nvPr/>
            </p:nvSpPr>
            <p:spPr bwMode="auto">
              <a:xfrm>
                <a:off x="4518026" y="4037013"/>
                <a:ext cx="22225" cy="19050"/>
              </a:xfrm>
              <a:custGeom>
                <a:avLst/>
                <a:gdLst>
                  <a:gd name="T0" fmla="*/ 3 w 6"/>
                  <a:gd name="T1" fmla="*/ 0 h 5"/>
                  <a:gd name="T2" fmla="*/ 0 w 6"/>
                  <a:gd name="T3" fmla="*/ 5 h 5"/>
                  <a:gd name="T4" fmla="*/ 3 w 6"/>
                  <a:gd name="T5" fmla="*/ 0 h 5"/>
                </a:gdLst>
                <a:ahLst/>
                <a:cxnLst>
                  <a:cxn ang="0">
                    <a:pos x="T0" y="T1"/>
                  </a:cxn>
                  <a:cxn ang="0">
                    <a:pos x="T2" y="T3"/>
                  </a:cxn>
                  <a:cxn ang="0">
                    <a:pos x="T4" y="T5"/>
                  </a:cxn>
                </a:cxnLst>
                <a:rect l="0" t="0" r="r" b="b"/>
                <a:pathLst>
                  <a:path w="6" h="5">
                    <a:moveTo>
                      <a:pt x="3" y="0"/>
                    </a:moveTo>
                    <a:cubicBezTo>
                      <a:pt x="3" y="0"/>
                      <a:pt x="6" y="4"/>
                      <a:pt x="0" y="5"/>
                    </a:cubicBezTo>
                    <a:lnTo>
                      <a:pt x="3"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0305" tIns="45153" rIns="90305" bIns="45153" numCol="1" anchor="t" anchorCtr="0" compatLnSpc="1"/>
              <a:lstStyle/>
              <a:p>
                <a:pPr defTabSz="1203325"/>
                <a:endParaRPr lang="zh-CN" altLang="en-US" sz="1875">
                  <a:solidFill>
                    <a:prstClr val="black"/>
                  </a:solidFill>
                </a:endParaRPr>
              </a:p>
            </p:txBody>
          </p:sp>
          <p:sp>
            <p:nvSpPr>
              <p:cNvPr id="415" name="Freeform 23"/>
              <p:cNvSpPr/>
              <p:nvPr/>
            </p:nvSpPr>
            <p:spPr bwMode="auto">
              <a:xfrm>
                <a:off x="3814763" y="3557588"/>
                <a:ext cx="206375" cy="22225"/>
              </a:xfrm>
              <a:custGeom>
                <a:avLst/>
                <a:gdLst>
                  <a:gd name="T0" fmla="*/ 0 w 55"/>
                  <a:gd name="T1" fmla="*/ 0 h 6"/>
                  <a:gd name="T2" fmla="*/ 55 w 55"/>
                  <a:gd name="T3" fmla="*/ 3 h 6"/>
                  <a:gd name="T4" fmla="*/ 0 w 55"/>
                  <a:gd name="T5" fmla="*/ 0 h 6"/>
                </a:gdLst>
                <a:ahLst/>
                <a:cxnLst>
                  <a:cxn ang="0">
                    <a:pos x="T0" y="T1"/>
                  </a:cxn>
                  <a:cxn ang="0">
                    <a:pos x="T2" y="T3"/>
                  </a:cxn>
                  <a:cxn ang="0">
                    <a:pos x="T4" y="T5"/>
                  </a:cxn>
                </a:cxnLst>
                <a:rect l="0" t="0" r="r" b="b"/>
                <a:pathLst>
                  <a:path w="55" h="6">
                    <a:moveTo>
                      <a:pt x="0" y="0"/>
                    </a:moveTo>
                    <a:cubicBezTo>
                      <a:pt x="55" y="3"/>
                      <a:pt x="55" y="3"/>
                      <a:pt x="55" y="3"/>
                    </a:cubicBezTo>
                    <a:cubicBezTo>
                      <a:pt x="55" y="3"/>
                      <a:pt x="15" y="6"/>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0305" tIns="45153" rIns="90305" bIns="45153" numCol="1" anchor="t" anchorCtr="0" compatLnSpc="1"/>
              <a:lstStyle/>
              <a:p>
                <a:pPr defTabSz="1203325"/>
                <a:endParaRPr lang="zh-CN" altLang="en-US" sz="1875">
                  <a:solidFill>
                    <a:prstClr val="black"/>
                  </a:solidFill>
                </a:endParaRPr>
              </a:p>
            </p:txBody>
          </p:sp>
          <p:sp>
            <p:nvSpPr>
              <p:cNvPr id="416" name="Freeform 24"/>
              <p:cNvSpPr/>
              <p:nvPr/>
            </p:nvSpPr>
            <p:spPr bwMode="auto">
              <a:xfrm>
                <a:off x="3762376" y="3744913"/>
                <a:ext cx="71438" cy="17463"/>
              </a:xfrm>
              <a:custGeom>
                <a:avLst/>
                <a:gdLst>
                  <a:gd name="T0" fmla="*/ 7 w 19"/>
                  <a:gd name="T1" fmla="*/ 0 h 5"/>
                  <a:gd name="T2" fmla="*/ 19 w 19"/>
                  <a:gd name="T3" fmla="*/ 1 h 5"/>
                  <a:gd name="T4" fmla="*/ 4 w 19"/>
                  <a:gd name="T5" fmla="*/ 4 h 5"/>
                  <a:gd name="T6" fmla="*/ 7 w 19"/>
                  <a:gd name="T7" fmla="*/ 0 h 5"/>
                </a:gdLst>
                <a:ahLst/>
                <a:cxnLst>
                  <a:cxn ang="0">
                    <a:pos x="T0" y="T1"/>
                  </a:cxn>
                  <a:cxn ang="0">
                    <a:pos x="T2" y="T3"/>
                  </a:cxn>
                  <a:cxn ang="0">
                    <a:pos x="T4" y="T5"/>
                  </a:cxn>
                  <a:cxn ang="0">
                    <a:pos x="T6" y="T7"/>
                  </a:cxn>
                </a:cxnLst>
                <a:rect l="0" t="0" r="r" b="b"/>
                <a:pathLst>
                  <a:path w="19" h="5">
                    <a:moveTo>
                      <a:pt x="7" y="0"/>
                    </a:moveTo>
                    <a:cubicBezTo>
                      <a:pt x="19" y="1"/>
                      <a:pt x="19" y="1"/>
                      <a:pt x="19" y="1"/>
                    </a:cubicBezTo>
                    <a:cubicBezTo>
                      <a:pt x="19" y="1"/>
                      <a:pt x="7" y="4"/>
                      <a:pt x="4" y="4"/>
                    </a:cubicBezTo>
                    <a:cubicBezTo>
                      <a:pt x="0" y="5"/>
                      <a:pt x="7" y="0"/>
                      <a:pt x="7"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0305" tIns="45153" rIns="90305" bIns="45153" numCol="1" anchor="t" anchorCtr="0" compatLnSpc="1"/>
              <a:lstStyle/>
              <a:p>
                <a:pPr defTabSz="1203325"/>
                <a:endParaRPr lang="zh-CN" altLang="en-US" sz="1875">
                  <a:solidFill>
                    <a:prstClr val="black"/>
                  </a:solidFill>
                </a:endParaRPr>
              </a:p>
            </p:txBody>
          </p:sp>
          <p:sp>
            <p:nvSpPr>
              <p:cNvPr id="417" name="Freeform 25"/>
              <p:cNvSpPr/>
              <p:nvPr/>
            </p:nvSpPr>
            <p:spPr bwMode="auto">
              <a:xfrm>
                <a:off x="3762376" y="3857625"/>
                <a:ext cx="74613" cy="14288"/>
              </a:xfrm>
              <a:custGeom>
                <a:avLst/>
                <a:gdLst>
                  <a:gd name="T0" fmla="*/ 6 w 20"/>
                  <a:gd name="T1" fmla="*/ 0 h 4"/>
                  <a:gd name="T2" fmla="*/ 20 w 20"/>
                  <a:gd name="T3" fmla="*/ 0 h 4"/>
                  <a:gd name="T4" fmla="*/ 2 w 20"/>
                  <a:gd name="T5" fmla="*/ 4 h 4"/>
                  <a:gd name="T6" fmla="*/ 6 w 20"/>
                  <a:gd name="T7" fmla="*/ 0 h 4"/>
                </a:gdLst>
                <a:ahLst/>
                <a:cxnLst>
                  <a:cxn ang="0">
                    <a:pos x="T0" y="T1"/>
                  </a:cxn>
                  <a:cxn ang="0">
                    <a:pos x="T2" y="T3"/>
                  </a:cxn>
                  <a:cxn ang="0">
                    <a:pos x="T4" y="T5"/>
                  </a:cxn>
                  <a:cxn ang="0">
                    <a:pos x="T6" y="T7"/>
                  </a:cxn>
                </a:cxnLst>
                <a:rect l="0" t="0" r="r" b="b"/>
                <a:pathLst>
                  <a:path w="20" h="4">
                    <a:moveTo>
                      <a:pt x="6" y="0"/>
                    </a:moveTo>
                    <a:cubicBezTo>
                      <a:pt x="20" y="0"/>
                      <a:pt x="20" y="0"/>
                      <a:pt x="20" y="0"/>
                    </a:cubicBezTo>
                    <a:cubicBezTo>
                      <a:pt x="20" y="0"/>
                      <a:pt x="4" y="4"/>
                      <a:pt x="2" y="4"/>
                    </a:cubicBezTo>
                    <a:cubicBezTo>
                      <a:pt x="0" y="4"/>
                      <a:pt x="6" y="0"/>
                      <a:pt x="6"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0305" tIns="45153" rIns="90305" bIns="45153" numCol="1" anchor="t" anchorCtr="0" compatLnSpc="1"/>
              <a:lstStyle/>
              <a:p>
                <a:pPr defTabSz="1203325"/>
                <a:endParaRPr lang="zh-CN" altLang="en-US" sz="1875">
                  <a:solidFill>
                    <a:prstClr val="black"/>
                  </a:solidFill>
                </a:endParaRPr>
              </a:p>
            </p:txBody>
          </p:sp>
          <p:sp>
            <p:nvSpPr>
              <p:cNvPr id="418" name="Freeform 26"/>
              <p:cNvSpPr/>
              <p:nvPr/>
            </p:nvSpPr>
            <p:spPr bwMode="auto">
              <a:xfrm>
                <a:off x="3759201" y="3979863"/>
                <a:ext cx="74613" cy="19050"/>
              </a:xfrm>
              <a:custGeom>
                <a:avLst/>
                <a:gdLst>
                  <a:gd name="T0" fmla="*/ 6 w 20"/>
                  <a:gd name="T1" fmla="*/ 0 h 5"/>
                  <a:gd name="T2" fmla="*/ 20 w 20"/>
                  <a:gd name="T3" fmla="*/ 1 h 5"/>
                  <a:gd name="T4" fmla="*/ 2 w 20"/>
                  <a:gd name="T5" fmla="*/ 5 h 5"/>
                  <a:gd name="T6" fmla="*/ 6 w 20"/>
                  <a:gd name="T7" fmla="*/ 0 h 5"/>
                </a:gdLst>
                <a:ahLst/>
                <a:cxnLst>
                  <a:cxn ang="0">
                    <a:pos x="T0" y="T1"/>
                  </a:cxn>
                  <a:cxn ang="0">
                    <a:pos x="T2" y="T3"/>
                  </a:cxn>
                  <a:cxn ang="0">
                    <a:pos x="T4" y="T5"/>
                  </a:cxn>
                  <a:cxn ang="0">
                    <a:pos x="T6" y="T7"/>
                  </a:cxn>
                </a:cxnLst>
                <a:rect l="0" t="0" r="r" b="b"/>
                <a:pathLst>
                  <a:path w="20" h="5">
                    <a:moveTo>
                      <a:pt x="6" y="0"/>
                    </a:moveTo>
                    <a:cubicBezTo>
                      <a:pt x="20" y="1"/>
                      <a:pt x="20" y="1"/>
                      <a:pt x="20" y="1"/>
                    </a:cubicBezTo>
                    <a:cubicBezTo>
                      <a:pt x="20" y="1"/>
                      <a:pt x="3" y="5"/>
                      <a:pt x="2" y="5"/>
                    </a:cubicBezTo>
                    <a:cubicBezTo>
                      <a:pt x="0" y="5"/>
                      <a:pt x="6" y="0"/>
                      <a:pt x="6"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0305" tIns="45153" rIns="90305" bIns="45153" numCol="1" anchor="t" anchorCtr="0" compatLnSpc="1"/>
              <a:lstStyle/>
              <a:p>
                <a:pPr defTabSz="1203325"/>
                <a:endParaRPr lang="zh-CN" altLang="en-US" sz="1875">
                  <a:solidFill>
                    <a:prstClr val="black"/>
                  </a:solidFill>
                </a:endParaRPr>
              </a:p>
            </p:txBody>
          </p:sp>
          <p:sp>
            <p:nvSpPr>
              <p:cNvPr id="419" name="Freeform 27"/>
              <p:cNvSpPr/>
              <p:nvPr/>
            </p:nvSpPr>
            <p:spPr bwMode="auto">
              <a:xfrm>
                <a:off x="3822701" y="4086225"/>
                <a:ext cx="268288" cy="33338"/>
              </a:xfrm>
              <a:custGeom>
                <a:avLst/>
                <a:gdLst>
                  <a:gd name="T0" fmla="*/ 0 w 72"/>
                  <a:gd name="T1" fmla="*/ 0 h 9"/>
                  <a:gd name="T2" fmla="*/ 68 w 72"/>
                  <a:gd name="T3" fmla="*/ 1 h 9"/>
                  <a:gd name="T4" fmla="*/ 0 w 72"/>
                  <a:gd name="T5" fmla="*/ 0 h 9"/>
                </a:gdLst>
                <a:ahLst/>
                <a:cxnLst>
                  <a:cxn ang="0">
                    <a:pos x="T0" y="T1"/>
                  </a:cxn>
                  <a:cxn ang="0">
                    <a:pos x="T2" y="T3"/>
                  </a:cxn>
                  <a:cxn ang="0">
                    <a:pos x="T4" y="T5"/>
                  </a:cxn>
                </a:cxnLst>
                <a:rect l="0" t="0" r="r" b="b"/>
                <a:pathLst>
                  <a:path w="72" h="9">
                    <a:moveTo>
                      <a:pt x="0" y="0"/>
                    </a:moveTo>
                    <a:cubicBezTo>
                      <a:pt x="0" y="0"/>
                      <a:pt x="65" y="2"/>
                      <a:pt x="68" y="1"/>
                    </a:cubicBezTo>
                    <a:cubicBezTo>
                      <a:pt x="72" y="1"/>
                      <a:pt x="24" y="9"/>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0305" tIns="45153" rIns="90305" bIns="45153" numCol="1" anchor="t" anchorCtr="0" compatLnSpc="1"/>
              <a:lstStyle/>
              <a:p>
                <a:pPr defTabSz="1203325"/>
                <a:endParaRPr lang="zh-CN" altLang="en-US" sz="1875">
                  <a:solidFill>
                    <a:prstClr val="black"/>
                  </a:solidFill>
                </a:endParaRPr>
              </a:p>
            </p:txBody>
          </p:sp>
          <p:sp>
            <p:nvSpPr>
              <p:cNvPr id="420" name="Freeform 28"/>
              <p:cNvSpPr/>
              <p:nvPr/>
            </p:nvSpPr>
            <p:spPr bwMode="auto">
              <a:xfrm>
                <a:off x="4300538" y="4114800"/>
                <a:ext cx="134938" cy="120650"/>
              </a:xfrm>
              <a:custGeom>
                <a:avLst/>
                <a:gdLst>
                  <a:gd name="T0" fmla="*/ 36 w 36"/>
                  <a:gd name="T1" fmla="*/ 0 h 32"/>
                  <a:gd name="T2" fmla="*/ 3 w 36"/>
                  <a:gd name="T3" fmla="*/ 31 h 32"/>
                  <a:gd name="T4" fmla="*/ 36 w 36"/>
                  <a:gd name="T5" fmla="*/ 0 h 32"/>
                </a:gdLst>
                <a:ahLst/>
                <a:cxnLst>
                  <a:cxn ang="0">
                    <a:pos x="T0" y="T1"/>
                  </a:cxn>
                  <a:cxn ang="0">
                    <a:pos x="T2" y="T3"/>
                  </a:cxn>
                  <a:cxn ang="0">
                    <a:pos x="T4" y="T5"/>
                  </a:cxn>
                </a:cxnLst>
                <a:rect l="0" t="0" r="r" b="b"/>
                <a:pathLst>
                  <a:path w="36" h="32">
                    <a:moveTo>
                      <a:pt x="36" y="0"/>
                    </a:moveTo>
                    <a:cubicBezTo>
                      <a:pt x="36" y="0"/>
                      <a:pt x="5" y="30"/>
                      <a:pt x="3" y="31"/>
                    </a:cubicBezTo>
                    <a:cubicBezTo>
                      <a:pt x="0" y="32"/>
                      <a:pt x="21" y="8"/>
                      <a:pt x="36"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0305" tIns="45153" rIns="90305" bIns="45153" numCol="1" anchor="t" anchorCtr="0" compatLnSpc="1"/>
              <a:lstStyle/>
              <a:p>
                <a:pPr defTabSz="1203325"/>
                <a:endParaRPr lang="zh-CN" altLang="en-US" sz="1875">
                  <a:solidFill>
                    <a:prstClr val="black"/>
                  </a:solidFill>
                </a:endParaRPr>
              </a:p>
            </p:txBody>
          </p:sp>
        </p:grpSp>
      </p:grpSp>
      <p:grpSp>
        <p:nvGrpSpPr>
          <p:cNvPr id="421" name="Group 37"/>
          <p:cNvGrpSpPr>
            <a:grpSpLocks noChangeAspect="1"/>
          </p:cNvGrpSpPr>
          <p:nvPr/>
        </p:nvGrpSpPr>
        <p:grpSpPr bwMode="auto">
          <a:xfrm>
            <a:off x="3685331" y="985154"/>
            <a:ext cx="2180907" cy="2638823"/>
            <a:chOff x="2250" y="790"/>
            <a:chExt cx="1205" cy="1458"/>
          </a:xfrm>
          <a:solidFill>
            <a:schemeClr val="accent2">
              <a:lumMod val="75000"/>
            </a:schemeClr>
          </a:solidFill>
        </p:grpSpPr>
        <p:sp>
          <p:nvSpPr>
            <p:cNvPr id="422" name="Rectangle 38"/>
            <p:cNvSpPr>
              <a:spLocks noChangeArrowheads="1"/>
            </p:cNvSpPr>
            <p:nvPr/>
          </p:nvSpPr>
          <p:spPr bwMode="auto">
            <a:xfrm>
              <a:off x="2847" y="1827"/>
              <a:ext cx="12" cy="36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0305" tIns="45153" rIns="90305" bIns="45153" numCol="1" anchor="t" anchorCtr="0" compatLnSpc="1"/>
            <a:lstStyle/>
            <a:p>
              <a:pPr defTabSz="1203325"/>
              <a:endParaRPr lang="zh-CN" altLang="en-US" sz="1875">
                <a:solidFill>
                  <a:prstClr val="black"/>
                </a:solidFill>
              </a:endParaRPr>
            </a:p>
          </p:txBody>
        </p:sp>
        <p:sp>
          <p:nvSpPr>
            <p:cNvPr id="423" name="Freeform 39"/>
            <p:cNvSpPr/>
            <p:nvPr/>
          </p:nvSpPr>
          <p:spPr bwMode="auto">
            <a:xfrm>
              <a:off x="2852" y="2189"/>
              <a:ext cx="170" cy="19"/>
            </a:xfrm>
            <a:custGeom>
              <a:avLst/>
              <a:gdLst>
                <a:gd name="T0" fmla="*/ 170 w 170"/>
                <a:gd name="T1" fmla="*/ 19 h 19"/>
                <a:gd name="T2" fmla="*/ 0 w 170"/>
                <a:gd name="T3" fmla="*/ 12 h 19"/>
                <a:gd name="T4" fmla="*/ 0 w 170"/>
                <a:gd name="T5" fmla="*/ 0 h 19"/>
                <a:gd name="T6" fmla="*/ 170 w 170"/>
                <a:gd name="T7" fmla="*/ 7 h 19"/>
                <a:gd name="T8" fmla="*/ 170 w 170"/>
                <a:gd name="T9" fmla="*/ 19 h 19"/>
              </a:gdLst>
              <a:ahLst/>
              <a:cxnLst>
                <a:cxn ang="0">
                  <a:pos x="T0" y="T1"/>
                </a:cxn>
                <a:cxn ang="0">
                  <a:pos x="T2" y="T3"/>
                </a:cxn>
                <a:cxn ang="0">
                  <a:pos x="T4" y="T5"/>
                </a:cxn>
                <a:cxn ang="0">
                  <a:pos x="T6" y="T7"/>
                </a:cxn>
                <a:cxn ang="0">
                  <a:pos x="T8" y="T9"/>
                </a:cxn>
              </a:cxnLst>
              <a:rect l="0" t="0" r="r" b="b"/>
              <a:pathLst>
                <a:path w="170" h="19">
                  <a:moveTo>
                    <a:pt x="170" y="19"/>
                  </a:moveTo>
                  <a:lnTo>
                    <a:pt x="0" y="12"/>
                  </a:lnTo>
                  <a:lnTo>
                    <a:pt x="0" y="0"/>
                  </a:lnTo>
                  <a:lnTo>
                    <a:pt x="170" y="7"/>
                  </a:lnTo>
                  <a:lnTo>
                    <a:pt x="170" y="1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0305" tIns="45153" rIns="90305" bIns="45153" numCol="1" anchor="t" anchorCtr="0" compatLnSpc="1"/>
            <a:lstStyle/>
            <a:p>
              <a:pPr defTabSz="1203325"/>
              <a:endParaRPr lang="zh-CN" altLang="en-US" sz="1875">
                <a:solidFill>
                  <a:prstClr val="black"/>
                </a:solidFill>
              </a:endParaRPr>
            </a:p>
          </p:txBody>
        </p:sp>
        <p:sp>
          <p:nvSpPr>
            <p:cNvPr id="424" name="Freeform 40"/>
            <p:cNvSpPr/>
            <p:nvPr/>
          </p:nvSpPr>
          <p:spPr bwMode="auto">
            <a:xfrm>
              <a:off x="2725" y="2028"/>
              <a:ext cx="130" cy="170"/>
            </a:xfrm>
            <a:custGeom>
              <a:avLst/>
              <a:gdLst>
                <a:gd name="T0" fmla="*/ 120 w 130"/>
                <a:gd name="T1" fmla="*/ 170 h 170"/>
                <a:gd name="T2" fmla="*/ 0 w 130"/>
                <a:gd name="T3" fmla="*/ 7 h 170"/>
                <a:gd name="T4" fmla="*/ 9 w 130"/>
                <a:gd name="T5" fmla="*/ 0 h 170"/>
                <a:gd name="T6" fmla="*/ 130 w 130"/>
                <a:gd name="T7" fmla="*/ 163 h 170"/>
                <a:gd name="T8" fmla="*/ 120 w 130"/>
                <a:gd name="T9" fmla="*/ 170 h 170"/>
              </a:gdLst>
              <a:ahLst/>
              <a:cxnLst>
                <a:cxn ang="0">
                  <a:pos x="T0" y="T1"/>
                </a:cxn>
                <a:cxn ang="0">
                  <a:pos x="T2" y="T3"/>
                </a:cxn>
                <a:cxn ang="0">
                  <a:pos x="T4" y="T5"/>
                </a:cxn>
                <a:cxn ang="0">
                  <a:pos x="T6" y="T7"/>
                </a:cxn>
                <a:cxn ang="0">
                  <a:pos x="T8" y="T9"/>
                </a:cxn>
              </a:cxnLst>
              <a:rect l="0" t="0" r="r" b="b"/>
              <a:pathLst>
                <a:path w="130" h="170">
                  <a:moveTo>
                    <a:pt x="120" y="170"/>
                  </a:moveTo>
                  <a:lnTo>
                    <a:pt x="0" y="7"/>
                  </a:lnTo>
                  <a:lnTo>
                    <a:pt x="9" y="0"/>
                  </a:lnTo>
                  <a:lnTo>
                    <a:pt x="130" y="163"/>
                  </a:lnTo>
                  <a:lnTo>
                    <a:pt x="120" y="17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0305" tIns="45153" rIns="90305" bIns="45153" numCol="1" anchor="t" anchorCtr="0" compatLnSpc="1"/>
            <a:lstStyle/>
            <a:p>
              <a:pPr defTabSz="1203325"/>
              <a:endParaRPr lang="zh-CN" altLang="en-US" sz="1875">
                <a:solidFill>
                  <a:prstClr val="black"/>
                </a:solidFill>
              </a:endParaRPr>
            </a:p>
          </p:txBody>
        </p:sp>
        <p:sp>
          <p:nvSpPr>
            <p:cNvPr id="425" name="Freeform 41"/>
            <p:cNvSpPr/>
            <p:nvPr/>
          </p:nvSpPr>
          <p:spPr bwMode="auto">
            <a:xfrm>
              <a:off x="2845" y="2047"/>
              <a:ext cx="191" cy="151"/>
            </a:xfrm>
            <a:custGeom>
              <a:avLst/>
              <a:gdLst>
                <a:gd name="T0" fmla="*/ 7 w 191"/>
                <a:gd name="T1" fmla="*/ 151 h 151"/>
                <a:gd name="T2" fmla="*/ 0 w 191"/>
                <a:gd name="T3" fmla="*/ 142 h 151"/>
                <a:gd name="T4" fmla="*/ 184 w 191"/>
                <a:gd name="T5" fmla="*/ 0 h 151"/>
                <a:gd name="T6" fmla="*/ 191 w 191"/>
                <a:gd name="T7" fmla="*/ 10 h 151"/>
                <a:gd name="T8" fmla="*/ 7 w 191"/>
                <a:gd name="T9" fmla="*/ 151 h 151"/>
              </a:gdLst>
              <a:ahLst/>
              <a:cxnLst>
                <a:cxn ang="0">
                  <a:pos x="T0" y="T1"/>
                </a:cxn>
                <a:cxn ang="0">
                  <a:pos x="T2" y="T3"/>
                </a:cxn>
                <a:cxn ang="0">
                  <a:pos x="T4" y="T5"/>
                </a:cxn>
                <a:cxn ang="0">
                  <a:pos x="T6" y="T7"/>
                </a:cxn>
                <a:cxn ang="0">
                  <a:pos x="T8" y="T9"/>
                </a:cxn>
              </a:cxnLst>
              <a:rect l="0" t="0" r="r" b="b"/>
              <a:pathLst>
                <a:path w="191" h="151">
                  <a:moveTo>
                    <a:pt x="7" y="151"/>
                  </a:moveTo>
                  <a:lnTo>
                    <a:pt x="0" y="142"/>
                  </a:lnTo>
                  <a:lnTo>
                    <a:pt x="184" y="0"/>
                  </a:lnTo>
                  <a:lnTo>
                    <a:pt x="191" y="10"/>
                  </a:lnTo>
                  <a:lnTo>
                    <a:pt x="7" y="15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0305" tIns="45153" rIns="90305" bIns="45153" numCol="1" anchor="t" anchorCtr="0" compatLnSpc="1"/>
            <a:lstStyle/>
            <a:p>
              <a:pPr defTabSz="1203325"/>
              <a:endParaRPr lang="zh-CN" altLang="en-US" sz="1875">
                <a:solidFill>
                  <a:prstClr val="black"/>
                </a:solidFill>
              </a:endParaRPr>
            </a:p>
          </p:txBody>
        </p:sp>
        <p:sp>
          <p:nvSpPr>
            <p:cNvPr id="426" name="Freeform 42"/>
            <p:cNvSpPr/>
            <p:nvPr/>
          </p:nvSpPr>
          <p:spPr bwMode="auto">
            <a:xfrm>
              <a:off x="2585" y="2191"/>
              <a:ext cx="265" cy="19"/>
            </a:xfrm>
            <a:custGeom>
              <a:avLst/>
              <a:gdLst>
                <a:gd name="T0" fmla="*/ 0 w 265"/>
                <a:gd name="T1" fmla="*/ 19 h 19"/>
                <a:gd name="T2" fmla="*/ 0 w 265"/>
                <a:gd name="T3" fmla="*/ 7 h 19"/>
                <a:gd name="T4" fmla="*/ 265 w 265"/>
                <a:gd name="T5" fmla="*/ 0 h 19"/>
                <a:gd name="T6" fmla="*/ 265 w 265"/>
                <a:gd name="T7" fmla="*/ 12 h 19"/>
                <a:gd name="T8" fmla="*/ 0 w 265"/>
                <a:gd name="T9" fmla="*/ 19 h 19"/>
              </a:gdLst>
              <a:ahLst/>
              <a:cxnLst>
                <a:cxn ang="0">
                  <a:pos x="T0" y="T1"/>
                </a:cxn>
                <a:cxn ang="0">
                  <a:pos x="T2" y="T3"/>
                </a:cxn>
                <a:cxn ang="0">
                  <a:pos x="T4" y="T5"/>
                </a:cxn>
                <a:cxn ang="0">
                  <a:pos x="T6" y="T7"/>
                </a:cxn>
                <a:cxn ang="0">
                  <a:pos x="T8" y="T9"/>
                </a:cxn>
              </a:cxnLst>
              <a:rect l="0" t="0" r="r" b="b"/>
              <a:pathLst>
                <a:path w="265" h="19">
                  <a:moveTo>
                    <a:pt x="0" y="19"/>
                  </a:moveTo>
                  <a:lnTo>
                    <a:pt x="0" y="7"/>
                  </a:lnTo>
                  <a:lnTo>
                    <a:pt x="265" y="0"/>
                  </a:lnTo>
                  <a:lnTo>
                    <a:pt x="265" y="12"/>
                  </a:lnTo>
                  <a:lnTo>
                    <a:pt x="0" y="1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0305" tIns="45153" rIns="90305" bIns="45153" numCol="1" anchor="t" anchorCtr="0" compatLnSpc="1"/>
            <a:lstStyle/>
            <a:p>
              <a:pPr defTabSz="1203325"/>
              <a:endParaRPr lang="zh-CN" altLang="en-US" sz="1875">
                <a:solidFill>
                  <a:prstClr val="black"/>
                </a:solidFill>
              </a:endParaRPr>
            </a:p>
          </p:txBody>
        </p:sp>
        <p:sp>
          <p:nvSpPr>
            <p:cNvPr id="427" name="Freeform 43"/>
            <p:cNvSpPr/>
            <p:nvPr/>
          </p:nvSpPr>
          <p:spPr bwMode="auto">
            <a:xfrm>
              <a:off x="2524" y="2005"/>
              <a:ext cx="66" cy="201"/>
            </a:xfrm>
            <a:custGeom>
              <a:avLst/>
              <a:gdLst>
                <a:gd name="T0" fmla="*/ 54 w 66"/>
                <a:gd name="T1" fmla="*/ 201 h 201"/>
                <a:gd name="T2" fmla="*/ 0 w 66"/>
                <a:gd name="T3" fmla="*/ 2 h 201"/>
                <a:gd name="T4" fmla="*/ 12 w 66"/>
                <a:gd name="T5" fmla="*/ 0 h 201"/>
                <a:gd name="T6" fmla="*/ 66 w 66"/>
                <a:gd name="T7" fmla="*/ 198 h 201"/>
                <a:gd name="T8" fmla="*/ 54 w 66"/>
                <a:gd name="T9" fmla="*/ 201 h 201"/>
              </a:gdLst>
              <a:ahLst/>
              <a:cxnLst>
                <a:cxn ang="0">
                  <a:pos x="T0" y="T1"/>
                </a:cxn>
                <a:cxn ang="0">
                  <a:pos x="T2" y="T3"/>
                </a:cxn>
                <a:cxn ang="0">
                  <a:pos x="T4" y="T5"/>
                </a:cxn>
                <a:cxn ang="0">
                  <a:pos x="T6" y="T7"/>
                </a:cxn>
                <a:cxn ang="0">
                  <a:pos x="T8" y="T9"/>
                </a:cxn>
              </a:cxnLst>
              <a:rect l="0" t="0" r="r" b="b"/>
              <a:pathLst>
                <a:path w="66" h="201">
                  <a:moveTo>
                    <a:pt x="54" y="201"/>
                  </a:moveTo>
                  <a:lnTo>
                    <a:pt x="0" y="2"/>
                  </a:lnTo>
                  <a:lnTo>
                    <a:pt x="12" y="0"/>
                  </a:lnTo>
                  <a:lnTo>
                    <a:pt x="66" y="198"/>
                  </a:lnTo>
                  <a:lnTo>
                    <a:pt x="54" y="20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0305" tIns="45153" rIns="90305" bIns="45153" numCol="1" anchor="t" anchorCtr="0" compatLnSpc="1"/>
            <a:lstStyle/>
            <a:p>
              <a:pPr defTabSz="1203325"/>
              <a:endParaRPr lang="zh-CN" altLang="en-US" sz="1875">
                <a:solidFill>
                  <a:prstClr val="black"/>
                </a:solidFill>
              </a:endParaRPr>
            </a:p>
          </p:txBody>
        </p:sp>
        <p:sp>
          <p:nvSpPr>
            <p:cNvPr id="428" name="Freeform 44"/>
            <p:cNvSpPr/>
            <p:nvPr/>
          </p:nvSpPr>
          <p:spPr bwMode="auto">
            <a:xfrm>
              <a:off x="2578" y="2031"/>
              <a:ext cx="154" cy="175"/>
            </a:xfrm>
            <a:custGeom>
              <a:avLst/>
              <a:gdLst>
                <a:gd name="T0" fmla="*/ 9 w 154"/>
                <a:gd name="T1" fmla="*/ 175 h 175"/>
                <a:gd name="T2" fmla="*/ 0 w 154"/>
                <a:gd name="T3" fmla="*/ 167 h 175"/>
                <a:gd name="T4" fmla="*/ 147 w 154"/>
                <a:gd name="T5" fmla="*/ 0 h 175"/>
                <a:gd name="T6" fmla="*/ 154 w 154"/>
                <a:gd name="T7" fmla="*/ 7 h 175"/>
                <a:gd name="T8" fmla="*/ 9 w 154"/>
                <a:gd name="T9" fmla="*/ 175 h 175"/>
              </a:gdLst>
              <a:ahLst/>
              <a:cxnLst>
                <a:cxn ang="0">
                  <a:pos x="T0" y="T1"/>
                </a:cxn>
                <a:cxn ang="0">
                  <a:pos x="T2" y="T3"/>
                </a:cxn>
                <a:cxn ang="0">
                  <a:pos x="T4" y="T5"/>
                </a:cxn>
                <a:cxn ang="0">
                  <a:pos x="T6" y="T7"/>
                </a:cxn>
                <a:cxn ang="0">
                  <a:pos x="T8" y="T9"/>
                </a:cxn>
              </a:cxnLst>
              <a:rect l="0" t="0" r="r" b="b"/>
              <a:pathLst>
                <a:path w="154" h="175">
                  <a:moveTo>
                    <a:pt x="9" y="175"/>
                  </a:moveTo>
                  <a:lnTo>
                    <a:pt x="0" y="167"/>
                  </a:lnTo>
                  <a:lnTo>
                    <a:pt x="147" y="0"/>
                  </a:lnTo>
                  <a:lnTo>
                    <a:pt x="154" y="7"/>
                  </a:lnTo>
                  <a:lnTo>
                    <a:pt x="9" y="17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0305" tIns="45153" rIns="90305" bIns="45153" numCol="1" anchor="t" anchorCtr="0" compatLnSpc="1"/>
            <a:lstStyle/>
            <a:p>
              <a:pPr defTabSz="1203325"/>
              <a:endParaRPr lang="zh-CN" altLang="en-US" sz="1875">
                <a:solidFill>
                  <a:prstClr val="black"/>
                </a:solidFill>
              </a:endParaRPr>
            </a:p>
          </p:txBody>
        </p:sp>
        <p:sp>
          <p:nvSpPr>
            <p:cNvPr id="429" name="Freeform 45"/>
            <p:cNvSpPr/>
            <p:nvPr/>
          </p:nvSpPr>
          <p:spPr bwMode="auto">
            <a:xfrm>
              <a:off x="2526" y="2000"/>
              <a:ext cx="203" cy="35"/>
            </a:xfrm>
            <a:custGeom>
              <a:avLst/>
              <a:gdLst>
                <a:gd name="T0" fmla="*/ 203 w 203"/>
                <a:gd name="T1" fmla="*/ 35 h 35"/>
                <a:gd name="T2" fmla="*/ 0 w 203"/>
                <a:gd name="T3" fmla="*/ 9 h 35"/>
                <a:gd name="T4" fmla="*/ 2 w 203"/>
                <a:gd name="T5" fmla="*/ 0 h 35"/>
                <a:gd name="T6" fmla="*/ 203 w 203"/>
                <a:gd name="T7" fmla="*/ 26 h 35"/>
                <a:gd name="T8" fmla="*/ 203 w 203"/>
                <a:gd name="T9" fmla="*/ 35 h 35"/>
              </a:gdLst>
              <a:ahLst/>
              <a:cxnLst>
                <a:cxn ang="0">
                  <a:pos x="T0" y="T1"/>
                </a:cxn>
                <a:cxn ang="0">
                  <a:pos x="T2" y="T3"/>
                </a:cxn>
                <a:cxn ang="0">
                  <a:pos x="T4" y="T5"/>
                </a:cxn>
                <a:cxn ang="0">
                  <a:pos x="T6" y="T7"/>
                </a:cxn>
                <a:cxn ang="0">
                  <a:pos x="T8" y="T9"/>
                </a:cxn>
              </a:cxnLst>
              <a:rect l="0" t="0" r="r" b="b"/>
              <a:pathLst>
                <a:path w="203" h="35">
                  <a:moveTo>
                    <a:pt x="203" y="35"/>
                  </a:moveTo>
                  <a:lnTo>
                    <a:pt x="0" y="9"/>
                  </a:lnTo>
                  <a:lnTo>
                    <a:pt x="2" y="0"/>
                  </a:lnTo>
                  <a:lnTo>
                    <a:pt x="203" y="26"/>
                  </a:lnTo>
                  <a:lnTo>
                    <a:pt x="203" y="3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0305" tIns="45153" rIns="90305" bIns="45153" numCol="1" anchor="t" anchorCtr="0" compatLnSpc="1"/>
            <a:lstStyle/>
            <a:p>
              <a:pPr defTabSz="1203325"/>
              <a:endParaRPr lang="zh-CN" altLang="en-US" sz="1875">
                <a:solidFill>
                  <a:prstClr val="black"/>
                </a:solidFill>
              </a:endParaRPr>
            </a:p>
          </p:txBody>
        </p:sp>
        <p:sp>
          <p:nvSpPr>
            <p:cNvPr id="430" name="Freeform 46"/>
            <p:cNvSpPr/>
            <p:nvPr/>
          </p:nvSpPr>
          <p:spPr bwMode="auto">
            <a:xfrm>
              <a:off x="2725" y="1827"/>
              <a:ext cx="132" cy="206"/>
            </a:xfrm>
            <a:custGeom>
              <a:avLst/>
              <a:gdLst>
                <a:gd name="T0" fmla="*/ 9 w 132"/>
                <a:gd name="T1" fmla="*/ 206 h 206"/>
                <a:gd name="T2" fmla="*/ 0 w 132"/>
                <a:gd name="T3" fmla="*/ 199 h 206"/>
                <a:gd name="T4" fmla="*/ 122 w 132"/>
                <a:gd name="T5" fmla="*/ 0 h 206"/>
                <a:gd name="T6" fmla="*/ 132 w 132"/>
                <a:gd name="T7" fmla="*/ 8 h 206"/>
                <a:gd name="T8" fmla="*/ 9 w 132"/>
                <a:gd name="T9" fmla="*/ 206 h 206"/>
              </a:gdLst>
              <a:ahLst/>
              <a:cxnLst>
                <a:cxn ang="0">
                  <a:pos x="T0" y="T1"/>
                </a:cxn>
                <a:cxn ang="0">
                  <a:pos x="T2" y="T3"/>
                </a:cxn>
                <a:cxn ang="0">
                  <a:pos x="T4" y="T5"/>
                </a:cxn>
                <a:cxn ang="0">
                  <a:pos x="T6" y="T7"/>
                </a:cxn>
                <a:cxn ang="0">
                  <a:pos x="T8" y="T9"/>
                </a:cxn>
              </a:cxnLst>
              <a:rect l="0" t="0" r="r" b="b"/>
              <a:pathLst>
                <a:path w="132" h="206">
                  <a:moveTo>
                    <a:pt x="9" y="206"/>
                  </a:moveTo>
                  <a:lnTo>
                    <a:pt x="0" y="199"/>
                  </a:lnTo>
                  <a:lnTo>
                    <a:pt x="122" y="0"/>
                  </a:lnTo>
                  <a:lnTo>
                    <a:pt x="132" y="8"/>
                  </a:lnTo>
                  <a:lnTo>
                    <a:pt x="9" y="20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0305" tIns="45153" rIns="90305" bIns="45153" numCol="1" anchor="t" anchorCtr="0" compatLnSpc="1"/>
            <a:lstStyle/>
            <a:p>
              <a:pPr defTabSz="1203325"/>
              <a:endParaRPr lang="zh-CN" altLang="en-US" sz="1875">
                <a:solidFill>
                  <a:prstClr val="black"/>
                </a:solidFill>
              </a:endParaRPr>
            </a:p>
          </p:txBody>
        </p:sp>
        <p:sp>
          <p:nvSpPr>
            <p:cNvPr id="431" name="Freeform 47"/>
            <p:cNvSpPr/>
            <p:nvPr/>
          </p:nvSpPr>
          <p:spPr bwMode="auto">
            <a:xfrm>
              <a:off x="3027" y="1939"/>
              <a:ext cx="156" cy="118"/>
            </a:xfrm>
            <a:custGeom>
              <a:avLst/>
              <a:gdLst>
                <a:gd name="T0" fmla="*/ 7 w 156"/>
                <a:gd name="T1" fmla="*/ 118 h 118"/>
                <a:gd name="T2" fmla="*/ 0 w 156"/>
                <a:gd name="T3" fmla="*/ 108 h 118"/>
                <a:gd name="T4" fmla="*/ 149 w 156"/>
                <a:gd name="T5" fmla="*/ 0 h 118"/>
                <a:gd name="T6" fmla="*/ 156 w 156"/>
                <a:gd name="T7" fmla="*/ 7 h 118"/>
                <a:gd name="T8" fmla="*/ 7 w 156"/>
                <a:gd name="T9" fmla="*/ 118 h 118"/>
              </a:gdLst>
              <a:ahLst/>
              <a:cxnLst>
                <a:cxn ang="0">
                  <a:pos x="T0" y="T1"/>
                </a:cxn>
                <a:cxn ang="0">
                  <a:pos x="T2" y="T3"/>
                </a:cxn>
                <a:cxn ang="0">
                  <a:pos x="T4" y="T5"/>
                </a:cxn>
                <a:cxn ang="0">
                  <a:pos x="T6" y="T7"/>
                </a:cxn>
                <a:cxn ang="0">
                  <a:pos x="T8" y="T9"/>
                </a:cxn>
              </a:cxnLst>
              <a:rect l="0" t="0" r="r" b="b"/>
              <a:pathLst>
                <a:path w="156" h="118">
                  <a:moveTo>
                    <a:pt x="7" y="118"/>
                  </a:moveTo>
                  <a:lnTo>
                    <a:pt x="0" y="108"/>
                  </a:lnTo>
                  <a:lnTo>
                    <a:pt x="149" y="0"/>
                  </a:lnTo>
                  <a:lnTo>
                    <a:pt x="156" y="7"/>
                  </a:lnTo>
                  <a:lnTo>
                    <a:pt x="7" y="11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0305" tIns="45153" rIns="90305" bIns="45153" numCol="1" anchor="t" anchorCtr="0" compatLnSpc="1"/>
            <a:lstStyle/>
            <a:p>
              <a:pPr defTabSz="1203325"/>
              <a:endParaRPr lang="zh-CN" altLang="en-US" sz="1875">
                <a:solidFill>
                  <a:prstClr val="black"/>
                </a:solidFill>
              </a:endParaRPr>
            </a:p>
          </p:txBody>
        </p:sp>
        <p:sp>
          <p:nvSpPr>
            <p:cNvPr id="432" name="Freeform 48"/>
            <p:cNvSpPr/>
            <p:nvPr/>
          </p:nvSpPr>
          <p:spPr bwMode="auto">
            <a:xfrm>
              <a:off x="3018" y="2054"/>
              <a:ext cx="18" cy="144"/>
            </a:xfrm>
            <a:custGeom>
              <a:avLst/>
              <a:gdLst>
                <a:gd name="T0" fmla="*/ 11 w 18"/>
                <a:gd name="T1" fmla="*/ 144 h 144"/>
                <a:gd name="T2" fmla="*/ 0 w 18"/>
                <a:gd name="T3" fmla="*/ 144 h 144"/>
                <a:gd name="T4" fmla="*/ 7 w 18"/>
                <a:gd name="T5" fmla="*/ 0 h 144"/>
                <a:gd name="T6" fmla="*/ 18 w 18"/>
                <a:gd name="T7" fmla="*/ 0 h 144"/>
                <a:gd name="T8" fmla="*/ 11 w 18"/>
                <a:gd name="T9" fmla="*/ 144 h 144"/>
              </a:gdLst>
              <a:ahLst/>
              <a:cxnLst>
                <a:cxn ang="0">
                  <a:pos x="T0" y="T1"/>
                </a:cxn>
                <a:cxn ang="0">
                  <a:pos x="T2" y="T3"/>
                </a:cxn>
                <a:cxn ang="0">
                  <a:pos x="T4" y="T5"/>
                </a:cxn>
                <a:cxn ang="0">
                  <a:pos x="T6" y="T7"/>
                </a:cxn>
                <a:cxn ang="0">
                  <a:pos x="T8" y="T9"/>
                </a:cxn>
              </a:cxnLst>
              <a:rect l="0" t="0" r="r" b="b"/>
              <a:pathLst>
                <a:path w="18" h="144">
                  <a:moveTo>
                    <a:pt x="11" y="144"/>
                  </a:moveTo>
                  <a:lnTo>
                    <a:pt x="0" y="144"/>
                  </a:lnTo>
                  <a:lnTo>
                    <a:pt x="7" y="0"/>
                  </a:lnTo>
                  <a:lnTo>
                    <a:pt x="18" y="0"/>
                  </a:lnTo>
                  <a:lnTo>
                    <a:pt x="11" y="14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0305" tIns="45153" rIns="90305" bIns="45153" numCol="1" anchor="t" anchorCtr="0" compatLnSpc="1"/>
            <a:lstStyle/>
            <a:p>
              <a:pPr defTabSz="1203325"/>
              <a:endParaRPr lang="zh-CN" altLang="en-US" sz="1875">
                <a:solidFill>
                  <a:prstClr val="black"/>
                </a:solidFill>
              </a:endParaRPr>
            </a:p>
          </p:txBody>
        </p:sp>
        <p:sp>
          <p:nvSpPr>
            <p:cNvPr id="433" name="Freeform 49"/>
            <p:cNvSpPr/>
            <p:nvPr/>
          </p:nvSpPr>
          <p:spPr bwMode="auto">
            <a:xfrm>
              <a:off x="2732" y="2021"/>
              <a:ext cx="297" cy="40"/>
            </a:xfrm>
            <a:custGeom>
              <a:avLst/>
              <a:gdLst>
                <a:gd name="T0" fmla="*/ 297 w 297"/>
                <a:gd name="T1" fmla="*/ 40 h 40"/>
                <a:gd name="T2" fmla="*/ 0 w 297"/>
                <a:gd name="T3" fmla="*/ 10 h 40"/>
                <a:gd name="T4" fmla="*/ 0 w 297"/>
                <a:gd name="T5" fmla="*/ 0 h 40"/>
                <a:gd name="T6" fmla="*/ 297 w 297"/>
                <a:gd name="T7" fmla="*/ 29 h 40"/>
                <a:gd name="T8" fmla="*/ 297 w 297"/>
                <a:gd name="T9" fmla="*/ 40 h 40"/>
              </a:gdLst>
              <a:ahLst/>
              <a:cxnLst>
                <a:cxn ang="0">
                  <a:pos x="T0" y="T1"/>
                </a:cxn>
                <a:cxn ang="0">
                  <a:pos x="T2" y="T3"/>
                </a:cxn>
                <a:cxn ang="0">
                  <a:pos x="T4" y="T5"/>
                </a:cxn>
                <a:cxn ang="0">
                  <a:pos x="T6" y="T7"/>
                </a:cxn>
                <a:cxn ang="0">
                  <a:pos x="T8" y="T9"/>
                </a:cxn>
              </a:cxnLst>
              <a:rect l="0" t="0" r="r" b="b"/>
              <a:pathLst>
                <a:path w="297" h="40">
                  <a:moveTo>
                    <a:pt x="297" y="40"/>
                  </a:moveTo>
                  <a:lnTo>
                    <a:pt x="0" y="10"/>
                  </a:lnTo>
                  <a:lnTo>
                    <a:pt x="0" y="0"/>
                  </a:lnTo>
                  <a:lnTo>
                    <a:pt x="297" y="29"/>
                  </a:lnTo>
                  <a:lnTo>
                    <a:pt x="297" y="4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0305" tIns="45153" rIns="90305" bIns="45153" numCol="1" anchor="t" anchorCtr="0" compatLnSpc="1"/>
            <a:lstStyle/>
            <a:p>
              <a:pPr defTabSz="1203325"/>
              <a:endParaRPr lang="zh-CN" altLang="en-US" sz="1875">
                <a:solidFill>
                  <a:prstClr val="black"/>
                </a:solidFill>
              </a:endParaRPr>
            </a:p>
          </p:txBody>
        </p:sp>
        <p:sp>
          <p:nvSpPr>
            <p:cNvPr id="434" name="Freeform 50"/>
            <p:cNvSpPr/>
            <p:nvPr/>
          </p:nvSpPr>
          <p:spPr bwMode="auto">
            <a:xfrm>
              <a:off x="3022" y="1853"/>
              <a:ext cx="14" cy="199"/>
            </a:xfrm>
            <a:custGeom>
              <a:avLst/>
              <a:gdLst>
                <a:gd name="T0" fmla="*/ 3 w 14"/>
                <a:gd name="T1" fmla="*/ 199 h 199"/>
                <a:gd name="T2" fmla="*/ 0 w 14"/>
                <a:gd name="T3" fmla="*/ 0 h 199"/>
                <a:gd name="T4" fmla="*/ 12 w 14"/>
                <a:gd name="T5" fmla="*/ 0 h 199"/>
                <a:gd name="T6" fmla="*/ 14 w 14"/>
                <a:gd name="T7" fmla="*/ 199 h 199"/>
                <a:gd name="T8" fmla="*/ 3 w 14"/>
                <a:gd name="T9" fmla="*/ 199 h 199"/>
              </a:gdLst>
              <a:ahLst/>
              <a:cxnLst>
                <a:cxn ang="0">
                  <a:pos x="T0" y="T1"/>
                </a:cxn>
                <a:cxn ang="0">
                  <a:pos x="T2" y="T3"/>
                </a:cxn>
                <a:cxn ang="0">
                  <a:pos x="T4" y="T5"/>
                </a:cxn>
                <a:cxn ang="0">
                  <a:pos x="T6" y="T7"/>
                </a:cxn>
                <a:cxn ang="0">
                  <a:pos x="T8" y="T9"/>
                </a:cxn>
              </a:cxnLst>
              <a:rect l="0" t="0" r="r" b="b"/>
              <a:pathLst>
                <a:path w="14" h="199">
                  <a:moveTo>
                    <a:pt x="3" y="199"/>
                  </a:moveTo>
                  <a:lnTo>
                    <a:pt x="0" y="0"/>
                  </a:lnTo>
                  <a:lnTo>
                    <a:pt x="12" y="0"/>
                  </a:lnTo>
                  <a:lnTo>
                    <a:pt x="14" y="199"/>
                  </a:lnTo>
                  <a:lnTo>
                    <a:pt x="3" y="19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0305" tIns="45153" rIns="90305" bIns="45153" numCol="1" anchor="t" anchorCtr="0" compatLnSpc="1"/>
            <a:lstStyle/>
            <a:p>
              <a:pPr defTabSz="1203325"/>
              <a:endParaRPr lang="zh-CN" altLang="en-US" sz="1875">
                <a:solidFill>
                  <a:prstClr val="black"/>
                </a:solidFill>
              </a:endParaRPr>
            </a:p>
          </p:txBody>
        </p:sp>
        <p:sp>
          <p:nvSpPr>
            <p:cNvPr id="435" name="Freeform 51"/>
            <p:cNvSpPr/>
            <p:nvPr/>
          </p:nvSpPr>
          <p:spPr bwMode="auto">
            <a:xfrm>
              <a:off x="3027" y="2042"/>
              <a:ext cx="123" cy="133"/>
            </a:xfrm>
            <a:custGeom>
              <a:avLst/>
              <a:gdLst>
                <a:gd name="T0" fmla="*/ 49 w 52"/>
                <a:gd name="T1" fmla="*/ 56 h 56"/>
                <a:gd name="T2" fmla="*/ 0 w 52"/>
                <a:gd name="T3" fmla="*/ 2 h 56"/>
                <a:gd name="T4" fmla="*/ 4 w 52"/>
                <a:gd name="T5" fmla="*/ 0 h 56"/>
                <a:gd name="T6" fmla="*/ 2 w 52"/>
                <a:gd name="T7" fmla="*/ 1 h 56"/>
                <a:gd name="T8" fmla="*/ 4 w 52"/>
                <a:gd name="T9" fmla="*/ 0 h 56"/>
                <a:gd name="T10" fmla="*/ 52 w 52"/>
                <a:gd name="T11" fmla="*/ 53 h 56"/>
                <a:gd name="T12" fmla="*/ 49 w 52"/>
                <a:gd name="T13" fmla="*/ 56 h 56"/>
              </a:gdLst>
              <a:ahLst/>
              <a:cxnLst>
                <a:cxn ang="0">
                  <a:pos x="T0" y="T1"/>
                </a:cxn>
                <a:cxn ang="0">
                  <a:pos x="T2" y="T3"/>
                </a:cxn>
                <a:cxn ang="0">
                  <a:pos x="T4" y="T5"/>
                </a:cxn>
                <a:cxn ang="0">
                  <a:pos x="T6" y="T7"/>
                </a:cxn>
                <a:cxn ang="0">
                  <a:pos x="T8" y="T9"/>
                </a:cxn>
                <a:cxn ang="0">
                  <a:pos x="T10" y="T11"/>
                </a:cxn>
                <a:cxn ang="0">
                  <a:pos x="T12" y="T13"/>
                </a:cxn>
              </a:cxnLst>
              <a:rect l="0" t="0" r="r" b="b"/>
              <a:pathLst>
                <a:path w="52" h="56">
                  <a:moveTo>
                    <a:pt x="49" y="56"/>
                  </a:moveTo>
                  <a:cubicBezTo>
                    <a:pt x="1" y="4"/>
                    <a:pt x="0" y="2"/>
                    <a:pt x="0" y="2"/>
                  </a:cubicBezTo>
                  <a:cubicBezTo>
                    <a:pt x="4" y="0"/>
                    <a:pt x="4" y="0"/>
                    <a:pt x="4" y="0"/>
                  </a:cubicBezTo>
                  <a:cubicBezTo>
                    <a:pt x="2" y="1"/>
                    <a:pt x="2" y="1"/>
                    <a:pt x="2" y="1"/>
                  </a:cubicBezTo>
                  <a:cubicBezTo>
                    <a:pt x="4" y="0"/>
                    <a:pt x="4" y="0"/>
                    <a:pt x="4" y="0"/>
                  </a:cubicBezTo>
                  <a:cubicBezTo>
                    <a:pt x="6" y="2"/>
                    <a:pt x="34" y="33"/>
                    <a:pt x="52" y="53"/>
                  </a:cubicBezTo>
                  <a:lnTo>
                    <a:pt x="49" y="5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0305" tIns="45153" rIns="90305" bIns="45153" numCol="1" anchor="t" anchorCtr="0" compatLnSpc="1"/>
            <a:lstStyle/>
            <a:p>
              <a:pPr defTabSz="1203325"/>
              <a:endParaRPr lang="zh-CN" altLang="en-US" sz="1875">
                <a:solidFill>
                  <a:prstClr val="black"/>
                </a:solidFill>
              </a:endParaRPr>
            </a:p>
          </p:txBody>
        </p:sp>
        <p:sp>
          <p:nvSpPr>
            <p:cNvPr id="436" name="Freeform 52"/>
            <p:cNvSpPr/>
            <p:nvPr/>
          </p:nvSpPr>
          <p:spPr bwMode="auto">
            <a:xfrm>
              <a:off x="3025" y="2168"/>
              <a:ext cx="123" cy="40"/>
            </a:xfrm>
            <a:custGeom>
              <a:avLst/>
              <a:gdLst>
                <a:gd name="T0" fmla="*/ 2 w 123"/>
                <a:gd name="T1" fmla="*/ 40 h 40"/>
                <a:gd name="T2" fmla="*/ 0 w 123"/>
                <a:gd name="T3" fmla="*/ 30 h 40"/>
                <a:gd name="T4" fmla="*/ 120 w 123"/>
                <a:gd name="T5" fmla="*/ 0 h 40"/>
                <a:gd name="T6" fmla="*/ 123 w 123"/>
                <a:gd name="T7" fmla="*/ 12 h 40"/>
                <a:gd name="T8" fmla="*/ 2 w 123"/>
                <a:gd name="T9" fmla="*/ 40 h 40"/>
              </a:gdLst>
              <a:ahLst/>
              <a:cxnLst>
                <a:cxn ang="0">
                  <a:pos x="T0" y="T1"/>
                </a:cxn>
                <a:cxn ang="0">
                  <a:pos x="T2" y="T3"/>
                </a:cxn>
                <a:cxn ang="0">
                  <a:pos x="T4" y="T5"/>
                </a:cxn>
                <a:cxn ang="0">
                  <a:pos x="T6" y="T7"/>
                </a:cxn>
                <a:cxn ang="0">
                  <a:pos x="T8" y="T9"/>
                </a:cxn>
              </a:cxnLst>
              <a:rect l="0" t="0" r="r" b="b"/>
              <a:pathLst>
                <a:path w="123" h="40">
                  <a:moveTo>
                    <a:pt x="2" y="40"/>
                  </a:moveTo>
                  <a:lnTo>
                    <a:pt x="0" y="30"/>
                  </a:lnTo>
                  <a:lnTo>
                    <a:pt x="120" y="0"/>
                  </a:lnTo>
                  <a:lnTo>
                    <a:pt x="123" y="12"/>
                  </a:lnTo>
                  <a:lnTo>
                    <a:pt x="2" y="4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0305" tIns="45153" rIns="90305" bIns="45153" numCol="1" anchor="t" anchorCtr="0" compatLnSpc="1"/>
            <a:lstStyle/>
            <a:p>
              <a:pPr defTabSz="1203325"/>
              <a:endParaRPr lang="zh-CN" altLang="en-US" sz="1875">
                <a:solidFill>
                  <a:prstClr val="black"/>
                </a:solidFill>
              </a:endParaRPr>
            </a:p>
          </p:txBody>
        </p:sp>
        <p:sp>
          <p:nvSpPr>
            <p:cNvPr id="437" name="Freeform 53"/>
            <p:cNvSpPr/>
            <p:nvPr/>
          </p:nvSpPr>
          <p:spPr bwMode="auto">
            <a:xfrm>
              <a:off x="3145" y="1943"/>
              <a:ext cx="38" cy="232"/>
            </a:xfrm>
            <a:custGeom>
              <a:avLst/>
              <a:gdLst>
                <a:gd name="T0" fmla="*/ 10 w 38"/>
                <a:gd name="T1" fmla="*/ 232 h 232"/>
                <a:gd name="T2" fmla="*/ 0 w 38"/>
                <a:gd name="T3" fmla="*/ 232 h 232"/>
                <a:gd name="T4" fmla="*/ 26 w 38"/>
                <a:gd name="T5" fmla="*/ 0 h 232"/>
                <a:gd name="T6" fmla="*/ 38 w 38"/>
                <a:gd name="T7" fmla="*/ 0 h 232"/>
                <a:gd name="T8" fmla="*/ 10 w 38"/>
                <a:gd name="T9" fmla="*/ 232 h 232"/>
              </a:gdLst>
              <a:ahLst/>
              <a:cxnLst>
                <a:cxn ang="0">
                  <a:pos x="T0" y="T1"/>
                </a:cxn>
                <a:cxn ang="0">
                  <a:pos x="T2" y="T3"/>
                </a:cxn>
                <a:cxn ang="0">
                  <a:pos x="T4" y="T5"/>
                </a:cxn>
                <a:cxn ang="0">
                  <a:pos x="T6" y="T7"/>
                </a:cxn>
                <a:cxn ang="0">
                  <a:pos x="T8" y="T9"/>
                </a:cxn>
              </a:cxnLst>
              <a:rect l="0" t="0" r="r" b="b"/>
              <a:pathLst>
                <a:path w="38" h="232">
                  <a:moveTo>
                    <a:pt x="10" y="232"/>
                  </a:moveTo>
                  <a:lnTo>
                    <a:pt x="0" y="232"/>
                  </a:lnTo>
                  <a:lnTo>
                    <a:pt x="26" y="0"/>
                  </a:lnTo>
                  <a:lnTo>
                    <a:pt x="38" y="0"/>
                  </a:lnTo>
                  <a:lnTo>
                    <a:pt x="10" y="23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0305" tIns="45153" rIns="90305" bIns="45153" numCol="1" anchor="t" anchorCtr="0" compatLnSpc="1"/>
            <a:lstStyle/>
            <a:p>
              <a:pPr defTabSz="1203325"/>
              <a:endParaRPr lang="zh-CN" altLang="en-US" sz="1875">
                <a:solidFill>
                  <a:prstClr val="black"/>
                </a:solidFill>
              </a:endParaRPr>
            </a:p>
          </p:txBody>
        </p:sp>
        <p:sp>
          <p:nvSpPr>
            <p:cNvPr id="438" name="Freeform 54"/>
            <p:cNvSpPr/>
            <p:nvPr/>
          </p:nvSpPr>
          <p:spPr bwMode="auto">
            <a:xfrm>
              <a:off x="3174" y="1733"/>
              <a:ext cx="111" cy="215"/>
            </a:xfrm>
            <a:custGeom>
              <a:avLst/>
              <a:gdLst>
                <a:gd name="T0" fmla="*/ 9 w 111"/>
                <a:gd name="T1" fmla="*/ 215 h 215"/>
                <a:gd name="T2" fmla="*/ 0 w 111"/>
                <a:gd name="T3" fmla="*/ 210 h 215"/>
                <a:gd name="T4" fmla="*/ 101 w 111"/>
                <a:gd name="T5" fmla="*/ 0 h 215"/>
                <a:gd name="T6" fmla="*/ 111 w 111"/>
                <a:gd name="T7" fmla="*/ 7 h 215"/>
                <a:gd name="T8" fmla="*/ 9 w 111"/>
                <a:gd name="T9" fmla="*/ 215 h 215"/>
              </a:gdLst>
              <a:ahLst/>
              <a:cxnLst>
                <a:cxn ang="0">
                  <a:pos x="T0" y="T1"/>
                </a:cxn>
                <a:cxn ang="0">
                  <a:pos x="T2" y="T3"/>
                </a:cxn>
                <a:cxn ang="0">
                  <a:pos x="T4" y="T5"/>
                </a:cxn>
                <a:cxn ang="0">
                  <a:pos x="T6" y="T7"/>
                </a:cxn>
                <a:cxn ang="0">
                  <a:pos x="T8" y="T9"/>
                </a:cxn>
              </a:cxnLst>
              <a:rect l="0" t="0" r="r" b="b"/>
              <a:pathLst>
                <a:path w="111" h="215">
                  <a:moveTo>
                    <a:pt x="9" y="215"/>
                  </a:moveTo>
                  <a:lnTo>
                    <a:pt x="0" y="210"/>
                  </a:lnTo>
                  <a:lnTo>
                    <a:pt x="101" y="0"/>
                  </a:lnTo>
                  <a:lnTo>
                    <a:pt x="111" y="7"/>
                  </a:lnTo>
                  <a:lnTo>
                    <a:pt x="9" y="21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0305" tIns="45153" rIns="90305" bIns="45153" numCol="1" anchor="t" anchorCtr="0" compatLnSpc="1"/>
            <a:lstStyle/>
            <a:p>
              <a:pPr defTabSz="1203325"/>
              <a:endParaRPr lang="zh-CN" altLang="en-US" sz="1875">
                <a:solidFill>
                  <a:prstClr val="black"/>
                </a:solidFill>
              </a:endParaRPr>
            </a:p>
          </p:txBody>
        </p:sp>
        <p:sp>
          <p:nvSpPr>
            <p:cNvPr id="439" name="Freeform 55"/>
            <p:cNvSpPr/>
            <p:nvPr/>
          </p:nvSpPr>
          <p:spPr bwMode="auto">
            <a:xfrm>
              <a:off x="3273" y="1478"/>
              <a:ext cx="132" cy="262"/>
            </a:xfrm>
            <a:custGeom>
              <a:avLst/>
              <a:gdLst>
                <a:gd name="T0" fmla="*/ 12 w 132"/>
                <a:gd name="T1" fmla="*/ 262 h 262"/>
                <a:gd name="T2" fmla="*/ 0 w 132"/>
                <a:gd name="T3" fmla="*/ 257 h 262"/>
                <a:gd name="T4" fmla="*/ 123 w 132"/>
                <a:gd name="T5" fmla="*/ 0 h 262"/>
                <a:gd name="T6" fmla="*/ 132 w 132"/>
                <a:gd name="T7" fmla="*/ 5 h 262"/>
                <a:gd name="T8" fmla="*/ 12 w 132"/>
                <a:gd name="T9" fmla="*/ 262 h 262"/>
              </a:gdLst>
              <a:ahLst/>
              <a:cxnLst>
                <a:cxn ang="0">
                  <a:pos x="T0" y="T1"/>
                </a:cxn>
                <a:cxn ang="0">
                  <a:pos x="T2" y="T3"/>
                </a:cxn>
                <a:cxn ang="0">
                  <a:pos x="T4" y="T5"/>
                </a:cxn>
                <a:cxn ang="0">
                  <a:pos x="T6" y="T7"/>
                </a:cxn>
                <a:cxn ang="0">
                  <a:pos x="T8" y="T9"/>
                </a:cxn>
              </a:cxnLst>
              <a:rect l="0" t="0" r="r" b="b"/>
              <a:pathLst>
                <a:path w="132" h="262">
                  <a:moveTo>
                    <a:pt x="12" y="262"/>
                  </a:moveTo>
                  <a:lnTo>
                    <a:pt x="0" y="257"/>
                  </a:lnTo>
                  <a:lnTo>
                    <a:pt x="123" y="0"/>
                  </a:lnTo>
                  <a:lnTo>
                    <a:pt x="132" y="5"/>
                  </a:lnTo>
                  <a:lnTo>
                    <a:pt x="12" y="26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0305" tIns="45153" rIns="90305" bIns="45153" numCol="1" anchor="t" anchorCtr="0" compatLnSpc="1"/>
            <a:lstStyle/>
            <a:p>
              <a:pPr defTabSz="1203325"/>
              <a:endParaRPr lang="zh-CN" altLang="en-US" sz="1875">
                <a:solidFill>
                  <a:prstClr val="black"/>
                </a:solidFill>
              </a:endParaRPr>
            </a:p>
          </p:txBody>
        </p:sp>
        <p:sp>
          <p:nvSpPr>
            <p:cNvPr id="440" name="Freeform 56"/>
            <p:cNvSpPr/>
            <p:nvPr/>
          </p:nvSpPr>
          <p:spPr bwMode="auto">
            <a:xfrm>
              <a:off x="3145" y="1591"/>
              <a:ext cx="140" cy="149"/>
            </a:xfrm>
            <a:custGeom>
              <a:avLst/>
              <a:gdLst>
                <a:gd name="T0" fmla="*/ 130 w 140"/>
                <a:gd name="T1" fmla="*/ 149 h 149"/>
                <a:gd name="T2" fmla="*/ 0 w 140"/>
                <a:gd name="T3" fmla="*/ 10 h 149"/>
                <a:gd name="T4" fmla="*/ 7 w 140"/>
                <a:gd name="T5" fmla="*/ 0 h 149"/>
                <a:gd name="T6" fmla="*/ 140 w 140"/>
                <a:gd name="T7" fmla="*/ 142 h 149"/>
                <a:gd name="T8" fmla="*/ 130 w 140"/>
                <a:gd name="T9" fmla="*/ 149 h 149"/>
              </a:gdLst>
              <a:ahLst/>
              <a:cxnLst>
                <a:cxn ang="0">
                  <a:pos x="T0" y="T1"/>
                </a:cxn>
                <a:cxn ang="0">
                  <a:pos x="T2" y="T3"/>
                </a:cxn>
                <a:cxn ang="0">
                  <a:pos x="T4" y="T5"/>
                </a:cxn>
                <a:cxn ang="0">
                  <a:pos x="T6" y="T7"/>
                </a:cxn>
                <a:cxn ang="0">
                  <a:pos x="T8" y="T9"/>
                </a:cxn>
              </a:cxnLst>
              <a:rect l="0" t="0" r="r" b="b"/>
              <a:pathLst>
                <a:path w="140" h="149">
                  <a:moveTo>
                    <a:pt x="130" y="149"/>
                  </a:moveTo>
                  <a:lnTo>
                    <a:pt x="0" y="10"/>
                  </a:lnTo>
                  <a:lnTo>
                    <a:pt x="7" y="0"/>
                  </a:lnTo>
                  <a:lnTo>
                    <a:pt x="140" y="142"/>
                  </a:lnTo>
                  <a:lnTo>
                    <a:pt x="130" y="14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0305" tIns="45153" rIns="90305" bIns="45153" numCol="1" anchor="t" anchorCtr="0" compatLnSpc="1"/>
            <a:lstStyle/>
            <a:p>
              <a:pPr defTabSz="1203325"/>
              <a:endParaRPr lang="zh-CN" altLang="en-US" sz="1875">
                <a:solidFill>
                  <a:prstClr val="black"/>
                </a:solidFill>
              </a:endParaRPr>
            </a:p>
          </p:txBody>
        </p:sp>
        <p:sp>
          <p:nvSpPr>
            <p:cNvPr id="441" name="Freeform 57"/>
            <p:cNvSpPr/>
            <p:nvPr/>
          </p:nvSpPr>
          <p:spPr bwMode="auto">
            <a:xfrm>
              <a:off x="3025" y="1591"/>
              <a:ext cx="127" cy="267"/>
            </a:xfrm>
            <a:custGeom>
              <a:avLst/>
              <a:gdLst>
                <a:gd name="T0" fmla="*/ 9 w 127"/>
                <a:gd name="T1" fmla="*/ 267 h 267"/>
                <a:gd name="T2" fmla="*/ 0 w 127"/>
                <a:gd name="T3" fmla="*/ 262 h 267"/>
                <a:gd name="T4" fmla="*/ 118 w 127"/>
                <a:gd name="T5" fmla="*/ 0 h 267"/>
                <a:gd name="T6" fmla="*/ 127 w 127"/>
                <a:gd name="T7" fmla="*/ 5 h 267"/>
                <a:gd name="T8" fmla="*/ 9 w 127"/>
                <a:gd name="T9" fmla="*/ 267 h 267"/>
              </a:gdLst>
              <a:ahLst/>
              <a:cxnLst>
                <a:cxn ang="0">
                  <a:pos x="T0" y="T1"/>
                </a:cxn>
                <a:cxn ang="0">
                  <a:pos x="T2" y="T3"/>
                </a:cxn>
                <a:cxn ang="0">
                  <a:pos x="T4" y="T5"/>
                </a:cxn>
                <a:cxn ang="0">
                  <a:pos x="T6" y="T7"/>
                </a:cxn>
                <a:cxn ang="0">
                  <a:pos x="T8" y="T9"/>
                </a:cxn>
              </a:cxnLst>
              <a:rect l="0" t="0" r="r" b="b"/>
              <a:pathLst>
                <a:path w="127" h="267">
                  <a:moveTo>
                    <a:pt x="9" y="267"/>
                  </a:moveTo>
                  <a:lnTo>
                    <a:pt x="0" y="262"/>
                  </a:lnTo>
                  <a:lnTo>
                    <a:pt x="118" y="0"/>
                  </a:lnTo>
                  <a:lnTo>
                    <a:pt x="127" y="5"/>
                  </a:lnTo>
                  <a:lnTo>
                    <a:pt x="9" y="26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0305" tIns="45153" rIns="90305" bIns="45153" numCol="1" anchor="t" anchorCtr="0" compatLnSpc="1"/>
            <a:lstStyle/>
            <a:p>
              <a:pPr defTabSz="1203325"/>
              <a:endParaRPr lang="zh-CN" altLang="en-US" sz="1875">
                <a:solidFill>
                  <a:prstClr val="black"/>
                </a:solidFill>
              </a:endParaRPr>
            </a:p>
          </p:txBody>
        </p:sp>
        <p:sp>
          <p:nvSpPr>
            <p:cNvPr id="442" name="Freeform 58"/>
            <p:cNvSpPr/>
            <p:nvPr/>
          </p:nvSpPr>
          <p:spPr bwMode="auto">
            <a:xfrm>
              <a:off x="2852" y="1823"/>
              <a:ext cx="175" cy="38"/>
            </a:xfrm>
            <a:custGeom>
              <a:avLst/>
              <a:gdLst>
                <a:gd name="T0" fmla="*/ 173 w 175"/>
                <a:gd name="T1" fmla="*/ 38 h 38"/>
                <a:gd name="T2" fmla="*/ 0 w 175"/>
                <a:gd name="T3" fmla="*/ 12 h 38"/>
                <a:gd name="T4" fmla="*/ 3 w 175"/>
                <a:gd name="T5" fmla="*/ 0 h 38"/>
                <a:gd name="T6" fmla="*/ 175 w 175"/>
                <a:gd name="T7" fmla="*/ 26 h 38"/>
                <a:gd name="T8" fmla="*/ 173 w 175"/>
                <a:gd name="T9" fmla="*/ 38 h 38"/>
              </a:gdLst>
              <a:ahLst/>
              <a:cxnLst>
                <a:cxn ang="0">
                  <a:pos x="T0" y="T1"/>
                </a:cxn>
                <a:cxn ang="0">
                  <a:pos x="T2" y="T3"/>
                </a:cxn>
                <a:cxn ang="0">
                  <a:pos x="T4" y="T5"/>
                </a:cxn>
                <a:cxn ang="0">
                  <a:pos x="T6" y="T7"/>
                </a:cxn>
                <a:cxn ang="0">
                  <a:pos x="T8" y="T9"/>
                </a:cxn>
              </a:cxnLst>
              <a:rect l="0" t="0" r="r" b="b"/>
              <a:pathLst>
                <a:path w="175" h="38">
                  <a:moveTo>
                    <a:pt x="173" y="38"/>
                  </a:moveTo>
                  <a:lnTo>
                    <a:pt x="0" y="12"/>
                  </a:lnTo>
                  <a:lnTo>
                    <a:pt x="3" y="0"/>
                  </a:lnTo>
                  <a:lnTo>
                    <a:pt x="175" y="26"/>
                  </a:lnTo>
                  <a:lnTo>
                    <a:pt x="173" y="3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0305" tIns="45153" rIns="90305" bIns="45153" numCol="1" anchor="t" anchorCtr="0" compatLnSpc="1"/>
            <a:lstStyle/>
            <a:p>
              <a:pPr defTabSz="1203325"/>
              <a:endParaRPr lang="zh-CN" altLang="en-US" sz="1875">
                <a:solidFill>
                  <a:prstClr val="black"/>
                </a:solidFill>
              </a:endParaRPr>
            </a:p>
          </p:txBody>
        </p:sp>
        <p:sp>
          <p:nvSpPr>
            <p:cNvPr id="443" name="Freeform 59"/>
            <p:cNvSpPr/>
            <p:nvPr/>
          </p:nvSpPr>
          <p:spPr bwMode="auto">
            <a:xfrm>
              <a:off x="3027" y="1849"/>
              <a:ext cx="154" cy="97"/>
            </a:xfrm>
            <a:custGeom>
              <a:avLst/>
              <a:gdLst>
                <a:gd name="T0" fmla="*/ 147 w 154"/>
                <a:gd name="T1" fmla="*/ 97 h 97"/>
                <a:gd name="T2" fmla="*/ 0 w 154"/>
                <a:gd name="T3" fmla="*/ 9 h 97"/>
                <a:gd name="T4" fmla="*/ 7 w 154"/>
                <a:gd name="T5" fmla="*/ 0 h 97"/>
                <a:gd name="T6" fmla="*/ 154 w 154"/>
                <a:gd name="T7" fmla="*/ 87 h 97"/>
                <a:gd name="T8" fmla="*/ 147 w 154"/>
                <a:gd name="T9" fmla="*/ 97 h 97"/>
              </a:gdLst>
              <a:ahLst/>
              <a:cxnLst>
                <a:cxn ang="0">
                  <a:pos x="T0" y="T1"/>
                </a:cxn>
                <a:cxn ang="0">
                  <a:pos x="T2" y="T3"/>
                </a:cxn>
                <a:cxn ang="0">
                  <a:pos x="T4" y="T5"/>
                </a:cxn>
                <a:cxn ang="0">
                  <a:pos x="T6" y="T7"/>
                </a:cxn>
                <a:cxn ang="0">
                  <a:pos x="T8" y="T9"/>
                </a:cxn>
              </a:cxnLst>
              <a:rect l="0" t="0" r="r" b="b"/>
              <a:pathLst>
                <a:path w="154" h="97">
                  <a:moveTo>
                    <a:pt x="147" y="97"/>
                  </a:moveTo>
                  <a:lnTo>
                    <a:pt x="0" y="9"/>
                  </a:lnTo>
                  <a:lnTo>
                    <a:pt x="7" y="0"/>
                  </a:lnTo>
                  <a:lnTo>
                    <a:pt x="154" y="87"/>
                  </a:lnTo>
                  <a:lnTo>
                    <a:pt x="147" y="9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0305" tIns="45153" rIns="90305" bIns="45153" numCol="1" anchor="t" anchorCtr="0" compatLnSpc="1"/>
            <a:lstStyle/>
            <a:p>
              <a:pPr defTabSz="1203325"/>
              <a:endParaRPr lang="zh-CN" altLang="en-US" sz="1875">
                <a:solidFill>
                  <a:prstClr val="black"/>
                </a:solidFill>
              </a:endParaRPr>
            </a:p>
          </p:txBody>
        </p:sp>
        <p:sp>
          <p:nvSpPr>
            <p:cNvPr id="444" name="Freeform 60"/>
            <p:cNvSpPr/>
            <p:nvPr/>
          </p:nvSpPr>
          <p:spPr bwMode="auto">
            <a:xfrm>
              <a:off x="3029" y="1731"/>
              <a:ext cx="251" cy="125"/>
            </a:xfrm>
            <a:custGeom>
              <a:avLst/>
              <a:gdLst>
                <a:gd name="T0" fmla="*/ 5 w 251"/>
                <a:gd name="T1" fmla="*/ 125 h 125"/>
                <a:gd name="T2" fmla="*/ 0 w 251"/>
                <a:gd name="T3" fmla="*/ 115 h 125"/>
                <a:gd name="T4" fmla="*/ 246 w 251"/>
                <a:gd name="T5" fmla="*/ 0 h 125"/>
                <a:gd name="T6" fmla="*/ 251 w 251"/>
                <a:gd name="T7" fmla="*/ 11 h 125"/>
                <a:gd name="T8" fmla="*/ 5 w 251"/>
                <a:gd name="T9" fmla="*/ 125 h 125"/>
              </a:gdLst>
              <a:ahLst/>
              <a:cxnLst>
                <a:cxn ang="0">
                  <a:pos x="T0" y="T1"/>
                </a:cxn>
                <a:cxn ang="0">
                  <a:pos x="T2" y="T3"/>
                </a:cxn>
                <a:cxn ang="0">
                  <a:pos x="T4" y="T5"/>
                </a:cxn>
                <a:cxn ang="0">
                  <a:pos x="T6" y="T7"/>
                </a:cxn>
                <a:cxn ang="0">
                  <a:pos x="T8" y="T9"/>
                </a:cxn>
              </a:cxnLst>
              <a:rect l="0" t="0" r="r" b="b"/>
              <a:pathLst>
                <a:path w="251" h="125">
                  <a:moveTo>
                    <a:pt x="5" y="125"/>
                  </a:moveTo>
                  <a:lnTo>
                    <a:pt x="0" y="115"/>
                  </a:lnTo>
                  <a:lnTo>
                    <a:pt x="246" y="0"/>
                  </a:lnTo>
                  <a:lnTo>
                    <a:pt x="251" y="11"/>
                  </a:lnTo>
                  <a:lnTo>
                    <a:pt x="5" y="12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0305" tIns="45153" rIns="90305" bIns="45153" numCol="1" anchor="t" anchorCtr="0" compatLnSpc="1"/>
            <a:lstStyle/>
            <a:p>
              <a:pPr defTabSz="1203325"/>
              <a:endParaRPr lang="zh-CN" altLang="en-US" sz="1875">
                <a:solidFill>
                  <a:prstClr val="black"/>
                </a:solidFill>
              </a:endParaRPr>
            </a:p>
          </p:txBody>
        </p:sp>
        <p:sp>
          <p:nvSpPr>
            <p:cNvPr id="445" name="Freeform 61"/>
            <p:cNvSpPr/>
            <p:nvPr/>
          </p:nvSpPr>
          <p:spPr bwMode="auto">
            <a:xfrm>
              <a:off x="2989" y="1636"/>
              <a:ext cx="45" cy="215"/>
            </a:xfrm>
            <a:custGeom>
              <a:avLst/>
              <a:gdLst>
                <a:gd name="T0" fmla="*/ 36 w 45"/>
                <a:gd name="T1" fmla="*/ 215 h 215"/>
                <a:gd name="T2" fmla="*/ 0 w 45"/>
                <a:gd name="T3" fmla="*/ 2 h 215"/>
                <a:gd name="T4" fmla="*/ 12 w 45"/>
                <a:gd name="T5" fmla="*/ 0 h 215"/>
                <a:gd name="T6" fmla="*/ 45 w 45"/>
                <a:gd name="T7" fmla="*/ 213 h 215"/>
                <a:gd name="T8" fmla="*/ 36 w 45"/>
                <a:gd name="T9" fmla="*/ 215 h 215"/>
              </a:gdLst>
              <a:ahLst/>
              <a:cxnLst>
                <a:cxn ang="0">
                  <a:pos x="T0" y="T1"/>
                </a:cxn>
                <a:cxn ang="0">
                  <a:pos x="T2" y="T3"/>
                </a:cxn>
                <a:cxn ang="0">
                  <a:pos x="T4" y="T5"/>
                </a:cxn>
                <a:cxn ang="0">
                  <a:pos x="T6" y="T7"/>
                </a:cxn>
                <a:cxn ang="0">
                  <a:pos x="T8" y="T9"/>
                </a:cxn>
              </a:cxnLst>
              <a:rect l="0" t="0" r="r" b="b"/>
              <a:pathLst>
                <a:path w="45" h="215">
                  <a:moveTo>
                    <a:pt x="36" y="215"/>
                  </a:moveTo>
                  <a:lnTo>
                    <a:pt x="0" y="2"/>
                  </a:lnTo>
                  <a:lnTo>
                    <a:pt x="12" y="0"/>
                  </a:lnTo>
                  <a:lnTo>
                    <a:pt x="45" y="213"/>
                  </a:lnTo>
                  <a:lnTo>
                    <a:pt x="36" y="21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0305" tIns="45153" rIns="90305" bIns="45153" numCol="1" anchor="t" anchorCtr="0" compatLnSpc="1"/>
            <a:lstStyle/>
            <a:p>
              <a:pPr defTabSz="1203325"/>
              <a:endParaRPr lang="zh-CN" altLang="en-US" sz="1875">
                <a:solidFill>
                  <a:prstClr val="black"/>
                </a:solidFill>
              </a:endParaRPr>
            </a:p>
          </p:txBody>
        </p:sp>
        <p:sp>
          <p:nvSpPr>
            <p:cNvPr id="446" name="Freeform 62"/>
            <p:cNvSpPr/>
            <p:nvPr/>
          </p:nvSpPr>
          <p:spPr bwMode="auto">
            <a:xfrm>
              <a:off x="2845" y="1641"/>
              <a:ext cx="14" cy="186"/>
            </a:xfrm>
            <a:custGeom>
              <a:avLst/>
              <a:gdLst>
                <a:gd name="T0" fmla="*/ 2 w 14"/>
                <a:gd name="T1" fmla="*/ 186 h 186"/>
                <a:gd name="T2" fmla="*/ 0 w 14"/>
                <a:gd name="T3" fmla="*/ 0 h 186"/>
                <a:gd name="T4" fmla="*/ 12 w 14"/>
                <a:gd name="T5" fmla="*/ 0 h 186"/>
                <a:gd name="T6" fmla="*/ 14 w 14"/>
                <a:gd name="T7" fmla="*/ 186 h 186"/>
                <a:gd name="T8" fmla="*/ 2 w 14"/>
                <a:gd name="T9" fmla="*/ 186 h 186"/>
              </a:gdLst>
              <a:ahLst/>
              <a:cxnLst>
                <a:cxn ang="0">
                  <a:pos x="T0" y="T1"/>
                </a:cxn>
                <a:cxn ang="0">
                  <a:pos x="T2" y="T3"/>
                </a:cxn>
                <a:cxn ang="0">
                  <a:pos x="T4" y="T5"/>
                </a:cxn>
                <a:cxn ang="0">
                  <a:pos x="T6" y="T7"/>
                </a:cxn>
                <a:cxn ang="0">
                  <a:pos x="T8" y="T9"/>
                </a:cxn>
              </a:cxnLst>
              <a:rect l="0" t="0" r="r" b="b"/>
              <a:pathLst>
                <a:path w="14" h="186">
                  <a:moveTo>
                    <a:pt x="2" y="186"/>
                  </a:moveTo>
                  <a:lnTo>
                    <a:pt x="0" y="0"/>
                  </a:lnTo>
                  <a:lnTo>
                    <a:pt x="12" y="0"/>
                  </a:lnTo>
                  <a:lnTo>
                    <a:pt x="14" y="186"/>
                  </a:lnTo>
                  <a:lnTo>
                    <a:pt x="2" y="18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0305" tIns="45153" rIns="90305" bIns="45153" numCol="1" anchor="t" anchorCtr="0" compatLnSpc="1"/>
            <a:lstStyle/>
            <a:p>
              <a:pPr defTabSz="1203325"/>
              <a:endParaRPr lang="zh-CN" altLang="en-US" sz="1875">
                <a:solidFill>
                  <a:prstClr val="black"/>
                </a:solidFill>
              </a:endParaRPr>
            </a:p>
          </p:txBody>
        </p:sp>
        <p:sp>
          <p:nvSpPr>
            <p:cNvPr id="447" name="Freeform 63"/>
            <p:cNvSpPr/>
            <p:nvPr/>
          </p:nvSpPr>
          <p:spPr bwMode="auto">
            <a:xfrm>
              <a:off x="2833" y="1350"/>
              <a:ext cx="24" cy="293"/>
            </a:xfrm>
            <a:custGeom>
              <a:avLst/>
              <a:gdLst>
                <a:gd name="T0" fmla="*/ 12 w 24"/>
                <a:gd name="T1" fmla="*/ 293 h 293"/>
                <a:gd name="T2" fmla="*/ 0 w 24"/>
                <a:gd name="T3" fmla="*/ 3 h 293"/>
                <a:gd name="T4" fmla="*/ 12 w 24"/>
                <a:gd name="T5" fmla="*/ 0 h 293"/>
                <a:gd name="T6" fmla="*/ 24 w 24"/>
                <a:gd name="T7" fmla="*/ 293 h 293"/>
                <a:gd name="T8" fmla="*/ 12 w 24"/>
                <a:gd name="T9" fmla="*/ 293 h 293"/>
              </a:gdLst>
              <a:ahLst/>
              <a:cxnLst>
                <a:cxn ang="0">
                  <a:pos x="T0" y="T1"/>
                </a:cxn>
                <a:cxn ang="0">
                  <a:pos x="T2" y="T3"/>
                </a:cxn>
                <a:cxn ang="0">
                  <a:pos x="T4" y="T5"/>
                </a:cxn>
                <a:cxn ang="0">
                  <a:pos x="T6" y="T7"/>
                </a:cxn>
                <a:cxn ang="0">
                  <a:pos x="T8" y="T9"/>
                </a:cxn>
              </a:cxnLst>
              <a:rect l="0" t="0" r="r" b="b"/>
              <a:pathLst>
                <a:path w="24" h="293">
                  <a:moveTo>
                    <a:pt x="12" y="293"/>
                  </a:moveTo>
                  <a:lnTo>
                    <a:pt x="0" y="3"/>
                  </a:lnTo>
                  <a:lnTo>
                    <a:pt x="12" y="0"/>
                  </a:lnTo>
                  <a:lnTo>
                    <a:pt x="24" y="293"/>
                  </a:lnTo>
                  <a:lnTo>
                    <a:pt x="12" y="29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0305" tIns="45153" rIns="90305" bIns="45153" numCol="1" anchor="t" anchorCtr="0" compatLnSpc="1"/>
            <a:lstStyle/>
            <a:p>
              <a:pPr defTabSz="1203325"/>
              <a:endParaRPr lang="zh-CN" altLang="en-US" sz="1875">
                <a:solidFill>
                  <a:prstClr val="black"/>
                </a:solidFill>
              </a:endParaRPr>
            </a:p>
          </p:txBody>
        </p:sp>
        <p:sp>
          <p:nvSpPr>
            <p:cNvPr id="448" name="Freeform 64"/>
            <p:cNvSpPr/>
            <p:nvPr/>
          </p:nvSpPr>
          <p:spPr bwMode="auto">
            <a:xfrm>
              <a:off x="2855" y="1631"/>
              <a:ext cx="141" cy="22"/>
            </a:xfrm>
            <a:custGeom>
              <a:avLst/>
              <a:gdLst>
                <a:gd name="T0" fmla="*/ 0 w 141"/>
                <a:gd name="T1" fmla="*/ 22 h 22"/>
                <a:gd name="T2" fmla="*/ 0 w 141"/>
                <a:gd name="T3" fmla="*/ 10 h 22"/>
                <a:gd name="T4" fmla="*/ 141 w 141"/>
                <a:gd name="T5" fmla="*/ 0 h 22"/>
                <a:gd name="T6" fmla="*/ 141 w 141"/>
                <a:gd name="T7" fmla="*/ 12 h 22"/>
                <a:gd name="T8" fmla="*/ 0 w 141"/>
                <a:gd name="T9" fmla="*/ 22 h 22"/>
              </a:gdLst>
              <a:ahLst/>
              <a:cxnLst>
                <a:cxn ang="0">
                  <a:pos x="T0" y="T1"/>
                </a:cxn>
                <a:cxn ang="0">
                  <a:pos x="T2" y="T3"/>
                </a:cxn>
                <a:cxn ang="0">
                  <a:pos x="T4" y="T5"/>
                </a:cxn>
                <a:cxn ang="0">
                  <a:pos x="T6" y="T7"/>
                </a:cxn>
                <a:cxn ang="0">
                  <a:pos x="T8" y="T9"/>
                </a:cxn>
              </a:cxnLst>
              <a:rect l="0" t="0" r="r" b="b"/>
              <a:pathLst>
                <a:path w="141" h="22">
                  <a:moveTo>
                    <a:pt x="0" y="22"/>
                  </a:moveTo>
                  <a:lnTo>
                    <a:pt x="0" y="10"/>
                  </a:lnTo>
                  <a:lnTo>
                    <a:pt x="141" y="0"/>
                  </a:lnTo>
                  <a:lnTo>
                    <a:pt x="141" y="12"/>
                  </a:lnTo>
                  <a:lnTo>
                    <a:pt x="0" y="2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0305" tIns="45153" rIns="90305" bIns="45153" numCol="1" anchor="t" anchorCtr="0" compatLnSpc="1"/>
            <a:lstStyle/>
            <a:p>
              <a:pPr defTabSz="1203325"/>
              <a:endParaRPr lang="zh-CN" altLang="en-US" sz="1875">
                <a:solidFill>
                  <a:prstClr val="black"/>
                </a:solidFill>
              </a:endParaRPr>
            </a:p>
          </p:txBody>
        </p:sp>
        <p:sp>
          <p:nvSpPr>
            <p:cNvPr id="449" name="Freeform 65"/>
            <p:cNvSpPr/>
            <p:nvPr/>
          </p:nvSpPr>
          <p:spPr bwMode="auto">
            <a:xfrm>
              <a:off x="2649" y="1643"/>
              <a:ext cx="206" cy="140"/>
            </a:xfrm>
            <a:custGeom>
              <a:avLst/>
              <a:gdLst>
                <a:gd name="T0" fmla="*/ 7 w 206"/>
                <a:gd name="T1" fmla="*/ 140 h 140"/>
                <a:gd name="T2" fmla="*/ 0 w 206"/>
                <a:gd name="T3" fmla="*/ 130 h 140"/>
                <a:gd name="T4" fmla="*/ 198 w 206"/>
                <a:gd name="T5" fmla="*/ 0 h 140"/>
                <a:gd name="T6" fmla="*/ 206 w 206"/>
                <a:gd name="T7" fmla="*/ 10 h 140"/>
                <a:gd name="T8" fmla="*/ 7 w 206"/>
                <a:gd name="T9" fmla="*/ 140 h 140"/>
              </a:gdLst>
              <a:ahLst/>
              <a:cxnLst>
                <a:cxn ang="0">
                  <a:pos x="T0" y="T1"/>
                </a:cxn>
                <a:cxn ang="0">
                  <a:pos x="T2" y="T3"/>
                </a:cxn>
                <a:cxn ang="0">
                  <a:pos x="T4" y="T5"/>
                </a:cxn>
                <a:cxn ang="0">
                  <a:pos x="T6" y="T7"/>
                </a:cxn>
                <a:cxn ang="0">
                  <a:pos x="T8" y="T9"/>
                </a:cxn>
              </a:cxnLst>
              <a:rect l="0" t="0" r="r" b="b"/>
              <a:pathLst>
                <a:path w="206" h="140">
                  <a:moveTo>
                    <a:pt x="7" y="140"/>
                  </a:moveTo>
                  <a:lnTo>
                    <a:pt x="0" y="130"/>
                  </a:lnTo>
                  <a:lnTo>
                    <a:pt x="198" y="0"/>
                  </a:lnTo>
                  <a:lnTo>
                    <a:pt x="206" y="10"/>
                  </a:lnTo>
                  <a:lnTo>
                    <a:pt x="7" y="14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0305" tIns="45153" rIns="90305" bIns="45153" numCol="1" anchor="t" anchorCtr="0" compatLnSpc="1"/>
            <a:lstStyle/>
            <a:p>
              <a:pPr defTabSz="1203325"/>
              <a:endParaRPr lang="zh-CN" altLang="en-US" sz="1875">
                <a:solidFill>
                  <a:prstClr val="black"/>
                </a:solidFill>
              </a:endParaRPr>
            </a:p>
          </p:txBody>
        </p:sp>
        <p:sp>
          <p:nvSpPr>
            <p:cNvPr id="450" name="Freeform 66"/>
            <p:cNvSpPr/>
            <p:nvPr/>
          </p:nvSpPr>
          <p:spPr bwMode="auto">
            <a:xfrm>
              <a:off x="2524" y="1776"/>
              <a:ext cx="134" cy="231"/>
            </a:xfrm>
            <a:custGeom>
              <a:avLst/>
              <a:gdLst>
                <a:gd name="T0" fmla="*/ 9 w 134"/>
                <a:gd name="T1" fmla="*/ 231 h 231"/>
                <a:gd name="T2" fmla="*/ 0 w 134"/>
                <a:gd name="T3" fmla="*/ 224 h 231"/>
                <a:gd name="T4" fmla="*/ 125 w 134"/>
                <a:gd name="T5" fmla="*/ 0 h 231"/>
                <a:gd name="T6" fmla="*/ 134 w 134"/>
                <a:gd name="T7" fmla="*/ 4 h 231"/>
                <a:gd name="T8" fmla="*/ 9 w 134"/>
                <a:gd name="T9" fmla="*/ 231 h 231"/>
              </a:gdLst>
              <a:ahLst/>
              <a:cxnLst>
                <a:cxn ang="0">
                  <a:pos x="T0" y="T1"/>
                </a:cxn>
                <a:cxn ang="0">
                  <a:pos x="T2" y="T3"/>
                </a:cxn>
                <a:cxn ang="0">
                  <a:pos x="T4" y="T5"/>
                </a:cxn>
                <a:cxn ang="0">
                  <a:pos x="T6" y="T7"/>
                </a:cxn>
                <a:cxn ang="0">
                  <a:pos x="T8" y="T9"/>
                </a:cxn>
              </a:cxnLst>
              <a:rect l="0" t="0" r="r" b="b"/>
              <a:pathLst>
                <a:path w="134" h="231">
                  <a:moveTo>
                    <a:pt x="9" y="231"/>
                  </a:moveTo>
                  <a:lnTo>
                    <a:pt x="0" y="224"/>
                  </a:lnTo>
                  <a:lnTo>
                    <a:pt x="125" y="0"/>
                  </a:lnTo>
                  <a:lnTo>
                    <a:pt x="134" y="4"/>
                  </a:lnTo>
                  <a:lnTo>
                    <a:pt x="9" y="23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0305" tIns="45153" rIns="90305" bIns="45153" numCol="1" anchor="t" anchorCtr="0" compatLnSpc="1"/>
            <a:lstStyle/>
            <a:p>
              <a:pPr defTabSz="1203325"/>
              <a:endParaRPr lang="zh-CN" altLang="en-US" sz="1875">
                <a:solidFill>
                  <a:prstClr val="black"/>
                </a:solidFill>
              </a:endParaRPr>
            </a:p>
          </p:txBody>
        </p:sp>
        <p:sp>
          <p:nvSpPr>
            <p:cNvPr id="451" name="Freeform 67"/>
            <p:cNvSpPr/>
            <p:nvPr/>
          </p:nvSpPr>
          <p:spPr bwMode="auto">
            <a:xfrm>
              <a:off x="2526" y="1825"/>
              <a:ext cx="329" cy="177"/>
            </a:xfrm>
            <a:custGeom>
              <a:avLst/>
              <a:gdLst>
                <a:gd name="T0" fmla="*/ 5 w 329"/>
                <a:gd name="T1" fmla="*/ 177 h 177"/>
                <a:gd name="T2" fmla="*/ 0 w 329"/>
                <a:gd name="T3" fmla="*/ 168 h 177"/>
                <a:gd name="T4" fmla="*/ 324 w 329"/>
                <a:gd name="T5" fmla="*/ 0 h 177"/>
                <a:gd name="T6" fmla="*/ 329 w 329"/>
                <a:gd name="T7" fmla="*/ 10 h 177"/>
                <a:gd name="T8" fmla="*/ 5 w 329"/>
                <a:gd name="T9" fmla="*/ 177 h 177"/>
              </a:gdLst>
              <a:ahLst/>
              <a:cxnLst>
                <a:cxn ang="0">
                  <a:pos x="T0" y="T1"/>
                </a:cxn>
                <a:cxn ang="0">
                  <a:pos x="T2" y="T3"/>
                </a:cxn>
                <a:cxn ang="0">
                  <a:pos x="T4" y="T5"/>
                </a:cxn>
                <a:cxn ang="0">
                  <a:pos x="T6" y="T7"/>
                </a:cxn>
                <a:cxn ang="0">
                  <a:pos x="T8" y="T9"/>
                </a:cxn>
              </a:cxnLst>
              <a:rect l="0" t="0" r="r" b="b"/>
              <a:pathLst>
                <a:path w="329" h="177">
                  <a:moveTo>
                    <a:pt x="5" y="177"/>
                  </a:moveTo>
                  <a:lnTo>
                    <a:pt x="0" y="168"/>
                  </a:lnTo>
                  <a:lnTo>
                    <a:pt x="324" y="0"/>
                  </a:lnTo>
                  <a:lnTo>
                    <a:pt x="329" y="10"/>
                  </a:lnTo>
                  <a:lnTo>
                    <a:pt x="5" y="17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0305" tIns="45153" rIns="90305" bIns="45153" numCol="1" anchor="t" anchorCtr="0" compatLnSpc="1"/>
            <a:lstStyle/>
            <a:p>
              <a:pPr defTabSz="1203325"/>
              <a:endParaRPr lang="zh-CN" altLang="en-US" sz="1875">
                <a:solidFill>
                  <a:prstClr val="black"/>
                </a:solidFill>
              </a:endParaRPr>
            </a:p>
          </p:txBody>
        </p:sp>
        <p:sp>
          <p:nvSpPr>
            <p:cNvPr id="452" name="Freeform 68"/>
            <p:cNvSpPr/>
            <p:nvPr/>
          </p:nvSpPr>
          <p:spPr bwMode="auto">
            <a:xfrm>
              <a:off x="2649" y="1773"/>
              <a:ext cx="83" cy="255"/>
            </a:xfrm>
            <a:custGeom>
              <a:avLst/>
              <a:gdLst>
                <a:gd name="T0" fmla="*/ 73 w 83"/>
                <a:gd name="T1" fmla="*/ 255 h 255"/>
                <a:gd name="T2" fmla="*/ 0 w 83"/>
                <a:gd name="T3" fmla="*/ 5 h 255"/>
                <a:gd name="T4" fmla="*/ 12 w 83"/>
                <a:gd name="T5" fmla="*/ 0 h 255"/>
                <a:gd name="T6" fmla="*/ 83 w 83"/>
                <a:gd name="T7" fmla="*/ 251 h 255"/>
                <a:gd name="T8" fmla="*/ 73 w 83"/>
                <a:gd name="T9" fmla="*/ 255 h 255"/>
              </a:gdLst>
              <a:ahLst/>
              <a:cxnLst>
                <a:cxn ang="0">
                  <a:pos x="T0" y="T1"/>
                </a:cxn>
                <a:cxn ang="0">
                  <a:pos x="T2" y="T3"/>
                </a:cxn>
                <a:cxn ang="0">
                  <a:pos x="T4" y="T5"/>
                </a:cxn>
                <a:cxn ang="0">
                  <a:pos x="T6" y="T7"/>
                </a:cxn>
                <a:cxn ang="0">
                  <a:pos x="T8" y="T9"/>
                </a:cxn>
              </a:cxnLst>
              <a:rect l="0" t="0" r="r" b="b"/>
              <a:pathLst>
                <a:path w="83" h="255">
                  <a:moveTo>
                    <a:pt x="73" y="255"/>
                  </a:moveTo>
                  <a:lnTo>
                    <a:pt x="0" y="5"/>
                  </a:lnTo>
                  <a:lnTo>
                    <a:pt x="12" y="0"/>
                  </a:lnTo>
                  <a:lnTo>
                    <a:pt x="83" y="251"/>
                  </a:lnTo>
                  <a:lnTo>
                    <a:pt x="73" y="25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0305" tIns="45153" rIns="90305" bIns="45153" numCol="1" anchor="t" anchorCtr="0" compatLnSpc="1"/>
            <a:lstStyle/>
            <a:p>
              <a:pPr defTabSz="1203325"/>
              <a:endParaRPr lang="zh-CN" altLang="en-US" sz="1875">
                <a:solidFill>
                  <a:prstClr val="black"/>
                </a:solidFill>
              </a:endParaRPr>
            </a:p>
          </p:txBody>
        </p:sp>
        <p:sp>
          <p:nvSpPr>
            <p:cNvPr id="453" name="Freeform 69"/>
            <p:cNvSpPr/>
            <p:nvPr/>
          </p:nvSpPr>
          <p:spPr bwMode="auto">
            <a:xfrm>
              <a:off x="2358" y="1650"/>
              <a:ext cx="175" cy="350"/>
            </a:xfrm>
            <a:custGeom>
              <a:avLst/>
              <a:gdLst>
                <a:gd name="T0" fmla="*/ 163 w 175"/>
                <a:gd name="T1" fmla="*/ 350 h 350"/>
                <a:gd name="T2" fmla="*/ 0 w 175"/>
                <a:gd name="T3" fmla="*/ 5 h 350"/>
                <a:gd name="T4" fmla="*/ 10 w 175"/>
                <a:gd name="T5" fmla="*/ 0 h 350"/>
                <a:gd name="T6" fmla="*/ 175 w 175"/>
                <a:gd name="T7" fmla="*/ 345 h 350"/>
                <a:gd name="T8" fmla="*/ 163 w 175"/>
                <a:gd name="T9" fmla="*/ 350 h 350"/>
              </a:gdLst>
              <a:ahLst/>
              <a:cxnLst>
                <a:cxn ang="0">
                  <a:pos x="T0" y="T1"/>
                </a:cxn>
                <a:cxn ang="0">
                  <a:pos x="T2" y="T3"/>
                </a:cxn>
                <a:cxn ang="0">
                  <a:pos x="T4" y="T5"/>
                </a:cxn>
                <a:cxn ang="0">
                  <a:pos x="T6" y="T7"/>
                </a:cxn>
                <a:cxn ang="0">
                  <a:pos x="T8" y="T9"/>
                </a:cxn>
              </a:cxnLst>
              <a:rect l="0" t="0" r="r" b="b"/>
              <a:pathLst>
                <a:path w="175" h="350">
                  <a:moveTo>
                    <a:pt x="163" y="350"/>
                  </a:moveTo>
                  <a:lnTo>
                    <a:pt x="0" y="5"/>
                  </a:lnTo>
                  <a:lnTo>
                    <a:pt x="10" y="0"/>
                  </a:lnTo>
                  <a:lnTo>
                    <a:pt x="175" y="345"/>
                  </a:lnTo>
                  <a:lnTo>
                    <a:pt x="163" y="35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0305" tIns="45153" rIns="90305" bIns="45153" numCol="1" anchor="t" anchorCtr="0" compatLnSpc="1"/>
            <a:lstStyle/>
            <a:p>
              <a:pPr defTabSz="1203325"/>
              <a:endParaRPr lang="zh-CN" altLang="en-US" sz="1875">
                <a:solidFill>
                  <a:prstClr val="black"/>
                </a:solidFill>
              </a:endParaRPr>
            </a:p>
          </p:txBody>
        </p:sp>
        <p:sp>
          <p:nvSpPr>
            <p:cNvPr id="454" name="Freeform 70"/>
            <p:cNvSpPr/>
            <p:nvPr/>
          </p:nvSpPr>
          <p:spPr bwMode="auto">
            <a:xfrm>
              <a:off x="2283" y="1289"/>
              <a:ext cx="85" cy="366"/>
            </a:xfrm>
            <a:custGeom>
              <a:avLst/>
              <a:gdLst>
                <a:gd name="T0" fmla="*/ 73 w 85"/>
                <a:gd name="T1" fmla="*/ 366 h 366"/>
                <a:gd name="T2" fmla="*/ 0 w 85"/>
                <a:gd name="T3" fmla="*/ 2 h 366"/>
                <a:gd name="T4" fmla="*/ 11 w 85"/>
                <a:gd name="T5" fmla="*/ 0 h 366"/>
                <a:gd name="T6" fmla="*/ 85 w 85"/>
                <a:gd name="T7" fmla="*/ 366 h 366"/>
                <a:gd name="T8" fmla="*/ 73 w 85"/>
                <a:gd name="T9" fmla="*/ 366 h 366"/>
              </a:gdLst>
              <a:ahLst/>
              <a:cxnLst>
                <a:cxn ang="0">
                  <a:pos x="T0" y="T1"/>
                </a:cxn>
                <a:cxn ang="0">
                  <a:pos x="T2" y="T3"/>
                </a:cxn>
                <a:cxn ang="0">
                  <a:pos x="T4" y="T5"/>
                </a:cxn>
                <a:cxn ang="0">
                  <a:pos x="T6" y="T7"/>
                </a:cxn>
                <a:cxn ang="0">
                  <a:pos x="T8" y="T9"/>
                </a:cxn>
              </a:cxnLst>
              <a:rect l="0" t="0" r="r" b="b"/>
              <a:pathLst>
                <a:path w="85" h="366">
                  <a:moveTo>
                    <a:pt x="73" y="366"/>
                  </a:moveTo>
                  <a:lnTo>
                    <a:pt x="0" y="2"/>
                  </a:lnTo>
                  <a:lnTo>
                    <a:pt x="11" y="0"/>
                  </a:lnTo>
                  <a:lnTo>
                    <a:pt x="85" y="366"/>
                  </a:lnTo>
                  <a:lnTo>
                    <a:pt x="73" y="36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0305" tIns="45153" rIns="90305" bIns="45153" numCol="1" anchor="t" anchorCtr="0" compatLnSpc="1"/>
            <a:lstStyle/>
            <a:p>
              <a:pPr defTabSz="1203325"/>
              <a:endParaRPr lang="zh-CN" altLang="en-US" sz="1875">
                <a:solidFill>
                  <a:prstClr val="black"/>
                </a:solidFill>
              </a:endParaRPr>
            </a:p>
          </p:txBody>
        </p:sp>
        <p:sp>
          <p:nvSpPr>
            <p:cNvPr id="455" name="Freeform 71"/>
            <p:cNvSpPr/>
            <p:nvPr/>
          </p:nvSpPr>
          <p:spPr bwMode="auto">
            <a:xfrm>
              <a:off x="2285" y="1289"/>
              <a:ext cx="168" cy="139"/>
            </a:xfrm>
            <a:custGeom>
              <a:avLst/>
              <a:gdLst>
                <a:gd name="T0" fmla="*/ 161 w 168"/>
                <a:gd name="T1" fmla="*/ 139 h 139"/>
                <a:gd name="T2" fmla="*/ 0 w 168"/>
                <a:gd name="T3" fmla="*/ 7 h 139"/>
                <a:gd name="T4" fmla="*/ 7 w 168"/>
                <a:gd name="T5" fmla="*/ 0 h 139"/>
                <a:gd name="T6" fmla="*/ 168 w 168"/>
                <a:gd name="T7" fmla="*/ 130 h 139"/>
                <a:gd name="T8" fmla="*/ 161 w 168"/>
                <a:gd name="T9" fmla="*/ 139 h 139"/>
              </a:gdLst>
              <a:ahLst/>
              <a:cxnLst>
                <a:cxn ang="0">
                  <a:pos x="T0" y="T1"/>
                </a:cxn>
                <a:cxn ang="0">
                  <a:pos x="T2" y="T3"/>
                </a:cxn>
                <a:cxn ang="0">
                  <a:pos x="T4" y="T5"/>
                </a:cxn>
                <a:cxn ang="0">
                  <a:pos x="T6" y="T7"/>
                </a:cxn>
                <a:cxn ang="0">
                  <a:pos x="T8" y="T9"/>
                </a:cxn>
              </a:cxnLst>
              <a:rect l="0" t="0" r="r" b="b"/>
              <a:pathLst>
                <a:path w="168" h="139">
                  <a:moveTo>
                    <a:pt x="161" y="139"/>
                  </a:moveTo>
                  <a:lnTo>
                    <a:pt x="0" y="7"/>
                  </a:lnTo>
                  <a:lnTo>
                    <a:pt x="7" y="0"/>
                  </a:lnTo>
                  <a:lnTo>
                    <a:pt x="168" y="130"/>
                  </a:lnTo>
                  <a:lnTo>
                    <a:pt x="161" y="13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0305" tIns="45153" rIns="90305" bIns="45153" numCol="1" anchor="t" anchorCtr="0" compatLnSpc="1"/>
            <a:lstStyle/>
            <a:p>
              <a:pPr defTabSz="1203325"/>
              <a:endParaRPr lang="zh-CN" altLang="en-US" sz="1875">
                <a:solidFill>
                  <a:prstClr val="black"/>
                </a:solidFill>
              </a:endParaRPr>
            </a:p>
          </p:txBody>
        </p:sp>
        <p:sp>
          <p:nvSpPr>
            <p:cNvPr id="456" name="Freeform 72"/>
            <p:cNvSpPr/>
            <p:nvPr/>
          </p:nvSpPr>
          <p:spPr bwMode="auto">
            <a:xfrm>
              <a:off x="2356" y="1423"/>
              <a:ext cx="99" cy="227"/>
            </a:xfrm>
            <a:custGeom>
              <a:avLst/>
              <a:gdLst>
                <a:gd name="T0" fmla="*/ 9 w 99"/>
                <a:gd name="T1" fmla="*/ 227 h 227"/>
                <a:gd name="T2" fmla="*/ 0 w 99"/>
                <a:gd name="T3" fmla="*/ 223 h 227"/>
                <a:gd name="T4" fmla="*/ 90 w 99"/>
                <a:gd name="T5" fmla="*/ 0 h 227"/>
                <a:gd name="T6" fmla="*/ 99 w 99"/>
                <a:gd name="T7" fmla="*/ 5 h 227"/>
                <a:gd name="T8" fmla="*/ 9 w 99"/>
                <a:gd name="T9" fmla="*/ 227 h 227"/>
              </a:gdLst>
              <a:ahLst/>
              <a:cxnLst>
                <a:cxn ang="0">
                  <a:pos x="T0" y="T1"/>
                </a:cxn>
                <a:cxn ang="0">
                  <a:pos x="T2" y="T3"/>
                </a:cxn>
                <a:cxn ang="0">
                  <a:pos x="T4" y="T5"/>
                </a:cxn>
                <a:cxn ang="0">
                  <a:pos x="T6" y="T7"/>
                </a:cxn>
                <a:cxn ang="0">
                  <a:pos x="T8" y="T9"/>
                </a:cxn>
              </a:cxnLst>
              <a:rect l="0" t="0" r="r" b="b"/>
              <a:pathLst>
                <a:path w="99" h="227">
                  <a:moveTo>
                    <a:pt x="9" y="227"/>
                  </a:moveTo>
                  <a:lnTo>
                    <a:pt x="0" y="223"/>
                  </a:lnTo>
                  <a:lnTo>
                    <a:pt x="90" y="0"/>
                  </a:lnTo>
                  <a:lnTo>
                    <a:pt x="99" y="5"/>
                  </a:lnTo>
                  <a:lnTo>
                    <a:pt x="9" y="22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0305" tIns="45153" rIns="90305" bIns="45153" numCol="1" anchor="t" anchorCtr="0" compatLnSpc="1"/>
            <a:lstStyle/>
            <a:p>
              <a:pPr defTabSz="1203325"/>
              <a:endParaRPr lang="zh-CN" altLang="en-US" sz="1875">
                <a:solidFill>
                  <a:prstClr val="black"/>
                </a:solidFill>
              </a:endParaRPr>
            </a:p>
          </p:txBody>
        </p:sp>
        <p:sp>
          <p:nvSpPr>
            <p:cNvPr id="457" name="Freeform 73"/>
            <p:cNvSpPr/>
            <p:nvPr/>
          </p:nvSpPr>
          <p:spPr bwMode="auto">
            <a:xfrm>
              <a:off x="2446" y="1419"/>
              <a:ext cx="179" cy="106"/>
            </a:xfrm>
            <a:custGeom>
              <a:avLst/>
              <a:gdLst>
                <a:gd name="T0" fmla="*/ 175 w 179"/>
                <a:gd name="T1" fmla="*/ 106 h 106"/>
                <a:gd name="T2" fmla="*/ 0 w 179"/>
                <a:gd name="T3" fmla="*/ 9 h 106"/>
                <a:gd name="T4" fmla="*/ 4 w 179"/>
                <a:gd name="T5" fmla="*/ 0 h 106"/>
                <a:gd name="T6" fmla="*/ 179 w 179"/>
                <a:gd name="T7" fmla="*/ 97 h 106"/>
                <a:gd name="T8" fmla="*/ 175 w 179"/>
                <a:gd name="T9" fmla="*/ 106 h 106"/>
              </a:gdLst>
              <a:ahLst/>
              <a:cxnLst>
                <a:cxn ang="0">
                  <a:pos x="T0" y="T1"/>
                </a:cxn>
                <a:cxn ang="0">
                  <a:pos x="T2" y="T3"/>
                </a:cxn>
                <a:cxn ang="0">
                  <a:pos x="T4" y="T5"/>
                </a:cxn>
                <a:cxn ang="0">
                  <a:pos x="T6" y="T7"/>
                </a:cxn>
                <a:cxn ang="0">
                  <a:pos x="T8" y="T9"/>
                </a:cxn>
              </a:cxnLst>
              <a:rect l="0" t="0" r="r" b="b"/>
              <a:pathLst>
                <a:path w="179" h="106">
                  <a:moveTo>
                    <a:pt x="175" y="106"/>
                  </a:moveTo>
                  <a:lnTo>
                    <a:pt x="0" y="9"/>
                  </a:lnTo>
                  <a:lnTo>
                    <a:pt x="4" y="0"/>
                  </a:lnTo>
                  <a:lnTo>
                    <a:pt x="179" y="97"/>
                  </a:lnTo>
                  <a:lnTo>
                    <a:pt x="175" y="10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0305" tIns="45153" rIns="90305" bIns="45153" numCol="1" anchor="t" anchorCtr="0" compatLnSpc="1"/>
            <a:lstStyle/>
            <a:p>
              <a:pPr defTabSz="1203325"/>
              <a:endParaRPr lang="zh-CN" altLang="en-US" sz="1875">
                <a:solidFill>
                  <a:prstClr val="black"/>
                </a:solidFill>
              </a:endParaRPr>
            </a:p>
          </p:txBody>
        </p:sp>
        <p:sp>
          <p:nvSpPr>
            <p:cNvPr id="458" name="Freeform 74"/>
            <p:cNvSpPr/>
            <p:nvPr/>
          </p:nvSpPr>
          <p:spPr bwMode="auto">
            <a:xfrm>
              <a:off x="2613" y="1518"/>
              <a:ext cx="43" cy="262"/>
            </a:xfrm>
            <a:custGeom>
              <a:avLst/>
              <a:gdLst>
                <a:gd name="T0" fmla="*/ 34 w 43"/>
                <a:gd name="T1" fmla="*/ 262 h 262"/>
                <a:gd name="T2" fmla="*/ 0 w 43"/>
                <a:gd name="T3" fmla="*/ 2 h 262"/>
                <a:gd name="T4" fmla="*/ 12 w 43"/>
                <a:gd name="T5" fmla="*/ 0 h 262"/>
                <a:gd name="T6" fmla="*/ 43 w 43"/>
                <a:gd name="T7" fmla="*/ 260 h 262"/>
                <a:gd name="T8" fmla="*/ 34 w 43"/>
                <a:gd name="T9" fmla="*/ 262 h 262"/>
              </a:gdLst>
              <a:ahLst/>
              <a:cxnLst>
                <a:cxn ang="0">
                  <a:pos x="T0" y="T1"/>
                </a:cxn>
                <a:cxn ang="0">
                  <a:pos x="T2" y="T3"/>
                </a:cxn>
                <a:cxn ang="0">
                  <a:pos x="T4" y="T5"/>
                </a:cxn>
                <a:cxn ang="0">
                  <a:pos x="T6" y="T7"/>
                </a:cxn>
                <a:cxn ang="0">
                  <a:pos x="T8" y="T9"/>
                </a:cxn>
              </a:cxnLst>
              <a:rect l="0" t="0" r="r" b="b"/>
              <a:pathLst>
                <a:path w="43" h="262">
                  <a:moveTo>
                    <a:pt x="34" y="262"/>
                  </a:moveTo>
                  <a:lnTo>
                    <a:pt x="0" y="2"/>
                  </a:lnTo>
                  <a:lnTo>
                    <a:pt x="12" y="0"/>
                  </a:lnTo>
                  <a:lnTo>
                    <a:pt x="43" y="260"/>
                  </a:lnTo>
                  <a:lnTo>
                    <a:pt x="34" y="26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0305" tIns="45153" rIns="90305" bIns="45153" numCol="1" anchor="t" anchorCtr="0" compatLnSpc="1"/>
            <a:lstStyle/>
            <a:p>
              <a:pPr defTabSz="1203325"/>
              <a:endParaRPr lang="zh-CN" altLang="en-US" sz="1875">
                <a:solidFill>
                  <a:prstClr val="black"/>
                </a:solidFill>
              </a:endParaRPr>
            </a:p>
          </p:txBody>
        </p:sp>
        <p:sp>
          <p:nvSpPr>
            <p:cNvPr id="459" name="Freeform 75"/>
            <p:cNvSpPr/>
            <p:nvPr/>
          </p:nvSpPr>
          <p:spPr bwMode="auto">
            <a:xfrm>
              <a:off x="2621" y="1516"/>
              <a:ext cx="231" cy="134"/>
            </a:xfrm>
            <a:custGeom>
              <a:avLst/>
              <a:gdLst>
                <a:gd name="T0" fmla="*/ 226 w 231"/>
                <a:gd name="T1" fmla="*/ 134 h 134"/>
                <a:gd name="T2" fmla="*/ 0 w 231"/>
                <a:gd name="T3" fmla="*/ 9 h 134"/>
                <a:gd name="T4" fmla="*/ 4 w 231"/>
                <a:gd name="T5" fmla="*/ 0 h 134"/>
                <a:gd name="T6" fmla="*/ 231 w 231"/>
                <a:gd name="T7" fmla="*/ 125 h 134"/>
                <a:gd name="T8" fmla="*/ 226 w 231"/>
                <a:gd name="T9" fmla="*/ 134 h 134"/>
              </a:gdLst>
              <a:ahLst/>
              <a:cxnLst>
                <a:cxn ang="0">
                  <a:pos x="T0" y="T1"/>
                </a:cxn>
                <a:cxn ang="0">
                  <a:pos x="T2" y="T3"/>
                </a:cxn>
                <a:cxn ang="0">
                  <a:pos x="T4" y="T5"/>
                </a:cxn>
                <a:cxn ang="0">
                  <a:pos x="T6" y="T7"/>
                </a:cxn>
                <a:cxn ang="0">
                  <a:pos x="T8" y="T9"/>
                </a:cxn>
              </a:cxnLst>
              <a:rect l="0" t="0" r="r" b="b"/>
              <a:pathLst>
                <a:path w="231" h="134">
                  <a:moveTo>
                    <a:pt x="226" y="134"/>
                  </a:moveTo>
                  <a:lnTo>
                    <a:pt x="0" y="9"/>
                  </a:lnTo>
                  <a:lnTo>
                    <a:pt x="4" y="0"/>
                  </a:lnTo>
                  <a:lnTo>
                    <a:pt x="231" y="125"/>
                  </a:lnTo>
                  <a:lnTo>
                    <a:pt x="226" y="13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0305" tIns="45153" rIns="90305" bIns="45153" numCol="1" anchor="t" anchorCtr="0" compatLnSpc="1"/>
            <a:lstStyle/>
            <a:p>
              <a:pPr defTabSz="1203325"/>
              <a:endParaRPr lang="zh-CN" altLang="en-US" sz="1875">
                <a:solidFill>
                  <a:prstClr val="black"/>
                </a:solidFill>
              </a:endParaRPr>
            </a:p>
          </p:txBody>
        </p:sp>
        <p:sp>
          <p:nvSpPr>
            <p:cNvPr id="460" name="Freeform 76"/>
            <p:cNvSpPr/>
            <p:nvPr/>
          </p:nvSpPr>
          <p:spPr bwMode="auto">
            <a:xfrm>
              <a:off x="2595" y="1383"/>
              <a:ext cx="33" cy="140"/>
            </a:xfrm>
            <a:custGeom>
              <a:avLst/>
              <a:gdLst>
                <a:gd name="T0" fmla="*/ 21 w 33"/>
                <a:gd name="T1" fmla="*/ 140 h 140"/>
                <a:gd name="T2" fmla="*/ 0 w 33"/>
                <a:gd name="T3" fmla="*/ 0 h 140"/>
                <a:gd name="T4" fmla="*/ 9 w 33"/>
                <a:gd name="T5" fmla="*/ 0 h 140"/>
                <a:gd name="T6" fmla="*/ 33 w 33"/>
                <a:gd name="T7" fmla="*/ 137 h 140"/>
                <a:gd name="T8" fmla="*/ 21 w 33"/>
                <a:gd name="T9" fmla="*/ 140 h 140"/>
              </a:gdLst>
              <a:ahLst/>
              <a:cxnLst>
                <a:cxn ang="0">
                  <a:pos x="T0" y="T1"/>
                </a:cxn>
                <a:cxn ang="0">
                  <a:pos x="T2" y="T3"/>
                </a:cxn>
                <a:cxn ang="0">
                  <a:pos x="T4" y="T5"/>
                </a:cxn>
                <a:cxn ang="0">
                  <a:pos x="T6" y="T7"/>
                </a:cxn>
                <a:cxn ang="0">
                  <a:pos x="T8" y="T9"/>
                </a:cxn>
              </a:cxnLst>
              <a:rect l="0" t="0" r="r" b="b"/>
              <a:pathLst>
                <a:path w="33" h="140">
                  <a:moveTo>
                    <a:pt x="21" y="140"/>
                  </a:moveTo>
                  <a:lnTo>
                    <a:pt x="0" y="0"/>
                  </a:lnTo>
                  <a:lnTo>
                    <a:pt x="9" y="0"/>
                  </a:lnTo>
                  <a:lnTo>
                    <a:pt x="33" y="137"/>
                  </a:lnTo>
                  <a:lnTo>
                    <a:pt x="21" y="14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0305" tIns="45153" rIns="90305" bIns="45153" numCol="1" anchor="t" anchorCtr="0" compatLnSpc="1"/>
            <a:lstStyle/>
            <a:p>
              <a:pPr defTabSz="1203325"/>
              <a:endParaRPr lang="zh-CN" altLang="en-US" sz="1875">
                <a:solidFill>
                  <a:prstClr val="black"/>
                </a:solidFill>
              </a:endParaRPr>
            </a:p>
          </p:txBody>
        </p:sp>
        <p:sp>
          <p:nvSpPr>
            <p:cNvPr id="461" name="Freeform 77"/>
            <p:cNvSpPr/>
            <p:nvPr/>
          </p:nvSpPr>
          <p:spPr bwMode="auto">
            <a:xfrm>
              <a:off x="2361" y="1513"/>
              <a:ext cx="262" cy="135"/>
            </a:xfrm>
            <a:custGeom>
              <a:avLst/>
              <a:gdLst>
                <a:gd name="T0" fmla="*/ 4 w 262"/>
                <a:gd name="T1" fmla="*/ 135 h 135"/>
                <a:gd name="T2" fmla="*/ 0 w 262"/>
                <a:gd name="T3" fmla="*/ 125 h 135"/>
                <a:gd name="T4" fmla="*/ 257 w 262"/>
                <a:gd name="T5" fmla="*/ 0 h 135"/>
                <a:gd name="T6" fmla="*/ 262 w 262"/>
                <a:gd name="T7" fmla="*/ 10 h 135"/>
                <a:gd name="T8" fmla="*/ 4 w 262"/>
                <a:gd name="T9" fmla="*/ 135 h 135"/>
              </a:gdLst>
              <a:ahLst/>
              <a:cxnLst>
                <a:cxn ang="0">
                  <a:pos x="T0" y="T1"/>
                </a:cxn>
                <a:cxn ang="0">
                  <a:pos x="T2" y="T3"/>
                </a:cxn>
                <a:cxn ang="0">
                  <a:pos x="T4" y="T5"/>
                </a:cxn>
                <a:cxn ang="0">
                  <a:pos x="T6" y="T7"/>
                </a:cxn>
                <a:cxn ang="0">
                  <a:pos x="T8" y="T9"/>
                </a:cxn>
              </a:cxnLst>
              <a:rect l="0" t="0" r="r" b="b"/>
              <a:pathLst>
                <a:path w="262" h="135">
                  <a:moveTo>
                    <a:pt x="4" y="135"/>
                  </a:moveTo>
                  <a:lnTo>
                    <a:pt x="0" y="125"/>
                  </a:lnTo>
                  <a:lnTo>
                    <a:pt x="257" y="0"/>
                  </a:lnTo>
                  <a:lnTo>
                    <a:pt x="262" y="10"/>
                  </a:lnTo>
                  <a:lnTo>
                    <a:pt x="4" y="13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0305" tIns="45153" rIns="90305" bIns="45153" numCol="1" anchor="t" anchorCtr="0" compatLnSpc="1"/>
            <a:lstStyle/>
            <a:p>
              <a:pPr defTabSz="1203325"/>
              <a:endParaRPr lang="zh-CN" altLang="en-US" sz="1875">
                <a:solidFill>
                  <a:prstClr val="black"/>
                </a:solidFill>
              </a:endParaRPr>
            </a:p>
          </p:txBody>
        </p:sp>
        <p:sp>
          <p:nvSpPr>
            <p:cNvPr id="462" name="Freeform 78"/>
            <p:cNvSpPr/>
            <p:nvPr/>
          </p:nvSpPr>
          <p:spPr bwMode="auto">
            <a:xfrm>
              <a:off x="2361" y="1641"/>
              <a:ext cx="290" cy="135"/>
            </a:xfrm>
            <a:custGeom>
              <a:avLst/>
              <a:gdLst>
                <a:gd name="T0" fmla="*/ 288 w 290"/>
                <a:gd name="T1" fmla="*/ 135 h 135"/>
                <a:gd name="T2" fmla="*/ 0 w 290"/>
                <a:gd name="T3" fmla="*/ 9 h 135"/>
                <a:gd name="T4" fmla="*/ 4 w 290"/>
                <a:gd name="T5" fmla="*/ 0 h 135"/>
                <a:gd name="T6" fmla="*/ 290 w 290"/>
                <a:gd name="T7" fmla="*/ 125 h 135"/>
                <a:gd name="T8" fmla="*/ 288 w 290"/>
                <a:gd name="T9" fmla="*/ 135 h 135"/>
              </a:gdLst>
              <a:ahLst/>
              <a:cxnLst>
                <a:cxn ang="0">
                  <a:pos x="T0" y="T1"/>
                </a:cxn>
                <a:cxn ang="0">
                  <a:pos x="T2" y="T3"/>
                </a:cxn>
                <a:cxn ang="0">
                  <a:pos x="T4" y="T5"/>
                </a:cxn>
                <a:cxn ang="0">
                  <a:pos x="T6" y="T7"/>
                </a:cxn>
                <a:cxn ang="0">
                  <a:pos x="T8" y="T9"/>
                </a:cxn>
              </a:cxnLst>
              <a:rect l="0" t="0" r="r" b="b"/>
              <a:pathLst>
                <a:path w="290" h="135">
                  <a:moveTo>
                    <a:pt x="288" y="135"/>
                  </a:moveTo>
                  <a:lnTo>
                    <a:pt x="0" y="9"/>
                  </a:lnTo>
                  <a:lnTo>
                    <a:pt x="4" y="0"/>
                  </a:lnTo>
                  <a:lnTo>
                    <a:pt x="290" y="125"/>
                  </a:lnTo>
                  <a:lnTo>
                    <a:pt x="288" y="13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0305" tIns="45153" rIns="90305" bIns="45153" numCol="1" anchor="t" anchorCtr="0" compatLnSpc="1"/>
            <a:lstStyle/>
            <a:p>
              <a:pPr defTabSz="1203325"/>
              <a:endParaRPr lang="zh-CN" altLang="en-US" sz="1875">
                <a:solidFill>
                  <a:prstClr val="black"/>
                </a:solidFill>
              </a:endParaRPr>
            </a:p>
          </p:txBody>
        </p:sp>
        <p:sp>
          <p:nvSpPr>
            <p:cNvPr id="463" name="Freeform 79"/>
            <p:cNvSpPr/>
            <p:nvPr/>
          </p:nvSpPr>
          <p:spPr bwMode="auto">
            <a:xfrm>
              <a:off x="2656" y="1731"/>
              <a:ext cx="619" cy="52"/>
            </a:xfrm>
            <a:custGeom>
              <a:avLst/>
              <a:gdLst>
                <a:gd name="T0" fmla="*/ 0 w 619"/>
                <a:gd name="T1" fmla="*/ 52 h 52"/>
                <a:gd name="T2" fmla="*/ 0 w 619"/>
                <a:gd name="T3" fmla="*/ 40 h 52"/>
                <a:gd name="T4" fmla="*/ 619 w 619"/>
                <a:gd name="T5" fmla="*/ 0 h 52"/>
                <a:gd name="T6" fmla="*/ 619 w 619"/>
                <a:gd name="T7" fmla="*/ 11 h 52"/>
                <a:gd name="T8" fmla="*/ 0 w 619"/>
                <a:gd name="T9" fmla="*/ 52 h 52"/>
              </a:gdLst>
              <a:ahLst/>
              <a:cxnLst>
                <a:cxn ang="0">
                  <a:pos x="T0" y="T1"/>
                </a:cxn>
                <a:cxn ang="0">
                  <a:pos x="T2" y="T3"/>
                </a:cxn>
                <a:cxn ang="0">
                  <a:pos x="T4" y="T5"/>
                </a:cxn>
                <a:cxn ang="0">
                  <a:pos x="T6" y="T7"/>
                </a:cxn>
                <a:cxn ang="0">
                  <a:pos x="T8" y="T9"/>
                </a:cxn>
              </a:cxnLst>
              <a:rect l="0" t="0" r="r" b="b"/>
              <a:pathLst>
                <a:path w="619" h="52">
                  <a:moveTo>
                    <a:pt x="0" y="52"/>
                  </a:moveTo>
                  <a:lnTo>
                    <a:pt x="0" y="40"/>
                  </a:lnTo>
                  <a:lnTo>
                    <a:pt x="619" y="0"/>
                  </a:lnTo>
                  <a:lnTo>
                    <a:pt x="619" y="11"/>
                  </a:lnTo>
                  <a:lnTo>
                    <a:pt x="0" y="5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0305" tIns="45153" rIns="90305" bIns="45153" numCol="1" anchor="t" anchorCtr="0" compatLnSpc="1"/>
            <a:lstStyle/>
            <a:p>
              <a:pPr defTabSz="1203325"/>
              <a:endParaRPr lang="zh-CN" altLang="en-US" sz="1875">
                <a:solidFill>
                  <a:prstClr val="black"/>
                </a:solidFill>
              </a:endParaRPr>
            </a:p>
          </p:txBody>
        </p:sp>
        <p:sp>
          <p:nvSpPr>
            <p:cNvPr id="464" name="Freeform 80"/>
            <p:cNvSpPr/>
            <p:nvPr/>
          </p:nvSpPr>
          <p:spPr bwMode="auto">
            <a:xfrm>
              <a:off x="3145" y="1475"/>
              <a:ext cx="258" cy="123"/>
            </a:xfrm>
            <a:custGeom>
              <a:avLst/>
              <a:gdLst>
                <a:gd name="T0" fmla="*/ 5 w 258"/>
                <a:gd name="T1" fmla="*/ 123 h 123"/>
                <a:gd name="T2" fmla="*/ 0 w 258"/>
                <a:gd name="T3" fmla="*/ 114 h 123"/>
                <a:gd name="T4" fmla="*/ 253 w 258"/>
                <a:gd name="T5" fmla="*/ 0 h 123"/>
                <a:gd name="T6" fmla="*/ 258 w 258"/>
                <a:gd name="T7" fmla="*/ 10 h 123"/>
                <a:gd name="T8" fmla="*/ 5 w 258"/>
                <a:gd name="T9" fmla="*/ 123 h 123"/>
              </a:gdLst>
              <a:ahLst/>
              <a:cxnLst>
                <a:cxn ang="0">
                  <a:pos x="T0" y="T1"/>
                </a:cxn>
                <a:cxn ang="0">
                  <a:pos x="T2" y="T3"/>
                </a:cxn>
                <a:cxn ang="0">
                  <a:pos x="T4" y="T5"/>
                </a:cxn>
                <a:cxn ang="0">
                  <a:pos x="T6" y="T7"/>
                </a:cxn>
                <a:cxn ang="0">
                  <a:pos x="T8" y="T9"/>
                </a:cxn>
              </a:cxnLst>
              <a:rect l="0" t="0" r="r" b="b"/>
              <a:pathLst>
                <a:path w="258" h="123">
                  <a:moveTo>
                    <a:pt x="5" y="123"/>
                  </a:moveTo>
                  <a:lnTo>
                    <a:pt x="0" y="114"/>
                  </a:lnTo>
                  <a:lnTo>
                    <a:pt x="253" y="0"/>
                  </a:lnTo>
                  <a:lnTo>
                    <a:pt x="258" y="10"/>
                  </a:lnTo>
                  <a:lnTo>
                    <a:pt x="5" y="12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0305" tIns="45153" rIns="90305" bIns="45153" numCol="1" anchor="t" anchorCtr="0" compatLnSpc="1"/>
            <a:lstStyle/>
            <a:p>
              <a:pPr defTabSz="1203325"/>
              <a:endParaRPr lang="zh-CN" altLang="en-US" sz="1875">
                <a:solidFill>
                  <a:prstClr val="black"/>
                </a:solidFill>
              </a:endParaRPr>
            </a:p>
          </p:txBody>
        </p:sp>
        <p:sp>
          <p:nvSpPr>
            <p:cNvPr id="465" name="Freeform 81"/>
            <p:cNvSpPr/>
            <p:nvPr/>
          </p:nvSpPr>
          <p:spPr bwMode="auto">
            <a:xfrm>
              <a:off x="2994" y="1589"/>
              <a:ext cx="156" cy="52"/>
            </a:xfrm>
            <a:custGeom>
              <a:avLst/>
              <a:gdLst>
                <a:gd name="T0" fmla="*/ 2 w 156"/>
                <a:gd name="T1" fmla="*/ 52 h 52"/>
                <a:gd name="T2" fmla="*/ 0 w 156"/>
                <a:gd name="T3" fmla="*/ 40 h 52"/>
                <a:gd name="T4" fmla="*/ 154 w 156"/>
                <a:gd name="T5" fmla="*/ 0 h 52"/>
                <a:gd name="T6" fmla="*/ 156 w 156"/>
                <a:gd name="T7" fmla="*/ 9 h 52"/>
                <a:gd name="T8" fmla="*/ 2 w 156"/>
                <a:gd name="T9" fmla="*/ 52 h 52"/>
              </a:gdLst>
              <a:ahLst/>
              <a:cxnLst>
                <a:cxn ang="0">
                  <a:pos x="T0" y="T1"/>
                </a:cxn>
                <a:cxn ang="0">
                  <a:pos x="T2" y="T3"/>
                </a:cxn>
                <a:cxn ang="0">
                  <a:pos x="T4" y="T5"/>
                </a:cxn>
                <a:cxn ang="0">
                  <a:pos x="T6" y="T7"/>
                </a:cxn>
                <a:cxn ang="0">
                  <a:pos x="T8" y="T9"/>
                </a:cxn>
              </a:cxnLst>
              <a:rect l="0" t="0" r="r" b="b"/>
              <a:pathLst>
                <a:path w="156" h="52">
                  <a:moveTo>
                    <a:pt x="2" y="52"/>
                  </a:moveTo>
                  <a:lnTo>
                    <a:pt x="0" y="40"/>
                  </a:lnTo>
                  <a:lnTo>
                    <a:pt x="154" y="0"/>
                  </a:lnTo>
                  <a:lnTo>
                    <a:pt x="156" y="9"/>
                  </a:lnTo>
                  <a:lnTo>
                    <a:pt x="2" y="5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0305" tIns="45153" rIns="90305" bIns="45153" numCol="1" anchor="t" anchorCtr="0" compatLnSpc="1"/>
            <a:lstStyle/>
            <a:p>
              <a:pPr defTabSz="1203325"/>
              <a:endParaRPr lang="zh-CN" altLang="en-US" sz="1875">
                <a:solidFill>
                  <a:prstClr val="black"/>
                </a:solidFill>
              </a:endParaRPr>
            </a:p>
          </p:txBody>
        </p:sp>
        <p:sp>
          <p:nvSpPr>
            <p:cNvPr id="466" name="Freeform 82"/>
            <p:cNvSpPr/>
            <p:nvPr/>
          </p:nvSpPr>
          <p:spPr bwMode="auto">
            <a:xfrm>
              <a:off x="3379" y="1152"/>
              <a:ext cx="26" cy="328"/>
            </a:xfrm>
            <a:custGeom>
              <a:avLst/>
              <a:gdLst>
                <a:gd name="T0" fmla="*/ 14 w 26"/>
                <a:gd name="T1" fmla="*/ 328 h 328"/>
                <a:gd name="T2" fmla="*/ 0 w 26"/>
                <a:gd name="T3" fmla="*/ 0 h 328"/>
                <a:gd name="T4" fmla="*/ 12 w 26"/>
                <a:gd name="T5" fmla="*/ 0 h 328"/>
                <a:gd name="T6" fmla="*/ 26 w 26"/>
                <a:gd name="T7" fmla="*/ 328 h 328"/>
                <a:gd name="T8" fmla="*/ 14 w 26"/>
                <a:gd name="T9" fmla="*/ 328 h 328"/>
              </a:gdLst>
              <a:ahLst/>
              <a:cxnLst>
                <a:cxn ang="0">
                  <a:pos x="T0" y="T1"/>
                </a:cxn>
                <a:cxn ang="0">
                  <a:pos x="T2" y="T3"/>
                </a:cxn>
                <a:cxn ang="0">
                  <a:pos x="T4" y="T5"/>
                </a:cxn>
                <a:cxn ang="0">
                  <a:pos x="T6" y="T7"/>
                </a:cxn>
                <a:cxn ang="0">
                  <a:pos x="T8" y="T9"/>
                </a:cxn>
              </a:cxnLst>
              <a:rect l="0" t="0" r="r" b="b"/>
              <a:pathLst>
                <a:path w="26" h="328">
                  <a:moveTo>
                    <a:pt x="14" y="328"/>
                  </a:moveTo>
                  <a:lnTo>
                    <a:pt x="0" y="0"/>
                  </a:lnTo>
                  <a:lnTo>
                    <a:pt x="12" y="0"/>
                  </a:lnTo>
                  <a:lnTo>
                    <a:pt x="26" y="328"/>
                  </a:lnTo>
                  <a:lnTo>
                    <a:pt x="14" y="32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0305" tIns="45153" rIns="90305" bIns="45153" numCol="1" anchor="t" anchorCtr="0" compatLnSpc="1"/>
            <a:lstStyle/>
            <a:p>
              <a:pPr defTabSz="1203325"/>
              <a:endParaRPr lang="zh-CN" altLang="en-US" sz="1875">
                <a:solidFill>
                  <a:prstClr val="black"/>
                </a:solidFill>
              </a:endParaRPr>
            </a:p>
          </p:txBody>
        </p:sp>
        <p:sp>
          <p:nvSpPr>
            <p:cNvPr id="467" name="Freeform 83"/>
            <p:cNvSpPr/>
            <p:nvPr/>
          </p:nvSpPr>
          <p:spPr bwMode="auto">
            <a:xfrm>
              <a:off x="3202" y="944"/>
              <a:ext cx="187" cy="212"/>
            </a:xfrm>
            <a:custGeom>
              <a:avLst/>
              <a:gdLst>
                <a:gd name="T0" fmla="*/ 179 w 187"/>
                <a:gd name="T1" fmla="*/ 212 h 212"/>
                <a:gd name="T2" fmla="*/ 0 w 187"/>
                <a:gd name="T3" fmla="*/ 7 h 212"/>
                <a:gd name="T4" fmla="*/ 9 w 187"/>
                <a:gd name="T5" fmla="*/ 0 h 212"/>
                <a:gd name="T6" fmla="*/ 187 w 187"/>
                <a:gd name="T7" fmla="*/ 205 h 212"/>
                <a:gd name="T8" fmla="*/ 179 w 187"/>
                <a:gd name="T9" fmla="*/ 212 h 212"/>
              </a:gdLst>
              <a:ahLst/>
              <a:cxnLst>
                <a:cxn ang="0">
                  <a:pos x="T0" y="T1"/>
                </a:cxn>
                <a:cxn ang="0">
                  <a:pos x="T2" y="T3"/>
                </a:cxn>
                <a:cxn ang="0">
                  <a:pos x="T4" y="T5"/>
                </a:cxn>
                <a:cxn ang="0">
                  <a:pos x="T6" y="T7"/>
                </a:cxn>
                <a:cxn ang="0">
                  <a:pos x="T8" y="T9"/>
                </a:cxn>
              </a:cxnLst>
              <a:rect l="0" t="0" r="r" b="b"/>
              <a:pathLst>
                <a:path w="187" h="212">
                  <a:moveTo>
                    <a:pt x="179" y="212"/>
                  </a:moveTo>
                  <a:lnTo>
                    <a:pt x="0" y="7"/>
                  </a:lnTo>
                  <a:lnTo>
                    <a:pt x="9" y="0"/>
                  </a:lnTo>
                  <a:lnTo>
                    <a:pt x="187" y="205"/>
                  </a:lnTo>
                  <a:lnTo>
                    <a:pt x="179" y="2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0305" tIns="45153" rIns="90305" bIns="45153" numCol="1" anchor="t" anchorCtr="0" compatLnSpc="1"/>
            <a:lstStyle/>
            <a:p>
              <a:pPr defTabSz="1203325"/>
              <a:endParaRPr lang="zh-CN" altLang="en-US" sz="1875">
                <a:solidFill>
                  <a:prstClr val="black"/>
                </a:solidFill>
              </a:endParaRPr>
            </a:p>
          </p:txBody>
        </p:sp>
        <p:sp>
          <p:nvSpPr>
            <p:cNvPr id="468" name="Freeform 84"/>
            <p:cNvSpPr/>
            <p:nvPr/>
          </p:nvSpPr>
          <p:spPr bwMode="auto">
            <a:xfrm>
              <a:off x="3237" y="1149"/>
              <a:ext cx="149" cy="119"/>
            </a:xfrm>
            <a:custGeom>
              <a:avLst/>
              <a:gdLst>
                <a:gd name="T0" fmla="*/ 7 w 149"/>
                <a:gd name="T1" fmla="*/ 119 h 119"/>
                <a:gd name="T2" fmla="*/ 0 w 149"/>
                <a:gd name="T3" fmla="*/ 109 h 119"/>
                <a:gd name="T4" fmla="*/ 142 w 149"/>
                <a:gd name="T5" fmla="*/ 0 h 119"/>
                <a:gd name="T6" fmla="*/ 149 w 149"/>
                <a:gd name="T7" fmla="*/ 10 h 119"/>
                <a:gd name="T8" fmla="*/ 7 w 149"/>
                <a:gd name="T9" fmla="*/ 119 h 119"/>
              </a:gdLst>
              <a:ahLst/>
              <a:cxnLst>
                <a:cxn ang="0">
                  <a:pos x="T0" y="T1"/>
                </a:cxn>
                <a:cxn ang="0">
                  <a:pos x="T2" y="T3"/>
                </a:cxn>
                <a:cxn ang="0">
                  <a:pos x="T4" y="T5"/>
                </a:cxn>
                <a:cxn ang="0">
                  <a:pos x="T6" y="T7"/>
                </a:cxn>
                <a:cxn ang="0">
                  <a:pos x="T8" y="T9"/>
                </a:cxn>
              </a:cxnLst>
              <a:rect l="0" t="0" r="r" b="b"/>
              <a:pathLst>
                <a:path w="149" h="119">
                  <a:moveTo>
                    <a:pt x="7" y="119"/>
                  </a:moveTo>
                  <a:lnTo>
                    <a:pt x="0" y="109"/>
                  </a:lnTo>
                  <a:lnTo>
                    <a:pt x="142" y="0"/>
                  </a:lnTo>
                  <a:lnTo>
                    <a:pt x="149" y="10"/>
                  </a:lnTo>
                  <a:lnTo>
                    <a:pt x="7" y="11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0305" tIns="45153" rIns="90305" bIns="45153" numCol="1" anchor="t" anchorCtr="0" compatLnSpc="1"/>
            <a:lstStyle/>
            <a:p>
              <a:pPr defTabSz="1203325"/>
              <a:endParaRPr lang="zh-CN" altLang="en-US" sz="1875">
                <a:solidFill>
                  <a:prstClr val="black"/>
                </a:solidFill>
              </a:endParaRPr>
            </a:p>
          </p:txBody>
        </p:sp>
        <p:sp>
          <p:nvSpPr>
            <p:cNvPr id="469" name="Freeform 85"/>
            <p:cNvSpPr/>
            <p:nvPr/>
          </p:nvSpPr>
          <p:spPr bwMode="auto">
            <a:xfrm>
              <a:off x="3086" y="1258"/>
              <a:ext cx="161" cy="137"/>
            </a:xfrm>
            <a:custGeom>
              <a:avLst/>
              <a:gdLst>
                <a:gd name="T0" fmla="*/ 7 w 161"/>
                <a:gd name="T1" fmla="*/ 137 h 137"/>
                <a:gd name="T2" fmla="*/ 0 w 161"/>
                <a:gd name="T3" fmla="*/ 130 h 137"/>
                <a:gd name="T4" fmla="*/ 154 w 161"/>
                <a:gd name="T5" fmla="*/ 0 h 137"/>
                <a:gd name="T6" fmla="*/ 161 w 161"/>
                <a:gd name="T7" fmla="*/ 10 h 137"/>
                <a:gd name="T8" fmla="*/ 7 w 161"/>
                <a:gd name="T9" fmla="*/ 137 h 137"/>
              </a:gdLst>
              <a:ahLst/>
              <a:cxnLst>
                <a:cxn ang="0">
                  <a:pos x="T0" y="T1"/>
                </a:cxn>
                <a:cxn ang="0">
                  <a:pos x="T2" y="T3"/>
                </a:cxn>
                <a:cxn ang="0">
                  <a:pos x="T4" y="T5"/>
                </a:cxn>
                <a:cxn ang="0">
                  <a:pos x="T6" y="T7"/>
                </a:cxn>
                <a:cxn ang="0">
                  <a:pos x="T8" y="T9"/>
                </a:cxn>
              </a:cxnLst>
              <a:rect l="0" t="0" r="r" b="b"/>
              <a:pathLst>
                <a:path w="161" h="137">
                  <a:moveTo>
                    <a:pt x="7" y="137"/>
                  </a:moveTo>
                  <a:lnTo>
                    <a:pt x="0" y="130"/>
                  </a:lnTo>
                  <a:lnTo>
                    <a:pt x="154" y="0"/>
                  </a:lnTo>
                  <a:lnTo>
                    <a:pt x="161" y="10"/>
                  </a:lnTo>
                  <a:lnTo>
                    <a:pt x="7" y="13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0305" tIns="45153" rIns="90305" bIns="45153" numCol="1" anchor="t" anchorCtr="0" compatLnSpc="1"/>
            <a:lstStyle/>
            <a:p>
              <a:pPr defTabSz="1203325"/>
              <a:endParaRPr lang="zh-CN" altLang="en-US" sz="1875">
                <a:solidFill>
                  <a:prstClr val="black"/>
                </a:solidFill>
              </a:endParaRPr>
            </a:p>
          </p:txBody>
        </p:sp>
        <p:sp>
          <p:nvSpPr>
            <p:cNvPr id="470" name="Freeform 86"/>
            <p:cNvSpPr/>
            <p:nvPr/>
          </p:nvSpPr>
          <p:spPr bwMode="auto">
            <a:xfrm>
              <a:off x="2838" y="1353"/>
              <a:ext cx="255" cy="42"/>
            </a:xfrm>
            <a:custGeom>
              <a:avLst/>
              <a:gdLst>
                <a:gd name="T0" fmla="*/ 253 w 255"/>
                <a:gd name="T1" fmla="*/ 42 h 42"/>
                <a:gd name="T2" fmla="*/ 0 w 255"/>
                <a:gd name="T3" fmla="*/ 9 h 42"/>
                <a:gd name="T4" fmla="*/ 2 w 255"/>
                <a:gd name="T5" fmla="*/ 0 h 42"/>
                <a:gd name="T6" fmla="*/ 255 w 255"/>
                <a:gd name="T7" fmla="*/ 33 h 42"/>
                <a:gd name="T8" fmla="*/ 253 w 255"/>
                <a:gd name="T9" fmla="*/ 42 h 42"/>
              </a:gdLst>
              <a:ahLst/>
              <a:cxnLst>
                <a:cxn ang="0">
                  <a:pos x="T0" y="T1"/>
                </a:cxn>
                <a:cxn ang="0">
                  <a:pos x="T2" y="T3"/>
                </a:cxn>
                <a:cxn ang="0">
                  <a:pos x="T4" y="T5"/>
                </a:cxn>
                <a:cxn ang="0">
                  <a:pos x="T6" y="T7"/>
                </a:cxn>
                <a:cxn ang="0">
                  <a:pos x="T8" y="T9"/>
                </a:cxn>
              </a:cxnLst>
              <a:rect l="0" t="0" r="r" b="b"/>
              <a:pathLst>
                <a:path w="255" h="42">
                  <a:moveTo>
                    <a:pt x="253" y="42"/>
                  </a:moveTo>
                  <a:lnTo>
                    <a:pt x="0" y="9"/>
                  </a:lnTo>
                  <a:lnTo>
                    <a:pt x="2" y="0"/>
                  </a:lnTo>
                  <a:lnTo>
                    <a:pt x="255" y="33"/>
                  </a:lnTo>
                  <a:lnTo>
                    <a:pt x="253" y="4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0305" tIns="45153" rIns="90305" bIns="45153" numCol="1" anchor="t" anchorCtr="0" compatLnSpc="1"/>
            <a:lstStyle/>
            <a:p>
              <a:pPr defTabSz="1203325"/>
              <a:endParaRPr lang="zh-CN" altLang="en-US" sz="1875">
                <a:solidFill>
                  <a:prstClr val="black"/>
                </a:solidFill>
              </a:endParaRPr>
            </a:p>
          </p:txBody>
        </p:sp>
        <p:sp>
          <p:nvSpPr>
            <p:cNvPr id="471" name="Freeform 87"/>
            <p:cNvSpPr/>
            <p:nvPr/>
          </p:nvSpPr>
          <p:spPr bwMode="auto">
            <a:xfrm>
              <a:off x="2599" y="1355"/>
              <a:ext cx="239" cy="33"/>
            </a:xfrm>
            <a:custGeom>
              <a:avLst/>
              <a:gdLst>
                <a:gd name="T0" fmla="*/ 0 w 239"/>
                <a:gd name="T1" fmla="*/ 33 h 33"/>
                <a:gd name="T2" fmla="*/ 0 w 239"/>
                <a:gd name="T3" fmla="*/ 24 h 33"/>
                <a:gd name="T4" fmla="*/ 239 w 239"/>
                <a:gd name="T5" fmla="*/ 0 h 33"/>
                <a:gd name="T6" fmla="*/ 239 w 239"/>
                <a:gd name="T7" fmla="*/ 12 h 33"/>
                <a:gd name="T8" fmla="*/ 0 w 239"/>
                <a:gd name="T9" fmla="*/ 33 h 33"/>
              </a:gdLst>
              <a:ahLst/>
              <a:cxnLst>
                <a:cxn ang="0">
                  <a:pos x="T0" y="T1"/>
                </a:cxn>
                <a:cxn ang="0">
                  <a:pos x="T2" y="T3"/>
                </a:cxn>
                <a:cxn ang="0">
                  <a:pos x="T4" y="T5"/>
                </a:cxn>
                <a:cxn ang="0">
                  <a:pos x="T6" y="T7"/>
                </a:cxn>
                <a:cxn ang="0">
                  <a:pos x="T8" y="T9"/>
                </a:cxn>
              </a:cxnLst>
              <a:rect l="0" t="0" r="r" b="b"/>
              <a:pathLst>
                <a:path w="239" h="33">
                  <a:moveTo>
                    <a:pt x="0" y="33"/>
                  </a:moveTo>
                  <a:lnTo>
                    <a:pt x="0" y="24"/>
                  </a:lnTo>
                  <a:lnTo>
                    <a:pt x="239" y="0"/>
                  </a:lnTo>
                  <a:lnTo>
                    <a:pt x="239" y="12"/>
                  </a:lnTo>
                  <a:lnTo>
                    <a:pt x="0" y="3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0305" tIns="45153" rIns="90305" bIns="45153" numCol="1" anchor="t" anchorCtr="0" compatLnSpc="1"/>
            <a:lstStyle/>
            <a:p>
              <a:pPr defTabSz="1203325"/>
              <a:endParaRPr lang="zh-CN" altLang="en-US" sz="1875">
                <a:solidFill>
                  <a:prstClr val="black"/>
                </a:solidFill>
              </a:endParaRPr>
            </a:p>
          </p:txBody>
        </p:sp>
        <p:sp>
          <p:nvSpPr>
            <p:cNvPr id="472" name="Freeform 88"/>
            <p:cNvSpPr/>
            <p:nvPr/>
          </p:nvSpPr>
          <p:spPr bwMode="auto">
            <a:xfrm>
              <a:off x="2287" y="1286"/>
              <a:ext cx="315" cy="104"/>
            </a:xfrm>
            <a:custGeom>
              <a:avLst/>
              <a:gdLst>
                <a:gd name="T0" fmla="*/ 310 w 315"/>
                <a:gd name="T1" fmla="*/ 104 h 104"/>
                <a:gd name="T2" fmla="*/ 0 w 315"/>
                <a:gd name="T3" fmla="*/ 10 h 104"/>
                <a:gd name="T4" fmla="*/ 5 w 315"/>
                <a:gd name="T5" fmla="*/ 0 h 104"/>
                <a:gd name="T6" fmla="*/ 315 w 315"/>
                <a:gd name="T7" fmla="*/ 95 h 104"/>
                <a:gd name="T8" fmla="*/ 310 w 315"/>
                <a:gd name="T9" fmla="*/ 104 h 104"/>
              </a:gdLst>
              <a:ahLst/>
              <a:cxnLst>
                <a:cxn ang="0">
                  <a:pos x="T0" y="T1"/>
                </a:cxn>
                <a:cxn ang="0">
                  <a:pos x="T2" y="T3"/>
                </a:cxn>
                <a:cxn ang="0">
                  <a:pos x="T4" y="T5"/>
                </a:cxn>
                <a:cxn ang="0">
                  <a:pos x="T6" y="T7"/>
                </a:cxn>
                <a:cxn ang="0">
                  <a:pos x="T8" y="T9"/>
                </a:cxn>
              </a:cxnLst>
              <a:rect l="0" t="0" r="r" b="b"/>
              <a:pathLst>
                <a:path w="315" h="104">
                  <a:moveTo>
                    <a:pt x="310" y="104"/>
                  </a:moveTo>
                  <a:lnTo>
                    <a:pt x="0" y="10"/>
                  </a:lnTo>
                  <a:lnTo>
                    <a:pt x="5" y="0"/>
                  </a:lnTo>
                  <a:lnTo>
                    <a:pt x="315" y="95"/>
                  </a:lnTo>
                  <a:lnTo>
                    <a:pt x="310" y="10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0305" tIns="45153" rIns="90305" bIns="45153" numCol="1" anchor="t" anchorCtr="0" compatLnSpc="1"/>
            <a:lstStyle/>
            <a:p>
              <a:pPr defTabSz="1203325"/>
              <a:endParaRPr lang="zh-CN" altLang="en-US" sz="1875">
                <a:solidFill>
                  <a:prstClr val="black"/>
                </a:solidFill>
              </a:endParaRPr>
            </a:p>
          </p:txBody>
        </p:sp>
        <p:sp>
          <p:nvSpPr>
            <p:cNvPr id="473" name="Freeform 89"/>
            <p:cNvSpPr/>
            <p:nvPr/>
          </p:nvSpPr>
          <p:spPr bwMode="auto">
            <a:xfrm>
              <a:off x="2448" y="1383"/>
              <a:ext cx="149" cy="48"/>
            </a:xfrm>
            <a:custGeom>
              <a:avLst/>
              <a:gdLst>
                <a:gd name="T0" fmla="*/ 5 w 149"/>
                <a:gd name="T1" fmla="*/ 48 h 48"/>
                <a:gd name="T2" fmla="*/ 0 w 149"/>
                <a:gd name="T3" fmla="*/ 36 h 48"/>
                <a:gd name="T4" fmla="*/ 147 w 149"/>
                <a:gd name="T5" fmla="*/ 0 h 48"/>
                <a:gd name="T6" fmla="*/ 149 w 149"/>
                <a:gd name="T7" fmla="*/ 10 h 48"/>
                <a:gd name="T8" fmla="*/ 5 w 149"/>
                <a:gd name="T9" fmla="*/ 48 h 48"/>
              </a:gdLst>
              <a:ahLst/>
              <a:cxnLst>
                <a:cxn ang="0">
                  <a:pos x="T0" y="T1"/>
                </a:cxn>
                <a:cxn ang="0">
                  <a:pos x="T2" y="T3"/>
                </a:cxn>
                <a:cxn ang="0">
                  <a:pos x="T4" y="T5"/>
                </a:cxn>
                <a:cxn ang="0">
                  <a:pos x="T6" y="T7"/>
                </a:cxn>
                <a:cxn ang="0">
                  <a:pos x="T8" y="T9"/>
                </a:cxn>
              </a:cxnLst>
              <a:rect l="0" t="0" r="r" b="b"/>
              <a:pathLst>
                <a:path w="149" h="48">
                  <a:moveTo>
                    <a:pt x="5" y="48"/>
                  </a:moveTo>
                  <a:lnTo>
                    <a:pt x="0" y="36"/>
                  </a:lnTo>
                  <a:lnTo>
                    <a:pt x="147" y="0"/>
                  </a:lnTo>
                  <a:lnTo>
                    <a:pt x="149" y="10"/>
                  </a:lnTo>
                  <a:lnTo>
                    <a:pt x="5" y="4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0305" tIns="45153" rIns="90305" bIns="45153" numCol="1" anchor="t" anchorCtr="0" compatLnSpc="1"/>
            <a:lstStyle/>
            <a:p>
              <a:pPr defTabSz="1203325"/>
              <a:endParaRPr lang="zh-CN" altLang="en-US" sz="1875">
                <a:solidFill>
                  <a:prstClr val="black"/>
                </a:solidFill>
              </a:endParaRPr>
            </a:p>
          </p:txBody>
        </p:sp>
        <p:sp>
          <p:nvSpPr>
            <p:cNvPr id="474" name="Freeform 90"/>
            <p:cNvSpPr/>
            <p:nvPr/>
          </p:nvSpPr>
          <p:spPr bwMode="auto">
            <a:xfrm>
              <a:off x="2618" y="1386"/>
              <a:ext cx="473" cy="132"/>
            </a:xfrm>
            <a:custGeom>
              <a:avLst/>
              <a:gdLst>
                <a:gd name="T0" fmla="*/ 0 w 200"/>
                <a:gd name="T1" fmla="*/ 56 h 56"/>
                <a:gd name="T2" fmla="*/ 0 w 200"/>
                <a:gd name="T3" fmla="*/ 56 h 56"/>
                <a:gd name="T4" fmla="*/ 1 w 200"/>
                <a:gd name="T5" fmla="*/ 54 h 56"/>
                <a:gd name="T6" fmla="*/ 1 w 200"/>
                <a:gd name="T7" fmla="*/ 52 h 56"/>
                <a:gd name="T8" fmla="*/ 199 w 200"/>
                <a:gd name="T9" fmla="*/ 0 h 56"/>
                <a:gd name="T10" fmla="*/ 200 w 200"/>
                <a:gd name="T11" fmla="*/ 4 h 56"/>
                <a:gd name="T12" fmla="*/ 0 w 200"/>
                <a:gd name="T13" fmla="*/ 56 h 56"/>
              </a:gdLst>
              <a:ahLst/>
              <a:cxnLst>
                <a:cxn ang="0">
                  <a:pos x="T0" y="T1"/>
                </a:cxn>
                <a:cxn ang="0">
                  <a:pos x="T2" y="T3"/>
                </a:cxn>
                <a:cxn ang="0">
                  <a:pos x="T4" y="T5"/>
                </a:cxn>
                <a:cxn ang="0">
                  <a:pos x="T6" y="T7"/>
                </a:cxn>
                <a:cxn ang="0">
                  <a:pos x="T8" y="T9"/>
                </a:cxn>
                <a:cxn ang="0">
                  <a:pos x="T10" y="T11"/>
                </a:cxn>
                <a:cxn ang="0">
                  <a:pos x="T12" y="T13"/>
                </a:cxn>
              </a:cxnLst>
              <a:rect l="0" t="0" r="r" b="b"/>
              <a:pathLst>
                <a:path w="200" h="56">
                  <a:moveTo>
                    <a:pt x="0" y="56"/>
                  </a:moveTo>
                  <a:cubicBezTo>
                    <a:pt x="0" y="56"/>
                    <a:pt x="0" y="56"/>
                    <a:pt x="0" y="56"/>
                  </a:cubicBezTo>
                  <a:cubicBezTo>
                    <a:pt x="1" y="54"/>
                    <a:pt x="1" y="54"/>
                    <a:pt x="1" y="54"/>
                  </a:cubicBezTo>
                  <a:cubicBezTo>
                    <a:pt x="1" y="52"/>
                    <a:pt x="1" y="52"/>
                    <a:pt x="1" y="52"/>
                  </a:cubicBezTo>
                  <a:cubicBezTo>
                    <a:pt x="6" y="51"/>
                    <a:pt x="145" y="14"/>
                    <a:pt x="199" y="0"/>
                  </a:cubicBezTo>
                  <a:cubicBezTo>
                    <a:pt x="200" y="4"/>
                    <a:pt x="200" y="4"/>
                    <a:pt x="200" y="4"/>
                  </a:cubicBezTo>
                  <a:cubicBezTo>
                    <a:pt x="18" y="53"/>
                    <a:pt x="2" y="56"/>
                    <a:pt x="0"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0305" tIns="45153" rIns="90305" bIns="45153" numCol="1" anchor="t" anchorCtr="0" compatLnSpc="1"/>
            <a:lstStyle/>
            <a:p>
              <a:pPr defTabSz="1203325"/>
              <a:endParaRPr lang="zh-CN" altLang="en-US" sz="1875">
                <a:solidFill>
                  <a:prstClr val="black"/>
                </a:solidFill>
              </a:endParaRPr>
            </a:p>
          </p:txBody>
        </p:sp>
        <p:sp>
          <p:nvSpPr>
            <p:cNvPr id="475" name="Freeform 91"/>
            <p:cNvSpPr/>
            <p:nvPr/>
          </p:nvSpPr>
          <p:spPr bwMode="auto">
            <a:xfrm>
              <a:off x="2618" y="1357"/>
              <a:ext cx="225" cy="163"/>
            </a:xfrm>
            <a:custGeom>
              <a:avLst/>
              <a:gdLst>
                <a:gd name="T0" fmla="*/ 7 w 225"/>
                <a:gd name="T1" fmla="*/ 163 h 163"/>
                <a:gd name="T2" fmla="*/ 0 w 225"/>
                <a:gd name="T3" fmla="*/ 154 h 163"/>
                <a:gd name="T4" fmla="*/ 218 w 225"/>
                <a:gd name="T5" fmla="*/ 0 h 163"/>
                <a:gd name="T6" fmla="*/ 225 w 225"/>
                <a:gd name="T7" fmla="*/ 10 h 163"/>
                <a:gd name="T8" fmla="*/ 7 w 225"/>
                <a:gd name="T9" fmla="*/ 163 h 163"/>
              </a:gdLst>
              <a:ahLst/>
              <a:cxnLst>
                <a:cxn ang="0">
                  <a:pos x="T0" y="T1"/>
                </a:cxn>
                <a:cxn ang="0">
                  <a:pos x="T2" y="T3"/>
                </a:cxn>
                <a:cxn ang="0">
                  <a:pos x="T4" y="T5"/>
                </a:cxn>
                <a:cxn ang="0">
                  <a:pos x="T6" y="T7"/>
                </a:cxn>
                <a:cxn ang="0">
                  <a:pos x="T8" y="T9"/>
                </a:cxn>
              </a:cxnLst>
              <a:rect l="0" t="0" r="r" b="b"/>
              <a:pathLst>
                <a:path w="225" h="163">
                  <a:moveTo>
                    <a:pt x="7" y="163"/>
                  </a:moveTo>
                  <a:lnTo>
                    <a:pt x="0" y="154"/>
                  </a:lnTo>
                  <a:lnTo>
                    <a:pt x="218" y="0"/>
                  </a:lnTo>
                  <a:lnTo>
                    <a:pt x="225" y="10"/>
                  </a:lnTo>
                  <a:lnTo>
                    <a:pt x="7" y="16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0305" tIns="45153" rIns="90305" bIns="45153" numCol="1" anchor="t" anchorCtr="0" compatLnSpc="1"/>
            <a:lstStyle/>
            <a:p>
              <a:pPr defTabSz="1203325"/>
              <a:endParaRPr lang="zh-CN" altLang="en-US" sz="1875">
                <a:solidFill>
                  <a:prstClr val="black"/>
                </a:solidFill>
              </a:endParaRPr>
            </a:p>
          </p:txBody>
        </p:sp>
        <p:sp>
          <p:nvSpPr>
            <p:cNvPr id="476" name="Freeform 92"/>
            <p:cNvSpPr/>
            <p:nvPr/>
          </p:nvSpPr>
          <p:spPr bwMode="auto">
            <a:xfrm>
              <a:off x="2845" y="1258"/>
              <a:ext cx="395" cy="99"/>
            </a:xfrm>
            <a:custGeom>
              <a:avLst/>
              <a:gdLst>
                <a:gd name="T0" fmla="*/ 2 w 395"/>
                <a:gd name="T1" fmla="*/ 99 h 99"/>
                <a:gd name="T2" fmla="*/ 0 w 395"/>
                <a:gd name="T3" fmla="*/ 88 h 99"/>
                <a:gd name="T4" fmla="*/ 392 w 395"/>
                <a:gd name="T5" fmla="*/ 0 h 99"/>
                <a:gd name="T6" fmla="*/ 395 w 395"/>
                <a:gd name="T7" fmla="*/ 12 h 99"/>
                <a:gd name="T8" fmla="*/ 2 w 395"/>
                <a:gd name="T9" fmla="*/ 99 h 99"/>
              </a:gdLst>
              <a:ahLst/>
              <a:cxnLst>
                <a:cxn ang="0">
                  <a:pos x="T0" y="T1"/>
                </a:cxn>
                <a:cxn ang="0">
                  <a:pos x="T2" y="T3"/>
                </a:cxn>
                <a:cxn ang="0">
                  <a:pos x="T4" y="T5"/>
                </a:cxn>
                <a:cxn ang="0">
                  <a:pos x="T6" y="T7"/>
                </a:cxn>
                <a:cxn ang="0">
                  <a:pos x="T8" y="T9"/>
                </a:cxn>
              </a:cxnLst>
              <a:rect l="0" t="0" r="r" b="b"/>
              <a:pathLst>
                <a:path w="395" h="99">
                  <a:moveTo>
                    <a:pt x="2" y="99"/>
                  </a:moveTo>
                  <a:lnTo>
                    <a:pt x="0" y="88"/>
                  </a:lnTo>
                  <a:lnTo>
                    <a:pt x="392" y="0"/>
                  </a:lnTo>
                  <a:lnTo>
                    <a:pt x="395" y="12"/>
                  </a:lnTo>
                  <a:lnTo>
                    <a:pt x="2" y="9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0305" tIns="45153" rIns="90305" bIns="45153" numCol="1" anchor="t" anchorCtr="0" compatLnSpc="1"/>
            <a:lstStyle/>
            <a:p>
              <a:pPr defTabSz="1203325"/>
              <a:endParaRPr lang="zh-CN" altLang="en-US" sz="1875">
                <a:solidFill>
                  <a:prstClr val="black"/>
                </a:solidFill>
              </a:endParaRPr>
            </a:p>
          </p:txBody>
        </p:sp>
        <p:sp>
          <p:nvSpPr>
            <p:cNvPr id="477" name="Freeform 93"/>
            <p:cNvSpPr/>
            <p:nvPr/>
          </p:nvSpPr>
          <p:spPr bwMode="auto">
            <a:xfrm>
              <a:off x="3086" y="1393"/>
              <a:ext cx="69" cy="198"/>
            </a:xfrm>
            <a:custGeom>
              <a:avLst/>
              <a:gdLst>
                <a:gd name="T0" fmla="*/ 59 w 69"/>
                <a:gd name="T1" fmla="*/ 198 h 198"/>
                <a:gd name="T2" fmla="*/ 0 w 69"/>
                <a:gd name="T3" fmla="*/ 2 h 198"/>
                <a:gd name="T4" fmla="*/ 12 w 69"/>
                <a:gd name="T5" fmla="*/ 0 h 198"/>
                <a:gd name="T6" fmla="*/ 69 w 69"/>
                <a:gd name="T7" fmla="*/ 196 h 198"/>
                <a:gd name="T8" fmla="*/ 59 w 69"/>
                <a:gd name="T9" fmla="*/ 198 h 198"/>
              </a:gdLst>
              <a:ahLst/>
              <a:cxnLst>
                <a:cxn ang="0">
                  <a:pos x="T0" y="T1"/>
                </a:cxn>
                <a:cxn ang="0">
                  <a:pos x="T2" y="T3"/>
                </a:cxn>
                <a:cxn ang="0">
                  <a:pos x="T4" y="T5"/>
                </a:cxn>
                <a:cxn ang="0">
                  <a:pos x="T6" y="T7"/>
                </a:cxn>
                <a:cxn ang="0">
                  <a:pos x="T8" y="T9"/>
                </a:cxn>
              </a:cxnLst>
              <a:rect l="0" t="0" r="r" b="b"/>
              <a:pathLst>
                <a:path w="69" h="198">
                  <a:moveTo>
                    <a:pt x="59" y="198"/>
                  </a:moveTo>
                  <a:lnTo>
                    <a:pt x="0" y="2"/>
                  </a:lnTo>
                  <a:lnTo>
                    <a:pt x="12" y="0"/>
                  </a:lnTo>
                  <a:lnTo>
                    <a:pt x="69" y="196"/>
                  </a:lnTo>
                  <a:lnTo>
                    <a:pt x="59" y="19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0305" tIns="45153" rIns="90305" bIns="45153" numCol="1" anchor="t" anchorCtr="0" compatLnSpc="1"/>
            <a:lstStyle/>
            <a:p>
              <a:pPr defTabSz="1203325"/>
              <a:endParaRPr lang="zh-CN" altLang="en-US" sz="1875">
                <a:solidFill>
                  <a:prstClr val="black"/>
                </a:solidFill>
              </a:endParaRPr>
            </a:p>
          </p:txBody>
        </p:sp>
        <p:sp>
          <p:nvSpPr>
            <p:cNvPr id="478" name="Freeform 94"/>
            <p:cNvSpPr/>
            <p:nvPr/>
          </p:nvSpPr>
          <p:spPr bwMode="auto">
            <a:xfrm>
              <a:off x="2980" y="1105"/>
              <a:ext cx="401" cy="51"/>
            </a:xfrm>
            <a:custGeom>
              <a:avLst/>
              <a:gdLst>
                <a:gd name="T0" fmla="*/ 399 w 401"/>
                <a:gd name="T1" fmla="*/ 51 h 51"/>
                <a:gd name="T2" fmla="*/ 0 w 401"/>
                <a:gd name="T3" fmla="*/ 11 h 51"/>
                <a:gd name="T4" fmla="*/ 0 w 401"/>
                <a:gd name="T5" fmla="*/ 0 h 51"/>
                <a:gd name="T6" fmla="*/ 401 w 401"/>
                <a:gd name="T7" fmla="*/ 42 h 51"/>
                <a:gd name="T8" fmla="*/ 399 w 401"/>
                <a:gd name="T9" fmla="*/ 51 h 51"/>
              </a:gdLst>
              <a:ahLst/>
              <a:cxnLst>
                <a:cxn ang="0">
                  <a:pos x="T0" y="T1"/>
                </a:cxn>
                <a:cxn ang="0">
                  <a:pos x="T2" y="T3"/>
                </a:cxn>
                <a:cxn ang="0">
                  <a:pos x="T4" y="T5"/>
                </a:cxn>
                <a:cxn ang="0">
                  <a:pos x="T6" y="T7"/>
                </a:cxn>
                <a:cxn ang="0">
                  <a:pos x="T8" y="T9"/>
                </a:cxn>
              </a:cxnLst>
              <a:rect l="0" t="0" r="r" b="b"/>
              <a:pathLst>
                <a:path w="401" h="51">
                  <a:moveTo>
                    <a:pt x="399" y="51"/>
                  </a:moveTo>
                  <a:lnTo>
                    <a:pt x="0" y="11"/>
                  </a:lnTo>
                  <a:lnTo>
                    <a:pt x="0" y="0"/>
                  </a:lnTo>
                  <a:lnTo>
                    <a:pt x="401" y="42"/>
                  </a:lnTo>
                  <a:lnTo>
                    <a:pt x="399" y="5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0305" tIns="45153" rIns="90305" bIns="45153" numCol="1" anchor="t" anchorCtr="0" compatLnSpc="1"/>
            <a:lstStyle/>
            <a:p>
              <a:pPr defTabSz="1203325"/>
              <a:endParaRPr lang="zh-CN" altLang="en-US" sz="1875">
                <a:solidFill>
                  <a:prstClr val="black"/>
                </a:solidFill>
              </a:endParaRPr>
            </a:p>
          </p:txBody>
        </p:sp>
        <p:sp>
          <p:nvSpPr>
            <p:cNvPr id="479" name="Freeform 95"/>
            <p:cNvSpPr/>
            <p:nvPr/>
          </p:nvSpPr>
          <p:spPr bwMode="auto">
            <a:xfrm>
              <a:off x="2977" y="944"/>
              <a:ext cx="232" cy="168"/>
            </a:xfrm>
            <a:custGeom>
              <a:avLst/>
              <a:gdLst>
                <a:gd name="T0" fmla="*/ 7 w 232"/>
                <a:gd name="T1" fmla="*/ 168 h 168"/>
                <a:gd name="T2" fmla="*/ 0 w 232"/>
                <a:gd name="T3" fmla="*/ 161 h 168"/>
                <a:gd name="T4" fmla="*/ 225 w 232"/>
                <a:gd name="T5" fmla="*/ 0 h 168"/>
                <a:gd name="T6" fmla="*/ 232 w 232"/>
                <a:gd name="T7" fmla="*/ 9 h 168"/>
                <a:gd name="T8" fmla="*/ 7 w 232"/>
                <a:gd name="T9" fmla="*/ 168 h 168"/>
              </a:gdLst>
              <a:ahLst/>
              <a:cxnLst>
                <a:cxn ang="0">
                  <a:pos x="T0" y="T1"/>
                </a:cxn>
                <a:cxn ang="0">
                  <a:pos x="T2" y="T3"/>
                </a:cxn>
                <a:cxn ang="0">
                  <a:pos x="T4" y="T5"/>
                </a:cxn>
                <a:cxn ang="0">
                  <a:pos x="T6" y="T7"/>
                </a:cxn>
                <a:cxn ang="0">
                  <a:pos x="T8" y="T9"/>
                </a:cxn>
              </a:cxnLst>
              <a:rect l="0" t="0" r="r" b="b"/>
              <a:pathLst>
                <a:path w="232" h="168">
                  <a:moveTo>
                    <a:pt x="7" y="168"/>
                  </a:moveTo>
                  <a:lnTo>
                    <a:pt x="0" y="161"/>
                  </a:lnTo>
                  <a:lnTo>
                    <a:pt x="225" y="0"/>
                  </a:lnTo>
                  <a:lnTo>
                    <a:pt x="232" y="9"/>
                  </a:lnTo>
                  <a:lnTo>
                    <a:pt x="7" y="16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0305" tIns="45153" rIns="90305" bIns="45153" numCol="1" anchor="t" anchorCtr="0" compatLnSpc="1"/>
            <a:lstStyle/>
            <a:p>
              <a:pPr defTabSz="1203325"/>
              <a:endParaRPr lang="zh-CN" altLang="en-US" sz="1875">
                <a:solidFill>
                  <a:prstClr val="black"/>
                </a:solidFill>
              </a:endParaRPr>
            </a:p>
          </p:txBody>
        </p:sp>
        <p:sp>
          <p:nvSpPr>
            <p:cNvPr id="480" name="Freeform 96"/>
            <p:cNvSpPr/>
            <p:nvPr/>
          </p:nvSpPr>
          <p:spPr bwMode="auto">
            <a:xfrm>
              <a:off x="2283" y="1038"/>
              <a:ext cx="111" cy="253"/>
            </a:xfrm>
            <a:custGeom>
              <a:avLst/>
              <a:gdLst>
                <a:gd name="T0" fmla="*/ 9 w 111"/>
                <a:gd name="T1" fmla="*/ 253 h 253"/>
                <a:gd name="T2" fmla="*/ 0 w 111"/>
                <a:gd name="T3" fmla="*/ 248 h 253"/>
                <a:gd name="T4" fmla="*/ 99 w 111"/>
                <a:gd name="T5" fmla="*/ 0 h 253"/>
                <a:gd name="T6" fmla="*/ 111 w 111"/>
                <a:gd name="T7" fmla="*/ 5 h 253"/>
                <a:gd name="T8" fmla="*/ 9 w 111"/>
                <a:gd name="T9" fmla="*/ 253 h 253"/>
              </a:gdLst>
              <a:ahLst/>
              <a:cxnLst>
                <a:cxn ang="0">
                  <a:pos x="T0" y="T1"/>
                </a:cxn>
                <a:cxn ang="0">
                  <a:pos x="T2" y="T3"/>
                </a:cxn>
                <a:cxn ang="0">
                  <a:pos x="T4" y="T5"/>
                </a:cxn>
                <a:cxn ang="0">
                  <a:pos x="T6" y="T7"/>
                </a:cxn>
                <a:cxn ang="0">
                  <a:pos x="T8" y="T9"/>
                </a:cxn>
              </a:cxnLst>
              <a:rect l="0" t="0" r="r" b="b"/>
              <a:pathLst>
                <a:path w="111" h="253">
                  <a:moveTo>
                    <a:pt x="9" y="253"/>
                  </a:moveTo>
                  <a:lnTo>
                    <a:pt x="0" y="248"/>
                  </a:lnTo>
                  <a:lnTo>
                    <a:pt x="99" y="0"/>
                  </a:lnTo>
                  <a:lnTo>
                    <a:pt x="111" y="5"/>
                  </a:lnTo>
                  <a:lnTo>
                    <a:pt x="9" y="25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0305" tIns="45153" rIns="90305" bIns="45153" numCol="1" anchor="t" anchorCtr="0" compatLnSpc="1"/>
            <a:lstStyle/>
            <a:p>
              <a:pPr defTabSz="1203325"/>
              <a:endParaRPr lang="zh-CN" altLang="en-US" sz="1875">
                <a:solidFill>
                  <a:prstClr val="black"/>
                </a:solidFill>
              </a:endParaRPr>
            </a:p>
          </p:txBody>
        </p:sp>
        <p:sp>
          <p:nvSpPr>
            <p:cNvPr id="481" name="Freeform 97"/>
            <p:cNvSpPr/>
            <p:nvPr/>
          </p:nvSpPr>
          <p:spPr bwMode="auto">
            <a:xfrm>
              <a:off x="2389" y="1034"/>
              <a:ext cx="173" cy="241"/>
            </a:xfrm>
            <a:custGeom>
              <a:avLst/>
              <a:gdLst>
                <a:gd name="T0" fmla="*/ 163 w 173"/>
                <a:gd name="T1" fmla="*/ 241 h 241"/>
                <a:gd name="T2" fmla="*/ 0 w 173"/>
                <a:gd name="T3" fmla="*/ 7 h 241"/>
                <a:gd name="T4" fmla="*/ 9 w 173"/>
                <a:gd name="T5" fmla="*/ 0 h 241"/>
                <a:gd name="T6" fmla="*/ 173 w 173"/>
                <a:gd name="T7" fmla="*/ 234 h 241"/>
                <a:gd name="T8" fmla="*/ 163 w 173"/>
                <a:gd name="T9" fmla="*/ 241 h 241"/>
              </a:gdLst>
              <a:ahLst/>
              <a:cxnLst>
                <a:cxn ang="0">
                  <a:pos x="T0" y="T1"/>
                </a:cxn>
                <a:cxn ang="0">
                  <a:pos x="T2" y="T3"/>
                </a:cxn>
                <a:cxn ang="0">
                  <a:pos x="T4" y="T5"/>
                </a:cxn>
                <a:cxn ang="0">
                  <a:pos x="T6" y="T7"/>
                </a:cxn>
                <a:cxn ang="0">
                  <a:pos x="T8" y="T9"/>
                </a:cxn>
              </a:cxnLst>
              <a:rect l="0" t="0" r="r" b="b"/>
              <a:pathLst>
                <a:path w="173" h="241">
                  <a:moveTo>
                    <a:pt x="163" y="241"/>
                  </a:moveTo>
                  <a:lnTo>
                    <a:pt x="0" y="7"/>
                  </a:lnTo>
                  <a:lnTo>
                    <a:pt x="9" y="0"/>
                  </a:lnTo>
                  <a:lnTo>
                    <a:pt x="173" y="234"/>
                  </a:lnTo>
                  <a:lnTo>
                    <a:pt x="163" y="24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0305" tIns="45153" rIns="90305" bIns="45153" numCol="1" anchor="t" anchorCtr="0" compatLnSpc="1"/>
            <a:lstStyle/>
            <a:p>
              <a:pPr defTabSz="1203325"/>
              <a:endParaRPr lang="zh-CN" altLang="en-US" sz="1875">
                <a:solidFill>
                  <a:prstClr val="black"/>
                </a:solidFill>
              </a:endParaRPr>
            </a:p>
          </p:txBody>
        </p:sp>
        <p:sp>
          <p:nvSpPr>
            <p:cNvPr id="482" name="Freeform 98"/>
            <p:cNvSpPr/>
            <p:nvPr/>
          </p:nvSpPr>
          <p:spPr bwMode="auto">
            <a:xfrm>
              <a:off x="2562" y="1263"/>
              <a:ext cx="285" cy="99"/>
            </a:xfrm>
            <a:custGeom>
              <a:avLst/>
              <a:gdLst>
                <a:gd name="T0" fmla="*/ 283 w 285"/>
                <a:gd name="T1" fmla="*/ 99 h 99"/>
                <a:gd name="T2" fmla="*/ 0 w 285"/>
                <a:gd name="T3" fmla="*/ 9 h 99"/>
                <a:gd name="T4" fmla="*/ 2 w 285"/>
                <a:gd name="T5" fmla="*/ 0 h 99"/>
                <a:gd name="T6" fmla="*/ 285 w 285"/>
                <a:gd name="T7" fmla="*/ 87 h 99"/>
                <a:gd name="T8" fmla="*/ 283 w 285"/>
                <a:gd name="T9" fmla="*/ 99 h 99"/>
              </a:gdLst>
              <a:ahLst/>
              <a:cxnLst>
                <a:cxn ang="0">
                  <a:pos x="T0" y="T1"/>
                </a:cxn>
                <a:cxn ang="0">
                  <a:pos x="T2" y="T3"/>
                </a:cxn>
                <a:cxn ang="0">
                  <a:pos x="T4" y="T5"/>
                </a:cxn>
                <a:cxn ang="0">
                  <a:pos x="T6" y="T7"/>
                </a:cxn>
                <a:cxn ang="0">
                  <a:pos x="T8" y="T9"/>
                </a:cxn>
              </a:cxnLst>
              <a:rect l="0" t="0" r="r" b="b"/>
              <a:pathLst>
                <a:path w="285" h="99">
                  <a:moveTo>
                    <a:pt x="283" y="99"/>
                  </a:moveTo>
                  <a:lnTo>
                    <a:pt x="0" y="9"/>
                  </a:lnTo>
                  <a:lnTo>
                    <a:pt x="2" y="0"/>
                  </a:lnTo>
                  <a:lnTo>
                    <a:pt x="285" y="87"/>
                  </a:lnTo>
                  <a:lnTo>
                    <a:pt x="283" y="9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0305" tIns="45153" rIns="90305" bIns="45153" numCol="1" anchor="t" anchorCtr="0" compatLnSpc="1"/>
            <a:lstStyle/>
            <a:p>
              <a:pPr defTabSz="1203325"/>
              <a:endParaRPr lang="zh-CN" altLang="en-US" sz="1875">
                <a:solidFill>
                  <a:prstClr val="black"/>
                </a:solidFill>
              </a:endParaRPr>
            </a:p>
          </p:txBody>
        </p:sp>
        <p:sp>
          <p:nvSpPr>
            <p:cNvPr id="483" name="Freeform 99"/>
            <p:cNvSpPr/>
            <p:nvPr/>
          </p:nvSpPr>
          <p:spPr bwMode="auto">
            <a:xfrm>
              <a:off x="2554" y="1265"/>
              <a:ext cx="48" cy="121"/>
            </a:xfrm>
            <a:custGeom>
              <a:avLst/>
              <a:gdLst>
                <a:gd name="T0" fmla="*/ 38 w 48"/>
                <a:gd name="T1" fmla="*/ 121 h 121"/>
                <a:gd name="T2" fmla="*/ 0 w 48"/>
                <a:gd name="T3" fmla="*/ 5 h 121"/>
                <a:gd name="T4" fmla="*/ 12 w 48"/>
                <a:gd name="T5" fmla="*/ 0 h 121"/>
                <a:gd name="T6" fmla="*/ 48 w 48"/>
                <a:gd name="T7" fmla="*/ 118 h 121"/>
                <a:gd name="T8" fmla="*/ 38 w 48"/>
                <a:gd name="T9" fmla="*/ 121 h 121"/>
              </a:gdLst>
              <a:ahLst/>
              <a:cxnLst>
                <a:cxn ang="0">
                  <a:pos x="T0" y="T1"/>
                </a:cxn>
                <a:cxn ang="0">
                  <a:pos x="T2" y="T3"/>
                </a:cxn>
                <a:cxn ang="0">
                  <a:pos x="T4" y="T5"/>
                </a:cxn>
                <a:cxn ang="0">
                  <a:pos x="T6" y="T7"/>
                </a:cxn>
                <a:cxn ang="0">
                  <a:pos x="T8" y="T9"/>
                </a:cxn>
              </a:cxnLst>
              <a:rect l="0" t="0" r="r" b="b"/>
              <a:pathLst>
                <a:path w="48" h="121">
                  <a:moveTo>
                    <a:pt x="38" y="121"/>
                  </a:moveTo>
                  <a:lnTo>
                    <a:pt x="0" y="5"/>
                  </a:lnTo>
                  <a:lnTo>
                    <a:pt x="12" y="0"/>
                  </a:lnTo>
                  <a:lnTo>
                    <a:pt x="48" y="118"/>
                  </a:lnTo>
                  <a:lnTo>
                    <a:pt x="38" y="12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0305" tIns="45153" rIns="90305" bIns="45153" numCol="1" anchor="t" anchorCtr="0" compatLnSpc="1"/>
            <a:lstStyle/>
            <a:p>
              <a:pPr defTabSz="1203325"/>
              <a:endParaRPr lang="zh-CN" altLang="en-US" sz="1875">
                <a:solidFill>
                  <a:prstClr val="black"/>
                </a:solidFill>
              </a:endParaRPr>
            </a:p>
          </p:txBody>
        </p:sp>
        <p:sp>
          <p:nvSpPr>
            <p:cNvPr id="484" name="Freeform 100"/>
            <p:cNvSpPr/>
            <p:nvPr/>
          </p:nvSpPr>
          <p:spPr bwMode="auto">
            <a:xfrm>
              <a:off x="2443" y="1263"/>
              <a:ext cx="121" cy="165"/>
            </a:xfrm>
            <a:custGeom>
              <a:avLst/>
              <a:gdLst>
                <a:gd name="T0" fmla="*/ 10 w 121"/>
                <a:gd name="T1" fmla="*/ 165 h 165"/>
                <a:gd name="T2" fmla="*/ 0 w 121"/>
                <a:gd name="T3" fmla="*/ 158 h 165"/>
                <a:gd name="T4" fmla="*/ 111 w 121"/>
                <a:gd name="T5" fmla="*/ 0 h 165"/>
                <a:gd name="T6" fmla="*/ 121 w 121"/>
                <a:gd name="T7" fmla="*/ 7 h 165"/>
                <a:gd name="T8" fmla="*/ 10 w 121"/>
                <a:gd name="T9" fmla="*/ 165 h 165"/>
              </a:gdLst>
              <a:ahLst/>
              <a:cxnLst>
                <a:cxn ang="0">
                  <a:pos x="T0" y="T1"/>
                </a:cxn>
                <a:cxn ang="0">
                  <a:pos x="T2" y="T3"/>
                </a:cxn>
                <a:cxn ang="0">
                  <a:pos x="T4" y="T5"/>
                </a:cxn>
                <a:cxn ang="0">
                  <a:pos x="T6" y="T7"/>
                </a:cxn>
                <a:cxn ang="0">
                  <a:pos x="T8" y="T9"/>
                </a:cxn>
              </a:cxnLst>
              <a:rect l="0" t="0" r="r" b="b"/>
              <a:pathLst>
                <a:path w="121" h="165">
                  <a:moveTo>
                    <a:pt x="10" y="165"/>
                  </a:moveTo>
                  <a:lnTo>
                    <a:pt x="0" y="158"/>
                  </a:lnTo>
                  <a:lnTo>
                    <a:pt x="111" y="0"/>
                  </a:lnTo>
                  <a:lnTo>
                    <a:pt x="121" y="7"/>
                  </a:lnTo>
                  <a:lnTo>
                    <a:pt x="10" y="16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0305" tIns="45153" rIns="90305" bIns="45153" numCol="1" anchor="t" anchorCtr="0" compatLnSpc="1"/>
            <a:lstStyle/>
            <a:p>
              <a:pPr defTabSz="1203325"/>
              <a:endParaRPr lang="zh-CN" altLang="en-US" sz="1875">
                <a:solidFill>
                  <a:prstClr val="black"/>
                </a:solidFill>
              </a:endParaRPr>
            </a:p>
          </p:txBody>
        </p:sp>
        <p:sp>
          <p:nvSpPr>
            <p:cNvPr id="485" name="Freeform 101"/>
            <p:cNvSpPr/>
            <p:nvPr/>
          </p:nvSpPr>
          <p:spPr bwMode="auto">
            <a:xfrm>
              <a:off x="2382" y="885"/>
              <a:ext cx="198" cy="160"/>
            </a:xfrm>
            <a:custGeom>
              <a:avLst/>
              <a:gdLst>
                <a:gd name="T0" fmla="*/ 7 w 198"/>
                <a:gd name="T1" fmla="*/ 160 h 160"/>
                <a:gd name="T2" fmla="*/ 0 w 198"/>
                <a:gd name="T3" fmla="*/ 151 h 160"/>
                <a:gd name="T4" fmla="*/ 191 w 198"/>
                <a:gd name="T5" fmla="*/ 0 h 160"/>
                <a:gd name="T6" fmla="*/ 198 w 198"/>
                <a:gd name="T7" fmla="*/ 7 h 160"/>
                <a:gd name="T8" fmla="*/ 7 w 198"/>
                <a:gd name="T9" fmla="*/ 160 h 160"/>
              </a:gdLst>
              <a:ahLst/>
              <a:cxnLst>
                <a:cxn ang="0">
                  <a:pos x="T0" y="T1"/>
                </a:cxn>
                <a:cxn ang="0">
                  <a:pos x="T2" y="T3"/>
                </a:cxn>
                <a:cxn ang="0">
                  <a:pos x="T4" y="T5"/>
                </a:cxn>
                <a:cxn ang="0">
                  <a:pos x="T6" y="T7"/>
                </a:cxn>
                <a:cxn ang="0">
                  <a:pos x="T8" y="T9"/>
                </a:cxn>
              </a:cxnLst>
              <a:rect l="0" t="0" r="r" b="b"/>
              <a:pathLst>
                <a:path w="198" h="160">
                  <a:moveTo>
                    <a:pt x="7" y="160"/>
                  </a:moveTo>
                  <a:lnTo>
                    <a:pt x="0" y="151"/>
                  </a:lnTo>
                  <a:lnTo>
                    <a:pt x="191" y="0"/>
                  </a:lnTo>
                  <a:lnTo>
                    <a:pt x="198" y="7"/>
                  </a:lnTo>
                  <a:lnTo>
                    <a:pt x="7" y="16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0305" tIns="45153" rIns="90305" bIns="45153" numCol="1" anchor="t" anchorCtr="0" compatLnSpc="1"/>
            <a:lstStyle/>
            <a:p>
              <a:pPr defTabSz="1203325"/>
              <a:endParaRPr lang="zh-CN" altLang="en-US" sz="1875">
                <a:solidFill>
                  <a:prstClr val="black"/>
                </a:solidFill>
              </a:endParaRPr>
            </a:p>
          </p:txBody>
        </p:sp>
        <p:sp>
          <p:nvSpPr>
            <p:cNvPr id="486" name="Freeform 102"/>
            <p:cNvSpPr/>
            <p:nvPr/>
          </p:nvSpPr>
          <p:spPr bwMode="auto">
            <a:xfrm>
              <a:off x="2569" y="885"/>
              <a:ext cx="208" cy="250"/>
            </a:xfrm>
            <a:custGeom>
              <a:avLst/>
              <a:gdLst>
                <a:gd name="T0" fmla="*/ 200 w 208"/>
                <a:gd name="T1" fmla="*/ 250 h 250"/>
                <a:gd name="T2" fmla="*/ 0 w 208"/>
                <a:gd name="T3" fmla="*/ 7 h 250"/>
                <a:gd name="T4" fmla="*/ 9 w 208"/>
                <a:gd name="T5" fmla="*/ 0 h 250"/>
                <a:gd name="T6" fmla="*/ 208 w 208"/>
                <a:gd name="T7" fmla="*/ 243 h 250"/>
                <a:gd name="T8" fmla="*/ 200 w 208"/>
                <a:gd name="T9" fmla="*/ 250 h 250"/>
              </a:gdLst>
              <a:ahLst/>
              <a:cxnLst>
                <a:cxn ang="0">
                  <a:pos x="T0" y="T1"/>
                </a:cxn>
                <a:cxn ang="0">
                  <a:pos x="T2" y="T3"/>
                </a:cxn>
                <a:cxn ang="0">
                  <a:pos x="T4" y="T5"/>
                </a:cxn>
                <a:cxn ang="0">
                  <a:pos x="T6" y="T7"/>
                </a:cxn>
                <a:cxn ang="0">
                  <a:pos x="T8" y="T9"/>
                </a:cxn>
              </a:cxnLst>
              <a:rect l="0" t="0" r="r" b="b"/>
              <a:pathLst>
                <a:path w="208" h="250">
                  <a:moveTo>
                    <a:pt x="200" y="250"/>
                  </a:moveTo>
                  <a:lnTo>
                    <a:pt x="0" y="7"/>
                  </a:lnTo>
                  <a:lnTo>
                    <a:pt x="9" y="0"/>
                  </a:lnTo>
                  <a:lnTo>
                    <a:pt x="208" y="243"/>
                  </a:lnTo>
                  <a:lnTo>
                    <a:pt x="200" y="25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0305" tIns="45153" rIns="90305" bIns="45153" numCol="1" anchor="t" anchorCtr="0" compatLnSpc="1"/>
            <a:lstStyle/>
            <a:p>
              <a:pPr defTabSz="1203325"/>
              <a:endParaRPr lang="zh-CN" altLang="en-US" sz="1875">
                <a:solidFill>
                  <a:prstClr val="black"/>
                </a:solidFill>
              </a:endParaRPr>
            </a:p>
          </p:txBody>
        </p:sp>
        <p:sp>
          <p:nvSpPr>
            <p:cNvPr id="487" name="Freeform 103"/>
            <p:cNvSpPr/>
            <p:nvPr/>
          </p:nvSpPr>
          <p:spPr bwMode="auto">
            <a:xfrm>
              <a:off x="2554" y="1123"/>
              <a:ext cx="220" cy="147"/>
            </a:xfrm>
            <a:custGeom>
              <a:avLst/>
              <a:gdLst>
                <a:gd name="T0" fmla="*/ 8 w 220"/>
                <a:gd name="T1" fmla="*/ 147 h 147"/>
                <a:gd name="T2" fmla="*/ 0 w 220"/>
                <a:gd name="T3" fmla="*/ 137 h 147"/>
                <a:gd name="T4" fmla="*/ 215 w 220"/>
                <a:gd name="T5" fmla="*/ 0 h 147"/>
                <a:gd name="T6" fmla="*/ 220 w 220"/>
                <a:gd name="T7" fmla="*/ 10 h 147"/>
                <a:gd name="T8" fmla="*/ 8 w 220"/>
                <a:gd name="T9" fmla="*/ 147 h 147"/>
              </a:gdLst>
              <a:ahLst/>
              <a:cxnLst>
                <a:cxn ang="0">
                  <a:pos x="T0" y="T1"/>
                </a:cxn>
                <a:cxn ang="0">
                  <a:pos x="T2" y="T3"/>
                </a:cxn>
                <a:cxn ang="0">
                  <a:pos x="T4" y="T5"/>
                </a:cxn>
                <a:cxn ang="0">
                  <a:pos x="T6" y="T7"/>
                </a:cxn>
                <a:cxn ang="0">
                  <a:pos x="T8" y="T9"/>
                </a:cxn>
              </a:cxnLst>
              <a:rect l="0" t="0" r="r" b="b"/>
              <a:pathLst>
                <a:path w="220" h="147">
                  <a:moveTo>
                    <a:pt x="8" y="147"/>
                  </a:moveTo>
                  <a:lnTo>
                    <a:pt x="0" y="137"/>
                  </a:lnTo>
                  <a:lnTo>
                    <a:pt x="215" y="0"/>
                  </a:lnTo>
                  <a:lnTo>
                    <a:pt x="220" y="10"/>
                  </a:lnTo>
                  <a:lnTo>
                    <a:pt x="8" y="14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0305" tIns="45153" rIns="90305" bIns="45153" numCol="1" anchor="t" anchorCtr="0" compatLnSpc="1"/>
            <a:lstStyle/>
            <a:p>
              <a:pPr defTabSz="1203325"/>
              <a:endParaRPr lang="zh-CN" altLang="en-US" sz="1875">
                <a:solidFill>
                  <a:prstClr val="black"/>
                </a:solidFill>
              </a:endParaRPr>
            </a:p>
          </p:txBody>
        </p:sp>
        <p:sp>
          <p:nvSpPr>
            <p:cNvPr id="488" name="Freeform 104"/>
            <p:cNvSpPr/>
            <p:nvPr/>
          </p:nvSpPr>
          <p:spPr bwMode="auto">
            <a:xfrm>
              <a:off x="2290" y="1263"/>
              <a:ext cx="269" cy="28"/>
            </a:xfrm>
            <a:custGeom>
              <a:avLst/>
              <a:gdLst>
                <a:gd name="T0" fmla="*/ 0 w 269"/>
                <a:gd name="T1" fmla="*/ 28 h 28"/>
                <a:gd name="T2" fmla="*/ 0 w 269"/>
                <a:gd name="T3" fmla="*/ 16 h 28"/>
                <a:gd name="T4" fmla="*/ 269 w 269"/>
                <a:gd name="T5" fmla="*/ 0 h 28"/>
                <a:gd name="T6" fmla="*/ 269 w 269"/>
                <a:gd name="T7" fmla="*/ 9 h 28"/>
                <a:gd name="T8" fmla="*/ 0 w 269"/>
                <a:gd name="T9" fmla="*/ 28 h 28"/>
              </a:gdLst>
              <a:ahLst/>
              <a:cxnLst>
                <a:cxn ang="0">
                  <a:pos x="T0" y="T1"/>
                </a:cxn>
                <a:cxn ang="0">
                  <a:pos x="T2" y="T3"/>
                </a:cxn>
                <a:cxn ang="0">
                  <a:pos x="T4" y="T5"/>
                </a:cxn>
                <a:cxn ang="0">
                  <a:pos x="T6" y="T7"/>
                </a:cxn>
                <a:cxn ang="0">
                  <a:pos x="T8" y="T9"/>
                </a:cxn>
              </a:cxnLst>
              <a:rect l="0" t="0" r="r" b="b"/>
              <a:pathLst>
                <a:path w="269" h="28">
                  <a:moveTo>
                    <a:pt x="0" y="28"/>
                  </a:moveTo>
                  <a:lnTo>
                    <a:pt x="0" y="16"/>
                  </a:lnTo>
                  <a:lnTo>
                    <a:pt x="269" y="0"/>
                  </a:lnTo>
                  <a:lnTo>
                    <a:pt x="269" y="9"/>
                  </a:lnTo>
                  <a:lnTo>
                    <a:pt x="0" y="2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0305" tIns="45153" rIns="90305" bIns="45153" numCol="1" anchor="t" anchorCtr="0" compatLnSpc="1"/>
            <a:lstStyle/>
            <a:p>
              <a:pPr defTabSz="1203325"/>
              <a:endParaRPr lang="zh-CN" altLang="en-US" sz="1875">
                <a:solidFill>
                  <a:prstClr val="black"/>
                </a:solidFill>
              </a:endParaRPr>
            </a:p>
          </p:txBody>
        </p:sp>
        <p:sp>
          <p:nvSpPr>
            <p:cNvPr id="489" name="Freeform 105"/>
            <p:cNvSpPr/>
            <p:nvPr/>
          </p:nvSpPr>
          <p:spPr bwMode="auto">
            <a:xfrm>
              <a:off x="2772" y="1102"/>
              <a:ext cx="210" cy="31"/>
            </a:xfrm>
            <a:custGeom>
              <a:avLst/>
              <a:gdLst>
                <a:gd name="T0" fmla="*/ 2 w 210"/>
                <a:gd name="T1" fmla="*/ 31 h 31"/>
                <a:gd name="T2" fmla="*/ 0 w 210"/>
                <a:gd name="T3" fmla="*/ 19 h 31"/>
                <a:gd name="T4" fmla="*/ 210 w 210"/>
                <a:gd name="T5" fmla="*/ 0 h 31"/>
                <a:gd name="T6" fmla="*/ 210 w 210"/>
                <a:gd name="T7" fmla="*/ 12 h 31"/>
                <a:gd name="T8" fmla="*/ 2 w 210"/>
                <a:gd name="T9" fmla="*/ 31 h 31"/>
              </a:gdLst>
              <a:ahLst/>
              <a:cxnLst>
                <a:cxn ang="0">
                  <a:pos x="T0" y="T1"/>
                </a:cxn>
                <a:cxn ang="0">
                  <a:pos x="T2" y="T3"/>
                </a:cxn>
                <a:cxn ang="0">
                  <a:pos x="T4" y="T5"/>
                </a:cxn>
                <a:cxn ang="0">
                  <a:pos x="T6" y="T7"/>
                </a:cxn>
                <a:cxn ang="0">
                  <a:pos x="T8" y="T9"/>
                </a:cxn>
              </a:cxnLst>
              <a:rect l="0" t="0" r="r" b="b"/>
              <a:pathLst>
                <a:path w="210" h="31">
                  <a:moveTo>
                    <a:pt x="2" y="31"/>
                  </a:moveTo>
                  <a:lnTo>
                    <a:pt x="0" y="19"/>
                  </a:lnTo>
                  <a:lnTo>
                    <a:pt x="210" y="0"/>
                  </a:lnTo>
                  <a:lnTo>
                    <a:pt x="210" y="12"/>
                  </a:lnTo>
                  <a:lnTo>
                    <a:pt x="2" y="3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0305" tIns="45153" rIns="90305" bIns="45153" numCol="1" anchor="t" anchorCtr="0" compatLnSpc="1"/>
            <a:lstStyle/>
            <a:p>
              <a:pPr defTabSz="1203325"/>
              <a:endParaRPr lang="zh-CN" altLang="en-US" sz="1875">
                <a:solidFill>
                  <a:prstClr val="black"/>
                </a:solidFill>
              </a:endParaRPr>
            </a:p>
          </p:txBody>
        </p:sp>
        <p:sp>
          <p:nvSpPr>
            <p:cNvPr id="490" name="Freeform 106"/>
            <p:cNvSpPr/>
            <p:nvPr/>
          </p:nvSpPr>
          <p:spPr bwMode="auto">
            <a:xfrm>
              <a:off x="2899" y="814"/>
              <a:ext cx="308" cy="139"/>
            </a:xfrm>
            <a:custGeom>
              <a:avLst/>
              <a:gdLst>
                <a:gd name="T0" fmla="*/ 303 w 308"/>
                <a:gd name="T1" fmla="*/ 139 h 139"/>
                <a:gd name="T2" fmla="*/ 0 w 308"/>
                <a:gd name="T3" fmla="*/ 9 h 139"/>
                <a:gd name="T4" fmla="*/ 5 w 308"/>
                <a:gd name="T5" fmla="*/ 0 h 139"/>
                <a:gd name="T6" fmla="*/ 308 w 308"/>
                <a:gd name="T7" fmla="*/ 127 h 139"/>
                <a:gd name="T8" fmla="*/ 303 w 308"/>
                <a:gd name="T9" fmla="*/ 139 h 139"/>
              </a:gdLst>
              <a:ahLst/>
              <a:cxnLst>
                <a:cxn ang="0">
                  <a:pos x="T0" y="T1"/>
                </a:cxn>
                <a:cxn ang="0">
                  <a:pos x="T2" y="T3"/>
                </a:cxn>
                <a:cxn ang="0">
                  <a:pos x="T4" y="T5"/>
                </a:cxn>
                <a:cxn ang="0">
                  <a:pos x="T6" y="T7"/>
                </a:cxn>
                <a:cxn ang="0">
                  <a:pos x="T8" y="T9"/>
                </a:cxn>
              </a:cxnLst>
              <a:rect l="0" t="0" r="r" b="b"/>
              <a:pathLst>
                <a:path w="308" h="139">
                  <a:moveTo>
                    <a:pt x="303" y="139"/>
                  </a:moveTo>
                  <a:lnTo>
                    <a:pt x="0" y="9"/>
                  </a:lnTo>
                  <a:lnTo>
                    <a:pt x="5" y="0"/>
                  </a:lnTo>
                  <a:lnTo>
                    <a:pt x="308" y="127"/>
                  </a:lnTo>
                  <a:lnTo>
                    <a:pt x="303" y="13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0305" tIns="45153" rIns="90305" bIns="45153" numCol="1" anchor="t" anchorCtr="0" compatLnSpc="1"/>
            <a:lstStyle/>
            <a:p>
              <a:pPr defTabSz="1203325"/>
              <a:endParaRPr lang="zh-CN" altLang="en-US" sz="1875">
                <a:solidFill>
                  <a:prstClr val="black"/>
                </a:solidFill>
              </a:endParaRPr>
            </a:p>
          </p:txBody>
        </p:sp>
        <p:sp>
          <p:nvSpPr>
            <p:cNvPr id="491" name="Freeform 107"/>
            <p:cNvSpPr/>
            <p:nvPr/>
          </p:nvSpPr>
          <p:spPr bwMode="auto">
            <a:xfrm>
              <a:off x="2571" y="814"/>
              <a:ext cx="331" cy="78"/>
            </a:xfrm>
            <a:custGeom>
              <a:avLst/>
              <a:gdLst>
                <a:gd name="T0" fmla="*/ 2 w 331"/>
                <a:gd name="T1" fmla="*/ 78 h 78"/>
                <a:gd name="T2" fmla="*/ 0 w 331"/>
                <a:gd name="T3" fmla="*/ 66 h 78"/>
                <a:gd name="T4" fmla="*/ 328 w 331"/>
                <a:gd name="T5" fmla="*/ 0 h 78"/>
                <a:gd name="T6" fmla="*/ 331 w 331"/>
                <a:gd name="T7" fmla="*/ 12 h 78"/>
                <a:gd name="T8" fmla="*/ 2 w 331"/>
                <a:gd name="T9" fmla="*/ 78 h 78"/>
              </a:gdLst>
              <a:ahLst/>
              <a:cxnLst>
                <a:cxn ang="0">
                  <a:pos x="T0" y="T1"/>
                </a:cxn>
                <a:cxn ang="0">
                  <a:pos x="T2" y="T3"/>
                </a:cxn>
                <a:cxn ang="0">
                  <a:pos x="T4" y="T5"/>
                </a:cxn>
                <a:cxn ang="0">
                  <a:pos x="T6" y="T7"/>
                </a:cxn>
                <a:cxn ang="0">
                  <a:pos x="T8" y="T9"/>
                </a:cxn>
              </a:cxnLst>
              <a:rect l="0" t="0" r="r" b="b"/>
              <a:pathLst>
                <a:path w="331" h="78">
                  <a:moveTo>
                    <a:pt x="2" y="78"/>
                  </a:moveTo>
                  <a:lnTo>
                    <a:pt x="0" y="66"/>
                  </a:lnTo>
                  <a:lnTo>
                    <a:pt x="328" y="0"/>
                  </a:lnTo>
                  <a:lnTo>
                    <a:pt x="331" y="12"/>
                  </a:lnTo>
                  <a:lnTo>
                    <a:pt x="2" y="7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0305" tIns="45153" rIns="90305" bIns="45153" numCol="1" anchor="t" anchorCtr="0" compatLnSpc="1"/>
            <a:lstStyle/>
            <a:p>
              <a:pPr defTabSz="1203325"/>
              <a:endParaRPr lang="zh-CN" altLang="en-US" sz="1875">
                <a:solidFill>
                  <a:prstClr val="black"/>
                </a:solidFill>
              </a:endParaRPr>
            </a:p>
          </p:txBody>
        </p:sp>
        <p:sp>
          <p:nvSpPr>
            <p:cNvPr id="492" name="Freeform 108"/>
            <p:cNvSpPr/>
            <p:nvPr/>
          </p:nvSpPr>
          <p:spPr bwMode="auto">
            <a:xfrm>
              <a:off x="2895" y="819"/>
              <a:ext cx="94" cy="290"/>
            </a:xfrm>
            <a:custGeom>
              <a:avLst/>
              <a:gdLst>
                <a:gd name="T0" fmla="*/ 82 w 94"/>
                <a:gd name="T1" fmla="*/ 290 h 290"/>
                <a:gd name="T2" fmla="*/ 0 w 94"/>
                <a:gd name="T3" fmla="*/ 2 h 290"/>
                <a:gd name="T4" fmla="*/ 11 w 94"/>
                <a:gd name="T5" fmla="*/ 0 h 290"/>
                <a:gd name="T6" fmla="*/ 94 w 94"/>
                <a:gd name="T7" fmla="*/ 288 h 290"/>
                <a:gd name="T8" fmla="*/ 82 w 94"/>
                <a:gd name="T9" fmla="*/ 290 h 290"/>
              </a:gdLst>
              <a:ahLst/>
              <a:cxnLst>
                <a:cxn ang="0">
                  <a:pos x="T0" y="T1"/>
                </a:cxn>
                <a:cxn ang="0">
                  <a:pos x="T2" y="T3"/>
                </a:cxn>
                <a:cxn ang="0">
                  <a:pos x="T4" y="T5"/>
                </a:cxn>
                <a:cxn ang="0">
                  <a:pos x="T6" y="T7"/>
                </a:cxn>
                <a:cxn ang="0">
                  <a:pos x="T8" y="T9"/>
                </a:cxn>
              </a:cxnLst>
              <a:rect l="0" t="0" r="r" b="b"/>
              <a:pathLst>
                <a:path w="94" h="290">
                  <a:moveTo>
                    <a:pt x="82" y="290"/>
                  </a:moveTo>
                  <a:lnTo>
                    <a:pt x="0" y="2"/>
                  </a:lnTo>
                  <a:lnTo>
                    <a:pt x="11" y="0"/>
                  </a:lnTo>
                  <a:lnTo>
                    <a:pt x="94" y="288"/>
                  </a:lnTo>
                  <a:lnTo>
                    <a:pt x="82" y="29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0305" tIns="45153" rIns="90305" bIns="45153" numCol="1" anchor="t" anchorCtr="0" compatLnSpc="1"/>
            <a:lstStyle/>
            <a:p>
              <a:pPr defTabSz="1203325"/>
              <a:endParaRPr lang="zh-CN" altLang="en-US" sz="1875">
                <a:solidFill>
                  <a:prstClr val="black"/>
                </a:solidFill>
              </a:endParaRPr>
            </a:p>
          </p:txBody>
        </p:sp>
        <p:sp>
          <p:nvSpPr>
            <p:cNvPr id="493" name="Freeform 109"/>
            <p:cNvSpPr/>
            <p:nvPr/>
          </p:nvSpPr>
          <p:spPr bwMode="auto">
            <a:xfrm>
              <a:off x="2762" y="823"/>
              <a:ext cx="142" cy="305"/>
            </a:xfrm>
            <a:custGeom>
              <a:avLst/>
              <a:gdLst>
                <a:gd name="T0" fmla="*/ 10 w 142"/>
                <a:gd name="T1" fmla="*/ 305 h 305"/>
                <a:gd name="T2" fmla="*/ 0 w 142"/>
                <a:gd name="T3" fmla="*/ 300 h 305"/>
                <a:gd name="T4" fmla="*/ 130 w 142"/>
                <a:gd name="T5" fmla="*/ 0 h 305"/>
                <a:gd name="T6" fmla="*/ 142 w 142"/>
                <a:gd name="T7" fmla="*/ 5 h 305"/>
                <a:gd name="T8" fmla="*/ 10 w 142"/>
                <a:gd name="T9" fmla="*/ 305 h 305"/>
              </a:gdLst>
              <a:ahLst/>
              <a:cxnLst>
                <a:cxn ang="0">
                  <a:pos x="T0" y="T1"/>
                </a:cxn>
                <a:cxn ang="0">
                  <a:pos x="T2" y="T3"/>
                </a:cxn>
                <a:cxn ang="0">
                  <a:pos x="T4" y="T5"/>
                </a:cxn>
                <a:cxn ang="0">
                  <a:pos x="T6" y="T7"/>
                </a:cxn>
                <a:cxn ang="0">
                  <a:pos x="T8" y="T9"/>
                </a:cxn>
              </a:cxnLst>
              <a:rect l="0" t="0" r="r" b="b"/>
              <a:pathLst>
                <a:path w="142" h="305">
                  <a:moveTo>
                    <a:pt x="10" y="305"/>
                  </a:moveTo>
                  <a:lnTo>
                    <a:pt x="0" y="300"/>
                  </a:lnTo>
                  <a:lnTo>
                    <a:pt x="130" y="0"/>
                  </a:lnTo>
                  <a:lnTo>
                    <a:pt x="142" y="5"/>
                  </a:lnTo>
                  <a:lnTo>
                    <a:pt x="10" y="30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0305" tIns="45153" rIns="90305" bIns="45153" numCol="1" anchor="t" anchorCtr="0" compatLnSpc="1"/>
            <a:lstStyle/>
            <a:p>
              <a:pPr defTabSz="1203325"/>
              <a:endParaRPr lang="zh-CN" altLang="en-US" sz="1875">
                <a:solidFill>
                  <a:prstClr val="black"/>
                </a:solidFill>
              </a:endParaRPr>
            </a:p>
          </p:txBody>
        </p:sp>
        <p:sp>
          <p:nvSpPr>
            <p:cNvPr id="494" name="Freeform 110"/>
            <p:cNvSpPr/>
            <p:nvPr/>
          </p:nvSpPr>
          <p:spPr bwMode="auto">
            <a:xfrm>
              <a:off x="2550" y="887"/>
              <a:ext cx="28" cy="373"/>
            </a:xfrm>
            <a:custGeom>
              <a:avLst/>
              <a:gdLst>
                <a:gd name="T0" fmla="*/ 12 w 28"/>
                <a:gd name="T1" fmla="*/ 373 h 373"/>
                <a:gd name="T2" fmla="*/ 0 w 28"/>
                <a:gd name="T3" fmla="*/ 373 h 373"/>
                <a:gd name="T4" fmla="*/ 16 w 28"/>
                <a:gd name="T5" fmla="*/ 0 h 373"/>
                <a:gd name="T6" fmla="*/ 28 w 28"/>
                <a:gd name="T7" fmla="*/ 0 h 373"/>
                <a:gd name="T8" fmla="*/ 12 w 28"/>
                <a:gd name="T9" fmla="*/ 373 h 373"/>
              </a:gdLst>
              <a:ahLst/>
              <a:cxnLst>
                <a:cxn ang="0">
                  <a:pos x="T0" y="T1"/>
                </a:cxn>
                <a:cxn ang="0">
                  <a:pos x="T2" y="T3"/>
                </a:cxn>
                <a:cxn ang="0">
                  <a:pos x="T4" y="T5"/>
                </a:cxn>
                <a:cxn ang="0">
                  <a:pos x="T6" y="T7"/>
                </a:cxn>
                <a:cxn ang="0">
                  <a:pos x="T8" y="T9"/>
                </a:cxn>
              </a:cxnLst>
              <a:rect l="0" t="0" r="r" b="b"/>
              <a:pathLst>
                <a:path w="28" h="373">
                  <a:moveTo>
                    <a:pt x="12" y="373"/>
                  </a:moveTo>
                  <a:lnTo>
                    <a:pt x="0" y="373"/>
                  </a:lnTo>
                  <a:lnTo>
                    <a:pt x="16" y="0"/>
                  </a:lnTo>
                  <a:lnTo>
                    <a:pt x="28" y="0"/>
                  </a:lnTo>
                  <a:lnTo>
                    <a:pt x="12" y="37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0305" tIns="45153" rIns="90305" bIns="45153" numCol="1" anchor="t" anchorCtr="0" compatLnSpc="1"/>
            <a:lstStyle/>
            <a:p>
              <a:pPr defTabSz="1203325"/>
              <a:endParaRPr lang="zh-CN" altLang="en-US" sz="1875">
                <a:solidFill>
                  <a:prstClr val="black"/>
                </a:solidFill>
              </a:endParaRPr>
            </a:p>
          </p:txBody>
        </p:sp>
        <p:sp>
          <p:nvSpPr>
            <p:cNvPr id="495" name="Freeform 111"/>
            <p:cNvSpPr/>
            <p:nvPr/>
          </p:nvSpPr>
          <p:spPr bwMode="auto">
            <a:xfrm>
              <a:off x="2977" y="1107"/>
              <a:ext cx="121" cy="281"/>
            </a:xfrm>
            <a:custGeom>
              <a:avLst/>
              <a:gdLst>
                <a:gd name="T0" fmla="*/ 109 w 121"/>
                <a:gd name="T1" fmla="*/ 281 h 281"/>
                <a:gd name="T2" fmla="*/ 0 w 121"/>
                <a:gd name="T3" fmla="*/ 2 h 281"/>
                <a:gd name="T4" fmla="*/ 12 w 121"/>
                <a:gd name="T5" fmla="*/ 0 h 281"/>
                <a:gd name="T6" fmla="*/ 121 w 121"/>
                <a:gd name="T7" fmla="*/ 276 h 281"/>
                <a:gd name="T8" fmla="*/ 109 w 121"/>
                <a:gd name="T9" fmla="*/ 281 h 281"/>
              </a:gdLst>
              <a:ahLst/>
              <a:cxnLst>
                <a:cxn ang="0">
                  <a:pos x="T0" y="T1"/>
                </a:cxn>
                <a:cxn ang="0">
                  <a:pos x="T2" y="T3"/>
                </a:cxn>
                <a:cxn ang="0">
                  <a:pos x="T4" y="T5"/>
                </a:cxn>
                <a:cxn ang="0">
                  <a:pos x="T6" y="T7"/>
                </a:cxn>
                <a:cxn ang="0">
                  <a:pos x="T8" y="T9"/>
                </a:cxn>
              </a:cxnLst>
              <a:rect l="0" t="0" r="r" b="b"/>
              <a:pathLst>
                <a:path w="121" h="281">
                  <a:moveTo>
                    <a:pt x="109" y="281"/>
                  </a:moveTo>
                  <a:lnTo>
                    <a:pt x="0" y="2"/>
                  </a:lnTo>
                  <a:lnTo>
                    <a:pt x="12" y="0"/>
                  </a:lnTo>
                  <a:lnTo>
                    <a:pt x="121" y="276"/>
                  </a:lnTo>
                  <a:lnTo>
                    <a:pt x="109" y="28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0305" tIns="45153" rIns="90305" bIns="45153" numCol="1" anchor="t" anchorCtr="0" compatLnSpc="1"/>
            <a:lstStyle/>
            <a:p>
              <a:pPr defTabSz="1203325"/>
              <a:endParaRPr lang="zh-CN" altLang="en-US" sz="1875">
                <a:solidFill>
                  <a:prstClr val="black"/>
                </a:solidFill>
              </a:endParaRPr>
            </a:p>
          </p:txBody>
        </p:sp>
        <p:sp>
          <p:nvSpPr>
            <p:cNvPr id="496" name="Freeform 112"/>
            <p:cNvSpPr/>
            <p:nvPr/>
          </p:nvSpPr>
          <p:spPr bwMode="auto">
            <a:xfrm>
              <a:off x="2769" y="1126"/>
              <a:ext cx="74" cy="224"/>
            </a:xfrm>
            <a:custGeom>
              <a:avLst/>
              <a:gdLst>
                <a:gd name="T0" fmla="*/ 62 w 74"/>
                <a:gd name="T1" fmla="*/ 224 h 224"/>
                <a:gd name="T2" fmla="*/ 0 w 74"/>
                <a:gd name="T3" fmla="*/ 5 h 224"/>
                <a:gd name="T4" fmla="*/ 12 w 74"/>
                <a:gd name="T5" fmla="*/ 0 h 224"/>
                <a:gd name="T6" fmla="*/ 74 w 74"/>
                <a:gd name="T7" fmla="*/ 222 h 224"/>
                <a:gd name="T8" fmla="*/ 62 w 74"/>
                <a:gd name="T9" fmla="*/ 224 h 224"/>
              </a:gdLst>
              <a:ahLst/>
              <a:cxnLst>
                <a:cxn ang="0">
                  <a:pos x="T0" y="T1"/>
                </a:cxn>
                <a:cxn ang="0">
                  <a:pos x="T2" y="T3"/>
                </a:cxn>
                <a:cxn ang="0">
                  <a:pos x="T4" y="T5"/>
                </a:cxn>
                <a:cxn ang="0">
                  <a:pos x="T6" y="T7"/>
                </a:cxn>
                <a:cxn ang="0">
                  <a:pos x="T8" y="T9"/>
                </a:cxn>
              </a:cxnLst>
              <a:rect l="0" t="0" r="r" b="b"/>
              <a:pathLst>
                <a:path w="74" h="224">
                  <a:moveTo>
                    <a:pt x="62" y="224"/>
                  </a:moveTo>
                  <a:lnTo>
                    <a:pt x="0" y="5"/>
                  </a:lnTo>
                  <a:lnTo>
                    <a:pt x="12" y="0"/>
                  </a:lnTo>
                  <a:lnTo>
                    <a:pt x="74" y="222"/>
                  </a:lnTo>
                  <a:lnTo>
                    <a:pt x="62" y="22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0305" tIns="45153" rIns="90305" bIns="45153" numCol="1" anchor="t" anchorCtr="0" compatLnSpc="1"/>
            <a:lstStyle/>
            <a:p>
              <a:pPr defTabSz="1203325"/>
              <a:endParaRPr lang="zh-CN" altLang="en-US" sz="1875">
                <a:solidFill>
                  <a:prstClr val="black"/>
                </a:solidFill>
              </a:endParaRPr>
            </a:p>
          </p:txBody>
        </p:sp>
        <p:sp>
          <p:nvSpPr>
            <p:cNvPr id="497" name="Freeform 113"/>
            <p:cNvSpPr/>
            <p:nvPr/>
          </p:nvSpPr>
          <p:spPr bwMode="auto">
            <a:xfrm>
              <a:off x="2836" y="1109"/>
              <a:ext cx="148" cy="248"/>
            </a:xfrm>
            <a:custGeom>
              <a:avLst/>
              <a:gdLst>
                <a:gd name="T0" fmla="*/ 9 w 148"/>
                <a:gd name="T1" fmla="*/ 248 h 248"/>
                <a:gd name="T2" fmla="*/ 0 w 148"/>
                <a:gd name="T3" fmla="*/ 244 h 248"/>
                <a:gd name="T4" fmla="*/ 139 w 148"/>
                <a:gd name="T5" fmla="*/ 0 h 248"/>
                <a:gd name="T6" fmla="*/ 148 w 148"/>
                <a:gd name="T7" fmla="*/ 7 h 248"/>
                <a:gd name="T8" fmla="*/ 9 w 148"/>
                <a:gd name="T9" fmla="*/ 248 h 248"/>
              </a:gdLst>
              <a:ahLst/>
              <a:cxnLst>
                <a:cxn ang="0">
                  <a:pos x="T0" y="T1"/>
                </a:cxn>
                <a:cxn ang="0">
                  <a:pos x="T2" y="T3"/>
                </a:cxn>
                <a:cxn ang="0">
                  <a:pos x="T4" y="T5"/>
                </a:cxn>
                <a:cxn ang="0">
                  <a:pos x="T6" y="T7"/>
                </a:cxn>
                <a:cxn ang="0">
                  <a:pos x="T8" y="T9"/>
                </a:cxn>
              </a:cxnLst>
              <a:rect l="0" t="0" r="r" b="b"/>
              <a:pathLst>
                <a:path w="148" h="248">
                  <a:moveTo>
                    <a:pt x="9" y="248"/>
                  </a:moveTo>
                  <a:lnTo>
                    <a:pt x="0" y="244"/>
                  </a:lnTo>
                  <a:lnTo>
                    <a:pt x="139" y="0"/>
                  </a:lnTo>
                  <a:lnTo>
                    <a:pt x="148" y="7"/>
                  </a:lnTo>
                  <a:lnTo>
                    <a:pt x="9" y="24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0305" tIns="45153" rIns="90305" bIns="45153" numCol="1" anchor="t" anchorCtr="0" compatLnSpc="1"/>
            <a:lstStyle/>
            <a:p>
              <a:pPr defTabSz="1203325"/>
              <a:endParaRPr lang="zh-CN" altLang="en-US" sz="1875">
                <a:solidFill>
                  <a:prstClr val="black"/>
                </a:solidFill>
              </a:endParaRPr>
            </a:p>
          </p:txBody>
        </p:sp>
        <p:sp>
          <p:nvSpPr>
            <p:cNvPr id="498" name="Freeform 114"/>
            <p:cNvSpPr/>
            <p:nvPr/>
          </p:nvSpPr>
          <p:spPr bwMode="auto">
            <a:xfrm>
              <a:off x="2987" y="1105"/>
              <a:ext cx="255" cy="160"/>
            </a:xfrm>
            <a:custGeom>
              <a:avLst/>
              <a:gdLst>
                <a:gd name="T0" fmla="*/ 250 w 255"/>
                <a:gd name="T1" fmla="*/ 160 h 160"/>
                <a:gd name="T2" fmla="*/ 0 w 255"/>
                <a:gd name="T3" fmla="*/ 9 h 160"/>
                <a:gd name="T4" fmla="*/ 5 w 255"/>
                <a:gd name="T5" fmla="*/ 0 h 160"/>
                <a:gd name="T6" fmla="*/ 255 w 255"/>
                <a:gd name="T7" fmla="*/ 151 h 160"/>
                <a:gd name="T8" fmla="*/ 250 w 255"/>
                <a:gd name="T9" fmla="*/ 160 h 160"/>
              </a:gdLst>
              <a:ahLst/>
              <a:cxnLst>
                <a:cxn ang="0">
                  <a:pos x="T0" y="T1"/>
                </a:cxn>
                <a:cxn ang="0">
                  <a:pos x="T2" y="T3"/>
                </a:cxn>
                <a:cxn ang="0">
                  <a:pos x="T4" y="T5"/>
                </a:cxn>
                <a:cxn ang="0">
                  <a:pos x="T6" y="T7"/>
                </a:cxn>
                <a:cxn ang="0">
                  <a:pos x="T8" y="T9"/>
                </a:cxn>
              </a:cxnLst>
              <a:rect l="0" t="0" r="r" b="b"/>
              <a:pathLst>
                <a:path w="255" h="160">
                  <a:moveTo>
                    <a:pt x="250" y="160"/>
                  </a:moveTo>
                  <a:lnTo>
                    <a:pt x="0" y="9"/>
                  </a:lnTo>
                  <a:lnTo>
                    <a:pt x="5" y="0"/>
                  </a:lnTo>
                  <a:lnTo>
                    <a:pt x="255" y="151"/>
                  </a:lnTo>
                  <a:lnTo>
                    <a:pt x="250" y="16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0305" tIns="45153" rIns="90305" bIns="45153" numCol="1" anchor="t" anchorCtr="0" compatLnSpc="1"/>
            <a:lstStyle/>
            <a:p>
              <a:pPr defTabSz="1203325"/>
              <a:endParaRPr lang="zh-CN" altLang="en-US" sz="1875">
                <a:solidFill>
                  <a:prstClr val="black"/>
                </a:solidFill>
              </a:endParaRPr>
            </a:p>
          </p:txBody>
        </p:sp>
        <p:sp>
          <p:nvSpPr>
            <p:cNvPr id="499" name="Freeform 115"/>
            <p:cNvSpPr/>
            <p:nvPr/>
          </p:nvSpPr>
          <p:spPr bwMode="auto">
            <a:xfrm>
              <a:off x="3235" y="1263"/>
              <a:ext cx="165" cy="217"/>
            </a:xfrm>
            <a:custGeom>
              <a:avLst/>
              <a:gdLst>
                <a:gd name="T0" fmla="*/ 156 w 165"/>
                <a:gd name="T1" fmla="*/ 217 h 217"/>
                <a:gd name="T2" fmla="*/ 0 w 165"/>
                <a:gd name="T3" fmla="*/ 7 h 217"/>
                <a:gd name="T4" fmla="*/ 9 w 165"/>
                <a:gd name="T5" fmla="*/ 0 h 217"/>
                <a:gd name="T6" fmla="*/ 165 w 165"/>
                <a:gd name="T7" fmla="*/ 212 h 217"/>
                <a:gd name="T8" fmla="*/ 156 w 165"/>
                <a:gd name="T9" fmla="*/ 217 h 217"/>
              </a:gdLst>
              <a:ahLst/>
              <a:cxnLst>
                <a:cxn ang="0">
                  <a:pos x="T0" y="T1"/>
                </a:cxn>
                <a:cxn ang="0">
                  <a:pos x="T2" y="T3"/>
                </a:cxn>
                <a:cxn ang="0">
                  <a:pos x="T4" y="T5"/>
                </a:cxn>
                <a:cxn ang="0">
                  <a:pos x="T6" y="T7"/>
                </a:cxn>
                <a:cxn ang="0">
                  <a:pos x="T8" y="T9"/>
                </a:cxn>
              </a:cxnLst>
              <a:rect l="0" t="0" r="r" b="b"/>
              <a:pathLst>
                <a:path w="165" h="217">
                  <a:moveTo>
                    <a:pt x="156" y="217"/>
                  </a:moveTo>
                  <a:lnTo>
                    <a:pt x="0" y="7"/>
                  </a:lnTo>
                  <a:lnTo>
                    <a:pt x="9" y="0"/>
                  </a:lnTo>
                  <a:lnTo>
                    <a:pt x="165" y="212"/>
                  </a:lnTo>
                  <a:lnTo>
                    <a:pt x="156" y="21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0305" tIns="45153" rIns="90305" bIns="45153" numCol="1" anchor="t" anchorCtr="0" compatLnSpc="1"/>
            <a:lstStyle/>
            <a:p>
              <a:pPr defTabSz="1203325"/>
              <a:endParaRPr lang="zh-CN" altLang="en-US" sz="1875">
                <a:solidFill>
                  <a:prstClr val="black"/>
                </a:solidFill>
              </a:endParaRPr>
            </a:p>
          </p:txBody>
        </p:sp>
        <p:sp>
          <p:nvSpPr>
            <p:cNvPr id="500" name="Freeform 116"/>
            <p:cNvSpPr/>
            <p:nvPr/>
          </p:nvSpPr>
          <p:spPr bwMode="auto">
            <a:xfrm>
              <a:off x="3150" y="1270"/>
              <a:ext cx="94" cy="321"/>
            </a:xfrm>
            <a:custGeom>
              <a:avLst/>
              <a:gdLst>
                <a:gd name="T0" fmla="*/ 9 w 94"/>
                <a:gd name="T1" fmla="*/ 321 h 321"/>
                <a:gd name="T2" fmla="*/ 0 w 94"/>
                <a:gd name="T3" fmla="*/ 319 h 321"/>
                <a:gd name="T4" fmla="*/ 83 w 94"/>
                <a:gd name="T5" fmla="*/ 0 h 321"/>
                <a:gd name="T6" fmla="*/ 94 w 94"/>
                <a:gd name="T7" fmla="*/ 2 h 321"/>
                <a:gd name="T8" fmla="*/ 9 w 94"/>
                <a:gd name="T9" fmla="*/ 321 h 321"/>
              </a:gdLst>
              <a:ahLst/>
              <a:cxnLst>
                <a:cxn ang="0">
                  <a:pos x="T0" y="T1"/>
                </a:cxn>
                <a:cxn ang="0">
                  <a:pos x="T2" y="T3"/>
                </a:cxn>
                <a:cxn ang="0">
                  <a:pos x="T4" y="T5"/>
                </a:cxn>
                <a:cxn ang="0">
                  <a:pos x="T6" y="T7"/>
                </a:cxn>
                <a:cxn ang="0">
                  <a:pos x="T8" y="T9"/>
                </a:cxn>
              </a:cxnLst>
              <a:rect l="0" t="0" r="r" b="b"/>
              <a:pathLst>
                <a:path w="94" h="321">
                  <a:moveTo>
                    <a:pt x="9" y="321"/>
                  </a:moveTo>
                  <a:lnTo>
                    <a:pt x="0" y="319"/>
                  </a:lnTo>
                  <a:lnTo>
                    <a:pt x="83" y="0"/>
                  </a:lnTo>
                  <a:lnTo>
                    <a:pt x="94" y="2"/>
                  </a:lnTo>
                  <a:lnTo>
                    <a:pt x="9" y="32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0305" tIns="45153" rIns="90305" bIns="45153" numCol="1" anchor="t" anchorCtr="0" compatLnSpc="1"/>
            <a:lstStyle/>
            <a:p>
              <a:pPr defTabSz="1203325"/>
              <a:endParaRPr lang="zh-CN" altLang="en-US" sz="1875">
                <a:solidFill>
                  <a:prstClr val="black"/>
                </a:solidFill>
              </a:endParaRPr>
            </a:p>
          </p:txBody>
        </p:sp>
        <p:sp>
          <p:nvSpPr>
            <p:cNvPr id="501" name="Freeform 117"/>
            <p:cNvSpPr/>
            <p:nvPr/>
          </p:nvSpPr>
          <p:spPr bwMode="auto">
            <a:xfrm>
              <a:off x="2838" y="1357"/>
              <a:ext cx="158" cy="284"/>
            </a:xfrm>
            <a:custGeom>
              <a:avLst/>
              <a:gdLst>
                <a:gd name="T0" fmla="*/ 149 w 158"/>
                <a:gd name="T1" fmla="*/ 284 h 284"/>
                <a:gd name="T2" fmla="*/ 0 w 158"/>
                <a:gd name="T3" fmla="*/ 5 h 284"/>
                <a:gd name="T4" fmla="*/ 9 w 158"/>
                <a:gd name="T5" fmla="*/ 0 h 284"/>
                <a:gd name="T6" fmla="*/ 158 w 158"/>
                <a:gd name="T7" fmla="*/ 277 h 284"/>
                <a:gd name="T8" fmla="*/ 149 w 158"/>
                <a:gd name="T9" fmla="*/ 284 h 284"/>
              </a:gdLst>
              <a:ahLst/>
              <a:cxnLst>
                <a:cxn ang="0">
                  <a:pos x="T0" y="T1"/>
                </a:cxn>
                <a:cxn ang="0">
                  <a:pos x="T2" y="T3"/>
                </a:cxn>
                <a:cxn ang="0">
                  <a:pos x="T4" y="T5"/>
                </a:cxn>
                <a:cxn ang="0">
                  <a:pos x="T6" y="T7"/>
                </a:cxn>
                <a:cxn ang="0">
                  <a:pos x="T8" y="T9"/>
                </a:cxn>
              </a:cxnLst>
              <a:rect l="0" t="0" r="r" b="b"/>
              <a:pathLst>
                <a:path w="158" h="284">
                  <a:moveTo>
                    <a:pt x="149" y="284"/>
                  </a:moveTo>
                  <a:lnTo>
                    <a:pt x="0" y="5"/>
                  </a:lnTo>
                  <a:lnTo>
                    <a:pt x="9" y="0"/>
                  </a:lnTo>
                  <a:lnTo>
                    <a:pt x="158" y="277"/>
                  </a:lnTo>
                  <a:lnTo>
                    <a:pt x="149" y="28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0305" tIns="45153" rIns="90305" bIns="45153" numCol="1" anchor="t" anchorCtr="0" compatLnSpc="1"/>
            <a:lstStyle/>
            <a:p>
              <a:pPr defTabSz="1203325"/>
              <a:endParaRPr lang="zh-CN" altLang="en-US" sz="1875">
                <a:solidFill>
                  <a:prstClr val="black"/>
                </a:solidFill>
              </a:endParaRPr>
            </a:p>
          </p:txBody>
        </p:sp>
        <p:sp>
          <p:nvSpPr>
            <p:cNvPr id="502" name="Freeform 118"/>
            <p:cNvSpPr/>
            <p:nvPr/>
          </p:nvSpPr>
          <p:spPr bwMode="auto">
            <a:xfrm>
              <a:off x="2987" y="1390"/>
              <a:ext cx="109" cy="246"/>
            </a:xfrm>
            <a:custGeom>
              <a:avLst/>
              <a:gdLst>
                <a:gd name="T0" fmla="*/ 9 w 109"/>
                <a:gd name="T1" fmla="*/ 246 h 246"/>
                <a:gd name="T2" fmla="*/ 0 w 109"/>
                <a:gd name="T3" fmla="*/ 241 h 246"/>
                <a:gd name="T4" fmla="*/ 99 w 109"/>
                <a:gd name="T5" fmla="*/ 0 h 246"/>
                <a:gd name="T6" fmla="*/ 109 w 109"/>
                <a:gd name="T7" fmla="*/ 5 h 246"/>
                <a:gd name="T8" fmla="*/ 9 w 109"/>
                <a:gd name="T9" fmla="*/ 246 h 246"/>
              </a:gdLst>
              <a:ahLst/>
              <a:cxnLst>
                <a:cxn ang="0">
                  <a:pos x="T0" y="T1"/>
                </a:cxn>
                <a:cxn ang="0">
                  <a:pos x="T2" y="T3"/>
                </a:cxn>
                <a:cxn ang="0">
                  <a:pos x="T4" y="T5"/>
                </a:cxn>
                <a:cxn ang="0">
                  <a:pos x="T6" y="T7"/>
                </a:cxn>
                <a:cxn ang="0">
                  <a:pos x="T8" y="T9"/>
                </a:cxn>
              </a:cxnLst>
              <a:rect l="0" t="0" r="r" b="b"/>
              <a:pathLst>
                <a:path w="109" h="246">
                  <a:moveTo>
                    <a:pt x="9" y="246"/>
                  </a:moveTo>
                  <a:lnTo>
                    <a:pt x="0" y="241"/>
                  </a:lnTo>
                  <a:lnTo>
                    <a:pt x="99" y="0"/>
                  </a:lnTo>
                  <a:lnTo>
                    <a:pt x="109" y="5"/>
                  </a:lnTo>
                  <a:lnTo>
                    <a:pt x="9" y="24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0305" tIns="45153" rIns="90305" bIns="45153" numCol="1" anchor="t" anchorCtr="0" compatLnSpc="1"/>
            <a:lstStyle/>
            <a:p>
              <a:pPr defTabSz="1203325"/>
              <a:endParaRPr lang="zh-CN" altLang="en-US" sz="1875">
                <a:solidFill>
                  <a:prstClr val="black"/>
                </a:solidFill>
              </a:endParaRPr>
            </a:p>
          </p:txBody>
        </p:sp>
        <p:sp>
          <p:nvSpPr>
            <p:cNvPr id="503" name="Freeform 119"/>
            <p:cNvSpPr/>
            <p:nvPr/>
          </p:nvSpPr>
          <p:spPr bwMode="auto">
            <a:xfrm>
              <a:off x="2850" y="1634"/>
              <a:ext cx="142" cy="196"/>
            </a:xfrm>
            <a:custGeom>
              <a:avLst/>
              <a:gdLst>
                <a:gd name="T0" fmla="*/ 9 w 142"/>
                <a:gd name="T1" fmla="*/ 196 h 196"/>
                <a:gd name="T2" fmla="*/ 0 w 142"/>
                <a:gd name="T3" fmla="*/ 189 h 196"/>
                <a:gd name="T4" fmla="*/ 132 w 142"/>
                <a:gd name="T5" fmla="*/ 0 h 196"/>
                <a:gd name="T6" fmla="*/ 142 w 142"/>
                <a:gd name="T7" fmla="*/ 7 h 196"/>
                <a:gd name="T8" fmla="*/ 9 w 142"/>
                <a:gd name="T9" fmla="*/ 196 h 196"/>
              </a:gdLst>
              <a:ahLst/>
              <a:cxnLst>
                <a:cxn ang="0">
                  <a:pos x="T0" y="T1"/>
                </a:cxn>
                <a:cxn ang="0">
                  <a:pos x="T2" y="T3"/>
                </a:cxn>
                <a:cxn ang="0">
                  <a:pos x="T4" y="T5"/>
                </a:cxn>
                <a:cxn ang="0">
                  <a:pos x="T6" y="T7"/>
                </a:cxn>
                <a:cxn ang="0">
                  <a:pos x="T8" y="T9"/>
                </a:cxn>
              </a:cxnLst>
              <a:rect l="0" t="0" r="r" b="b"/>
              <a:pathLst>
                <a:path w="142" h="196">
                  <a:moveTo>
                    <a:pt x="9" y="196"/>
                  </a:moveTo>
                  <a:lnTo>
                    <a:pt x="0" y="189"/>
                  </a:lnTo>
                  <a:lnTo>
                    <a:pt x="132" y="0"/>
                  </a:lnTo>
                  <a:lnTo>
                    <a:pt x="142" y="7"/>
                  </a:lnTo>
                  <a:lnTo>
                    <a:pt x="9" y="19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0305" tIns="45153" rIns="90305" bIns="45153" numCol="1" anchor="t" anchorCtr="0" compatLnSpc="1"/>
            <a:lstStyle/>
            <a:p>
              <a:pPr defTabSz="1203325"/>
              <a:endParaRPr lang="zh-CN" altLang="en-US" sz="1875">
                <a:solidFill>
                  <a:prstClr val="black"/>
                </a:solidFill>
              </a:endParaRPr>
            </a:p>
          </p:txBody>
        </p:sp>
        <p:sp>
          <p:nvSpPr>
            <p:cNvPr id="504" name="Freeform 120"/>
            <p:cNvSpPr/>
            <p:nvPr/>
          </p:nvSpPr>
          <p:spPr bwMode="auto">
            <a:xfrm>
              <a:off x="2850" y="1837"/>
              <a:ext cx="175" cy="205"/>
            </a:xfrm>
            <a:custGeom>
              <a:avLst/>
              <a:gdLst>
                <a:gd name="T0" fmla="*/ 165 w 175"/>
                <a:gd name="T1" fmla="*/ 205 h 205"/>
                <a:gd name="T2" fmla="*/ 0 w 175"/>
                <a:gd name="T3" fmla="*/ 7 h 205"/>
                <a:gd name="T4" fmla="*/ 7 w 175"/>
                <a:gd name="T5" fmla="*/ 0 h 205"/>
                <a:gd name="T6" fmla="*/ 175 w 175"/>
                <a:gd name="T7" fmla="*/ 198 h 205"/>
                <a:gd name="T8" fmla="*/ 165 w 175"/>
                <a:gd name="T9" fmla="*/ 205 h 205"/>
              </a:gdLst>
              <a:ahLst/>
              <a:cxnLst>
                <a:cxn ang="0">
                  <a:pos x="T0" y="T1"/>
                </a:cxn>
                <a:cxn ang="0">
                  <a:pos x="T2" y="T3"/>
                </a:cxn>
                <a:cxn ang="0">
                  <a:pos x="T4" y="T5"/>
                </a:cxn>
                <a:cxn ang="0">
                  <a:pos x="T6" y="T7"/>
                </a:cxn>
                <a:cxn ang="0">
                  <a:pos x="T8" y="T9"/>
                </a:cxn>
              </a:cxnLst>
              <a:rect l="0" t="0" r="r" b="b"/>
              <a:pathLst>
                <a:path w="175" h="205">
                  <a:moveTo>
                    <a:pt x="165" y="205"/>
                  </a:moveTo>
                  <a:lnTo>
                    <a:pt x="0" y="7"/>
                  </a:lnTo>
                  <a:lnTo>
                    <a:pt x="7" y="0"/>
                  </a:lnTo>
                  <a:lnTo>
                    <a:pt x="175" y="198"/>
                  </a:lnTo>
                  <a:lnTo>
                    <a:pt x="165" y="20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0305" tIns="45153" rIns="90305" bIns="45153" numCol="1" anchor="t" anchorCtr="0" compatLnSpc="1"/>
            <a:lstStyle/>
            <a:p>
              <a:pPr defTabSz="1203325"/>
              <a:endParaRPr lang="zh-CN" altLang="en-US" sz="1875">
                <a:solidFill>
                  <a:prstClr val="black"/>
                </a:solidFill>
              </a:endParaRPr>
            </a:p>
          </p:txBody>
        </p:sp>
        <p:sp>
          <p:nvSpPr>
            <p:cNvPr id="505" name="Freeform 121"/>
            <p:cNvSpPr/>
            <p:nvPr/>
          </p:nvSpPr>
          <p:spPr bwMode="auto">
            <a:xfrm>
              <a:off x="2616" y="1523"/>
              <a:ext cx="241" cy="321"/>
            </a:xfrm>
            <a:custGeom>
              <a:avLst/>
              <a:gdLst>
                <a:gd name="T0" fmla="*/ 234 w 241"/>
                <a:gd name="T1" fmla="*/ 321 h 321"/>
                <a:gd name="T2" fmla="*/ 0 w 241"/>
                <a:gd name="T3" fmla="*/ 7 h 321"/>
                <a:gd name="T4" fmla="*/ 9 w 241"/>
                <a:gd name="T5" fmla="*/ 0 h 321"/>
                <a:gd name="T6" fmla="*/ 241 w 241"/>
                <a:gd name="T7" fmla="*/ 316 h 321"/>
                <a:gd name="T8" fmla="*/ 234 w 241"/>
                <a:gd name="T9" fmla="*/ 321 h 321"/>
              </a:gdLst>
              <a:ahLst/>
              <a:cxnLst>
                <a:cxn ang="0">
                  <a:pos x="T0" y="T1"/>
                </a:cxn>
                <a:cxn ang="0">
                  <a:pos x="T2" y="T3"/>
                </a:cxn>
                <a:cxn ang="0">
                  <a:pos x="T4" y="T5"/>
                </a:cxn>
                <a:cxn ang="0">
                  <a:pos x="T6" y="T7"/>
                </a:cxn>
                <a:cxn ang="0">
                  <a:pos x="T8" y="T9"/>
                </a:cxn>
              </a:cxnLst>
              <a:rect l="0" t="0" r="r" b="b"/>
              <a:pathLst>
                <a:path w="241" h="321">
                  <a:moveTo>
                    <a:pt x="234" y="321"/>
                  </a:moveTo>
                  <a:lnTo>
                    <a:pt x="0" y="7"/>
                  </a:lnTo>
                  <a:lnTo>
                    <a:pt x="9" y="0"/>
                  </a:lnTo>
                  <a:lnTo>
                    <a:pt x="241" y="316"/>
                  </a:lnTo>
                  <a:lnTo>
                    <a:pt x="234" y="32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0305" tIns="45153" rIns="90305" bIns="45153" numCol="1" anchor="t" anchorCtr="0" compatLnSpc="1"/>
            <a:lstStyle/>
            <a:p>
              <a:pPr defTabSz="1203325"/>
              <a:endParaRPr lang="zh-CN" altLang="en-US" sz="1875">
                <a:solidFill>
                  <a:prstClr val="black"/>
                </a:solidFill>
              </a:endParaRPr>
            </a:p>
          </p:txBody>
        </p:sp>
        <p:sp>
          <p:nvSpPr>
            <p:cNvPr id="506" name="Oval 122"/>
            <p:cNvSpPr>
              <a:spLocks noChangeArrowheads="1"/>
            </p:cNvSpPr>
            <p:nvPr/>
          </p:nvSpPr>
          <p:spPr bwMode="auto">
            <a:xfrm>
              <a:off x="2786" y="1291"/>
              <a:ext cx="111" cy="111"/>
            </a:xfrm>
            <a:prstGeom prst="ellipse">
              <a:avLst/>
            </a:prstGeom>
            <a:grpFill/>
            <a:ln>
              <a:noFill/>
            </a:ln>
            <a:effectLst/>
            <a:scene3d>
              <a:camera prst="orthographicFront"/>
              <a:lightRig rig="threePt" dir="t"/>
            </a:scene3d>
            <a:sp3d>
              <a:bevelT w="38100" h="12700"/>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03325"/>
              <a:endParaRPr lang="zh-CN" altLang="en-US" sz="1875">
                <a:solidFill>
                  <a:prstClr val="white"/>
                </a:solidFill>
              </a:endParaRPr>
            </a:p>
          </p:txBody>
        </p:sp>
        <p:sp>
          <p:nvSpPr>
            <p:cNvPr id="507" name="Oval 123"/>
            <p:cNvSpPr>
              <a:spLocks noChangeArrowheads="1"/>
            </p:cNvSpPr>
            <p:nvPr/>
          </p:nvSpPr>
          <p:spPr bwMode="auto">
            <a:xfrm>
              <a:off x="2306" y="1591"/>
              <a:ext cx="111" cy="114"/>
            </a:xfrm>
            <a:prstGeom prst="ellipse">
              <a:avLst/>
            </a:prstGeom>
            <a:grpFill/>
            <a:ln>
              <a:noFill/>
            </a:ln>
            <a:effectLst/>
            <a:scene3d>
              <a:camera prst="orthographicFront"/>
              <a:lightRig rig="threePt" dir="t"/>
            </a:scene3d>
            <a:sp3d>
              <a:bevelT w="254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03325"/>
              <a:endParaRPr lang="zh-CN" altLang="en-US" sz="1875">
                <a:solidFill>
                  <a:prstClr val="white"/>
                </a:solidFill>
              </a:endParaRPr>
            </a:p>
          </p:txBody>
        </p:sp>
        <p:sp>
          <p:nvSpPr>
            <p:cNvPr id="508" name="Oval 124"/>
            <p:cNvSpPr>
              <a:spLocks noChangeArrowheads="1"/>
            </p:cNvSpPr>
            <p:nvPr/>
          </p:nvSpPr>
          <p:spPr bwMode="auto">
            <a:xfrm>
              <a:off x="2798" y="2137"/>
              <a:ext cx="111" cy="111"/>
            </a:xfrm>
            <a:prstGeom prst="ellipse">
              <a:avLst/>
            </a:prstGeom>
            <a:grpFill/>
            <a:ln>
              <a:noFill/>
            </a:ln>
            <a:effectLst/>
            <a:scene3d>
              <a:camera prst="orthographicFront"/>
              <a:lightRig rig="threePt" dir="t"/>
            </a:scene3d>
            <a:sp3d>
              <a:bevelT w="38100" h="12700"/>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03325"/>
              <a:endParaRPr lang="zh-CN" altLang="en-US" sz="1875">
                <a:solidFill>
                  <a:prstClr val="white"/>
                </a:solidFill>
              </a:endParaRPr>
            </a:p>
          </p:txBody>
        </p:sp>
        <p:sp>
          <p:nvSpPr>
            <p:cNvPr id="509" name="Oval 125"/>
            <p:cNvSpPr>
              <a:spLocks noChangeArrowheads="1"/>
            </p:cNvSpPr>
            <p:nvPr/>
          </p:nvSpPr>
          <p:spPr bwMode="auto">
            <a:xfrm>
              <a:off x="2798" y="1579"/>
              <a:ext cx="111" cy="111"/>
            </a:xfrm>
            <a:prstGeom prst="ellipse">
              <a:avLst/>
            </a:prstGeom>
            <a:grpFill/>
            <a:ln>
              <a:noFill/>
            </a:ln>
            <a:effectLst/>
            <a:scene3d>
              <a:camera prst="orthographicFront"/>
              <a:lightRig rig="threePt" dir="t"/>
            </a:scene3d>
            <a:sp3d>
              <a:bevelT w="381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03325"/>
              <a:endParaRPr lang="zh-CN" altLang="en-US" sz="1875">
                <a:solidFill>
                  <a:prstClr val="white"/>
                </a:solidFill>
              </a:endParaRPr>
            </a:p>
          </p:txBody>
        </p:sp>
        <p:sp>
          <p:nvSpPr>
            <p:cNvPr id="510" name="Oval 126"/>
            <p:cNvSpPr>
              <a:spLocks noChangeArrowheads="1"/>
            </p:cNvSpPr>
            <p:nvPr/>
          </p:nvSpPr>
          <p:spPr bwMode="auto">
            <a:xfrm>
              <a:off x="2781" y="1761"/>
              <a:ext cx="144" cy="144"/>
            </a:xfrm>
            <a:prstGeom prst="ellipse">
              <a:avLst/>
            </a:prstGeom>
            <a:grpFill/>
            <a:ln>
              <a:noFill/>
            </a:ln>
            <a:effectLst/>
            <a:scene3d>
              <a:camera prst="orthographicFront"/>
              <a:lightRig rig="threePt" dir="t"/>
            </a:scene3d>
            <a:sp3d>
              <a:bevelT w="381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03325"/>
              <a:endParaRPr lang="zh-CN" altLang="en-US" sz="1875">
                <a:solidFill>
                  <a:prstClr val="white"/>
                </a:solidFill>
              </a:endParaRPr>
            </a:p>
          </p:txBody>
        </p:sp>
        <p:sp>
          <p:nvSpPr>
            <p:cNvPr id="511" name="Oval 127"/>
            <p:cNvSpPr>
              <a:spLocks noChangeArrowheads="1"/>
            </p:cNvSpPr>
            <p:nvPr/>
          </p:nvSpPr>
          <p:spPr bwMode="auto">
            <a:xfrm>
              <a:off x="3341" y="1421"/>
              <a:ext cx="114" cy="111"/>
            </a:xfrm>
            <a:prstGeom prst="ellipse">
              <a:avLst/>
            </a:prstGeom>
            <a:grpFill/>
            <a:ln>
              <a:noFill/>
            </a:ln>
            <a:effectLst/>
            <a:scene3d>
              <a:camera prst="orthographicFront"/>
              <a:lightRig rig="threePt" dir="t"/>
            </a:scene3d>
            <a:sp3d>
              <a:bevelT w="254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03325"/>
              <a:endParaRPr lang="zh-CN" altLang="en-US" sz="1875">
                <a:solidFill>
                  <a:prstClr val="white"/>
                </a:solidFill>
              </a:endParaRPr>
            </a:p>
          </p:txBody>
        </p:sp>
        <p:sp>
          <p:nvSpPr>
            <p:cNvPr id="512" name="Oval 128"/>
            <p:cNvSpPr>
              <a:spLocks noChangeArrowheads="1"/>
            </p:cNvSpPr>
            <p:nvPr/>
          </p:nvSpPr>
          <p:spPr bwMode="auto">
            <a:xfrm>
              <a:off x="2524" y="835"/>
              <a:ext cx="111" cy="111"/>
            </a:xfrm>
            <a:prstGeom prst="ellipse">
              <a:avLst/>
            </a:prstGeom>
            <a:grpFill/>
            <a:ln>
              <a:noFill/>
            </a:ln>
            <a:effectLst/>
            <a:scene3d>
              <a:camera prst="orthographicFront"/>
              <a:lightRig rig="threePt" dir="t"/>
            </a:scene3d>
            <a:sp3d>
              <a:bevelT w="38100" h="12700"/>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03325"/>
              <a:endParaRPr lang="zh-CN" altLang="en-US" sz="1875">
                <a:solidFill>
                  <a:prstClr val="white"/>
                </a:solidFill>
              </a:endParaRPr>
            </a:p>
          </p:txBody>
        </p:sp>
        <p:sp>
          <p:nvSpPr>
            <p:cNvPr id="513" name="Oval 129"/>
            <p:cNvSpPr>
              <a:spLocks noChangeArrowheads="1"/>
            </p:cNvSpPr>
            <p:nvPr/>
          </p:nvSpPr>
          <p:spPr bwMode="auto">
            <a:xfrm>
              <a:off x="2521" y="1227"/>
              <a:ext cx="81" cy="81"/>
            </a:xfrm>
            <a:prstGeom prst="ellipse">
              <a:avLst/>
            </a:prstGeom>
            <a:grpFill/>
            <a:ln>
              <a:noFill/>
            </a:ln>
            <a:effectLst/>
            <a:scene3d>
              <a:camera prst="orthographicFront"/>
              <a:lightRig rig="threePt" dir="t"/>
            </a:scene3d>
            <a:sp3d>
              <a:bevelT w="381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03325"/>
              <a:endParaRPr lang="zh-CN" altLang="en-US" sz="1875">
                <a:solidFill>
                  <a:prstClr val="white"/>
                </a:solidFill>
              </a:endParaRPr>
            </a:p>
          </p:txBody>
        </p:sp>
        <p:sp>
          <p:nvSpPr>
            <p:cNvPr id="514" name="Oval 130"/>
            <p:cNvSpPr>
              <a:spLocks noChangeArrowheads="1"/>
            </p:cNvSpPr>
            <p:nvPr/>
          </p:nvSpPr>
          <p:spPr bwMode="auto">
            <a:xfrm>
              <a:off x="2250" y="1249"/>
              <a:ext cx="80" cy="80"/>
            </a:xfrm>
            <a:prstGeom prst="ellipse">
              <a:avLst/>
            </a:prstGeom>
            <a:grpFill/>
            <a:ln>
              <a:noFill/>
            </a:ln>
            <a:effectLst/>
            <a:scene3d>
              <a:camera prst="orthographicFront"/>
              <a:lightRig rig="threePt" dir="t"/>
            </a:scene3d>
            <a:sp3d>
              <a:bevelT w="254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03325"/>
              <a:endParaRPr lang="zh-CN" altLang="en-US" sz="1875">
                <a:solidFill>
                  <a:prstClr val="white"/>
                </a:solidFill>
              </a:endParaRPr>
            </a:p>
          </p:txBody>
        </p:sp>
        <p:sp>
          <p:nvSpPr>
            <p:cNvPr id="515" name="Oval 131"/>
            <p:cNvSpPr>
              <a:spLocks noChangeArrowheads="1"/>
            </p:cNvSpPr>
            <p:nvPr/>
          </p:nvSpPr>
          <p:spPr bwMode="auto">
            <a:xfrm>
              <a:off x="2351" y="1001"/>
              <a:ext cx="81" cy="80"/>
            </a:xfrm>
            <a:prstGeom prst="ellipse">
              <a:avLst/>
            </a:prstGeom>
            <a:grpFill/>
            <a:ln>
              <a:noFill/>
            </a:ln>
            <a:effectLst/>
            <a:scene3d>
              <a:camera prst="orthographicFront"/>
              <a:lightRig rig="threePt" dir="t"/>
            </a:scene3d>
            <a:sp3d>
              <a:bevelT w="254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03325"/>
              <a:endParaRPr lang="zh-CN" altLang="en-US" sz="1875">
                <a:solidFill>
                  <a:prstClr val="white"/>
                </a:solidFill>
              </a:endParaRPr>
            </a:p>
          </p:txBody>
        </p:sp>
        <p:sp>
          <p:nvSpPr>
            <p:cNvPr id="516" name="Oval 132"/>
            <p:cNvSpPr>
              <a:spLocks noChangeArrowheads="1"/>
            </p:cNvSpPr>
            <p:nvPr/>
          </p:nvSpPr>
          <p:spPr bwMode="auto">
            <a:xfrm>
              <a:off x="2942" y="1069"/>
              <a:ext cx="80" cy="80"/>
            </a:xfrm>
            <a:prstGeom prst="ellipse">
              <a:avLst/>
            </a:prstGeom>
            <a:grpFill/>
            <a:ln>
              <a:noFill/>
            </a:ln>
            <a:effectLst/>
            <a:scene3d>
              <a:camera prst="orthographicFront"/>
              <a:lightRig rig="threePt" dir="t"/>
            </a:scene3d>
            <a:sp3d>
              <a:bevelT w="381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03325"/>
              <a:endParaRPr lang="zh-CN" altLang="en-US" sz="1875">
                <a:solidFill>
                  <a:prstClr val="white"/>
                </a:solidFill>
              </a:endParaRPr>
            </a:p>
          </p:txBody>
        </p:sp>
        <p:sp>
          <p:nvSpPr>
            <p:cNvPr id="517" name="Oval 133"/>
            <p:cNvSpPr>
              <a:spLocks noChangeArrowheads="1"/>
            </p:cNvSpPr>
            <p:nvPr/>
          </p:nvSpPr>
          <p:spPr bwMode="auto">
            <a:xfrm>
              <a:off x="3346" y="1109"/>
              <a:ext cx="80" cy="81"/>
            </a:xfrm>
            <a:prstGeom prst="ellipse">
              <a:avLst/>
            </a:prstGeom>
            <a:grpFill/>
            <a:ln>
              <a:noFill/>
            </a:ln>
            <a:effectLst/>
            <a:scene3d>
              <a:camera prst="orthographicFront"/>
              <a:lightRig rig="threePt" dir="t"/>
            </a:scene3d>
            <a:sp3d>
              <a:bevelT w="38100" h="12700"/>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03325"/>
              <a:endParaRPr lang="zh-CN" altLang="en-US" sz="1875">
                <a:solidFill>
                  <a:prstClr val="white"/>
                </a:solidFill>
              </a:endParaRPr>
            </a:p>
          </p:txBody>
        </p:sp>
        <p:sp>
          <p:nvSpPr>
            <p:cNvPr id="518" name="Oval 134"/>
            <p:cNvSpPr>
              <a:spLocks noChangeArrowheads="1"/>
            </p:cNvSpPr>
            <p:nvPr/>
          </p:nvSpPr>
          <p:spPr bwMode="auto">
            <a:xfrm>
              <a:off x="3110" y="1558"/>
              <a:ext cx="80" cy="80"/>
            </a:xfrm>
            <a:prstGeom prst="ellipse">
              <a:avLst/>
            </a:prstGeom>
            <a:grpFill/>
            <a:ln>
              <a:noFill/>
            </a:ln>
            <a:effectLst/>
            <a:scene3d>
              <a:camera prst="orthographicFront"/>
              <a:lightRig rig="threePt" dir="t"/>
            </a:scene3d>
            <a:sp3d>
              <a:bevelT w="381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03325"/>
              <a:endParaRPr lang="zh-CN" altLang="en-US" sz="1875">
                <a:solidFill>
                  <a:prstClr val="white"/>
                </a:solidFill>
              </a:endParaRPr>
            </a:p>
          </p:txBody>
        </p:sp>
        <p:sp>
          <p:nvSpPr>
            <p:cNvPr id="519" name="Oval 135"/>
            <p:cNvSpPr>
              <a:spLocks noChangeArrowheads="1"/>
            </p:cNvSpPr>
            <p:nvPr/>
          </p:nvSpPr>
          <p:spPr bwMode="auto">
            <a:xfrm>
              <a:off x="3204" y="1225"/>
              <a:ext cx="78" cy="78"/>
            </a:xfrm>
            <a:prstGeom prst="ellipse">
              <a:avLst/>
            </a:prstGeom>
            <a:grpFill/>
            <a:ln>
              <a:noFill/>
            </a:ln>
            <a:effectLst/>
            <a:scene3d>
              <a:camera prst="orthographicFront"/>
              <a:lightRig rig="threePt" dir="t"/>
            </a:scene3d>
            <a:sp3d>
              <a:bevelT w="381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03325"/>
              <a:endParaRPr lang="zh-CN" altLang="en-US" sz="1875">
                <a:solidFill>
                  <a:prstClr val="white"/>
                </a:solidFill>
              </a:endParaRPr>
            </a:p>
          </p:txBody>
        </p:sp>
        <p:sp>
          <p:nvSpPr>
            <p:cNvPr id="520" name="Oval 136"/>
            <p:cNvSpPr>
              <a:spLocks noChangeArrowheads="1"/>
            </p:cNvSpPr>
            <p:nvPr/>
          </p:nvSpPr>
          <p:spPr bwMode="auto">
            <a:xfrm>
              <a:off x="2491" y="1962"/>
              <a:ext cx="80" cy="80"/>
            </a:xfrm>
            <a:prstGeom prst="ellipse">
              <a:avLst/>
            </a:prstGeom>
            <a:grpFill/>
            <a:ln>
              <a:noFill/>
            </a:ln>
            <a:effectLst/>
            <a:scene3d>
              <a:camera prst="orthographicFront"/>
              <a:lightRig rig="threePt" dir="t"/>
            </a:scene3d>
            <a:sp3d>
              <a:bevelT w="38100" h="12700"/>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03325"/>
              <a:endParaRPr lang="zh-CN" altLang="en-US" sz="1875">
                <a:solidFill>
                  <a:prstClr val="white"/>
                </a:solidFill>
              </a:endParaRPr>
            </a:p>
          </p:txBody>
        </p:sp>
        <p:sp>
          <p:nvSpPr>
            <p:cNvPr id="521" name="Oval 137"/>
            <p:cNvSpPr>
              <a:spLocks noChangeArrowheads="1"/>
            </p:cNvSpPr>
            <p:nvPr/>
          </p:nvSpPr>
          <p:spPr bwMode="auto">
            <a:xfrm>
              <a:off x="3136" y="1901"/>
              <a:ext cx="80" cy="80"/>
            </a:xfrm>
            <a:prstGeom prst="ellipse">
              <a:avLst/>
            </a:prstGeom>
            <a:grpFill/>
            <a:ln>
              <a:noFill/>
            </a:ln>
            <a:effectLst/>
            <a:scene3d>
              <a:camera prst="orthographicFront"/>
              <a:lightRig rig="threePt" dir="t"/>
            </a:scene3d>
            <a:sp3d>
              <a:bevelT w="381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03325"/>
              <a:endParaRPr lang="zh-CN" altLang="en-US" sz="1875">
                <a:solidFill>
                  <a:prstClr val="white"/>
                </a:solidFill>
              </a:endParaRPr>
            </a:p>
          </p:txBody>
        </p:sp>
        <p:sp>
          <p:nvSpPr>
            <p:cNvPr id="522" name="Oval 138"/>
            <p:cNvSpPr>
              <a:spLocks noChangeArrowheads="1"/>
            </p:cNvSpPr>
            <p:nvPr/>
          </p:nvSpPr>
          <p:spPr bwMode="auto">
            <a:xfrm>
              <a:off x="2746" y="1102"/>
              <a:ext cx="57" cy="59"/>
            </a:xfrm>
            <a:prstGeom prst="ellipse">
              <a:avLst/>
            </a:prstGeom>
            <a:grpFill/>
            <a:ln>
              <a:noFill/>
            </a:ln>
            <a:effectLst/>
            <a:scene3d>
              <a:camera prst="orthographicFront"/>
              <a:lightRig rig="threePt" dir="t"/>
            </a:scene3d>
            <a:sp3d>
              <a:bevelT w="381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03325"/>
              <a:endParaRPr lang="zh-CN" altLang="en-US" sz="1875">
                <a:solidFill>
                  <a:prstClr val="white"/>
                </a:solidFill>
              </a:endParaRPr>
            </a:p>
          </p:txBody>
        </p:sp>
        <p:sp>
          <p:nvSpPr>
            <p:cNvPr id="523" name="Oval 139"/>
            <p:cNvSpPr>
              <a:spLocks noChangeArrowheads="1"/>
            </p:cNvSpPr>
            <p:nvPr/>
          </p:nvSpPr>
          <p:spPr bwMode="auto">
            <a:xfrm>
              <a:off x="2422" y="1395"/>
              <a:ext cx="57" cy="59"/>
            </a:xfrm>
            <a:prstGeom prst="ellipse">
              <a:avLst/>
            </a:prstGeom>
            <a:grpFill/>
            <a:ln>
              <a:noFill/>
            </a:ln>
            <a:effectLst/>
            <a:scene3d>
              <a:camera prst="orthographicFront"/>
              <a:lightRig rig="threePt" dir="t"/>
            </a:scene3d>
            <a:sp3d>
              <a:bevelT w="254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03325"/>
              <a:endParaRPr lang="zh-CN" altLang="en-US" sz="1875">
                <a:solidFill>
                  <a:prstClr val="white"/>
                </a:solidFill>
              </a:endParaRPr>
            </a:p>
          </p:txBody>
        </p:sp>
        <p:sp>
          <p:nvSpPr>
            <p:cNvPr id="524" name="Oval 140"/>
            <p:cNvSpPr>
              <a:spLocks noChangeArrowheads="1"/>
            </p:cNvSpPr>
            <p:nvPr/>
          </p:nvSpPr>
          <p:spPr bwMode="auto">
            <a:xfrm>
              <a:off x="2573" y="1357"/>
              <a:ext cx="57" cy="59"/>
            </a:xfrm>
            <a:prstGeom prst="ellipse">
              <a:avLst/>
            </a:prstGeom>
            <a:grpFill/>
            <a:ln>
              <a:noFill/>
            </a:ln>
            <a:effectLst/>
            <a:scene3d>
              <a:camera prst="orthographicFront"/>
              <a:lightRig rig="threePt" dir="t"/>
            </a:scene3d>
            <a:sp3d>
              <a:bevelT w="254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03325"/>
              <a:endParaRPr lang="zh-CN" altLang="en-US" sz="1875">
                <a:solidFill>
                  <a:prstClr val="white"/>
                </a:solidFill>
              </a:endParaRPr>
            </a:p>
          </p:txBody>
        </p:sp>
        <p:sp>
          <p:nvSpPr>
            <p:cNvPr id="525" name="Oval 141"/>
            <p:cNvSpPr>
              <a:spLocks noChangeArrowheads="1"/>
            </p:cNvSpPr>
            <p:nvPr/>
          </p:nvSpPr>
          <p:spPr bwMode="auto">
            <a:xfrm>
              <a:off x="3065" y="1362"/>
              <a:ext cx="59" cy="57"/>
            </a:xfrm>
            <a:prstGeom prst="ellipse">
              <a:avLst/>
            </a:prstGeom>
            <a:grpFill/>
            <a:ln>
              <a:noFill/>
            </a:ln>
            <a:effectLst/>
            <a:scene3d>
              <a:camera prst="orthographicFront"/>
              <a:lightRig rig="threePt" dir="t"/>
            </a:scene3d>
            <a:sp3d>
              <a:bevelT w="254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03325"/>
              <a:endParaRPr lang="zh-CN" altLang="en-US" sz="1875">
                <a:solidFill>
                  <a:prstClr val="white"/>
                </a:solidFill>
              </a:endParaRPr>
            </a:p>
          </p:txBody>
        </p:sp>
        <p:sp>
          <p:nvSpPr>
            <p:cNvPr id="526" name="Oval 142"/>
            <p:cNvSpPr>
              <a:spLocks noChangeArrowheads="1"/>
            </p:cNvSpPr>
            <p:nvPr/>
          </p:nvSpPr>
          <p:spPr bwMode="auto">
            <a:xfrm>
              <a:off x="2968" y="1610"/>
              <a:ext cx="57" cy="57"/>
            </a:xfrm>
            <a:prstGeom prst="ellipse">
              <a:avLst/>
            </a:prstGeom>
            <a:grpFill/>
            <a:ln>
              <a:noFill/>
            </a:ln>
            <a:effectLst/>
            <a:scene3d>
              <a:camera prst="orthographicFront"/>
              <a:lightRig rig="threePt" dir="t"/>
            </a:scene3d>
            <a:sp3d>
              <a:bevelT w="254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03325"/>
              <a:endParaRPr lang="zh-CN" altLang="en-US" sz="1875">
                <a:solidFill>
                  <a:prstClr val="white"/>
                </a:solidFill>
              </a:endParaRPr>
            </a:p>
          </p:txBody>
        </p:sp>
        <p:sp>
          <p:nvSpPr>
            <p:cNvPr id="527" name="Oval 143"/>
            <p:cNvSpPr>
              <a:spLocks noChangeArrowheads="1"/>
            </p:cNvSpPr>
            <p:nvPr/>
          </p:nvSpPr>
          <p:spPr bwMode="auto">
            <a:xfrm>
              <a:off x="2873" y="790"/>
              <a:ext cx="57" cy="59"/>
            </a:xfrm>
            <a:prstGeom prst="ellipse">
              <a:avLst/>
            </a:prstGeom>
            <a:grpFill/>
            <a:ln>
              <a:noFill/>
            </a:ln>
            <a:effectLst/>
            <a:scene3d>
              <a:camera prst="orthographicFront"/>
              <a:lightRig rig="threePt" dir="t"/>
            </a:scene3d>
            <a:sp3d>
              <a:bevelT w="254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03325"/>
              <a:endParaRPr lang="zh-CN" altLang="en-US" sz="1875">
                <a:solidFill>
                  <a:prstClr val="white"/>
                </a:solidFill>
              </a:endParaRPr>
            </a:p>
          </p:txBody>
        </p:sp>
        <p:sp>
          <p:nvSpPr>
            <p:cNvPr id="528" name="Oval 144"/>
            <p:cNvSpPr>
              <a:spLocks noChangeArrowheads="1"/>
            </p:cNvSpPr>
            <p:nvPr/>
          </p:nvSpPr>
          <p:spPr bwMode="auto">
            <a:xfrm>
              <a:off x="3178" y="923"/>
              <a:ext cx="57" cy="56"/>
            </a:xfrm>
            <a:prstGeom prst="ellipse">
              <a:avLst/>
            </a:prstGeom>
            <a:grpFill/>
            <a:ln>
              <a:noFill/>
            </a:ln>
            <a:effectLst/>
            <a:scene3d>
              <a:camera prst="orthographicFront"/>
              <a:lightRig rig="threePt" dir="t"/>
            </a:scene3d>
            <a:sp3d>
              <a:bevelT w="254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03325"/>
              <a:endParaRPr lang="zh-CN" altLang="en-US" sz="1875">
                <a:solidFill>
                  <a:prstClr val="white"/>
                </a:solidFill>
              </a:endParaRPr>
            </a:p>
          </p:txBody>
        </p:sp>
        <p:sp>
          <p:nvSpPr>
            <p:cNvPr id="529" name="Oval 145"/>
            <p:cNvSpPr>
              <a:spLocks noChangeArrowheads="1"/>
            </p:cNvSpPr>
            <p:nvPr/>
          </p:nvSpPr>
          <p:spPr bwMode="auto">
            <a:xfrm>
              <a:off x="3254" y="1707"/>
              <a:ext cx="57" cy="59"/>
            </a:xfrm>
            <a:prstGeom prst="ellipse">
              <a:avLst/>
            </a:prstGeom>
            <a:grpFill/>
            <a:ln>
              <a:noFill/>
            </a:ln>
            <a:effectLst/>
            <a:scene3d>
              <a:camera prst="orthographicFront"/>
              <a:lightRig rig="threePt" dir="t"/>
            </a:scene3d>
            <a:sp3d>
              <a:bevelT w="254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03325"/>
              <a:endParaRPr lang="zh-CN" altLang="en-US" sz="1875">
                <a:solidFill>
                  <a:prstClr val="white"/>
                </a:solidFill>
              </a:endParaRPr>
            </a:p>
          </p:txBody>
        </p:sp>
        <p:sp>
          <p:nvSpPr>
            <p:cNvPr id="530" name="Oval 146"/>
            <p:cNvSpPr>
              <a:spLocks noChangeArrowheads="1"/>
            </p:cNvSpPr>
            <p:nvPr/>
          </p:nvSpPr>
          <p:spPr bwMode="auto">
            <a:xfrm>
              <a:off x="3119" y="2139"/>
              <a:ext cx="57" cy="59"/>
            </a:xfrm>
            <a:prstGeom prst="ellipse">
              <a:avLst/>
            </a:prstGeom>
            <a:grpFill/>
            <a:ln>
              <a:noFill/>
            </a:ln>
            <a:effectLst/>
            <a:scene3d>
              <a:camera prst="orthographicFront"/>
              <a:lightRig rig="threePt" dir="t"/>
            </a:scene3d>
            <a:sp3d>
              <a:bevelT w="254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03325"/>
              <a:endParaRPr lang="zh-CN" altLang="en-US" sz="1875">
                <a:solidFill>
                  <a:prstClr val="white"/>
                </a:solidFill>
              </a:endParaRPr>
            </a:p>
          </p:txBody>
        </p:sp>
        <p:sp>
          <p:nvSpPr>
            <p:cNvPr id="531" name="Oval 147"/>
            <p:cNvSpPr>
              <a:spLocks noChangeArrowheads="1"/>
            </p:cNvSpPr>
            <p:nvPr/>
          </p:nvSpPr>
          <p:spPr bwMode="auto">
            <a:xfrm>
              <a:off x="2994" y="2170"/>
              <a:ext cx="57" cy="59"/>
            </a:xfrm>
            <a:prstGeom prst="ellipse">
              <a:avLst/>
            </a:prstGeom>
            <a:grpFill/>
            <a:ln>
              <a:noFill/>
            </a:ln>
            <a:effectLst/>
            <a:scene3d>
              <a:camera prst="orthographicFront"/>
              <a:lightRig rig="threePt" dir="t"/>
            </a:scene3d>
            <a:sp3d>
              <a:bevelT w="254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03325"/>
              <a:endParaRPr lang="zh-CN" altLang="en-US" sz="1875">
                <a:solidFill>
                  <a:prstClr val="white"/>
                </a:solidFill>
              </a:endParaRPr>
            </a:p>
          </p:txBody>
        </p:sp>
        <p:sp>
          <p:nvSpPr>
            <p:cNvPr id="532" name="Oval 148"/>
            <p:cNvSpPr>
              <a:spLocks noChangeArrowheads="1"/>
            </p:cNvSpPr>
            <p:nvPr/>
          </p:nvSpPr>
          <p:spPr bwMode="auto">
            <a:xfrm>
              <a:off x="2557" y="2172"/>
              <a:ext cx="56" cy="59"/>
            </a:xfrm>
            <a:prstGeom prst="ellipse">
              <a:avLst/>
            </a:prstGeom>
            <a:grpFill/>
            <a:ln>
              <a:noFill/>
            </a:ln>
            <a:effectLst/>
            <a:scene3d>
              <a:camera prst="orthographicFront"/>
              <a:lightRig rig="threePt" dir="t"/>
            </a:scene3d>
            <a:sp3d>
              <a:bevelT w="254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03325"/>
              <a:endParaRPr lang="zh-CN" altLang="en-US" sz="1875">
                <a:solidFill>
                  <a:prstClr val="white"/>
                </a:solidFill>
              </a:endParaRPr>
            </a:p>
          </p:txBody>
        </p:sp>
        <p:sp>
          <p:nvSpPr>
            <p:cNvPr id="533" name="Oval 149"/>
            <p:cNvSpPr>
              <a:spLocks noChangeArrowheads="1"/>
            </p:cNvSpPr>
            <p:nvPr/>
          </p:nvSpPr>
          <p:spPr bwMode="auto">
            <a:xfrm>
              <a:off x="2618" y="1735"/>
              <a:ext cx="81" cy="81"/>
            </a:xfrm>
            <a:prstGeom prst="ellipse">
              <a:avLst/>
            </a:prstGeom>
            <a:grpFill/>
            <a:ln>
              <a:noFill/>
            </a:ln>
            <a:effectLst/>
            <a:scene3d>
              <a:camera prst="orthographicFront"/>
              <a:lightRig rig="threePt" dir="t"/>
            </a:scene3d>
            <a:sp3d>
              <a:bevelT w="254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03325"/>
              <a:endParaRPr lang="zh-CN" altLang="en-US" sz="1875">
                <a:solidFill>
                  <a:prstClr val="white"/>
                </a:solidFill>
              </a:endParaRPr>
            </a:p>
          </p:txBody>
        </p:sp>
        <p:sp>
          <p:nvSpPr>
            <p:cNvPr id="534" name="Oval 150"/>
            <p:cNvSpPr>
              <a:spLocks noChangeArrowheads="1"/>
            </p:cNvSpPr>
            <p:nvPr/>
          </p:nvSpPr>
          <p:spPr bwMode="auto">
            <a:xfrm>
              <a:off x="2989" y="1809"/>
              <a:ext cx="81" cy="80"/>
            </a:xfrm>
            <a:prstGeom prst="ellipse">
              <a:avLst/>
            </a:prstGeom>
            <a:grpFill/>
            <a:ln>
              <a:noFill/>
            </a:ln>
            <a:effectLst/>
            <a:scene3d>
              <a:camera prst="orthographicFront"/>
              <a:lightRig rig="threePt" dir="t"/>
            </a:scene3d>
            <a:sp3d>
              <a:bevelT w="254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03325"/>
              <a:endParaRPr lang="zh-CN" altLang="en-US" sz="1875">
                <a:solidFill>
                  <a:prstClr val="white"/>
                </a:solidFill>
              </a:endParaRPr>
            </a:p>
          </p:txBody>
        </p:sp>
        <p:sp>
          <p:nvSpPr>
            <p:cNvPr id="535" name="Oval 151"/>
            <p:cNvSpPr>
              <a:spLocks noChangeArrowheads="1"/>
            </p:cNvSpPr>
            <p:nvPr/>
          </p:nvSpPr>
          <p:spPr bwMode="auto">
            <a:xfrm>
              <a:off x="2994" y="2009"/>
              <a:ext cx="80" cy="81"/>
            </a:xfrm>
            <a:prstGeom prst="ellipse">
              <a:avLst/>
            </a:prstGeom>
            <a:grpFill/>
            <a:ln>
              <a:noFill/>
            </a:ln>
            <a:effectLst/>
            <a:scene3d>
              <a:camera prst="orthographicFront"/>
              <a:lightRig rig="threePt" dir="t"/>
            </a:scene3d>
            <a:sp3d>
              <a:bevelT w="254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03325"/>
              <a:endParaRPr lang="zh-CN" altLang="en-US" sz="1875">
                <a:solidFill>
                  <a:prstClr val="white"/>
                </a:solidFill>
              </a:endParaRPr>
            </a:p>
          </p:txBody>
        </p:sp>
        <p:sp>
          <p:nvSpPr>
            <p:cNvPr id="536" name="Oval 152"/>
            <p:cNvSpPr>
              <a:spLocks noChangeArrowheads="1"/>
            </p:cNvSpPr>
            <p:nvPr/>
          </p:nvSpPr>
          <p:spPr bwMode="auto">
            <a:xfrm>
              <a:off x="2694" y="1991"/>
              <a:ext cx="80" cy="80"/>
            </a:xfrm>
            <a:prstGeom prst="ellipse">
              <a:avLst/>
            </a:prstGeom>
            <a:grpFill/>
            <a:ln>
              <a:noFill/>
            </a:ln>
            <a:effectLst/>
            <a:scene3d>
              <a:camera prst="orthographicFront"/>
              <a:lightRig rig="threePt" dir="t"/>
            </a:scene3d>
            <a:sp3d>
              <a:bevelT w="381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03325"/>
              <a:endParaRPr lang="zh-CN" altLang="en-US" sz="1875">
                <a:solidFill>
                  <a:prstClr val="white"/>
                </a:solidFill>
              </a:endParaRPr>
            </a:p>
          </p:txBody>
        </p:sp>
        <p:sp>
          <p:nvSpPr>
            <p:cNvPr id="537" name="Oval 153"/>
            <p:cNvSpPr>
              <a:spLocks noChangeArrowheads="1"/>
            </p:cNvSpPr>
            <p:nvPr/>
          </p:nvSpPr>
          <p:spPr bwMode="auto">
            <a:xfrm>
              <a:off x="2583" y="1483"/>
              <a:ext cx="80" cy="80"/>
            </a:xfrm>
            <a:prstGeom prst="ellipse">
              <a:avLst/>
            </a:prstGeom>
            <a:grpFill/>
            <a:ln>
              <a:noFill/>
            </a:ln>
            <a:effectLst/>
            <a:scene3d>
              <a:camera prst="orthographicFront"/>
              <a:lightRig rig="threePt" dir="t"/>
            </a:scene3d>
            <a:sp3d>
              <a:bevelT w="38100" h="12700"/>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03325"/>
              <a:endParaRPr lang="zh-CN" altLang="en-US" sz="1875">
                <a:solidFill>
                  <a:prstClr val="white"/>
                </a:solidFill>
              </a:endParaRPr>
            </a:p>
          </p:txBody>
        </p:sp>
      </p:grpSp>
      <p:grpSp>
        <p:nvGrpSpPr>
          <p:cNvPr id="539" name="组合 538"/>
          <p:cNvGrpSpPr/>
          <p:nvPr/>
        </p:nvGrpSpPr>
        <p:grpSpPr>
          <a:xfrm>
            <a:off x="2540251" y="2946730"/>
            <a:ext cx="278975" cy="278975"/>
            <a:chOff x="2798757" y="2999947"/>
            <a:chExt cx="211861" cy="211861"/>
          </a:xfrm>
        </p:grpSpPr>
        <p:sp>
          <p:nvSpPr>
            <p:cNvPr id="541" name="椭圆 540"/>
            <p:cNvSpPr/>
            <p:nvPr/>
          </p:nvSpPr>
          <p:spPr>
            <a:xfrm>
              <a:off x="2798757" y="2999947"/>
              <a:ext cx="211861" cy="211861"/>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03325"/>
              <a:endParaRPr lang="zh-CN" altLang="en-US" sz="1875">
                <a:solidFill>
                  <a:prstClr val="white"/>
                </a:solidFill>
              </a:endParaRPr>
            </a:p>
          </p:txBody>
        </p:sp>
        <p:sp>
          <p:nvSpPr>
            <p:cNvPr id="542" name="Freeform 154"/>
            <p:cNvSpPr/>
            <p:nvPr/>
          </p:nvSpPr>
          <p:spPr bwMode="auto">
            <a:xfrm>
              <a:off x="2838622" y="3032686"/>
              <a:ext cx="132129" cy="136685"/>
            </a:xfrm>
            <a:custGeom>
              <a:avLst/>
              <a:gdLst>
                <a:gd name="T0" fmla="*/ 18 w 37"/>
                <a:gd name="T1" fmla="*/ 38 h 38"/>
                <a:gd name="T2" fmla="*/ 14 w 37"/>
                <a:gd name="T3" fmla="*/ 33 h 38"/>
                <a:gd name="T4" fmla="*/ 14 w 37"/>
                <a:gd name="T5" fmla="*/ 23 h 38"/>
                <a:gd name="T6" fmla="*/ 4 w 37"/>
                <a:gd name="T7" fmla="*/ 23 h 38"/>
                <a:gd name="T8" fmla="*/ 0 w 37"/>
                <a:gd name="T9" fmla="*/ 19 h 38"/>
                <a:gd name="T10" fmla="*/ 4 w 37"/>
                <a:gd name="T11" fmla="*/ 15 h 38"/>
                <a:gd name="T12" fmla="*/ 14 w 37"/>
                <a:gd name="T13" fmla="*/ 15 h 38"/>
                <a:gd name="T14" fmla="*/ 14 w 37"/>
                <a:gd name="T15" fmla="*/ 4 h 38"/>
                <a:gd name="T16" fmla="*/ 18 w 37"/>
                <a:gd name="T17" fmla="*/ 0 h 38"/>
                <a:gd name="T18" fmla="*/ 23 w 37"/>
                <a:gd name="T19" fmla="*/ 4 h 38"/>
                <a:gd name="T20" fmla="*/ 23 w 37"/>
                <a:gd name="T21" fmla="*/ 15 h 38"/>
                <a:gd name="T22" fmla="*/ 33 w 37"/>
                <a:gd name="T23" fmla="*/ 15 h 38"/>
                <a:gd name="T24" fmla="*/ 37 w 37"/>
                <a:gd name="T25" fmla="*/ 19 h 38"/>
                <a:gd name="T26" fmla="*/ 33 w 37"/>
                <a:gd name="T27" fmla="*/ 23 h 38"/>
                <a:gd name="T28" fmla="*/ 23 w 37"/>
                <a:gd name="T29" fmla="*/ 23 h 38"/>
                <a:gd name="T30" fmla="*/ 23 w 37"/>
                <a:gd name="T31" fmla="*/ 33 h 38"/>
                <a:gd name="T32" fmla="*/ 18 w 37"/>
                <a:gd name="T33" fmla="*/ 3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 h="38">
                  <a:moveTo>
                    <a:pt x="18" y="38"/>
                  </a:moveTo>
                  <a:cubicBezTo>
                    <a:pt x="16" y="38"/>
                    <a:pt x="14" y="36"/>
                    <a:pt x="14" y="33"/>
                  </a:cubicBezTo>
                  <a:cubicBezTo>
                    <a:pt x="14" y="23"/>
                    <a:pt x="14" y="23"/>
                    <a:pt x="14" y="23"/>
                  </a:cubicBezTo>
                  <a:cubicBezTo>
                    <a:pt x="4" y="23"/>
                    <a:pt x="4" y="23"/>
                    <a:pt x="4" y="23"/>
                  </a:cubicBezTo>
                  <a:cubicBezTo>
                    <a:pt x="2" y="23"/>
                    <a:pt x="0" y="21"/>
                    <a:pt x="0" y="19"/>
                  </a:cubicBezTo>
                  <a:cubicBezTo>
                    <a:pt x="0" y="17"/>
                    <a:pt x="2" y="15"/>
                    <a:pt x="4" y="15"/>
                  </a:cubicBezTo>
                  <a:cubicBezTo>
                    <a:pt x="14" y="15"/>
                    <a:pt x="14" y="15"/>
                    <a:pt x="14" y="15"/>
                  </a:cubicBezTo>
                  <a:cubicBezTo>
                    <a:pt x="14" y="4"/>
                    <a:pt x="14" y="4"/>
                    <a:pt x="14" y="4"/>
                  </a:cubicBezTo>
                  <a:cubicBezTo>
                    <a:pt x="14" y="2"/>
                    <a:pt x="16" y="0"/>
                    <a:pt x="18" y="0"/>
                  </a:cubicBezTo>
                  <a:cubicBezTo>
                    <a:pt x="21" y="0"/>
                    <a:pt x="23" y="2"/>
                    <a:pt x="23" y="4"/>
                  </a:cubicBezTo>
                  <a:cubicBezTo>
                    <a:pt x="23" y="15"/>
                    <a:pt x="23" y="15"/>
                    <a:pt x="23" y="15"/>
                  </a:cubicBezTo>
                  <a:cubicBezTo>
                    <a:pt x="33" y="15"/>
                    <a:pt x="33" y="15"/>
                    <a:pt x="33" y="15"/>
                  </a:cubicBezTo>
                  <a:cubicBezTo>
                    <a:pt x="35" y="15"/>
                    <a:pt x="37" y="17"/>
                    <a:pt x="37" y="19"/>
                  </a:cubicBezTo>
                  <a:cubicBezTo>
                    <a:pt x="37" y="21"/>
                    <a:pt x="35" y="23"/>
                    <a:pt x="33" y="23"/>
                  </a:cubicBezTo>
                  <a:cubicBezTo>
                    <a:pt x="23" y="23"/>
                    <a:pt x="23" y="23"/>
                    <a:pt x="23" y="23"/>
                  </a:cubicBezTo>
                  <a:cubicBezTo>
                    <a:pt x="23" y="33"/>
                    <a:pt x="23" y="33"/>
                    <a:pt x="23" y="33"/>
                  </a:cubicBezTo>
                  <a:cubicBezTo>
                    <a:pt x="23" y="36"/>
                    <a:pt x="21" y="38"/>
                    <a:pt x="18" y="38"/>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0305" tIns="45153" rIns="90305" bIns="45153" numCol="1" anchor="t" anchorCtr="0" compatLnSpc="1"/>
            <a:lstStyle/>
            <a:p>
              <a:pPr defTabSz="1203325"/>
              <a:endParaRPr lang="zh-CN" altLang="en-US" sz="1875">
                <a:solidFill>
                  <a:prstClr val="black"/>
                </a:solidFill>
              </a:endParaRPr>
            </a:p>
          </p:txBody>
        </p:sp>
      </p:grpSp>
      <p:sp>
        <p:nvSpPr>
          <p:cNvPr id="543" name="矩形 542"/>
          <p:cNvSpPr/>
          <p:nvPr/>
        </p:nvSpPr>
        <p:spPr>
          <a:xfrm flipH="1">
            <a:off x="643882" y="3681816"/>
            <a:ext cx="2363629" cy="621693"/>
          </a:xfrm>
          <a:prstGeom prst="rect">
            <a:avLst/>
          </a:prstGeom>
          <a:effectLst/>
        </p:spPr>
        <p:txBody>
          <a:bodyPr wrap="square" lIns="120380" tIns="60190" rIns="120380" bIns="60190">
            <a:spAutoFit/>
          </a:bodyPr>
          <a:lstStyle/>
          <a:p>
            <a:pPr algn="just" defTabSz="1203325">
              <a:lnSpc>
                <a:spcPts val="1320"/>
              </a:lnSpc>
            </a:pPr>
            <a:r>
              <a:rPr lang="zh-CN" altLang="en-US" sz="1185" dirty="0">
                <a:solidFill>
                  <a:prstClr val="black">
                    <a:lumMod val="50000"/>
                    <a:lumOff val="50000"/>
                  </a:prstClr>
                </a:solidFill>
                <a:latin typeface="微软雅黑" panose="020B0503020204020204" pitchFamily="34" charset="-122"/>
                <a:ea typeface="微软雅黑" panose="020B0503020204020204" pitchFamily="34" charset="-122"/>
              </a:rPr>
              <a:t>请输入你的文字内容、请输入你的文字内容。请输入你的文字内容。请输入你的文字内容。</a:t>
            </a:r>
            <a:endParaRPr lang="en-US" altLang="zh-CN" sz="1185" dirty="0">
              <a:solidFill>
                <a:prstClr val="black">
                  <a:lumMod val="50000"/>
                  <a:lumOff val="50000"/>
                </a:prstClr>
              </a:solidFill>
              <a:latin typeface="微软雅黑" panose="020B0503020204020204" pitchFamily="34" charset="-122"/>
              <a:ea typeface="微软雅黑" panose="020B0503020204020204" pitchFamily="34" charset="-122"/>
            </a:endParaRPr>
          </a:p>
        </p:txBody>
      </p:sp>
      <p:sp>
        <p:nvSpPr>
          <p:cNvPr id="544" name="矩形 543"/>
          <p:cNvSpPr/>
          <p:nvPr/>
        </p:nvSpPr>
        <p:spPr>
          <a:xfrm>
            <a:off x="1585220" y="3368969"/>
            <a:ext cx="1422288" cy="324221"/>
          </a:xfrm>
          <a:prstGeom prst="rect">
            <a:avLst/>
          </a:prstGeom>
        </p:spPr>
        <p:txBody>
          <a:bodyPr wrap="square" lIns="120380" tIns="60190" rIns="120380" bIns="60190">
            <a:spAutoFit/>
          </a:bodyPr>
          <a:lstStyle/>
          <a:p>
            <a:pPr algn="just" defTabSz="1203325">
              <a:lnSpc>
                <a:spcPts val="1580"/>
              </a:lnSpc>
            </a:pPr>
            <a:r>
              <a:rPr lang="zh-CN" altLang="en-US" sz="1285" b="1">
                <a:solidFill>
                  <a:prstClr val="black"/>
                </a:solidFill>
                <a:latin typeface="微软雅黑" panose="020B0503020204020204" pitchFamily="34" charset="-122"/>
                <a:ea typeface="微软雅黑" panose="020B0503020204020204" pitchFamily="34" charset="-122"/>
              </a:rPr>
              <a:t>这里填写小标题</a:t>
            </a:r>
            <a:endParaRPr lang="en-US" altLang="zh-CN" sz="1285" b="1" dirty="0">
              <a:solidFill>
                <a:prstClr val="black"/>
              </a:solidFill>
              <a:latin typeface="微软雅黑" panose="020B0503020204020204" pitchFamily="34" charset="-122"/>
              <a:ea typeface="微软雅黑" panose="020B0503020204020204" pitchFamily="34" charset="-122"/>
            </a:endParaRPr>
          </a:p>
        </p:txBody>
      </p:sp>
      <p:grpSp>
        <p:nvGrpSpPr>
          <p:cNvPr id="545" name="组合 544"/>
          <p:cNvGrpSpPr/>
          <p:nvPr/>
        </p:nvGrpSpPr>
        <p:grpSpPr>
          <a:xfrm>
            <a:off x="2540252" y="1239985"/>
            <a:ext cx="278975" cy="278975"/>
            <a:chOff x="2798757" y="2999947"/>
            <a:chExt cx="211861" cy="211861"/>
          </a:xfrm>
        </p:grpSpPr>
        <p:sp>
          <p:nvSpPr>
            <p:cNvPr id="547" name="椭圆 546"/>
            <p:cNvSpPr/>
            <p:nvPr/>
          </p:nvSpPr>
          <p:spPr>
            <a:xfrm>
              <a:off x="2798757" y="2999947"/>
              <a:ext cx="211861" cy="211861"/>
            </a:xfrm>
            <a:prstGeom prst="ellipse">
              <a:avLst/>
            </a:prstGeom>
            <a:solidFill>
              <a:srgbClr val="D9AA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03325"/>
              <a:endParaRPr lang="zh-CN" altLang="en-US" sz="1875">
                <a:solidFill>
                  <a:prstClr val="white"/>
                </a:solidFill>
              </a:endParaRPr>
            </a:p>
          </p:txBody>
        </p:sp>
        <p:sp>
          <p:nvSpPr>
            <p:cNvPr id="548" name="Freeform 154"/>
            <p:cNvSpPr/>
            <p:nvPr/>
          </p:nvSpPr>
          <p:spPr bwMode="auto">
            <a:xfrm>
              <a:off x="2838622" y="3032686"/>
              <a:ext cx="132129" cy="136685"/>
            </a:xfrm>
            <a:custGeom>
              <a:avLst/>
              <a:gdLst>
                <a:gd name="T0" fmla="*/ 18 w 37"/>
                <a:gd name="T1" fmla="*/ 38 h 38"/>
                <a:gd name="T2" fmla="*/ 14 w 37"/>
                <a:gd name="T3" fmla="*/ 33 h 38"/>
                <a:gd name="T4" fmla="*/ 14 w 37"/>
                <a:gd name="T5" fmla="*/ 23 h 38"/>
                <a:gd name="T6" fmla="*/ 4 w 37"/>
                <a:gd name="T7" fmla="*/ 23 h 38"/>
                <a:gd name="T8" fmla="*/ 0 w 37"/>
                <a:gd name="T9" fmla="*/ 19 h 38"/>
                <a:gd name="T10" fmla="*/ 4 w 37"/>
                <a:gd name="T11" fmla="*/ 15 h 38"/>
                <a:gd name="T12" fmla="*/ 14 w 37"/>
                <a:gd name="T13" fmla="*/ 15 h 38"/>
                <a:gd name="T14" fmla="*/ 14 w 37"/>
                <a:gd name="T15" fmla="*/ 4 h 38"/>
                <a:gd name="T16" fmla="*/ 18 w 37"/>
                <a:gd name="T17" fmla="*/ 0 h 38"/>
                <a:gd name="T18" fmla="*/ 23 w 37"/>
                <a:gd name="T19" fmla="*/ 4 h 38"/>
                <a:gd name="T20" fmla="*/ 23 w 37"/>
                <a:gd name="T21" fmla="*/ 15 h 38"/>
                <a:gd name="T22" fmla="*/ 33 w 37"/>
                <a:gd name="T23" fmla="*/ 15 h 38"/>
                <a:gd name="T24" fmla="*/ 37 w 37"/>
                <a:gd name="T25" fmla="*/ 19 h 38"/>
                <a:gd name="T26" fmla="*/ 33 w 37"/>
                <a:gd name="T27" fmla="*/ 23 h 38"/>
                <a:gd name="T28" fmla="*/ 23 w 37"/>
                <a:gd name="T29" fmla="*/ 23 h 38"/>
                <a:gd name="T30" fmla="*/ 23 w 37"/>
                <a:gd name="T31" fmla="*/ 33 h 38"/>
                <a:gd name="T32" fmla="*/ 18 w 37"/>
                <a:gd name="T33" fmla="*/ 3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 h="38">
                  <a:moveTo>
                    <a:pt x="18" y="38"/>
                  </a:moveTo>
                  <a:cubicBezTo>
                    <a:pt x="16" y="38"/>
                    <a:pt x="14" y="36"/>
                    <a:pt x="14" y="33"/>
                  </a:cubicBezTo>
                  <a:cubicBezTo>
                    <a:pt x="14" y="23"/>
                    <a:pt x="14" y="23"/>
                    <a:pt x="14" y="23"/>
                  </a:cubicBezTo>
                  <a:cubicBezTo>
                    <a:pt x="4" y="23"/>
                    <a:pt x="4" y="23"/>
                    <a:pt x="4" y="23"/>
                  </a:cubicBezTo>
                  <a:cubicBezTo>
                    <a:pt x="2" y="23"/>
                    <a:pt x="0" y="21"/>
                    <a:pt x="0" y="19"/>
                  </a:cubicBezTo>
                  <a:cubicBezTo>
                    <a:pt x="0" y="17"/>
                    <a:pt x="2" y="15"/>
                    <a:pt x="4" y="15"/>
                  </a:cubicBezTo>
                  <a:cubicBezTo>
                    <a:pt x="14" y="15"/>
                    <a:pt x="14" y="15"/>
                    <a:pt x="14" y="15"/>
                  </a:cubicBezTo>
                  <a:cubicBezTo>
                    <a:pt x="14" y="4"/>
                    <a:pt x="14" y="4"/>
                    <a:pt x="14" y="4"/>
                  </a:cubicBezTo>
                  <a:cubicBezTo>
                    <a:pt x="14" y="2"/>
                    <a:pt x="16" y="0"/>
                    <a:pt x="18" y="0"/>
                  </a:cubicBezTo>
                  <a:cubicBezTo>
                    <a:pt x="21" y="0"/>
                    <a:pt x="23" y="2"/>
                    <a:pt x="23" y="4"/>
                  </a:cubicBezTo>
                  <a:cubicBezTo>
                    <a:pt x="23" y="15"/>
                    <a:pt x="23" y="15"/>
                    <a:pt x="23" y="15"/>
                  </a:cubicBezTo>
                  <a:cubicBezTo>
                    <a:pt x="33" y="15"/>
                    <a:pt x="33" y="15"/>
                    <a:pt x="33" y="15"/>
                  </a:cubicBezTo>
                  <a:cubicBezTo>
                    <a:pt x="35" y="15"/>
                    <a:pt x="37" y="17"/>
                    <a:pt x="37" y="19"/>
                  </a:cubicBezTo>
                  <a:cubicBezTo>
                    <a:pt x="37" y="21"/>
                    <a:pt x="35" y="23"/>
                    <a:pt x="33" y="23"/>
                  </a:cubicBezTo>
                  <a:cubicBezTo>
                    <a:pt x="23" y="23"/>
                    <a:pt x="23" y="23"/>
                    <a:pt x="23" y="23"/>
                  </a:cubicBezTo>
                  <a:cubicBezTo>
                    <a:pt x="23" y="33"/>
                    <a:pt x="23" y="33"/>
                    <a:pt x="23" y="33"/>
                  </a:cubicBezTo>
                  <a:cubicBezTo>
                    <a:pt x="23" y="36"/>
                    <a:pt x="21" y="38"/>
                    <a:pt x="18" y="38"/>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0305" tIns="45153" rIns="90305" bIns="45153" numCol="1" anchor="t" anchorCtr="0" compatLnSpc="1"/>
            <a:lstStyle/>
            <a:p>
              <a:pPr defTabSz="1203325"/>
              <a:endParaRPr lang="zh-CN" altLang="en-US" sz="1875">
                <a:solidFill>
                  <a:prstClr val="black"/>
                </a:solidFill>
              </a:endParaRPr>
            </a:p>
          </p:txBody>
        </p:sp>
      </p:grpSp>
      <p:sp>
        <p:nvSpPr>
          <p:cNvPr id="549" name="矩形 548"/>
          <p:cNvSpPr/>
          <p:nvPr/>
        </p:nvSpPr>
        <p:spPr>
          <a:xfrm flipH="1">
            <a:off x="643882" y="1975071"/>
            <a:ext cx="2363629" cy="621693"/>
          </a:xfrm>
          <a:prstGeom prst="rect">
            <a:avLst/>
          </a:prstGeom>
          <a:effectLst/>
        </p:spPr>
        <p:txBody>
          <a:bodyPr wrap="square" lIns="120380" tIns="60190" rIns="120380" bIns="60190">
            <a:spAutoFit/>
          </a:bodyPr>
          <a:lstStyle/>
          <a:p>
            <a:pPr algn="just" defTabSz="1203325">
              <a:lnSpc>
                <a:spcPts val="1320"/>
              </a:lnSpc>
            </a:pPr>
            <a:r>
              <a:rPr lang="zh-CN" altLang="en-US" sz="1185" dirty="0">
                <a:solidFill>
                  <a:prstClr val="black">
                    <a:lumMod val="50000"/>
                    <a:lumOff val="50000"/>
                  </a:prstClr>
                </a:solidFill>
                <a:latin typeface="微软雅黑" panose="020B0503020204020204" pitchFamily="34" charset="-122"/>
                <a:ea typeface="微软雅黑" panose="020B0503020204020204" pitchFamily="34" charset="-122"/>
              </a:rPr>
              <a:t>请输入你的文字内容、请输入你的文字内容。请输入你的文字内容。请输入你的文字内容。</a:t>
            </a:r>
            <a:endParaRPr lang="en-US" altLang="zh-CN" sz="1185" dirty="0">
              <a:solidFill>
                <a:prstClr val="black">
                  <a:lumMod val="50000"/>
                  <a:lumOff val="50000"/>
                </a:prstClr>
              </a:solidFill>
              <a:latin typeface="微软雅黑" panose="020B0503020204020204" pitchFamily="34" charset="-122"/>
              <a:ea typeface="微软雅黑" panose="020B0503020204020204" pitchFamily="34" charset="-122"/>
            </a:endParaRPr>
          </a:p>
        </p:txBody>
      </p:sp>
      <p:sp>
        <p:nvSpPr>
          <p:cNvPr id="550" name="矩形 549"/>
          <p:cNvSpPr/>
          <p:nvPr/>
        </p:nvSpPr>
        <p:spPr>
          <a:xfrm>
            <a:off x="1585220" y="1662217"/>
            <a:ext cx="1422288" cy="324221"/>
          </a:xfrm>
          <a:prstGeom prst="rect">
            <a:avLst/>
          </a:prstGeom>
        </p:spPr>
        <p:txBody>
          <a:bodyPr wrap="square" lIns="120380" tIns="60190" rIns="120380" bIns="60190">
            <a:spAutoFit/>
          </a:bodyPr>
          <a:lstStyle/>
          <a:p>
            <a:pPr algn="just" defTabSz="1203325">
              <a:lnSpc>
                <a:spcPts val="1580"/>
              </a:lnSpc>
            </a:pPr>
            <a:r>
              <a:rPr lang="zh-CN" altLang="en-US" sz="1285" b="1" dirty="0">
                <a:solidFill>
                  <a:prstClr val="black"/>
                </a:solidFill>
                <a:latin typeface="微软雅黑" panose="020B0503020204020204" pitchFamily="34" charset="-122"/>
                <a:ea typeface="微软雅黑" panose="020B0503020204020204" pitchFamily="34" charset="-122"/>
              </a:rPr>
              <a:t>这里填写小标题</a:t>
            </a:r>
            <a:endParaRPr lang="en-US" altLang="zh-CN" sz="1285" b="1" dirty="0">
              <a:solidFill>
                <a:prstClr val="black"/>
              </a:solidFill>
              <a:latin typeface="微软雅黑" panose="020B0503020204020204" pitchFamily="34" charset="-122"/>
              <a:ea typeface="微软雅黑" panose="020B0503020204020204" pitchFamily="34" charset="-122"/>
            </a:endParaRPr>
          </a:p>
        </p:txBody>
      </p:sp>
      <p:grpSp>
        <p:nvGrpSpPr>
          <p:cNvPr id="551" name="组合 550"/>
          <p:cNvGrpSpPr/>
          <p:nvPr/>
        </p:nvGrpSpPr>
        <p:grpSpPr>
          <a:xfrm>
            <a:off x="6799277" y="1239986"/>
            <a:ext cx="278975" cy="278975"/>
            <a:chOff x="2798757" y="2999947"/>
            <a:chExt cx="211861" cy="211861"/>
          </a:xfrm>
        </p:grpSpPr>
        <p:sp>
          <p:nvSpPr>
            <p:cNvPr id="553" name="椭圆 552"/>
            <p:cNvSpPr/>
            <p:nvPr/>
          </p:nvSpPr>
          <p:spPr>
            <a:xfrm>
              <a:off x="2798757" y="2999947"/>
              <a:ext cx="211861" cy="211861"/>
            </a:xfrm>
            <a:prstGeom prst="ellipse">
              <a:avLst/>
            </a:prstGeom>
            <a:solidFill>
              <a:srgbClr val="D9AA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03325"/>
              <a:endParaRPr lang="zh-CN" altLang="en-US" sz="1875">
                <a:solidFill>
                  <a:prstClr val="white"/>
                </a:solidFill>
              </a:endParaRPr>
            </a:p>
          </p:txBody>
        </p:sp>
        <p:sp>
          <p:nvSpPr>
            <p:cNvPr id="554" name="Freeform 154"/>
            <p:cNvSpPr/>
            <p:nvPr/>
          </p:nvSpPr>
          <p:spPr bwMode="auto">
            <a:xfrm>
              <a:off x="2838622" y="3032686"/>
              <a:ext cx="132129" cy="136685"/>
            </a:xfrm>
            <a:custGeom>
              <a:avLst/>
              <a:gdLst>
                <a:gd name="T0" fmla="*/ 18 w 37"/>
                <a:gd name="T1" fmla="*/ 38 h 38"/>
                <a:gd name="T2" fmla="*/ 14 w 37"/>
                <a:gd name="T3" fmla="*/ 33 h 38"/>
                <a:gd name="T4" fmla="*/ 14 w 37"/>
                <a:gd name="T5" fmla="*/ 23 h 38"/>
                <a:gd name="T6" fmla="*/ 4 w 37"/>
                <a:gd name="T7" fmla="*/ 23 h 38"/>
                <a:gd name="T8" fmla="*/ 0 w 37"/>
                <a:gd name="T9" fmla="*/ 19 h 38"/>
                <a:gd name="T10" fmla="*/ 4 w 37"/>
                <a:gd name="T11" fmla="*/ 15 h 38"/>
                <a:gd name="T12" fmla="*/ 14 w 37"/>
                <a:gd name="T13" fmla="*/ 15 h 38"/>
                <a:gd name="T14" fmla="*/ 14 w 37"/>
                <a:gd name="T15" fmla="*/ 4 h 38"/>
                <a:gd name="T16" fmla="*/ 18 w 37"/>
                <a:gd name="T17" fmla="*/ 0 h 38"/>
                <a:gd name="T18" fmla="*/ 23 w 37"/>
                <a:gd name="T19" fmla="*/ 4 h 38"/>
                <a:gd name="T20" fmla="*/ 23 w 37"/>
                <a:gd name="T21" fmla="*/ 15 h 38"/>
                <a:gd name="T22" fmla="*/ 33 w 37"/>
                <a:gd name="T23" fmla="*/ 15 h 38"/>
                <a:gd name="T24" fmla="*/ 37 w 37"/>
                <a:gd name="T25" fmla="*/ 19 h 38"/>
                <a:gd name="T26" fmla="*/ 33 w 37"/>
                <a:gd name="T27" fmla="*/ 23 h 38"/>
                <a:gd name="T28" fmla="*/ 23 w 37"/>
                <a:gd name="T29" fmla="*/ 23 h 38"/>
                <a:gd name="T30" fmla="*/ 23 w 37"/>
                <a:gd name="T31" fmla="*/ 33 h 38"/>
                <a:gd name="T32" fmla="*/ 18 w 37"/>
                <a:gd name="T33" fmla="*/ 3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 h="38">
                  <a:moveTo>
                    <a:pt x="18" y="38"/>
                  </a:moveTo>
                  <a:cubicBezTo>
                    <a:pt x="16" y="38"/>
                    <a:pt x="14" y="36"/>
                    <a:pt x="14" y="33"/>
                  </a:cubicBezTo>
                  <a:cubicBezTo>
                    <a:pt x="14" y="23"/>
                    <a:pt x="14" y="23"/>
                    <a:pt x="14" y="23"/>
                  </a:cubicBezTo>
                  <a:cubicBezTo>
                    <a:pt x="4" y="23"/>
                    <a:pt x="4" y="23"/>
                    <a:pt x="4" y="23"/>
                  </a:cubicBezTo>
                  <a:cubicBezTo>
                    <a:pt x="2" y="23"/>
                    <a:pt x="0" y="21"/>
                    <a:pt x="0" y="19"/>
                  </a:cubicBezTo>
                  <a:cubicBezTo>
                    <a:pt x="0" y="17"/>
                    <a:pt x="2" y="15"/>
                    <a:pt x="4" y="15"/>
                  </a:cubicBezTo>
                  <a:cubicBezTo>
                    <a:pt x="14" y="15"/>
                    <a:pt x="14" y="15"/>
                    <a:pt x="14" y="15"/>
                  </a:cubicBezTo>
                  <a:cubicBezTo>
                    <a:pt x="14" y="4"/>
                    <a:pt x="14" y="4"/>
                    <a:pt x="14" y="4"/>
                  </a:cubicBezTo>
                  <a:cubicBezTo>
                    <a:pt x="14" y="2"/>
                    <a:pt x="16" y="0"/>
                    <a:pt x="18" y="0"/>
                  </a:cubicBezTo>
                  <a:cubicBezTo>
                    <a:pt x="21" y="0"/>
                    <a:pt x="23" y="2"/>
                    <a:pt x="23" y="4"/>
                  </a:cubicBezTo>
                  <a:cubicBezTo>
                    <a:pt x="23" y="15"/>
                    <a:pt x="23" y="15"/>
                    <a:pt x="23" y="15"/>
                  </a:cubicBezTo>
                  <a:cubicBezTo>
                    <a:pt x="33" y="15"/>
                    <a:pt x="33" y="15"/>
                    <a:pt x="33" y="15"/>
                  </a:cubicBezTo>
                  <a:cubicBezTo>
                    <a:pt x="35" y="15"/>
                    <a:pt x="37" y="17"/>
                    <a:pt x="37" y="19"/>
                  </a:cubicBezTo>
                  <a:cubicBezTo>
                    <a:pt x="37" y="21"/>
                    <a:pt x="35" y="23"/>
                    <a:pt x="33" y="23"/>
                  </a:cubicBezTo>
                  <a:cubicBezTo>
                    <a:pt x="23" y="23"/>
                    <a:pt x="23" y="23"/>
                    <a:pt x="23" y="23"/>
                  </a:cubicBezTo>
                  <a:cubicBezTo>
                    <a:pt x="23" y="33"/>
                    <a:pt x="23" y="33"/>
                    <a:pt x="23" y="33"/>
                  </a:cubicBezTo>
                  <a:cubicBezTo>
                    <a:pt x="23" y="36"/>
                    <a:pt x="21" y="38"/>
                    <a:pt x="18" y="38"/>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0305" tIns="45153" rIns="90305" bIns="45153" numCol="1" anchor="t" anchorCtr="0" compatLnSpc="1"/>
            <a:lstStyle/>
            <a:p>
              <a:pPr defTabSz="1203325"/>
              <a:endParaRPr lang="zh-CN" altLang="en-US" sz="1875">
                <a:solidFill>
                  <a:prstClr val="black"/>
                </a:solidFill>
              </a:endParaRPr>
            </a:p>
          </p:txBody>
        </p:sp>
      </p:grpSp>
      <p:sp>
        <p:nvSpPr>
          <p:cNvPr id="555" name="矩形 554"/>
          <p:cNvSpPr/>
          <p:nvPr/>
        </p:nvSpPr>
        <p:spPr>
          <a:xfrm flipH="1">
            <a:off x="6665616" y="1975071"/>
            <a:ext cx="2363629" cy="621693"/>
          </a:xfrm>
          <a:prstGeom prst="rect">
            <a:avLst/>
          </a:prstGeom>
          <a:effectLst/>
        </p:spPr>
        <p:txBody>
          <a:bodyPr wrap="square" lIns="120380" tIns="60190" rIns="120380" bIns="60190">
            <a:spAutoFit/>
          </a:bodyPr>
          <a:lstStyle/>
          <a:p>
            <a:pPr algn="just" defTabSz="1203325">
              <a:lnSpc>
                <a:spcPts val="1320"/>
              </a:lnSpc>
            </a:pPr>
            <a:r>
              <a:rPr lang="zh-CN" altLang="en-US" sz="1185" dirty="0">
                <a:solidFill>
                  <a:prstClr val="black">
                    <a:lumMod val="50000"/>
                    <a:lumOff val="50000"/>
                  </a:prstClr>
                </a:solidFill>
                <a:latin typeface="微软雅黑" panose="020B0503020204020204" pitchFamily="34" charset="-122"/>
                <a:ea typeface="微软雅黑" panose="020B0503020204020204" pitchFamily="34" charset="-122"/>
              </a:rPr>
              <a:t>请输入你的文字内容、请输入你的文字内容。请输入你的文字内容。请输入你的文字内容。</a:t>
            </a:r>
            <a:endParaRPr lang="en-US" altLang="zh-CN" sz="1185" dirty="0">
              <a:solidFill>
                <a:prstClr val="black">
                  <a:lumMod val="50000"/>
                  <a:lumOff val="50000"/>
                </a:prstClr>
              </a:solidFill>
              <a:latin typeface="微软雅黑" panose="020B0503020204020204" pitchFamily="34" charset="-122"/>
              <a:ea typeface="微软雅黑" panose="020B0503020204020204" pitchFamily="34" charset="-122"/>
            </a:endParaRPr>
          </a:p>
        </p:txBody>
      </p:sp>
      <p:sp>
        <p:nvSpPr>
          <p:cNvPr id="556" name="矩形 555"/>
          <p:cNvSpPr/>
          <p:nvPr/>
        </p:nvSpPr>
        <p:spPr>
          <a:xfrm>
            <a:off x="6665625" y="1662217"/>
            <a:ext cx="1422288" cy="324221"/>
          </a:xfrm>
          <a:prstGeom prst="rect">
            <a:avLst/>
          </a:prstGeom>
        </p:spPr>
        <p:txBody>
          <a:bodyPr wrap="square" lIns="120380" tIns="60190" rIns="120380" bIns="60190">
            <a:spAutoFit/>
          </a:bodyPr>
          <a:lstStyle/>
          <a:p>
            <a:pPr algn="just" defTabSz="1203325">
              <a:lnSpc>
                <a:spcPts val="1580"/>
              </a:lnSpc>
            </a:pPr>
            <a:r>
              <a:rPr lang="zh-CN" altLang="en-US" sz="1285" b="1" dirty="0">
                <a:solidFill>
                  <a:prstClr val="black"/>
                </a:solidFill>
                <a:latin typeface="微软雅黑" panose="020B0503020204020204" pitchFamily="34" charset="-122"/>
                <a:ea typeface="微软雅黑" panose="020B0503020204020204" pitchFamily="34" charset="-122"/>
              </a:rPr>
              <a:t>这里填写小标题</a:t>
            </a:r>
            <a:endParaRPr lang="en-US" altLang="zh-CN" sz="1285" b="1" dirty="0">
              <a:solidFill>
                <a:prstClr val="black"/>
              </a:solidFill>
              <a:latin typeface="微软雅黑" panose="020B0503020204020204" pitchFamily="34" charset="-122"/>
              <a:ea typeface="微软雅黑" panose="020B0503020204020204" pitchFamily="34" charset="-122"/>
            </a:endParaRPr>
          </a:p>
        </p:txBody>
      </p:sp>
      <p:grpSp>
        <p:nvGrpSpPr>
          <p:cNvPr id="557" name="组合 556"/>
          <p:cNvGrpSpPr/>
          <p:nvPr/>
        </p:nvGrpSpPr>
        <p:grpSpPr>
          <a:xfrm>
            <a:off x="6799277" y="2946730"/>
            <a:ext cx="278975" cy="278975"/>
            <a:chOff x="2798757" y="2999947"/>
            <a:chExt cx="211861" cy="211861"/>
          </a:xfrm>
        </p:grpSpPr>
        <p:sp>
          <p:nvSpPr>
            <p:cNvPr id="559" name="椭圆 558"/>
            <p:cNvSpPr/>
            <p:nvPr/>
          </p:nvSpPr>
          <p:spPr>
            <a:xfrm>
              <a:off x="2798757" y="2999947"/>
              <a:ext cx="211861" cy="211861"/>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03325"/>
              <a:endParaRPr lang="zh-CN" altLang="en-US" sz="1875">
                <a:solidFill>
                  <a:prstClr val="white"/>
                </a:solidFill>
              </a:endParaRPr>
            </a:p>
          </p:txBody>
        </p:sp>
        <p:sp>
          <p:nvSpPr>
            <p:cNvPr id="560" name="Freeform 154"/>
            <p:cNvSpPr/>
            <p:nvPr/>
          </p:nvSpPr>
          <p:spPr bwMode="auto">
            <a:xfrm>
              <a:off x="2838622" y="3032686"/>
              <a:ext cx="132129" cy="136685"/>
            </a:xfrm>
            <a:custGeom>
              <a:avLst/>
              <a:gdLst>
                <a:gd name="T0" fmla="*/ 18 w 37"/>
                <a:gd name="T1" fmla="*/ 38 h 38"/>
                <a:gd name="T2" fmla="*/ 14 w 37"/>
                <a:gd name="T3" fmla="*/ 33 h 38"/>
                <a:gd name="T4" fmla="*/ 14 w 37"/>
                <a:gd name="T5" fmla="*/ 23 h 38"/>
                <a:gd name="T6" fmla="*/ 4 w 37"/>
                <a:gd name="T7" fmla="*/ 23 h 38"/>
                <a:gd name="T8" fmla="*/ 0 w 37"/>
                <a:gd name="T9" fmla="*/ 19 h 38"/>
                <a:gd name="T10" fmla="*/ 4 w 37"/>
                <a:gd name="T11" fmla="*/ 15 h 38"/>
                <a:gd name="T12" fmla="*/ 14 w 37"/>
                <a:gd name="T13" fmla="*/ 15 h 38"/>
                <a:gd name="T14" fmla="*/ 14 w 37"/>
                <a:gd name="T15" fmla="*/ 4 h 38"/>
                <a:gd name="T16" fmla="*/ 18 w 37"/>
                <a:gd name="T17" fmla="*/ 0 h 38"/>
                <a:gd name="T18" fmla="*/ 23 w 37"/>
                <a:gd name="T19" fmla="*/ 4 h 38"/>
                <a:gd name="T20" fmla="*/ 23 w 37"/>
                <a:gd name="T21" fmla="*/ 15 h 38"/>
                <a:gd name="T22" fmla="*/ 33 w 37"/>
                <a:gd name="T23" fmla="*/ 15 h 38"/>
                <a:gd name="T24" fmla="*/ 37 w 37"/>
                <a:gd name="T25" fmla="*/ 19 h 38"/>
                <a:gd name="T26" fmla="*/ 33 w 37"/>
                <a:gd name="T27" fmla="*/ 23 h 38"/>
                <a:gd name="T28" fmla="*/ 23 w 37"/>
                <a:gd name="T29" fmla="*/ 23 h 38"/>
                <a:gd name="T30" fmla="*/ 23 w 37"/>
                <a:gd name="T31" fmla="*/ 33 h 38"/>
                <a:gd name="T32" fmla="*/ 18 w 37"/>
                <a:gd name="T33" fmla="*/ 3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 h="38">
                  <a:moveTo>
                    <a:pt x="18" y="38"/>
                  </a:moveTo>
                  <a:cubicBezTo>
                    <a:pt x="16" y="38"/>
                    <a:pt x="14" y="36"/>
                    <a:pt x="14" y="33"/>
                  </a:cubicBezTo>
                  <a:cubicBezTo>
                    <a:pt x="14" y="23"/>
                    <a:pt x="14" y="23"/>
                    <a:pt x="14" y="23"/>
                  </a:cubicBezTo>
                  <a:cubicBezTo>
                    <a:pt x="4" y="23"/>
                    <a:pt x="4" y="23"/>
                    <a:pt x="4" y="23"/>
                  </a:cubicBezTo>
                  <a:cubicBezTo>
                    <a:pt x="2" y="23"/>
                    <a:pt x="0" y="21"/>
                    <a:pt x="0" y="19"/>
                  </a:cubicBezTo>
                  <a:cubicBezTo>
                    <a:pt x="0" y="17"/>
                    <a:pt x="2" y="15"/>
                    <a:pt x="4" y="15"/>
                  </a:cubicBezTo>
                  <a:cubicBezTo>
                    <a:pt x="14" y="15"/>
                    <a:pt x="14" y="15"/>
                    <a:pt x="14" y="15"/>
                  </a:cubicBezTo>
                  <a:cubicBezTo>
                    <a:pt x="14" y="4"/>
                    <a:pt x="14" y="4"/>
                    <a:pt x="14" y="4"/>
                  </a:cubicBezTo>
                  <a:cubicBezTo>
                    <a:pt x="14" y="2"/>
                    <a:pt x="16" y="0"/>
                    <a:pt x="18" y="0"/>
                  </a:cubicBezTo>
                  <a:cubicBezTo>
                    <a:pt x="21" y="0"/>
                    <a:pt x="23" y="2"/>
                    <a:pt x="23" y="4"/>
                  </a:cubicBezTo>
                  <a:cubicBezTo>
                    <a:pt x="23" y="15"/>
                    <a:pt x="23" y="15"/>
                    <a:pt x="23" y="15"/>
                  </a:cubicBezTo>
                  <a:cubicBezTo>
                    <a:pt x="33" y="15"/>
                    <a:pt x="33" y="15"/>
                    <a:pt x="33" y="15"/>
                  </a:cubicBezTo>
                  <a:cubicBezTo>
                    <a:pt x="35" y="15"/>
                    <a:pt x="37" y="17"/>
                    <a:pt x="37" y="19"/>
                  </a:cubicBezTo>
                  <a:cubicBezTo>
                    <a:pt x="37" y="21"/>
                    <a:pt x="35" y="23"/>
                    <a:pt x="33" y="23"/>
                  </a:cubicBezTo>
                  <a:cubicBezTo>
                    <a:pt x="23" y="23"/>
                    <a:pt x="23" y="23"/>
                    <a:pt x="23" y="23"/>
                  </a:cubicBezTo>
                  <a:cubicBezTo>
                    <a:pt x="23" y="33"/>
                    <a:pt x="23" y="33"/>
                    <a:pt x="23" y="33"/>
                  </a:cubicBezTo>
                  <a:cubicBezTo>
                    <a:pt x="23" y="36"/>
                    <a:pt x="21" y="38"/>
                    <a:pt x="18" y="38"/>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0305" tIns="45153" rIns="90305" bIns="45153" numCol="1" anchor="t" anchorCtr="0" compatLnSpc="1"/>
            <a:lstStyle/>
            <a:p>
              <a:pPr defTabSz="1203325"/>
              <a:endParaRPr lang="zh-CN" altLang="en-US" sz="1875">
                <a:solidFill>
                  <a:prstClr val="black"/>
                </a:solidFill>
              </a:endParaRPr>
            </a:p>
          </p:txBody>
        </p:sp>
      </p:grpSp>
      <p:sp>
        <p:nvSpPr>
          <p:cNvPr id="561" name="矩形 560"/>
          <p:cNvSpPr/>
          <p:nvPr/>
        </p:nvSpPr>
        <p:spPr>
          <a:xfrm flipH="1">
            <a:off x="6665616" y="3681816"/>
            <a:ext cx="2363629" cy="621693"/>
          </a:xfrm>
          <a:prstGeom prst="rect">
            <a:avLst/>
          </a:prstGeom>
          <a:effectLst/>
        </p:spPr>
        <p:txBody>
          <a:bodyPr wrap="square" lIns="120380" tIns="60190" rIns="120380" bIns="60190">
            <a:spAutoFit/>
          </a:bodyPr>
          <a:lstStyle/>
          <a:p>
            <a:pPr algn="just" defTabSz="1203325">
              <a:lnSpc>
                <a:spcPts val="1320"/>
              </a:lnSpc>
            </a:pPr>
            <a:r>
              <a:rPr lang="zh-CN" altLang="en-US" sz="1185" dirty="0">
                <a:solidFill>
                  <a:prstClr val="black">
                    <a:lumMod val="50000"/>
                    <a:lumOff val="50000"/>
                  </a:prstClr>
                </a:solidFill>
                <a:latin typeface="微软雅黑" panose="020B0503020204020204" pitchFamily="34" charset="-122"/>
                <a:ea typeface="微软雅黑" panose="020B0503020204020204" pitchFamily="34" charset="-122"/>
              </a:rPr>
              <a:t>请输入你的文字内容、请输入你的文字内容。请输入你的文字内容。请输入你的文字内容。</a:t>
            </a:r>
            <a:endParaRPr lang="en-US" altLang="zh-CN" sz="1185" dirty="0">
              <a:solidFill>
                <a:prstClr val="black">
                  <a:lumMod val="50000"/>
                  <a:lumOff val="50000"/>
                </a:prstClr>
              </a:solidFill>
              <a:latin typeface="微软雅黑" panose="020B0503020204020204" pitchFamily="34" charset="-122"/>
              <a:ea typeface="微软雅黑" panose="020B0503020204020204" pitchFamily="34" charset="-122"/>
            </a:endParaRPr>
          </a:p>
        </p:txBody>
      </p:sp>
      <p:sp>
        <p:nvSpPr>
          <p:cNvPr id="562" name="矩形 561"/>
          <p:cNvSpPr/>
          <p:nvPr/>
        </p:nvSpPr>
        <p:spPr>
          <a:xfrm>
            <a:off x="6665625" y="3368969"/>
            <a:ext cx="1422288" cy="324221"/>
          </a:xfrm>
          <a:prstGeom prst="rect">
            <a:avLst/>
          </a:prstGeom>
        </p:spPr>
        <p:txBody>
          <a:bodyPr wrap="square" lIns="120380" tIns="60190" rIns="120380" bIns="60190">
            <a:spAutoFit/>
          </a:bodyPr>
          <a:lstStyle/>
          <a:p>
            <a:pPr algn="just" defTabSz="1203325">
              <a:lnSpc>
                <a:spcPts val="1580"/>
              </a:lnSpc>
            </a:pPr>
            <a:r>
              <a:rPr lang="zh-CN" altLang="en-US" sz="1285" b="1">
                <a:solidFill>
                  <a:prstClr val="black"/>
                </a:solidFill>
                <a:latin typeface="微软雅黑" panose="020B0503020204020204" pitchFamily="34" charset="-122"/>
                <a:ea typeface="微软雅黑" panose="020B0503020204020204" pitchFamily="34" charset="-122"/>
              </a:rPr>
              <a:t>这里填写小标题</a:t>
            </a:r>
            <a:endParaRPr lang="en-US" altLang="zh-CN" sz="1285" b="1" dirty="0">
              <a:solidFill>
                <a:prstClr val="black"/>
              </a:solidFill>
              <a:latin typeface="微软雅黑" panose="020B0503020204020204" pitchFamily="34" charset="-122"/>
              <a:ea typeface="微软雅黑" panose="020B0503020204020204" pitchFamily="34" charset="-122"/>
            </a:endParaRPr>
          </a:p>
        </p:txBody>
      </p:sp>
      <p:sp>
        <p:nvSpPr>
          <p:cNvPr id="179" name="文本框 6"/>
          <p:cNvSpPr>
            <a:spLocks noChangeArrowheads="1"/>
          </p:cNvSpPr>
          <p:nvPr/>
        </p:nvSpPr>
        <p:spPr bwMode="auto">
          <a:xfrm>
            <a:off x="633155" y="346259"/>
            <a:ext cx="3254750" cy="311546"/>
          </a:xfrm>
          <a:prstGeom prst="rect">
            <a:avLst/>
          </a:prstGeom>
          <a:noFill/>
          <a:ln>
            <a:noFill/>
          </a:ln>
        </p:spPr>
        <p:txBody>
          <a:bodyPr lIns="67720" tIns="33860" rIns="67720" bIns="33860">
            <a:spAutoFit/>
          </a:bodyPr>
          <a:lstStyle/>
          <a:p>
            <a:pPr defTabSz="955675" fontAlgn="auto">
              <a:spcBef>
                <a:spcPts val="0"/>
              </a:spcBef>
              <a:spcAft>
                <a:spcPts val="0"/>
              </a:spcAft>
              <a:defRPr/>
            </a:pPr>
            <a:r>
              <a:rPr lang="zh-CN" altLang="en-US" sz="1580" b="1" dirty="0">
                <a:latin typeface="微软雅黑" panose="020B0503020204020204" pitchFamily="34" charset="-122"/>
                <a:ea typeface="微软雅黑" panose="020B0503020204020204" pitchFamily="34" charset="-122"/>
                <a:sym typeface="微软雅黑" panose="020B0503020204020204" pitchFamily="34" charset="-122"/>
              </a:rPr>
              <a:t>在此输入您的标题内容</a:t>
            </a:r>
            <a:endParaRPr lang="zh-CN" altLang="en-US" sz="1580" b="1" dirty="0">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188" name="组合 187"/>
          <p:cNvGrpSpPr/>
          <p:nvPr/>
        </p:nvGrpSpPr>
        <p:grpSpPr>
          <a:xfrm>
            <a:off x="348216" y="713241"/>
            <a:ext cx="9252985" cy="67009"/>
            <a:chOff x="288133" y="483063"/>
            <a:chExt cx="8772740" cy="64666"/>
          </a:xfrm>
        </p:grpSpPr>
        <p:sp>
          <p:nvSpPr>
            <p:cNvPr id="189" name="任意多边形 188"/>
            <p:cNvSpPr/>
            <p:nvPr/>
          </p:nvSpPr>
          <p:spPr>
            <a:xfrm>
              <a:off x="288133" y="483063"/>
              <a:ext cx="904874" cy="64666"/>
            </a:xfrm>
            <a:custGeom>
              <a:avLst/>
              <a:gdLst>
                <a:gd name="connsiteX0" fmla="*/ 0 w 740569"/>
                <a:gd name="connsiteY0" fmla="*/ 28575 h 47625"/>
                <a:gd name="connsiteX1" fmla="*/ 95250 w 740569"/>
                <a:gd name="connsiteY1" fmla="*/ 0 h 47625"/>
                <a:gd name="connsiteX2" fmla="*/ 152400 w 740569"/>
                <a:gd name="connsiteY2" fmla="*/ 40481 h 47625"/>
                <a:gd name="connsiteX3" fmla="*/ 238125 w 740569"/>
                <a:gd name="connsiteY3" fmla="*/ 4762 h 47625"/>
                <a:gd name="connsiteX4" fmla="*/ 285750 w 740569"/>
                <a:gd name="connsiteY4" fmla="*/ 47625 h 47625"/>
                <a:gd name="connsiteX5" fmla="*/ 431007 w 740569"/>
                <a:gd name="connsiteY5" fmla="*/ 19050 h 47625"/>
                <a:gd name="connsiteX6" fmla="*/ 733425 w 740569"/>
                <a:gd name="connsiteY6" fmla="*/ 19050 h 47625"/>
                <a:gd name="connsiteX7" fmla="*/ 740569 w 740569"/>
                <a:gd name="connsiteY7" fmla="*/ 19050 h 47625"/>
                <a:gd name="connsiteX0-1" fmla="*/ 0 w 740569"/>
                <a:gd name="connsiteY0-2" fmla="*/ 28706 h 47756"/>
                <a:gd name="connsiteX1-3" fmla="*/ 95250 w 740569"/>
                <a:gd name="connsiteY1-4" fmla="*/ 131 h 47756"/>
                <a:gd name="connsiteX2-5" fmla="*/ 152400 w 740569"/>
                <a:gd name="connsiteY2-6" fmla="*/ 40612 h 47756"/>
                <a:gd name="connsiteX3-7" fmla="*/ 238125 w 740569"/>
                <a:gd name="connsiteY3-8" fmla="*/ 4893 h 47756"/>
                <a:gd name="connsiteX4-9" fmla="*/ 285750 w 740569"/>
                <a:gd name="connsiteY4-10" fmla="*/ 47756 h 47756"/>
                <a:gd name="connsiteX5-11" fmla="*/ 431007 w 740569"/>
                <a:gd name="connsiteY5-12" fmla="*/ 19181 h 47756"/>
                <a:gd name="connsiteX6-13" fmla="*/ 733425 w 740569"/>
                <a:gd name="connsiteY6-14" fmla="*/ 19181 h 47756"/>
                <a:gd name="connsiteX7-15" fmla="*/ 740569 w 740569"/>
                <a:gd name="connsiteY7-16" fmla="*/ 19181 h 47756"/>
                <a:gd name="connsiteX0-17" fmla="*/ 0 w 740569"/>
                <a:gd name="connsiteY0-18" fmla="*/ 29111 h 48161"/>
                <a:gd name="connsiteX1-19" fmla="*/ 95250 w 740569"/>
                <a:gd name="connsiteY1-20" fmla="*/ 536 h 48161"/>
                <a:gd name="connsiteX2-21" fmla="*/ 152400 w 740569"/>
                <a:gd name="connsiteY2-22" fmla="*/ 41017 h 48161"/>
                <a:gd name="connsiteX3-23" fmla="*/ 238125 w 740569"/>
                <a:gd name="connsiteY3-24" fmla="*/ 5298 h 48161"/>
                <a:gd name="connsiteX4-25" fmla="*/ 285750 w 740569"/>
                <a:gd name="connsiteY4-26" fmla="*/ 48161 h 48161"/>
                <a:gd name="connsiteX5-27" fmla="*/ 431007 w 740569"/>
                <a:gd name="connsiteY5-28" fmla="*/ 19586 h 48161"/>
                <a:gd name="connsiteX6-29" fmla="*/ 733425 w 740569"/>
                <a:gd name="connsiteY6-30" fmla="*/ 19586 h 48161"/>
                <a:gd name="connsiteX7-31" fmla="*/ 740569 w 740569"/>
                <a:gd name="connsiteY7-32" fmla="*/ 19586 h 48161"/>
                <a:gd name="connsiteX0-33" fmla="*/ 0 w 740569"/>
                <a:gd name="connsiteY0-34" fmla="*/ 45574 h 64624"/>
                <a:gd name="connsiteX1-35" fmla="*/ 111919 w 740569"/>
                <a:gd name="connsiteY1-36" fmla="*/ 330 h 64624"/>
                <a:gd name="connsiteX2-37" fmla="*/ 152400 w 740569"/>
                <a:gd name="connsiteY2-38" fmla="*/ 57480 h 64624"/>
                <a:gd name="connsiteX3-39" fmla="*/ 238125 w 740569"/>
                <a:gd name="connsiteY3-40" fmla="*/ 21761 h 64624"/>
                <a:gd name="connsiteX4-41" fmla="*/ 285750 w 740569"/>
                <a:gd name="connsiteY4-42" fmla="*/ 64624 h 64624"/>
                <a:gd name="connsiteX5-43" fmla="*/ 431007 w 740569"/>
                <a:gd name="connsiteY5-44" fmla="*/ 36049 h 64624"/>
                <a:gd name="connsiteX6-45" fmla="*/ 733425 w 740569"/>
                <a:gd name="connsiteY6-46" fmla="*/ 36049 h 64624"/>
                <a:gd name="connsiteX7-47" fmla="*/ 740569 w 740569"/>
                <a:gd name="connsiteY7-48" fmla="*/ 36049 h 64624"/>
                <a:gd name="connsiteX0-49" fmla="*/ 0 w 740569"/>
                <a:gd name="connsiteY0-50" fmla="*/ 45574 h 64624"/>
                <a:gd name="connsiteX1-51" fmla="*/ 111919 w 740569"/>
                <a:gd name="connsiteY1-52" fmla="*/ 330 h 64624"/>
                <a:gd name="connsiteX2-53" fmla="*/ 152400 w 740569"/>
                <a:gd name="connsiteY2-54" fmla="*/ 57480 h 64624"/>
                <a:gd name="connsiteX3-55" fmla="*/ 238125 w 740569"/>
                <a:gd name="connsiteY3-56" fmla="*/ 21761 h 64624"/>
                <a:gd name="connsiteX4-57" fmla="*/ 285750 w 740569"/>
                <a:gd name="connsiteY4-58" fmla="*/ 64624 h 64624"/>
                <a:gd name="connsiteX5-59" fmla="*/ 431007 w 740569"/>
                <a:gd name="connsiteY5-60" fmla="*/ 36049 h 64624"/>
                <a:gd name="connsiteX6-61" fmla="*/ 733425 w 740569"/>
                <a:gd name="connsiteY6-62" fmla="*/ 36049 h 64624"/>
                <a:gd name="connsiteX7-63" fmla="*/ 740569 w 740569"/>
                <a:gd name="connsiteY7-64" fmla="*/ 36049 h 64624"/>
                <a:gd name="connsiteX0-65" fmla="*/ 0 w 740569"/>
                <a:gd name="connsiteY0-66" fmla="*/ 45574 h 64624"/>
                <a:gd name="connsiteX1-67" fmla="*/ 111919 w 740569"/>
                <a:gd name="connsiteY1-68" fmla="*/ 330 h 64624"/>
                <a:gd name="connsiteX2-69" fmla="*/ 152400 w 740569"/>
                <a:gd name="connsiteY2-70" fmla="*/ 57480 h 64624"/>
                <a:gd name="connsiteX3-71" fmla="*/ 238125 w 740569"/>
                <a:gd name="connsiteY3-72" fmla="*/ 21761 h 64624"/>
                <a:gd name="connsiteX4-73" fmla="*/ 285750 w 740569"/>
                <a:gd name="connsiteY4-74" fmla="*/ 64624 h 64624"/>
                <a:gd name="connsiteX5-75" fmla="*/ 431007 w 740569"/>
                <a:gd name="connsiteY5-76" fmla="*/ 36049 h 64624"/>
                <a:gd name="connsiteX6-77" fmla="*/ 733425 w 740569"/>
                <a:gd name="connsiteY6-78" fmla="*/ 36049 h 64624"/>
                <a:gd name="connsiteX7-79" fmla="*/ 740569 w 740569"/>
                <a:gd name="connsiteY7-80" fmla="*/ 36049 h 64624"/>
                <a:gd name="connsiteX0-81" fmla="*/ 0 w 740569"/>
                <a:gd name="connsiteY0-82" fmla="*/ 45574 h 64624"/>
                <a:gd name="connsiteX1-83" fmla="*/ 111919 w 740569"/>
                <a:gd name="connsiteY1-84" fmla="*/ 330 h 64624"/>
                <a:gd name="connsiteX2-85" fmla="*/ 152400 w 740569"/>
                <a:gd name="connsiteY2-86" fmla="*/ 57480 h 64624"/>
                <a:gd name="connsiteX3-87" fmla="*/ 238125 w 740569"/>
                <a:gd name="connsiteY3-88" fmla="*/ 21761 h 64624"/>
                <a:gd name="connsiteX4-89" fmla="*/ 285750 w 740569"/>
                <a:gd name="connsiteY4-90" fmla="*/ 64624 h 64624"/>
                <a:gd name="connsiteX5-91" fmla="*/ 431007 w 740569"/>
                <a:gd name="connsiteY5-92" fmla="*/ 36049 h 64624"/>
                <a:gd name="connsiteX6-93" fmla="*/ 733425 w 740569"/>
                <a:gd name="connsiteY6-94" fmla="*/ 36049 h 64624"/>
                <a:gd name="connsiteX7-95" fmla="*/ 740569 w 740569"/>
                <a:gd name="connsiteY7-96" fmla="*/ 36049 h 64624"/>
                <a:gd name="connsiteX0-97" fmla="*/ 0 w 740569"/>
                <a:gd name="connsiteY0-98" fmla="*/ 45574 h 67811"/>
                <a:gd name="connsiteX1-99" fmla="*/ 111919 w 740569"/>
                <a:gd name="connsiteY1-100" fmla="*/ 330 h 67811"/>
                <a:gd name="connsiteX2-101" fmla="*/ 152400 w 740569"/>
                <a:gd name="connsiteY2-102" fmla="*/ 57480 h 67811"/>
                <a:gd name="connsiteX3-103" fmla="*/ 238125 w 740569"/>
                <a:gd name="connsiteY3-104" fmla="*/ 21761 h 67811"/>
                <a:gd name="connsiteX4-105" fmla="*/ 285750 w 740569"/>
                <a:gd name="connsiteY4-106" fmla="*/ 64624 h 67811"/>
                <a:gd name="connsiteX5-107" fmla="*/ 431007 w 740569"/>
                <a:gd name="connsiteY5-108" fmla="*/ 36049 h 67811"/>
                <a:gd name="connsiteX6-109" fmla="*/ 733425 w 740569"/>
                <a:gd name="connsiteY6-110" fmla="*/ 36049 h 67811"/>
                <a:gd name="connsiteX7-111" fmla="*/ 740569 w 740569"/>
                <a:gd name="connsiteY7-112" fmla="*/ 36049 h 67811"/>
                <a:gd name="connsiteX0-113" fmla="*/ 0 w 740569"/>
                <a:gd name="connsiteY0-114" fmla="*/ 45574 h 64754"/>
                <a:gd name="connsiteX1-115" fmla="*/ 111919 w 740569"/>
                <a:gd name="connsiteY1-116" fmla="*/ 330 h 64754"/>
                <a:gd name="connsiteX2-117" fmla="*/ 152400 w 740569"/>
                <a:gd name="connsiteY2-118" fmla="*/ 57480 h 64754"/>
                <a:gd name="connsiteX3-119" fmla="*/ 238125 w 740569"/>
                <a:gd name="connsiteY3-120" fmla="*/ 21761 h 64754"/>
                <a:gd name="connsiteX4-121" fmla="*/ 285750 w 740569"/>
                <a:gd name="connsiteY4-122" fmla="*/ 64624 h 64754"/>
                <a:gd name="connsiteX5-123" fmla="*/ 431007 w 740569"/>
                <a:gd name="connsiteY5-124" fmla="*/ 36049 h 64754"/>
                <a:gd name="connsiteX6-125" fmla="*/ 733425 w 740569"/>
                <a:gd name="connsiteY6-126" fmla="*/ 36049 h 64754"/>
                <a:gd name="connsiteX7-127" fmla="*/ 740569 w 740569"/>
                <a:gd name="connsiteY7-128" fmla="*/ 36049 h 64754"/>
                <a:gd name="connsiteX0-129" fmla="*/ 0 w 740569"/>
                <a:gd name="connsiteY0-130" fmla="*/ 45574 h 64776"/>
                <a:gd name="connsiteX1-131" fmla="*/ 111919 w 740569"/>
                <a:gd name="connsiteY1-132" fmla="*/ 330 h 64776"/>
                <a:gd name="connsiteX2-133" fmla="*/ 152400 w 740569"/>
                <a:gd name="connsiteY2-134" fmla="*/ 57480 h 64776"/>
                <a:gd name="connsiteX3-135" fmla="*/ 238125 w 740569"/>
                <a:gd name="connsiteY3-136" fmla="*/ 21761 h 64776"/>
                <a:gd name="connsiteX4-137" fmla="*/ 311944 w 740569"/>
                <a:gd name="connsiteY4-138" fmla="*/ 64624 h 64776"/>
                <a:gd name="connsiteX5-139" fmla="*/ 431007 w 740569"/>
                <a:gd name="connsiteY5-140" fmla="*/ 36049 h 64776"/>
                <a:gd name="connsiteX6-141" fmla="*/ 733425 w 740569"/>
                <a:gd name="connsiteY6-142" fmla="*/ 36049 h 64776"/>
                <a:gd name="connsiteX7-143" fmla="*/ 740569 w 740569"/>
                <a:gd name="connsiteY7-144" fmla="*/ 36049 h 64776"/>
                <a:gd name="connsiteX0-145" fmla="*/ 0 w 758294"/>
                <a:gd name="connsiteY0-146" fmla="*/ 45574 h 64666"/>
                <a:gd name="connsiteX1-147" fmla="*/ 111919 w 758294"/>
                <a:gd name="connsiteY1-148" fmla="*/ 330 h 64666"/>
                <a:gd name="connsiteX2-149" fmla="*/ 152400 w 758294"/>
                <a:gd name="connsiteY2-150" fmla="*/ 57480 h 64666"/>
                <a:gd name="connsiteX3-151" fmla="*/ 238125 w 758294"/>
                <a:gd name="connsiteY3-152" fmla="*/ 21761 h 64666"/>
                <a:gd name="connsiteX4-153" fmla="*/ 311944 w 758294"/>
                <a:gd name="connsiteY4-154" fmla="*/ 64624 h 64666"/>
                <a:gd name="connsiteX5-155" fmla="*/ 423864 w 758294"/>
                <a:gd name="connsiteY5-156" fmla="*/ 12236 h 64666"/>
                <a:gd name="connsiteX6-157" fmla="*/ 733425 w 758294"/>
                <a:gd name="connsiteY6-158" fmla="*/ 36049 h 64666"/>
                <a:gd name="connsiteX7-159" fmla="*/ 740569 w 758294"/>
                <a:gd name="connsiteY7-160" fmla="*/ 36049 h 64666"/>
                <a:gd name="connsiteX0-161" fmla="*/ 0 w 950119"/>
                <a:gd name="connsiteY0-162" fmla="*/ 45574 h 64666"/>
                <a:gd name="connsiteX1-163" fmla="*/ 111919 w 950119"/>
                <a:gd name="connsiteY1-164" fmla="*/ 330 h 64666"/>
                <a:gd name="connsiteX2-165" fmla="*/ 152400 w 950119"/>
                <a:gd name="connsiteY2-166" fmla="*/ 57480 h 64666"/>
                <a:gd name="connsiteX3-167" fmla="*/ 238125 w 950119"/>
                <a:gd name="connsiteY3-168" fmla="*/ 21761 h 64666"/>
                <a:gd name="connsiteX4-169" fmla="*/ 311944 w 950119"/>
                <a:gd name="connsiteY4-170" fmla="*/ 64624 h 64666"/>
                <a:gd name="connsiteX5-171" fmla="*/ 423864 w 950119"/>
                <a:gd name="connsiteY5-172" fmla="*/ 12236 h 64666"/>
                <a:gd name="connsiteX6-173" fmla="*/ 733425 w 950119"/>
                <a:gd name="connsiteY6-174" fmla="*/ 36049 h 64666"/>
                <a:gd name="connsiteX7-175" fmla="*/ 950119 w 950119"/>
                <a:gd name="connsiteY7-176" fmla="*/ 36049 h 64666"/>
                <a:gd name="connsiteX0-177" fmla="*/ 0 w 950119"/>
                <a:gd name="connsiteY0-178" fmla="*/ 45574 h 64666"/>
                <a:gd name="connsiteX1-179" fmla="*/ 111919 w 950119"/>
                <a:gd name="connsiteY1-180" fmla="*/ 330 h 64666"/>
                <a:gd name="connsiteX2-181" fmla="*/ 152400 w 950119"/>
                <a:gd name="connsiteY2-182" fmla="*/ 57480 h 64666"/>
                <a:gd name="connsiteX3-183" fmla="*/ 238125 w 950119"/>
                <a:gd name="connsiteY3-184" fmla="*/ 21761 h 64666"/>
                <a:gd name="connsiteX4-185" fmla="*/ 311944 w 950119"/>
                <a:gd name="connsiteY4-186" fmla="*/ 64624 h 64666"/>
                <a:gd name="connsiteX5-187" fmla="*/ 423864 w 950119"/>
                <a:gd name="connsiteY5-188" fmla="*/ 12236 h 64666"/>
                <a:gd name="connsiteX6-189" fmla="*/ 738187 w 950119"/>
                <a:gd name="connsiteY6-190" fmla="*/ 14618 h 64666"/>
                <a:gd name="connsiteX7-191" fmla="*/ 950119 w 950119"/>
                <a:gd name="connsiteY7-192" fmla="*/ 36049 h 64666"/>
                <a:gd name="connsiteX0-193" fmla="*/ 0 w 985838"/>
                <a:gd name="connsiteY0-194" fmla="*/ 45574 h 64666"/>
                <a:gd name="connsiteX1-195" fmla="*/ 111919 w 985838"/>
                <a:gd name="connsiteY1-196" fmla="*/ 330 h 64666"/>
                <a:gd name="connsiteX2-197" fmla="*/ 152400 w 985838"/>
                <a:gd name="connsiteY2-198" fmla="*/ 57480 h 64666"/>
                <a:gd name="connsiteX3-199" fmla="*/ 238125 w 985838"/>
                <a:gd name="connsiteY3-200" fmla="*/ 21761 h 64666"/>
                <a:gd name="connsiteX4-201" fmla="*/ 311944 w 985838"/>
                <a:gd name="connsiteY4-202" fmla="*/ 64624 h 64666"/>
                <a:gd name="connsiteX5-203" fmla="*/ 423864 w 985838"/>
                <a:gd name="connsiteY5-204" fmla="*/ 12236 h 64666"/>
                <a:gd name="connsiteX6-205" fmla="*/ 738187 w 985838"/>
                <a:gd name="connsiteY6-206" fmla="*/ 14618 h 64666"/>
                <a:gd name="connsiteX7-207" fmla="*/ 985838 w 985838"/>
                <a:gd name="connsiteY7-208" fmla="*/ 16999 h 64666"/>
                <a:gd name="connsiteX0-209" fmla="*/ 0 w 964406"/>
                <a:gd name="connsiteY0-210" fmla="*/ 45574 h 64666"/>
                <a:gd name="connsiteX1-211" fmla="*/ 111919 w 964406"/>
                <a:gd name="connsiteY1-212" fmla="*/ 330 h 64666"/>
                <a:gd name="connsiteX2-213" fmla="*/ 152400 w 964406"/>
                <a:gd name="connsiteY2-214" fmla="*/ 57480 h 64666"/>
                <a:gd name="connsiteX3-215" fmla="*/ 238125 w 964406"/>
                <a:gd name="connsiteY3-216" fmla="*/ 21761 h 64666"/>
                <a:gd name="connsiteX4-217" fmla="*/ 311944 w 964406"/>
                <a:gd name="connsiteY4-218" fmla="*/ 64624 h 64666"/>
                <a:gd name="connsiteX5-219" fmla="*/ 423864 w 964406"/>
                <a:gd name="connsiteY5-220" fmla="*/ 12236 h 64666"/>
                <a:gd name="connsiteX6-221" fmla="*/ 738187 w 964406"/>
                <a:gd name="connsiteY6-222" fmla="*/ 14618 h 64666"/>
                <a:gd name="connsiteX7-223" fmla="*/ 964406 w 964406"/>
                <a:gd name="connsiteY7-224" fmla="*/ 7474 h 64666"/>
                <a:gd name="connsiteX0-225" fmla="*/ 0 w 962024"/>
                <a:gd name="connsiteY0-226" fmla="*/ 45574 h 64666"/>
                <a:gd name="connsiteX1-227" fmla="*/ 111919 w 962024"/>
                <a:gd name="connsiteY1-228" fmla="*/ 330 h 64666"/>
                <a:gd name="connsiteX2-229" fmla="*/ 152400 w 962024"/>
                <a:gd name="connsiteY2-230" fmla="*/ 57480 h 64666"/>
                <a:gd name="connsiteX3-231" fmla="*/ 238125 w 962024"/>
                <a:gd name="connsiteY3-232" fmla="*/ 21761 h 64666"/>
                <a:gd name="connsiteX4-233" fmla="*/ 311944 w 962024"/>
                <a:gd name="connsiteY4-234" fmla="*/ 64624 h 64666"/>
                <a:gd name="connsiteX5-235" fmla="*/ 423864 w 962024"/>
                <a:gd name="connsiteY5-236" fmla="*/ 12236 h 64666"/>
                <a:gd name="connsiteX6-237" fmla="*/ 738187 w 962024"/>
                <a:gd name="connsiteY6-238" fmla="*/ 14618 h 64666"/>
                <a:gd name="connsiteX7-239" fmla="*/ 962024 w 962024"/>
                <a:gd name="connsiteY7-240" fmla="*/ 14618 h 64666"/>
                <a:gd name="connsiteX0-241" fmla="*/ 0 w 845343"/>
                <a:gd name="connsiteY0-242" fmla="*/ 45574 h 64666"/>
                <a:gd name="connsiteX1-243" fmla="*/ 111919 w 845343"/>
                <a:gd name="connsiteY1-244" fmla="*/ 330 h 64666"/>
                <a:gd name="connsiteX2-245" fmla="*/ 152400 w 845343"/>
                <a:gd name="connsiteY2-246" fmla="*/ 57480 h 64666"/>
                <a:gd name="connsiteX3-247" fmla="*/ 238125 w 845343"/>
                <a:gd name="connsiteY3-248" fmla="*/ 21761 h 64666"/>
                <a:gd name="connsiteX4-249" fmla="*/ 311944 w 845343"/>
                <a:gd name="connsiteY4-250" fmla="*/ 64624 h 64666"/>
                <a:gd name="connsiteX5-251" fmla="*/ 423864 w 845343"/>
                <a:gd name="connsiteY5-252" fmla="*/ 12236 h 64666"/>
                <a:gd name="connsiteX6-253" fmla="*/ 738187 w 845343"/>
                <a:gd name="connsiteY6-254" fmla="*/ 14618 h 64666"/>
                <a:gd name="connsiteX7-255" fmla="*/ 845343 w 845343"/>
                <a:gd name="connsiteY7-256" fmla="*/ 14618 h 64666"/>
                <a:gd name="connsiteX0-257" fmla="*/ 0 w 904874"/>
                <a:gd name="connsiteY0-258" fmla="*/ 45574 h 64666"/>
                <a:gd name="connsiteX1-259" fmla="*/ 111919 w 904874"/>
                <a:gd name="connsiteY1-260" fmla="*/ 330 h 64666"/>
                <a:gd name="connsiteX2-261" fmla="*/ 152400 w 904874"/>
                <a:gd name="connsiteY2-262" fmla="*/ 57480 h 64666"/>
                <a:gd name="connsiteX3-263" fmla="*/ 238125 w 904874"/>
                <a:gd name="connsiteY3-264" fmla="*/ 21761 h 64666"/>
                <a:gd name="connsiteX4-265" fmla="*/ 311944 w 904874"/>
                <a:gd name="connsiteY4-266" fmla="*/ 64624 h 64666"/>
                <a:gd name="connsiteX5-267" fmla="*/ 423864 w 904874"/>
                <a:gd name="connsiteY5-268" fmla="*/ 12236 h 64666"/>
                <a:gd name="connsiteX6-269" fmla="*/ 738187 w 904874"/>
                <a:gd name="connsiteY6-270" fmla="*/ 14618 h 64666"/>
                <a:gd name="connsiteX7-271" fmla="*/ 904874 w 904874"/>
                <a:gd name="connsiteY7-272" fmla="*/ 14618 h 64666"/>
                <a:gd name="connsiteX0-273" fmla="*/ 0 w 904874"/>
                <a:gd name="connsiteY0-274" fmla="*/ 45574 h 64666"/>
                <a:gd name="connsiteX1-275" fmla="*/ 111919 w 904874"/>
                <a:gd name="connsiteY1-276" fmla="*/ 330 h 64666"/>
                <a:gd name="connsiteX2-277" fmla="*/ 152400 w 904874"/>
                <a:gd name="connsiteY2-278" fmla="*/ 57480 h 64666"/>
                <a:gd name="connsiteX3-279" fmla="*/ 238125 w 904874"/>
                <a:gd name="connsiteY3-280" fmla="*/ 21761 h 64666"/>
                <a:gd name="connsiteX4-281" fmla="*/ 311944 w 904874"/>
                <a:gd name="connsiteY4-282" fmla="*/ 64624 h 64666"/>
                <a:gd name="connsiteX5-283" fmla="*/ 423864 w 904874"/>
                <a:gd name="connsiteY5-284" fmla="*/ 12236 h 64666"/>
                <a:gd name="connsiteX6-285" fmla="*/ 740569 w 904874"/>
                <a:gd name="connsiteY6-286" fmla="*/ 14618 h 64666"/>
                <a:gd name="connsiteX7-287" fmla="*/ 904874 w 904874"/>
                <a:gd name="connsiteY7-288" fmla="*/ 14618 h 64666"/>
                <a:gd name="connsiteX0-289" fmla="*/ 0 w 904874"/>
                <a:gd name="connsiteY0-290" fmla="*/ 45574 h 64666"/>
                <a:gd name="connsiteX1-291" fmla="*/ 111919 w 904874"/>
                <a:gd name="connsiteY1-292" fmla="*/ 330 h 64666"/>
                <a:gd name="connsiteX2-293" fmla="*/ 152400 w 904874"/>
                <a:gd name="connsiteY2-294" fmla="*/ 57480 h 64666"/>
                <a:gd name="connsiteX3-295" fmla="*/ 238125 w 904874"/>
                <a:gd name="connsiteY3-296" fmla="*/ 21761 h 64666"/>
                <a:gd name="connsiteX4-297" fmla="*/ 311944 w 904874"/>
                <a:gd name="connsiteY4-298" fmla="*/ 64624 h 64666"/>
                <a:gd name="connsiteX5-299" fmla="*/ 423864 w 904874"/>
                <a:gd name="connsiteY5-300" fmla="*/ 12236 h 64666"/>
                <a:gd name="connsiteX6-301" fmla="*/ 740569 w 904874"/>
                <a:gd name="connsiteY6-302" fmla="*/ 14618 h 64666"/>
                <a:gd name="connsiteX7-303" fmla="*/ 904874 w 904874"/>
                <a:gd name="connsiteY7-304" fmla="*/ 14618 h 64666"/>
                <a:gd name="connsiteX0-305" fmla="*/ 0 w 904874"/>
                <a:gd name="connsiteY0-306" fmla="*/ 45574 h 64666"/>
                <a:gd name="connsiteX1-307" fmla="*/ 111919 w 904874"/>
                <a:gd name="connsiteY1-308" fmla="*/ 330 h 64666"/>
                <a:gd name="connsiteX2-309" fmla="*/ 152400 w 904874"/>
                <a:gd name="connsiteY2-310" fmla="*/ 57480 h 64666"/>
                <a:gd name="connsiteX3-311" fmla="*/ 238125 w 904874"/>
                <a:gd name="connsiteY3-312" fmla="*/ 21761 h 64666"/>
                <a:gd name="connsiteX4-313" fmla="*/ 311944 w 904874"/>
                <a:gd name="connsiteY4-314" fmla="*/ 64624 h 64666"/>
                <a:gd name="connsiteX5-315" fmla="*/ 423864 w 904874"/>
                <a:gd name="connsiteY5-316" fmla="*/ 12236 h 64666"/>
                <a:gd name="connsiteX6-317" fmla="*/ 904874 w 904874"/>
                <a:gd name="connsiteY6-318" fmla="*/ 14618 h 6466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904874" h="64666">
                  <a:moveTo>
                    <a:pt x="0" y="45574"/>
                  </a:moveTo>
                  <a:cubicBezTo>
                    <a:pt x="31750" y="36049"/>
                    <a:pt x="67469" y="-4035"/>
                    <a:pt x="111919" y="330"/>
                  </a:cubicBezTo>
                  <a:cubicBezTo>
                    <a:pt x="156369" y="4695"/>
                    <a:pt x="114300" y="47955"/>
                    <a:pt x="152400" y="57480"/>
                  </a:cubicBezTo>
                  <a:cubicBezTo>
                    <a:pt x="190500" y="67005"/>
                    <a:pt x="211534" y="20570"/>
                    <a:pt x="238125" y="21761"/>
                  </a:cubicBezTo>
                  <a:cubicBezTo>
                    <a:pt x="264716" y="22952"/>
                    <a:pt x="280988" y="66211"/>
                    <a:pt x="311944" y="64624"/>
                  </a:cubicBezTo>
                  <a:cubicBezTo>
                    <a:pt x="342900" y="63037"/>
                    <a:pt x="325042" y="20570"/>
                    <a:pt x="423864" y="12236"/>
                  </a:cubicBezTo>
                  <a:cubicBezTo>
                    <a:pt x="522686" y="3902"/>
                    <a:pt x="804664" y="14122"/>
                    <a:pt x="904874" y="14618"/>
                  </a:cubicBezTo>
                </a:path>
              </a:pathLst>
            </a:custGeom>
            <a:noFill/>
            <a:ln w="12700">
              <a:solidFill>
                <a:srgbClr val="D9AA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75"/>
            </a:p>
          </p:txBody>
        </p:sp>
        <p:cxnSp>
          <p:nvCxnSpPr>
            <p:cNvPr id="190" name="直接连接符 189"/>
            <p:cNvCxnSpPr>
              <a:stCxn id="189" idx="6"/>
            </p:cNvCxnSpPr>
            <p:nvPr/>
          </p:nvCxnSpPr>
          <p:spPr>
            <a:xfrm>
              <a:off x="1193007" y="497681"/>
              <a:ext cx="7867866" cy="4366"/>
            </a:xfrm>
            <a:prstGeom prst="line">
              <a:avLst/>
            </a:prstGeom>
            <a:noFill/>
            <a:ln w="12700">
              <a:solidFill>
                <a:srgbClr val="D9AA27"/>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191" name="组合 190"/>
          <p:cNvGrpSpPr/>
          <p:nvPr/>
        </p:nvGrpSpPr>
        <p:grpSpPr>
          <a:xfrm>
            <a:off x="0" y="320298"/>
            <a:ext cx="633155" cy="349397"/>
            <a:chOff x="0" y="252065"/>
            <a:chExt cx="641111" cy="392113"/>
          </a:xfrm>
        </p:grpSpPr>
        <p:sp>
          <p:nvSpPr>
            <p:cNvPr id="192" name="矩形 59"/>
            <p:cNvSpPr>
              <a:spLocks noChangeArrowheads="1"/>
            </p:cNvSpPr>
            <p:nvPr/>
          </p:nvSpPr>
          <p:spPr bwMode="auto">
            <a:xfrm>
              <a:off x="0" y="252065"/>
              <a:ext cx="227013" cy="392112"/>
            </a:xfrm>
            <a:prstGeom prst="rect">
              <a:avLst/>
            </a:prstGeom>
            <a:solidFill>
              <a:schemeClr val="accent2">
                <a:lumMod val="75000"/>
              </a:schemeClr>
            </a:solidFill>
            <a:ln>
              <a:noFill/>
            </a:ln>
          </p:spPr>
          <p:txBody>
            <a:bodyPr anchor="ctr"/>
            <a:lstStyle>
              <a:lvl1pPr>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defTabSz="955675" fontAlgn="auto">
                <a:lnSpc>
                  <a:spcPct val="100000"/>
                </a:lnSpc>
                <a:spcBef>
                  <a:spcPct val="0"/>
                </a:spcBef>
                <a:spcAft>
                  <a:spcPts val="0"/>
                </a:spcAft>
                <a:buNone/>
                <a:defRPr/>
              </a:pPr>
              <a:endParaRPr lang="zh-CN" altLang="en-US" sz="1385">
                <a:solidFill>
                  <a:srgbClr val="FFFFFF"/>
                </a:solidFill>
              </a:endParaRPr>
            </a:p>
          </p:txBody>
        </p:sp>
        <p:sp>
          <p:nvSpPr>
            <p:cNvPr id="193" name="矩形 60"/>
            <p:cNvSpPr>
              <a:spLocks noChangeArrowheads="1"/>
            </p:cNvSpPr>
            <p:nvPr/>
          </p:nvSpPr>
          <p:spPr bwMode="auto">
            <a:xfrm>
              <a:off x="227013" y="252065"/>
              <a:ext cx="114300" cy="392112"/>
            </a:xfrm>
            <a:prstGeom prst="rect">
              <a:avLst/>
            </a:prstGeom>
            <a:solidFill>
              <a:srgbClr val="E1C209"/>
            </a:solidFill>
            <a:ln>
              <a:noFill/>
            </a:ln>
          </p:spPr>
          <p:txBody>
            <a:bodyPr anchor="ctr"/>
            <a:lstStyle>
              <a:lvl1pPr>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defTabSz="955675" fontAlgn="auto">
                <a:lnSpc>
                  <a:spcPct val="100000"/>
                </a:lnSpc>
                <a:spcBef>
                  <a:spcPct val="0"/>
                </a:spcBef>
                <a:spcAft>
                  <a:spcPts val="0"/>
                </a:spcAft>
                <a:buNone/>
                <a:defRPr/>
              </a:pPr>
              <a:endParaRPr lang="zh-CN" altLang="en-US" sz="1385">
                <a:solidFill>
                  <a:srgbClr val="FFFFFF"/>
                </a:solidFill>
              </a:endParaRPr>
            </a:p>
          </p:txBody>
        </p:sp>
        <p:sp>
          <p:nvSpPr>
            <p:cNvPr id="194" name="五边形 193"/>
            <p:cNvSpPr/>
            <p:nvPr userDrawn="1"/>
          </p:nvSpPr>
          <p:spPr>
            <a:xfrm>
              <a:off x="338378" y="254692"/>
              <a:ext cx="302733" cy="389486"/>
            </a:xfrm>
            <a:prstGeom prst="homePlate">
              <a:avLst/>
            </a:prstGeom>
            <a:solidFill>
              <a:srgbClr val="D9AA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75"/>
            </a:p>
          </p:txBody>
        </p:sp>
      </p:grpSp>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91"/>
                                        </p:tgtEl>
                                        <p:attrNameLst>
                                          <p:attrName>style.visibility</p:attrName>
                                        </p:attrNameLst>
                                      </p:cBhvr>
                                      <p:to>
                                        <p:strVal val="visible"/>
                                      </p:to>
                                    </p:set>
                                    <p:animEffect transition="in" filter="wipe(left)">
                                      <p:cBhvr>
                                        <p:cTn id="7" dur="500"/>
                                        <p:tgtEl>
                                          <p:spTgt spid="19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88"/>
                                        </p:tgtEl>
                                        <p:attrNameLst>
                                          <p:attrName>style.visibility</p:attrName>
                                        </p:attrNameLst>
                                      </p:cBhvr>
                                      <p:to>
                                        <p:strVal val="visible"/>
                                      </p:to>
                                    </p:set>
                                    <p:animEffect transition="in" filter="wipe(down)">
                                      <p:cBhvr>
                                        <p:cTn id="12" dur="500"/>
                                        <p:tgtEl>
                                          <p:spTgt spid="188"/>
                                        </p:tgtEl>
                                      </p:cBhvr>
                                    </p:animEffect>
                                  </p:childTnLst>
                                </p:cTn>
                              </p:par>
                            </p:childTnLst>
                          </p:cTn>
                        </p:par>
                        <p:par>
                          <p:cTn id="13" fill="hold">
                            <p:stCondLst>
                              <p:cond delay="500"/>
                            </p:stCondLst>
                            <p:childTnLst>
                              <p:par>
                                <p:cTn id="14" presetID="41" presetClass="entr" presetSubtype="0" fill="hold" grpId="0" nodeType="afterEffect">
                                  <p:stCondLst>
                                    <p:cond delay="0"/>
                                  </p:stCondLst>
                                  <p:iterate type="lt">
                                    <p:tmPct val="10000"/>
                                  </p:iterate>
                                  <p:childTnLst>
                                    <p:set>
                                      <p:cBhvr>
                                        <p:cTn id="15" dur="1" fill="hold">
                                          <p:stCondLst>
                                            <p:cond delay="0"/>
                                          </p:stCondLst>
                                        </p:cTn>
                                        <p:tgtEl>
                                          <p:spTgt spid="179"/>
                                        </p:tgtEl>
                                        <p:attrNameLst>
                                          <p:attrName>style.visibility</p:attrName>
                                        </p:attrNameLst>
                                      </p:cBhvr>
                                      <p:to>
                                        <p:strVal val="visible"/>
                                      </p:to>
                                    </p:set>
                                    <p:anim calcmode="lin" valueType="num">
                                      <p:cBhvr>
                                        <p:cTn id="16" dur="500" fill="hold"/>
                                        <p:tgtEl>
                                          <p:spTgt spid="179"/>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179"/>
                                        </p:tgtEl>
                                        <p:attrNameLst>
                                          <p:attrName>ppt_y</p:attrName>
                                        </p:attrNameLst>
                                      </p:cBhvr>
                                      <p:tavLst>
                                        <p:tav tm="0">
                                          <p:val>
                                            <p:strVal val="#ppt_y"/>
                                          </p:val>
                                        </p:tav>
                                        <p:tav tm="100000">
                                          <p:val>
                                            <p:strVal val="#ppt_y"/>
                                          </p:val>
                                        </p:tav>
                                      </p:tavLst>
                                    </p:anim>
                                    <p:anim calcmode="lin" valueType="num">
                                      <p:cBhvr>
                                        <p:cTn id="18" dur="500" fill="hold"/>
                                        <p:tgtEl>
                                          <p:spTgt spid="179"/>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179"/>
                                        </p:tgtEl>
                                        <p:attrNameLst>
                                          <p:attrName>ppt_w</p:attrName>
                                        </p:attrNameLst>
                                      </p:cBhvr>
                                      <p:tavLst>
                                        <p:tav tm="0">
                                          <p:val>
                                            <p:strVal val="#ppt_w/10"/>
                                          </p:val>
                                        </p:tav>
                                        <p:tav tm="50000">
                                          <p:val>
                                            <p:strVal val="#ppt_w+.01"/>
                                          </p:val>
                                        </p:tav>
                                        <p:tav tm="100000">
                                          <p:val>
                                            <p:strVal val="#ppt_w"/>
                                          </p:val>
                                        </p:tav>
                                      </p:tavLst>
                                    </p:anim>
                                    <p:animEffect>
                                      <p:cBhvr>
                                        <p:cTn id="20" dur="500" tmFilter="0,0; .5, 1; 1, 1"/>
                                        <p:tgtEl>
                                          <p:spTgt spid="179"/>
                                        </p:tgtEl>
                                      </p:cBhvr>
                                    </p:animEffect>
                                  </p:childTnLst>
                                </p:cTn>
                              </p:par>
                            </p:childTnLst>
                          </p:cTn>
                        </p:par>
                        <p:par>
                          <p:cTn id="21" fill="hold">
                            <p:stCondLst>
                              <p:cond delay="1450"/>
                            </p:stCondLst>
                            <p:childTnLst>
                              <p:par>
                                <p:cTn id="22" presetID="2" presetClass="entr" presetSubtype="1" fill="hold" nodeType="afterEffect">
                                  <p:stCondLst>
                                    <p:cond delay="0"/>
                                  </p:stCondLst>
                                  <p:childTnLst>
                                    <p:set>
                                      <p:cBhvr>
                                        <p:cTn id="23" dur="1" fill="hold">
                                          <p:stCondLst>
                                            <p:cond delay="0"/>
                                          </p:stCondLst>
                                        </p:cTn>
                                        <p:tgtEl>
                                          <p:spTgt spid="394"/>
                                        </p:tgtEl>
                                        <p:attrNameLst>
                                          <p:attrName>style.visibility</p:attrName>
                                        </p:attrNameLst>
                                      </p:cBhvr>
                                      <p:to>
                                        <p:strVal val="visible"/>
                                      </p:to>
                                    </p:set>
                                    <p:anim calcmode="lin" valueType="num">
                                      <p:cBhvr additive="base">
                                        <p:cTn id="24" dur="300" fill="hold"/>
                                        <p:tgtEl>
                                          <p:spTgt spid="394"/>
                                        </p:tgtEl>
                                        <p:attrNameLst>
                                          <p:attrName>ppt_x</p:attrName>
                                        </p:attrNameLst>
                                      </p:cBhvr>
                                      <p:tavLst>
                                        <p:tav tm="0">
                                          <p:val>
                                            <p:strVal val="#ppt_x"/>
                                          </p:val>
                                        </p:tav>
                                        <p:tav tm="100000">
                                          <p:val>
                                            <p:strVal val="#ppt_x"/>
                                          </p:val>
                                        </p:tav>
                                      </p:tavLst>
                                    </p:anim>
                                    <p:anim calcmode="lin" valueType="num">
                                      <p:cBhvr additive="base">
                                        <p:cTn id="25" dur="300" fill="hold"/>
                                        <p:tgtEl>
                                          <p:spTgt spid="394"/>
                                        </p:tgtEl>
                                        <p:attrNameLst>
                                          <p:attrName>ppt_y</p:attrName>
                                        </p:attrNameLst>
                                      </p:cBhvr>
                                      <p:tavLst>
                                        <p:tav tm="0">
                                          <p:val>
                                            <p:strVal val="0-#ppt_h/2"/>
                                          </p:val>
                                        </p:tav>
                                        <p:tav tm="100000">
                                          <p:val>
                                            <p:strVal val="#ppt_y"/>
                                          </p:val>
                                        </p:tav>
                                      </p:tavLst>
                                    </p:anim>
                                  </p:childTnLst>
                                </p:cTn>
                              </p:par>
                              <p:par>
                                <p:cTn id="26" presetID="6" presetClass="entr" presetSubtype="32" fill="hold" grpId="0" nodeType="withEffect">
                                  <p:stCondLst>
                                    <p:cond delay="0"/>
                                  </p:stCondLst>
                                  <p:childTnLst>
                                    <p:set>
                                      <p:cBhvr>
                                        <p:cTn id="27" dur="1" fill="hold">
                                          <p:stCondLst>
                                            <p:cond delay="0"/>
                                          </p:stCondLst>
                                        </p:cTn>
                                        <p:tgtEl>
                                          <p:spTgt spid="393"/>
                                        </p:tgtEl>
                                        <p:attrNameLst>
                                          <p:attrName>style.visibility</p:attrName>
                                        </p:attrNameLst>
                                      </p:cBhvr>
                                      <p:to>
                                        <p:strVal val="visible"/>
                                      </p:to>
                                    </p:set>
                                    <p:animEffect transition="in" filter="circle(out)">
                                      <p:cBhvr>
                                        <p:cTn id="28" dur="300"/>
                                        <p:tgtEl>
                                          <p:spTgt spid="393"/>
                                        </p:tgtEl>
                                      </p:cBhvr>
                                    </p:animEffect>
                                  </p:childTnLst>
                                </p:cTn>
                              </p:par>
                            </p:childTnLst>
                          </p:cTn>
                        </p:par>
                        <p:par>
                          <p:cTn id="29" fill="hold">
                            <p:stCondLst>
                              <p:cond delay="1950"/>
                            </p:stCondLst>
                            <p:childTnLst>
                              <p:par>
                                <p:cTn id="30" presetID="10" presetClass="entr" presetSubtype="0" fill="hold" nodeType="afterEffect">
                                  <p:stCondLst>
                                    <p:cond delay="0"/>
                                  </p:stCondLst>
                                  <p:childTnLst>
                                    <p:set>
                                      <p:cBhvr>
                                        <p:cTn id="31" dur="1" fill="hold">
                                          <p:stCondLst>
                                            <p:cond delay="0"/>
                                          </p:stCondLst>
                                        </p:cTn>
                                        <p:tgtEl>
                                          <p:spTgt spid="421"/>
                                        </p:tgtEl>
                                        <p:attrNameLst>
                                          <p:attrName>style.visibility</p:attrName>
                                        </p:attrNameLst>
                                      </p:cBhvr>
                                      <p:to>
                                        <p:strVal val="visible"/>
                                      </p:to>
                                    </p:set>
                                    <p:animEffect transition="in" filter="fade">
                                      <p:cBhvr>
                                        <p:cTn id="32" dur="500"/>
                                        <p:tgtEl>
                                          <p:spTgt spid="421"/>
                                        </p:tgtEl>
                                      </p:cBhvr>
                                    </p:animEffect>
                                  </p:childTnLst>
                                </p:cTn>
                              </p:par>
                              <p:par>
                                <p:cTn id="33" presetID="26" presetClass="emph" presetSubtype="0" fill="hold" nodeType="withEffect">
                                  <p:stCondLst>
                                    <p:cond delay="0"/>
                                  </p:stCondLst>
                                  <p:childTnLst>
                                    <p:animEffect transition="out" filter="fade">
                                      <p:cBhvr>
                                        <p:cTn id="34" dur="400" tmFilter="0, 0; .2, .5; .8, .5; 1, 0"/>
                                        <p:tgtEl>
                                          <p:spTgt spid="421"/>
                                        </p:tgtEl>
                                      </p:cBhvr>
                                    </p:animEffect>
                                    <p:animScale>
                                      <p:cBhvr>
                                        <p:cTn id="35" dur="200" autoRev="1" fill="hold"/>
                                        <p:tgtEl>
                                          <p:spTgt spid="421"/>
                                        </p:tgtEl>
                                      </p:cBhvr>
                                      <p:by x="105000" y="105000"/>
                                    </p:animScale>
                                  </p:childTnLst>
                                </p:cTn>
                              </p:par>
                            </p:childTnLst>
                          </p:cTn>
                        </p:par>
                        <p:par>
                          <p:cTn id="36" fill="hold">
                            <p:stCondLst>
                              <p:cond delay="2450"/>
                            </p:stCondLst>
                            <p:childTnLst>
                              <p:par>
                                <p:cTn id="37" presetID="10" presetClass="entr" presetSubtype="0" fill="hold" nodeType="afterEffect">
                                  <p:stCondLst>
                                    <p:cond delay="0"/>
                                  </p:stCondLst>
                                  <p:childTnLst>
                                    <p:set>
                                      <p:cBhvr>
                                        <p:cTn id="38" dur="1" fill="hold">
                                          <p:stCondLst>
                                            <p:cond delay="0"/>
                                          </p:stCondLst>
                                        </p:cTn>
                                        <p:tgtEl>
                                          <p:spTgt spid="545"/>
                                        </p:tgtEl>
                                        <p:attrNameLst>
                                          <p:attrName>style.visibility</p:attrName>
                                        </p:attrNameLst>
                                      </p:cBhvr>
                                      <p:to>
                                        <p:strVal val="visible"/>
                                      </p:to>
                                    </p:set>
                                    <p:animEffect transition="in" filter="fade">
                                      <p:cBhvr>
                                        <p:cTn id="39" dur="350"/>
                                        <p:tgtEl>
                                          <p:spTgt spid="545"/>
                                        </p:tgtEl>
                                      </p:cBhvr>
                                    </p:animEffect>
                                  </p:childTnLst>
                                </p:cTn>
                              </p:par>
                              <p:par>
                                <p:cTn id="40" presetID="26" presetClass="emph" presetSubtype="0" fill="hold" nodeType="withEffect">
                                  <p:stCondLst>
                                    <p:cond delay="0"/>
                                  </p:stCondLst>
                                  <p:childTnLst>
                                    <p:animEffect transition="out" filter="fade">
                                      <p:cBhvr>
                                        <p:cTn id="41" dur="400" tmFilter="0, 0; .2, .5; .8, .5; 1, 0"/>
                                        <p:tgtEl>
                                          <p:spTgt spid="545"/>
                                        </p:tgtEl>
                                      </p:cBhvr>
                                    </p:animEffect>
                                    <p:animScale>
                                      <p:cBhvr>
                                        <p:cTn id="42" dur="200" autoRev="1" fill="hold"/>
                                        <p:tgtEl>
                                          <p:spTgt spid="545"/>
                                        </p:tgtEl>
                                      </p:cBhvr>
                                      <p:by x="105000" y="105000"/>
                                    </p:animScale>
                                  </p:childTnLst>
                                </p:cTn>
                              </p:par>
                            </p:childTnLst>
                          </p:cTn>
                        </p:par>
                        <p:par>
                          <p:cTn id="43" fill="hold">
                            <p:stCondLst>
                              <p:cond delay="2950"/>
                            </p:stCondLst>
                            <p:childTnLst>
                              <p:par>
                                <p:cTn id="44" presetID="10" presetClass="entr" presetSubtype="0" fill="hold" grpId="0" nodeType="afterEffect">
                                  <p:stCondLst>
                                    <p:cond delay="0"/>
                                  </p:stCondLst>
                                  <p:childTnLst>
                                    <p:set>
                                      <p:cBhvr>
                                        <p:cTn id="45" dur="1" fill="hold">
                                          <p:stCondLst>
                                            <p:cond delay="0"/>
                                          </p:stCondLst>
                                        </p:cTn>
                                        <p:tgtEl>
                                          <p:spTgt spid="550"/>
                                        </p:tgtEl>
                                        <p:attrNameLst>
                                          <p:attrName>style.visibility</p:attrName>
                                        </p:attrNameLst>
                                      </p:cBhvr>
                                      <p:to>
                                        <p:strVal val="visible"/>
                                      </p:to>
                                    </p:set>
                                    <p:animEffect transition="in" filter="fade">
                                      <p:cBhvr>
                                        <p:cTn id="46" dur="350"/>
                                        <p:tgtEl>
                                          <p:spTgt spid="550"/>
                                        </p:tgtEl>
                                      </p:cBhvr>
                                    </p:animEffect>
                                  </p:childTnLst>
                                </p:cTn>
                              </p:par>
                              <p:par>
                                <p:cTn id="47" presetID="26" presetClass="emph" presetSubtype="0" fill="hold" grpId="1" nodeType="withEffect">
                                  <p:stCondLst>
                                    <p:cond delay="0"/>
                                  </p:stCondLst>
                                  <p:childTnLst>
                                    <p:animEffect transition="out" filter="fade">
                                      <p:cBhvr>
                                        <p:cTn id="48" dur="400" tmFilter="0, 0; .2, .5; .8, .5; 1, 0"/>
                                        <p:tgtEl>
                                          <p:spTgt spid="550"/>
                                        </p:tgtEl>
                                      </p:cBhvr>
                                    </p:animEffect>
                                    <p:animScale>
                                      <p:cBhvr>
                                        <p:cTn id="49" dur="200" autoRev="1" fill="hold"/>
                                        <p:tgtEl>
                                          <p:spTgt spid="550"/>
                                        </p:tgtEl>
                                      </p:cBhvr>
                                      <p:by x="105000" y="105000"/>
                                    </p:animScale>
                                  </p:childTnLst>
                                </p:cTn>
                              </p:par>
                            </p:childTnLst>
                          </p:cTn>
                        </p:par>
                        <p:par>
                          <p:cTn id="50" fill="hold">
                            <p:stCondLst>
                              <p:cond delay="3450"/>
                            </p:stCondLst>
                            <p:childTnLst>
                              <p:par>
                                <p:cTn id="51" presetID="10" presetClass="entr" presetSubtype="0" fill="hold" grpId="0" nodeType="afterEffect">
                                  <p:stCondLst>
                                    <p:cond delay="0"/>
                                  </p:stCondLst>
                                  <p:childTnLst>
                                    <p:set>
                                      <p:cBhvr>
                                        <p:cTn id="52" dur="1" fill="hold">
                                          <p:stCondLst>
                                            <p:cond delay="0"/>
                                          </p:stCondLst>
                                        </p:cTn>
                                        <p:tgtEl>
                                          <p:spTgt spid="549"/>
                                        </p:tgtEl>
                                        <p:attrNameLst>
                                          <p:attrName>style.visibility</p:attrName>
                                        </p:attrNameLst>
                                      </p:cBhvr>
                                      <p:to>
                                        <p:strVal val="visible"/>
                                      </p:to>
                                    </p:set>
                                    <p:animEffect transition="in" filter="fade">
                                      <p:cBhvr>
                                        <p:cTn id="53" dur="500"/>
                                        <p:tgtEl>
                                          <p:spTgt spid="549"/>
                                        </p:tgtEl>
                                      </p:cBhvr>
                                    </p:animEffect>
                                  </p:childTnLst>
                                </p:cTn>
                              </p:par>
                            </p:childTnLst>
                          </p:cTn>
                        </p:par>
                        <p:par>
                          <p:cTn id="54" fill="hold">
                            <p:stCondLst>
                              <p:cond delay="3950"/>
                            </p:stCondLst>
                            <p:childTnLst>
                              <p:par>
                                <p:cTn id="55" presetID="10" presetClass="entr" presetSubtype="0" fill="hold" nodeType="afterEffect">
                                  <p:stCondLst>
                                    <p:cond delay="0"/>
                                  </p:stCondLst>
                                  <p:childTnLst>
                                    <p:set>
                                      <p:cBhvr>
                                        <p:cTn id="56" dur="1" fill="hold">
                                          <p:stCondLst>
                                            <p:cond delay="0"/>
                                          </p:stCondLst>
                                        </p:cTn>
                                        <p:tgtEl>
                                          <p:spTgt spid="539"/>
                                        </p:tgtEl>
                                        <p:attrNameLst>
                                          <p:attrName>style.visibility</p:attrName>
                                        </p:attrNameLst>
                                      </p:cBhvr>
                                      <p:to>
                                        <p:strVal val="visible"/>
                                      </p:to>
                                    </p:set>
                                    <p:animEffect transition="in" filter="fade">
                                      <p:cBhvr>
                                        <p:cTn id="57" dur="350"/>
                                        <p:tgtEl>
                                          <p:spTgt spid="539"/>
                                        </p:tgtEl>
                                      </p:cBhvr>
                                    </p:animEffect>
                                  </p:childTnLst>
                                </p:cTn>
                              </p:par>
                              <p:par>
                                <p:cTn id="58" presetID="26" presetClass="emph" presetSubtype="0" fill="hold" nodeType="withEffect">
                                  <p:stCondLst>
                                    <p:cond delay="0"/>
                                  </p:stCondLst>
                                  <p:childTnLst>
                                    <p:animEffect transition="out" filter="fade">
                                      <p:cBhvr>
                                        <p:cTn id="59" dur="400" tmFilter="0, 0; .2, .5; .8, .5; 1, 0"/>
                                        <p:tgtEl>
                                          <p:spTgt spid="539"/>
                                        </p:tgtEl>
                                      </p:cBhvr>
                                    </p:animEffect>
                                    <p:animScale>
                                      <p:cBhvr>
                                        <p:cTn id="60" dur="200" autoRev="1" fill="hold"/>
                                        <p:tgtEl>
                                          <p:spTgt spid="539"/>
                                        </p:tgtEl>
                                      </p:cBhvr>
                                      <p:by x="105000" y="105000"/>
                                    </p:animScale>
                                  </p:childTnLst>
                                </p:cTn>
                              </p:par>
                            </p:childTnLst>
                          </p:cTn>
                        </p:par>
                        <p:par>
                          <p:cTn id="61" fill="hold">
                            <p:stCondLst>
                              <p:cond delay="4450"/>
                            </p:stCondLst>
                            <p:childTnLst>
                              <p:par>
                                <p:cTn id="62" presetID="10" presetClass="entr" presetSubtype="0" fill="hold" grpId="0" nodeType="afterEffect">
                                  <p:stCondLst>
                                    <p:cond delay="0"/>
                                  </p:stCondLst>
                                  <p:childTnLst>
                                    <p:set>
                                      <p:cBhvr>
                                        <p:cTn id="63" dur="1" fill="hold">
                                          <p:stCondLst>
                                            <p:cond delay="0"/>
                                          </p:stCondLst>
                                        </p:cTn>
                                        <p:tgtEl>
                                          <p:spTgt spid="544"/>
                                        </p:tgtEl>
                                        <p:attrNameLst>
                                          <p:attrName>style.visibility</p:attrName>
                                        </p:attrNameLst>
                                      </p:cBhvr>
                                      <p:to>
                                        <p:strVal val="visible"/>
                                      </p:to>
                                    </p:set>
                                    <p:animEffect transition="in" filter="fade">
                                      <p:cBhvr>
                                        <p:cTn id="64" dur="350"/>
                                        <p:tgtEl>
                                          <p:spTgt spid="544"/>
                                        </p:tgtEl>
                                      </p:cBhvr>
                                    </p:animEffect>
                                  </p:childTnLst>
                                </p:cTn>
                              </p:par>
                              <p:par>
                                <p:cTn id="65" presetID="26" presetClass="emph" presetSubtype="0" fill="hold" grpId="1" nodeType="withEffect">
                                  <p:stCondLst>
                                    <p:cond delay="0"/>
                                  </p:stCondLst>
                                  <p:childTnLst>
                                    <p:animEffect transition="out" filter="fade">
                                      <p:cBhvr>
                                        <p:cTn id="66" dur="400" tmFilter="0, 0; .2, .5; .8, .5; 1, 0"/>
                                        <p:tgtEl>
                                          <p:spTgt spid="544"/>
                                        </p:tgtEl>
                                      </p:cBhvr>
                                    </p:animEffect>
                                    <p:animScale>
                                      <p:cBhvr>
                                        <p:cTn id="67" dur="200" autoRev="1" fill="hold"/>
                                        <p:tgtEl>
                                          <p:spTgt spid="544"/>
                                        </p:tgtEl>
                                      </p:cBhvr>
                                      <p:by x="105000" y="105000"/>
                                    </p:animScale>
                                  </p:childTnLst>
                                </p:cTn>
                              </p:par>
                            </p:childTnLst>
                          </p:cTn>
                        </p:par>
                        <p:par>
                          <p:cTn id="68" fill="hold">
                            <p:stCondLst>
                              <p:cond delay="4950"/>
                            </p:stCondLst>
                            <p:childTnLst>
                              <p:par>
                                <p:cTn id="69" presetID="10" presetClass="entr" presetSubtype="0" fill="hold" grpId="0" nodeType="afterEffect">
                                  <p:stCondLst>
                                    <p:cond delay="0"/>
                                  </p:stCondLst>
                                  <p:childTnLst>
                                    <p:set>
                                      <p:cBhvr>
                                        <p:cTn id="70" dur="1" fill="hold">
                                          <p:stCondLst>
                                            <p:cond delay="0"/>
                                          </p:stCondLst>
                                        </p:cTn>
                                        <p:tgtEl>
                                          <p:spTgt spid="543"/>
                                        </p:tgtEl>
                                        <p:attrNameLst>
                                          <p:attrName>style.visibility</p:attrName>
                                        </p:attrNameLst>
                                      </p:cBhvr>
                                      <p:to>
                                        <p:strVal val="visible"/>
                                      </p:to>
                                    </p:set>
                                    <p:animEffect transition="in" filter="fade">
                                      <p:cBhvr>
                                        <p:cTn id="71" dur="500"/>
                                        <p:tgtEl>
                                          <p:spTgt spid="543"/>
                                        </p:tgtEl>
                                      </p:cBhvr>
                                    </p:animEffect>
                                  </p:childTnLst>
                                </p:cTn>
                              </p:par>
                            </p:childTnLst>
                          </p:cTn>
                        </p:par>
                        <p:par>
                          <p:cTn id="72" fill="hold">
                            <p:stCondLst>
                              <p:cond delay="5450"/>
                            </p:stCondLst>
                            <p:childTnLst>
                              <p:par>
                                <p:cTn id="73" presetID="10" presetClass="entr" presetSubtype="0" fill="hold" nodeType="afterEffect">
                                  <p:stCondLst>
                                    <p:cond delay="0"/>
                                  </p:stCondLst>
                                  <p:childTnLst>
                                    <p:set>
                                      <p:cBhvr>
                                        <p:cTn id="74" dur="1" fill="hold">
                                          <p:stCondLst>
                                            <p:cond delay="0"/>
                                          </p:stCondLst>
                                        </p:cTn>
                                        <p:tgtEl>
                                          <p:spTgt spid="551"/>
                                        </p:tgtEl>
                                        <p:attrNameLst>
                                          <p:attrName>style.visibility</p:attrName>
                                        </p:attrNameLst>
                                      </p:cBhvr>
                                      <p:to>
                                        <p:strVal val="visible"/>
                                      </p:to>
                                    </p:set>
                                    <p:animEffect transition="in" filter="fade">
                                      <p:cBhvr>
                                        <p:cTn id="75" dur="350"/>
                                        <p:tgtEl>
                                          <p:spTgt spid="551"/>
                                        </p:tgtEl>
                                      </p:cBhvr>
                                    </p:animEffect>
                                  </p:childTnLst>
                                </p:cTn>
                              </p:par>
                              <p:par>
                                <p:cTn id="76" presetID="26" presetClass="emph" presetSubtype="0" fill="hold" nodeType="withEffect">
                                  <p:stCondLst>
                                    <p:cond delay="0"/>
                                  </p:stCondLst>
                                  <p:childTnLst>
                                    <p:animEffect transition="out" filter="fade">
                                      <p:cBhvr>
                                        <p:cTn id="77" dur="400" tmFilter="0, 0; .2, .5; .8, .5; 1, 0"/>
                                        <p:tgtEl>
                                          <p:spTgt spid="551"/>
                                        </p:tgtEl>
                                      </p:cBhvr>
                                    </p:animEffect>
                                    <p:animScale>
                                      <p:cBhvr>
                                        <p:cTn id="78" dur="200" autoRev="1" fill="hold"/>
                                        <p:tgtEl>
                                          <p:spTgt spid="551"/>
                                        </p:tgtEl>
                                      </p:cBhvr>
                                      <p:by x="105000" y="105000"/>
                                    </p:animScale>
                                  </p:childTnLst>
                                </p:cTn>
                              </p:par>
                            </p:childTnLst>
                          </p:cTn>
                        </p:par>
                        <p:par>
                          <p:cTn id="79" fill="hold">
                            <p:stCondLst>
                              <p:cond delay="5950"/>
                            </p:stCondLst>
                            <p:childTnLst>
                              <p:par>
                                <p:cTn id="80" presetID="10" presetClass="entr" presetSubtype="0" fill="hold" grpId="0" nodeType="afterEffect">
                                  <p:stCondLst>
                                    <p:cond delay="0"/>
                                  </p:stCondLst>
                                  <p:childTnLst>
                                    <p:set>
                                      <p:cBhvr>
                                        <p:cTn id="81" dur="1" fill="hold">
                                          <p:stCondLst>
                                            <p:cond delay="0"/>
                                          </p:stCondLst>
                                        </p:cTn>
                                        <p:tgtEl>
                                          <p:spTgt spid="556"/>
                                        </p:tgtEl>
                                        <p:attrNameLst>
                                          <p:attrName>style.visibility</p:attrName>
                                        </p:attrNameLst>
                                      </p:cBhvr>
                                      <p:to>
                                        <p:strVal val="visible"/>
                                      </p:to>
                                    </p:set>
                                    <p:animEffect transition="in" filter="fade">
                                      <p:cBhvr>
                                        <p:cTn id="82" dur="350"/>
                                        <p:tgtEl>
                                          <p:spTgt spid="556"/>
                                        </p:tgtEl>
                                      </p:cBhvr>
                                    </p:animEffect>
                                  </p:childTnLst>
                                </p:cTn>
                              </p:par>
                              <p:par>
                                <p:cTn id="83" presetID="26" presetClass="emph" presetSubtype="0" fill="hold" grpId="1" nodeType="withEffect">
                                  <p:stCondLst>
                                    <p:cond delay="0"/>
                                  </p:stCondLst>
                                  <p:childTnLst>
                                    <p:animEffect transition="out" filter="fade">
                                      <p:cBhvr>
                                        <p:cTn id="84" dur="400" tmFilter="0, 0; .2, .5; .8, .5; 1, 0"/>
                                        <p:tgtEl>
                                          <p:spTgt spid="556"/>
                                        </p:tgtEl>
                                      </p:cBhvr>
                                    </p:animEffect>
                                    <p:animScale>
                                      <p:cBhvr>
                                        <p:cTn id="85" dur="200" autoRev="1" fill="hold"/>
                                        <p:tgtEl>
                                          <p:spTgt spid="556"/>
                                        </p:tgtEl>
                                      </p:cBhvr>
                                      <p:by x="105000" y="105000"/>
                                    </p:animScale>
                                  </p:childTnLst>
                                </p:cTn>
                              </p:par>
                            </p:childTnLst>
                          </p:cTn>
                        </p:par>
                        <p:par>
                          <p:cTn id="86" fill="hold">
                            <p:stCondLst>
                              <p:cond delay="6450"/>
                            </p:stCondLst>
                            <p:childTnLst>
                              <p:par>
                                <p:cTn id="87" presetID="10" presetClass="entr" presetSubtype="0" fill="hold" grpId="0" nodeType="afterEffect">
                                  <p:stCondLst>
                                    <p:cond delay="0"/>
                                  </p:stCondLst>
                                  <p:childTnLst>
                                    <p:set>
                                      <p:cBhvr>
                                        <p:cTn id="88" dur="1" fill="hold">
                                          <p:stCondLst>
                                            <p:cond delay="0"/>
                                          </p:stCondLst>
                                        </p:cTn>
                                        <p:tgtEl>
                                          <p:spTgt spid="555"/>
                                        </p:tgtEl>
                                        <p:attrNameLst>
                                          <p:attrName>style.visibility</p:attrName>
                                        </p:attrNameLst>
                                      </p:cBhvr>
                                      <p:to>
                                        <p:strVal val="visible"/>
                                      </p:to>
                                    </p:set>
                                    <p:animEffect transition="in" filter="fade">
                                      <p:cBhvr>
                                        <p:cTn id="89" dur="500"/>
                                        <p:tgtEl>
                                          <p:spTgt spid="555"/>
                                        </p:tgtEl>
                                      </p:cBhvr>
                                    </p:animEffect>
                                  </p:childTnLst>
                                </p:cTn>
                              </p:par>
                            </p:childTnLst>
                          </p:cTn>
                        </p:par>
                        <p:par>
                          <p:cTn id="90" fill="hold">
                            <p:stCondLst>
                              <p:cond delay="6950"/>
                            </p:stCondLst>
                            <p:childTnLst>
                              <p:par>
                                <p:cTn id="91" presetID="10" presetClass="entr" presetSubtype="0" fill="hold" nodeType="afterEffect">
                                  <p:stCondLst>
                                    <p:cond delay="0"/>
                                  </p:stCondLst>
                                  <p:childTnLst>
                                    <p:set>
                                      <p:cBhvr>
                                        <p:cTn id="92" dur="1" fill="hold">
                                          <p:stCondLst>
                                            <p:cond delay="0"/>
                                          </p:stCondLst>
                                        </p:cTn>
                                        <p:tgtEl>
                                          <p:spTgt spid="557"/>
                                        </p:tgtEl>
                                        <p:attrNameLst>
                                          <p:attrName>style.visibility</p:attrName>
                                        </p:attrNameLst>
                                      </p:cBhvr>
                                      <p:to>
                                        <p:strVal val="visible"/>
                                      </p:to>
                                    </p:set>
                                    <p:animEffect transition="in" filter="fade">
                                      <p:cBhvr>
                                        <p:cTn id="93" dur="350"/>
                                        <p:tgtEl>
                                          <p:spTgt spid="557"/>
                                        </p:tgtEl>
                                      </p:cBhvr>
                                    </p:animEffect>
                                  </p:childTnLst>
                                </p:cTn>
                              </p:par>
                              <p:par>
                                <p:cTn id="94" presetID="26" presetClass="emph" presetSubtype="0" fill="hold" nodeType="withEffect">
                                  <p:stCondLst>
                                    <p:cond delay="0"/>
                                  </p:stCondLst>
                                  <p:childTnLst>
                                    <p:animEffect transition="out" filter="fade">
                                      <p:cBhvr>
                                        <p:cTn id="95" dur="400" tmFilter="0, 0; .2, .5; .8, .5; 1, 0"/>
                                        <p:tgtEl>
                                          <p:spTgt spid="557"/>
                                        </p:tgtEl>
                                      </p:cBhvr>
                                    </p:animEffect>
                                    <p:animScale>
                                      <p:cBhvr>
                                        <p:cTn id="96" dur="200" autoRev="1" fill="hold"/>
                                        <p:tgtEl>
                                          <p:spTgt spid="557"/>
                                        </p:tgtEl>
                                      </p:cBhvr>
                                      <p:by x="105000" y="105000"/>
                                    </p:animScale>
                                  </p:childTnLst>
                                </p:cTn>
                              </p:par>
                            </p:childTnLst>
                          </p:cTn>
                        </p:par>
                        <p:par>
                          <p:cTn id="97" fill="hold">
                            <p:stCondLst>
                              <p:cond delay="7450"/>
                            </p:stCondLst>
                            <p:childTnLst>
                              <p:par>
                                <p:cTn id="98" presetID="10" presetClass="entr" presetSubtype="0" fill="hold" grpId="0" nodeType="afterEffect">
                                  <p:stCondLst>
                                    <p:cond delay="0"/>
                                  </p:stCondLst>
                                  <p:childTnLst>
                                    <p:set>
                                      <p:cBhvr>
                                        <p:cTn id="99" dur="1" fill="hold">
                                          <p:stCondLst>
                                            <p:cond delay="0"/>
                                          </p:stCondLst>
                                        </p:cTn>
                                        <p:tgtEl>
                                          <p:spTgt spid="562"/>
                                        </p:tgtEl>
                                        <p:attrNameLst>
                                          <p:attrName>style.visibility</p:attrName>
                                        </p:attrNameLst>
                                      </p:cBhvr>
                                      <p:to>
                                        <p:strVal val="visible"/>
                                      </p:to>
                                    </p:set>
                                    <p:animEffect transition="in" filter="fade">
                                      <p:cBhvr>
                                        <p:cTn id="100" dur="350"/>
                                        <p:tgtEl>
                                          <p:spTgt spid="562"/>
                                        </p:tgtEl>
                                      </p:cBhvr>
                                    </p:animEffect>
                                  </p:childTnLst>
                                </p:cTn>
                              </p:par>
                              <p:par>
                                <p:cTn id="101" presetID="26" presetClass="emph" presetSubtype="0" fill="hold" grpId="1" nodeType="withEffect">
                                  <p:stCondLst>
                                    <p:cond delay="0"/>
                                  </p:stCondLst>
                                  <p:childTnLst>
                                    <p:animEffect transition="out" filter="fade">
                                      <p:cBhvr>
                                        <p:cTn id="102" dur="400" tmFilter="0, 0; .2, .5; .8, .5; 1, 0"/>
                                        <p:tgtEl>
                                          <p:spTgt spid="562"/>
                                        </p:tgtEl>
                                      </p:cBhvr>
                                    </p:animEffect>
                                    <p:animScale>
                                      <p:cBhvr>
                                        <p:cTn id="103" dur="200" autoRev="1" fill="hold"/>
                                        <p:tgtEl>
                                          <p:spTgt spid="562"/>
                                        </p:tgtEl>
                                      </p:cBhvr>
                                      <p:by x="105000" y="105000"/>
                                    </p:animScale>
                                  </p:childTnLst>
                                </p:cTn>
                              </p:par>
                            </p:childTnLst>
                          </p:cTn>
                        </p:par>
                        <p:par>
                          <p:cTn id="104" fill="hold">
                            <p:stCondLst>
                              <p:cond delay="7950"/>
                            </p:stCondLst>
                            <p:childTnLst>
                              <p:par>
                                <p:cTn id="105" presetID="10" presetClass="entr" presetSubtype="0" fill="hold" grpId="0" nodeType="afterEffect">
                                  <p:stCondLst>
                                    <p:cond delay="0"/>
                                  </p:stCondLst>
                                  <p:childTnLst>
                                    <p:set>
                                      <p:cBhvr>
                                        <p:cTn id="106" dur="1" fill="hold">
                                          <p:stCondLst>
                                            <p:cond delay="0"/>
                                          </p:stCondLst>
                                        </p:cTn>
                                        <p:tgtEl>
                                          <p:spTgt spid="561"/>
                                        </p:tgtEl>
                                        <p:attrNameLst>
                                          <p:attrName>style.visibility</p:attrName>
                                        </p:attrNameLst>
                                      </p:cBhvr>
                                      <p:to>
                                        <p:strVal val="visible"/>
                                      </p:to>
                                    </p:set>
                                    <p:animEffect transition="in" filter="fade">
                                      <p:cBhvr>
                                        <p:cTn id="107" dur="500"/>
                                        <p:tgtEl>
                                          <p:spTgt spid="5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3" grpId="0" animBg="1"/>
      <p:bldP spid="543" grpId="0"/>
      <p:bldP spid="544" grpId="0"/>
      <p:bldP spid="544" grpId="1"/>
      <p:bldP spid="549" grpId="0"/>
      <p:bldP spid="550" grpId="0"/>
      <p:bldP spid="550" grpId="1"/>
      <p:bldP spid="555" grpId="0"/>
      <p:bldP spid="556" grpId="0"/>
      <p:bldP spid="556" grpId="1"/>
      <p:bldP spid="561" grpId="0"/>
      <p:bldP spid="562" grpId="0"/>
      <p:bldP spid="562" grpId="1"/>
      <p:bldP spid="179" grpId="0" bldLvl="0"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9"/>
          <p:cNvSpPr>
            <a:spLocks noChangeArrowheads="1"/>
          </p:cNvSpPr>
          <p:nvPr/>
        </p:nvSpPr>
        <p:spPr bwMode="auto">
          <a:xfrm>
            <a:off x="5440630" y="3381030"/>
            <a:ext cx="3519708" cy="641230"/>
          </a:xfrm>
          <a:prstGeom prst="rect">
            <a:avLst/>
          </a:prstGeom>
          <a:solidFill>
            <a:schemeClr val="accent2">
              <a:lumMod val="75000"/>
            </a:schemeClr>
          </a:solidFill>
          <a:ln w="25400" cap="flat" cmpd="sng">
            <a:noFill/>
            <a:miter lim="800000"/>
          </a:ln>
        </p:spPr>
        <p:txBody>
          <a:bodyPr anchor="ctr"/>
          <a:lstStyle/>
          <a:p>
            <a:pPr algn="ctr" defTabSz="955675" fontAlgn="auto">
              <a:spcBef>
                <a:spcPts val="0"/>
              </a:spcBef>
              <a:spcAft>
                <a:spcPts val="0"/>
              </a:spcAft>
              <a:defRPr/>
            </a:pPr>
            <a:r>
              <a:rPr lang="zh-CN" altLang="en-US" sz="3950" dirty="0">
                <a:solidFill>
                  <a:srgbClr val="ECECEC"/>
                </a:solidFill>
                <a:latin typeface="宋体" panose="02010600030101010101" pitchFamily="2" charset="-122"/>
                <a:ea typeface="+mn-ea"/>
                <a:sym typeface="宋体" panose="02010600030101010101" pitchFamily="2" charset="-122"/>
              </a:rPr>
              <a:t>整体概述</a:t>
            </a:r>
            <a:endParaRPr lang="zh-CN" altLang="en-US" sz="3950" dirty="0">
              <a:solidFill>
                <a:srgbClr val="ECECEC"/>
              </a:solidFill>
              <a:latin typeface="宋体" panose="02010600030101010101" pitchFamily="2" charset="-122"/>
              <a:ea typeface="+mn-ea"/>
              <a:sym typeface="宋体" panose="02010600030101010101" pitchFamily="2" charset="-122"/>
            </a:endParaRPr>
          </a:p>
        </p:txBody>
      </p:sp>
      <p:sp>
        <p:nvSpPr>
          <p:cNvPr id="3" name="椭圆 7"/>
          <p:cNvSpPr>
            <a:spLocks noChangeArrowheads="1"/>
          </p:cNvSpPr>
          <p:nvPr/>
        </p:nvSpPr>
        <p:spPr bwMode="auto">
          <a:xfrm>
            <a:off x="5841986" y="537044"/>
            <a:ext cx="2718563" cy="2718563"/>
          </a:xfrm>
          <a:prstGeom prst="ellipse">
            <a:avLst/>
          </a:prstGeom>
          <a:solidFill>
            <a:schemeClr val="accent2">
              <a:lumMod val="75000"/>
            </a:schemeClr>
          </a:solidFill>
          <a:ln w="76200">
            <a:solidFill>
              <a:srgbClr val="F6F6F6"/>
            </a:solidFill>
            <a:round/>
          </a:ln>
        </p:spPr>
        <p:txBody>
          <a:bodyPr anchor="ctr"/>
          <a:lstStyle/>
          <a:p>
            <a:pPr algn="ctr"/>
            <a:endParaRPr lang="zh-CN" altLang="zh-CN" sz="1875">
              <a:solidFill>
                <a:srgbClr val="FFFFFF"/>
              </a:solidFill>
              <a:latin typeface="宋体" panose="02010600030101010101" pitchFamily="2" charset="-122"/>
              <a:ea typeface="微软雅黑" panose="020B0503020204020204" pitchFamily="34" charset="-122"/>
              <a:sym typeface="宋体" panose="02010600030101010101" pitchFamily="2" charset="-122"/>
            </a:endParaRPr>
          </a:p>
        </p:txBody>
      </p:sp>
      <p:sp>
        <p:nvSpPr>
          <p:cNvPr id="4" name="椭圆 6"/>
          <p:cNvSpPr>
            <a:spLocks noChangeArrowheads="1"/>
          </p:cNvSpPr>
          <p:nvPr/>
        </p:nvSpPr>
        <p:spPr bwMode="auto">
          <a:xfrm>
            <a:off x="6059909" y="753400"/>
            <a:ext cx="2282715" cy="2284283"/>
          </a:xfrm>
          <a:prstGeom prst="ellipse">
            <a:avLst/>
          </a:prstGeom>
          <a:solidFill>
            <a:schemeClr val="accent2">
              <a:lumMod val="75000"/>
            </a:schemeClr>
          </a:solidFill>
          <a:ln w="76200">
            <a:solidFill>
              <a:srgbClr val="F6F6F6"/>
            </a:solidFill>
            <a:round/>
          </a:ln>
        </p:spPr>
        <p:txBody>
          <a:bodyPr anchor="ctr"/>
          <a:lstStyle/>
          <a:p>
            <a:pPr algn="ctr"/>
            <a:endParaRPr lang="zh-CN" altLang="zh-CN" sz="1875">
              <a:solidFill>
                <a:srgbClr val="FFFFFF"/>
              </a:solidFill>
              <a:latin typeface="宋体" panose="02010600030101010101" pitchFamily="2" charset="-122"/>
              <a:ea typeface="微软雅黑" panose="020B0503020204020204" pitchFamily="34" charset="-122"/>
              <a:sym typeface="宋体" panose="02010600030101010101" pitchFamily="2" charset="-122"/>
            </a:endParaRPr>
          </a:p>
        </p:txBody>
      </p:sp>
      <p:sp>
        <p:nvSpPr>
          <p:cNvPr id="5" name="椭圆 5"/>
          <p:cNvSpPr>
            <a:spLocks noChangeArrowheads="1"/>
          </p:cNvSpPr>
          <p:nvPr/>
        </p:nvSpPr>
        <p:spPr bwMode="auto">
          <a:xfrm>
            <a:off x="6241774" y="935264"/>
            <a:ext cx="1918986" cy="1920554"/>
          </a:xfrm>
          <a:prstGeom prst="ellipse">
            <a:avLst/>
          </a:prstGeom>
          <a:solidFill>
            <a:schemeClr val="accent2">
              <a:lumMod val="75000"/>
            </a:schemeClr>
          </a:solidFill>
          <a:ln w="76200">
            <a:solidFill>
              <a:srgbClr val="F6F6F6"/>
            </a:solidFill>
            <a:round/>
          </a:ln>
        </p:spPr>
        <p:txBody>
          <a:bodyPr anchor="ctr"/>
          <a:lstStyle/>
          <a:p>
            <a:pPr algn="ctr"/>
            <a:endParaRPr lang="zh-CN" altLang="zh-CN" sz="1875">
              <a:solidFill>
                <a:srgbClr val="FFFFFF"/>
              </a:solidFill>
              <a:latin typeface="宋体" panose="02010600030101010101" pitchFamily="2" charset="-122"/>
              <a:ea typeface="微软雅黑" panose="020B0503020204020204" pitchFamily="34" charset="-122"/>
              <a:sym typeface="宋体" panose="02010600030101010101" pitchFamily="2" charset="-122"/>
            </a:endParaRPr>
          </a:p>
        </p:txBody>
      </p:sp>
      <p:sp>
        <p:nvSpPr>
          <p:cNvPr id="6" name="椭圆 4"/>
          <p:cNvSpPr>
            <a:spLocks noChangeArrowheads="1"/>
          </p:cNvSpPr>
          <p:nvPr/>
        </p:nvSpPr>
        <p:spPr bwMode="auto">
          <a:xfrm>
            <a:off x="6454995" y="1148485"/>
            <a:ext cx="1492544" cy="1494113"/>
          </a:xfrm>
          <a:prstGeom prst="ellipse">
            <a:avLst/>
          </a:prstGeom>
          <a:solidFill>
            <a:schemeClr val="accent2">
              <a:lumMod val="75000"/>
            </a:schemeClr>
          </a:solidFill>
          <a:ln w="76200" cap="flat" cmpd="sng">
            <a:solidFill>
              <a:srgbClr val="F6F6F6"/>
            </a:solidFill>
            <a:round/>
          </a:ln>
        </p:spPr>
        <p:txBody>
          <a:bodyPr anchor="ctr"/>
          <a:lstStyle/>
          <a:p>
            <a:pPr algn="ctr" defTabSz="955675" fontAlgn="auto">
              <a:spcBef>
                <a:spcPts val="0"/>
              </a:spcBef>
              <a:spcAft>
                <a:spcPts val="0"/>
              </a:spcAft>
              <a:defRPr/>
            </a:pPr>
            <a:endParaRPr lang="zh-CN" altLang="zh-CN" sz="1875">
              <a:solidFill>
                <a:srgbClr val="FFFFFF"/>
              </a:solidFill>
              <a:latin typeface="宋体" panose="02010600030101010101" pitchFamily="2" charset="-122"/>
              <a:ea typeface="+mn-ea"/>
              <a:sym typeface="宋体" panose="02010600030101010101" pitchFamily="2" charset="-122"/>
            </a:endParaRPr>
          </a:p>
        </p:txBody>
      </p:sp>
      <p:sp>
        <p:nvSpPr>
          <p:cNvPr id="7" name="椭圆 3"/>
          <p:cNvSpPr>
            <a:spLocks noChangeArrowheads="1"/>
          </p:cNvSpPr>
          <p:nvPr/>
        </p:nvSpPr>
        <p:spPr bwMode="auto">
          <a:xfrm>
            <a:off x="6668215" y="1361706"/>
            <a:ext cx="1066103" cy="1067671"/>
          </a:xfrm>
          <a:prstGeom prst="ellipse">
            <a:avLst/>
          </a:prstGeom>
          <a:solidFill>
            <a:schemeClr val="accent2">
              <a:lumMod val="75000"/>
            </a:schemeClr>
          </a:solidFill>
          <a:ln w="76200" cap="flat" cmpd="sng">
            <a:solidFill>
              <a:srgbClr val="F6F6F6"/>
            </a:solidFill>
            <a:round/>
          </a:ln>
        </p:spPr>
        <p:txBody>
          <a:bodyPr anchor="ctr"/>
          <a:lstStyle/>
          <a:p>
            <a:pPr algn="ctr" defTabSz="955675" fontAlgn="auto">
              <a:spcBef>
                <a:spcPts val="0"/>
              </a:spcBef>
              <a:spcAft>
                <a:spcPts val="0"/>
              </a:spcAft>
              <a:defRPr/>
            </a:pPr>
            <a:r>
              <a:rPr lang="en-US" altLang="zh-CN" sz="7900" b="1" dirty="0">
                <a:solidFill>
                  <a:srgbClr val="F8F8F8"/>
                </a:solidFill>
                <a:latin typeface="+mn-lt"/>
                <a:ea typeface="+mn-ea"/>
                <a:sym typeface="Arial" panose="020B0604020202020204" pitchFamily="34" charset="0"/>
              </a:rPr>
              <a:t>1</a:t>
            </a:r>
            <a:endParaRPr lang="zh-CN" altLang="en-US" sz="7900" b="1" dirty="0">
              <a:solidFill>
                <a:srgbClr val="F8F8F8"/>
              </a:solidFill>
              <a:latin typeface="+mn-lt"/>
              <a:ea typeface="+mn-ea"/>
              <a:sym typeface="Arial" panose="020B0604020202020204" pitchFamily="34" charset="0"/>
            </a:endParaRPr>
          </a:p>
        </p:txBody>
      </p:sp>
      <p:sp>
        <p:nvSpPr>
          <p:cNvPr id="8" name="矩形 20"/>
          <p:cNvSpPr>
            <a:spLocks noChangeArrowheads="1"/>
          </p:cNvSpPr>
          <p:nvPr/>
        </p:nvSpPr>
        <p:spPr bwMode="auto">
          <a:xfrm>
            <a:off x="5440630" y="4022261"/>
            <a:ext cx="3519708" cy="455936"/>
          </a:xfrm>
          <a:prstGeom prst="rect">
            <a:avLst/>
          </a:prstGeom>
          <a:noFill/>
          <a:ln>
            <a:noFill/>
          </a:ln>
        </p:spPr>
        <p:txBody>
          <a:bodyPr>
            <a:spAutoFit/>
          </a:bodyPr>
          <a:lstStyle/>
          <a:p>
            <a:pPr algn="ctr" defTabSz="955675" fontAlgn="auto">
              <a:spcBef>
                <a:spcPts val="0"/>
              </a:spcBef>
              <a:spcAft>
                <a:spcPts val="0"/>
              </a:spcAft>
              <a:defRPr/>
            </a:pPr>
            <a:r>
              <a:rPr lang="en-US" altLang="zh-CN" sz="2370" dirty="0">
                <a:solidFill>
                  <a:schemeClr val="accent2">
                    <a:lumMod val="75000"/>
                  </a:schemeClr>
                </a:solidFill>
                <a:latin typeface="微软雅黑" panose="020B0503020204020204" pitchFamily="34" charset="-122"/>
                <a:ea typeface="微软雅黑" panose="020B0503020204020204" pitchFamily="34" charset="-122"/>
                <a:sym typeface="微软雅黑" panose="020B0503020204020204" pitchFamily="34" charset="-122"/>
              </a:rPr>
              <a:t>OVERALL SUMMARY</a:t>
            </a:r>
            <a:endParaRPr lang="zh-CN" altLang="en-US" sz="2370" dirty="0">
              <a:solidFill>
                <a:schemeClr val="accent2">
                  <a:lumMod val="7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77" name="组合 76"/>
          <p:cNvGrpSpPr/>
          <p:nvPr/>
        </p:nvGrpSpPr>
        <p:grpSpPr>
          <a:xfrm>
            <a:off x="476013" y="401472"/>
            <a:ext cx="648028" cy="648028"/>
            <a:chOff x="6157069" y="4376643"/>
            <a:chExt cx="656171" cy="656171"/>
          </a:xfrm>
          <a:solidFill>
            <a:schemeClr val="accent2">
              <a:lumMod val="75000"/>
            </a:schemeClr>
          </a:solidFill>
        </p:grpSpPr>
        <p:grpSp>
          <p:nvGrpSpPr>
            <p:cNvPr id="78" name="组合 77"/>
            <p:cNvGrpSpPr/>
            <p:nvPr/>
          </p:nvGrpSpPr>
          <p:grpSpPr>
            <a:xfrm>
              <a:off x="6157069" y="4376643"/>
              <a:ext cx="656171" cy="656171"/>
              <a:chOff x="8415028" y="1301255"/>
              <a:chExt cx="1491176" cy="1491176"/>
            </a:xfrm>
            <a:grpFill/>
            <a:effectLst>
              <a:outerShdw blurRad="304800" dist="63500" dir="8100000" algn="tr" rotWithShape="0">
                <a:schemeClr val="tx1">
                  <a:alpha val="60000"/>
                </a:schemeClr>
              </a:outerShdw>
            </a:effectLst>
          </p:grpSpPr>
          <p:sp>
            <p:nvSpPr>
              <p:cNvPr id="80" name="椭圆 79"/>
              <p:cNvSpPr/>
              <p:nvPr/>
            </p:nvSpPr>
            <p:spPr>
              <a:xfrm>
                <a:off x="8415028" y="1301255"/>
                <a:ext cx="1491176" cy="14911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75"/>
              </a:p>
            </p:txBody>
          </p:sp>
          <p:sp>
            <p:nvSpPr>
              <p:cNvPr id="81" name="椭圆 80"/>
              <p:cNvSpPr/>
              <p:nvPr/>
            </p:nvSpPr>
            <p:spPr>
              <a:xfrm>
                <a:off x="8440616" y="1326843"/>
                <a:ext cx="1440000" cy="1440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75"/>
              </a:p>
            </p:txBody>
          </p:sp>
        </p:grpSp>
        <p:sp>
          <p:nvSpPr>
            <p:cNvPr id="79" name="Freeform 41"/>
            <p:cNvSpPr>
              <a:spLocks noEditPoints="1"/>
            </p:cNvSpPr>
            <p:nvPr/>
          </p:nvSpPr>
          <p:spPr bwMode="auto">
            <a:xfrm>
              <a:off x="6267132" y="4512513"/>
              <a:ext cx="416457" cy="364239"/>
            </a:xfrm>
            <a:custGeom>
              <a:avLst/>
              <a:gdLst>
                <a:gd name="T0" fmla="*/ 2147483647 w 67"/>
                <a:gd name="T1" fmla="*/ 124018912 h 60"/>
                <a:gd name="T2" fmla="*/ 2147483647 w 67"/>
                <a:gd name="T3" fmla="*/ 0 h 60"/>
                <a:gd name="T4" fmla="*/ 2147483647 w 67"/>
                <a:gd name="T5" fmla="*/ 0 h 60"/>
                <a:gd name="T6" fmla="*/ 2147483647 w 67"/>
                <a:gd name="T7" fmla="*/ 124018912 h 60"/>
                <a:gd name="T8" fmla="*/ 2147483647 w 67"/>
                <a:gd name="T9" fmla="*/ 310059138 h 60"/>
                <a:gd name="T10" fmla="*/ 2147483647 w 67"/>
                <a:gd name="T11" fmla="*/ 868156039 h 60"/>
                <a:gd name="T12" fmla="*/ 2147483647 w 67"/>
                <a:gd name="T13" fmla="*/ 124018912 h 60"/>
                <a:gd name="T14" fmla="*/ 2147483647 w 67"/>
                <a:gd name="T15" fmla="*/ 1922344337 h 60"/>
                <a:gd name="T16" fmla="*/ 2147483647 w 67"/>
                <a:gd name="T17" fmla="*/ 124018912 h 60"/>
                <a:gd name="T18" fmla="*/ 1902898002 w 67"/>
                <a:gd name="T19" fmla="*/ 124018912 h 60"/>
                <a:gd name="T20" fmla="*/ 122771150 w 67"/>
                <a:gd name="T21" fmla="*/ 1922344337 h 60"/>
                <a:gd name="T22" fmla="*/ 122771150 w 67"/>
                <a:gd name="T23" fmla="*/ 2147483647 h 60"/>
                <a:gd name="T24" fmla="*/ 245534466 w 67"/>
                <a:gd name="T25" fmla="*/ 2147483647 h 60"/>
                <a:gd name="T26" fmla="*/ 429691207 w 67"/>
                <a:gd name="T27" fmla="*/ 2147483647 h 60"/>
                <a:gd name="T28" fmla="*/ 2087055172 w 67"/>
                <a:gd name="T29" fmla="*/ 558097024 h 60"/>
                <a:gd name="T30" fmla="*/ 2147483647 w 67"/>
                <a:gd name="T31" fmla="*/ 2147483647 h 60"/>
                <a:gd name="T32" fmla="*/ 2147483647 w 67"/>
                <a:gd name="T33" fmla="*/ 2147483647 h 60"/>
                <a:gd name="T34" fmla="*/ 2147483647 w 67"/>
                <a:gd name="T35" fmla="*/ 1922344337 h 60"/>
                <a:gd name="T36" fmla="*/ 552454614 w 67"/>
                <a:gd name="T37" fmla="*/ 2147483647 h 60"/>
                <a:gd name="T38" fmla="*/ 552454614 w 67"/>
                <a:gd name="T39" fmla="*/ 2147483647 h 60"/>
                <a:gd name="T40" fmla="*/ 797989019 w 67"/>
                <a:gd name="T41" fmla="*/ 2147483647 h 60"/>
                <a:gd name="T42" fmla="*/ 1718749157 w 67"/>
                <a:gd name="T43" fmla="*/ 2147483647 h 60"/>
                <a:gd name="T44" fmla="*/ 1718749157 w 67"/>
                <a:gd name="T45" fmla="*/ 2147483647 h 60"/>
                <a:gd name="T46" fmla="*/ 1780134717 w 67"/>
                <a:gd name="T47" fmla="*/ 2147483647 h 60"/>
                <a:gd name="T48" fmla="*/ 2147483647 w 67"/>
                <a:gd name="T49" fmla="*/ 2147483647 h 60"/>
                <a:gd name="T50" fmla="*/ 2147483647 w 67"/>
                <a:gd name="T51" fmla="*/ 2147483647 h 60"/>
                <a:gd name="T52" fmla="*/ 2147483647 w 67"/>
                <a:gd name="T53" fmla="*/ 2147483647 h 60"/>
                <a:gd name="T54" fmla="*/ 2147483647 w 67"/>
                <a:gd name="T55" fmla="*/ 2147483647 h 60"/>
                <a:gd name="T56" fmla="*/ 2147483647 w 67"/>
                <a:gd name="T57" fmla="*/ 2147483647 h 60"/>
                <a:gd name="T58" fmla="*/ 2147483647 w 67"/>
                <a:gd name="T59" fmla="*/ 2147483647 h 60"/>
                <a:gd name="T60" fmla="*/ 2087055172 w 67"/>
                <a:gd name="T61" fmla="*/ 806142661 h 60"/>
                <a:gd name="T62" fmla="*/ 552454614 w 67"/>
                <a:gd name="T63" fmla="*/ 2147483647 h 6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7"/>
                <a:gd name="T97" fmla="*/ 0 h 60"/>
                <a:gd name="T98" fmla="*/ 67 w 67"/>
                <a:gd name="T99" fmla="*/ 60 h 6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7" h="60">
                  <a:moveTo>
                    <a:pt x="53" y="2"/>
                  </a:moveTo>
                  <a:cubicBezTo>
                    <a:pt x="53" y="1"/>
                    <a:pt x="52" y="0"/>
                    <a:pt x="51" y="0"/>
                  </a:cubicBezTo>
                  <a:cubicBezTo>
                    <a:pt x="46" y="0"/>
                    <a:pt x="46" y="0"/>
                    <a:pt x="46" y="0"/>
                  </a:cubicBezTo>
                  <a:cubicBezTo>
                    <a:pt x="45" y="0"/>
                    <a:pt x="44" y="1"/>
                    <a:pt x="44" y="2"/>
                  </a:cubicBezTo>
                  <a:cubicBezTo>
                    <a:pt x="44" y="5"/>
                    <a:pt x="44" y="5"/>
                    <a:pt x="44" y="5"/>
                  </a:cubicBezTo>
                  <a:cubicBezTo>
                    <a:pt x="53" y="14"/>
                    <a:pt x="53" y="14"/>
                    <a:pt x="53" y="14"/>
                  </a:cubicBezTo>
                  <a:lnTo>
                    <a:pt x="53" y="2"/>
                  </a:lnTo>
                  <a:close/>
                  <a:moveTo>
                    <a:pt x="66" y="31"/>
                  </a:moveTo>
                  <a:cubicBezTo>
                    <a:pt x="36" y="2"/>
                    <a:pt x="36" y="2"/>
                    <a:pt x="36" y="2"/>
                  </a:cubicBezTo>
                  <a:cubicBezTo>
                    <a:pt x="35" y="0"/>
                    <a:pt x="33" y="0"/>
                    <a:pt x="31" y="2"/>
                  </a:cubicBezTo>
                  <a:cubicBezTo>
                    <a:pt x="2" y="31"/>
                    <a:pt x="2" y="31"/>
                    <a:pt x="2" y="31"/>
                  </a:cubicBezTo>
                  <a:cubicBezTo>
                    <a:pt x="0" y="33"/>
                    <a:pt x="0" y="35"/>
                    <a:pt x="2" y="36"/>
                  </a:cubicBezTo>
                  <a:cubicBezTo>
                    <a:pt x="2" y="37"/>
                    <a:pt x="3" y="37"/>
                    <a:pt x="4" y="37"/>
                  </a:cubicBezTo>
                  <a:cubicBezTo>
                    <a:pt x="5" y="37"/>
                    <a:pt x="6" y="37"/>
                    <a:pt x="7" y="36"/>
                  </a:cubicBezTo>
                  <a:cubicBezTo>
                    <a:pt x="34" y="9"/>
                    <a:pt x="34" y="9"/>
                    <a:pt x="34" y="9"/>
                  </a:cubicBezTo>
                  <a:cubicBezTo>
                    <a:pt x="61" y="36"/>
                    <a:pt x="61" y="36"/>
                    <a:pt x="61" y="36"/>
                  </a:cubicBezTo>
                  <a:cubicBezTo>
                    <a:pt x="62" y="38"/>
                    <a:pt x="65" y="38"/>
                    <a:pt x="66" y="36"/>
                  </a:cubicBezTo>
                  <a:cubicBezTo>
                    <a:pt x="67" y="35"/>
                    <a:pt x="67" y="33"/>
                    <a:pt x="66" y="31"/>
                  </a:cubicBezTo>
                  <a:close/>
                  <a:moveTo>
                    <a:pt x="9" y="37"/>
                  </a:moveTo>
                  <a:cubicBezTo>
                    <a:pt x="9" y="57"/>
                    <a:pt x="9" y="57"/>
                    <a:pt x="9" y="57"/>
                  </a:cubicBezTo>
                  <a:cubicBezTo>
                    <a:pt x="9" y="59"/>
                    <a:pt x="11" y="60"/>
                    <a:pt x="13" y="60"/>
                  </a:cubicBezTo>
                  <a:cubicBezTo>
                    <a:pt x="28" y="60"/>
                    <a:pt x="28" y="60"/>
                    <a:pt x="28" y="60"/>
                  </a:cubicBezTo>
                  <a:cubicBezTo>
                    <a:pt x="28" y="42"/>
                    <a:pt x="28" y="42"/>
                    <a:pt x="28" y="42"/>
                  </a:cubicBezTo>
                  <a:cubicBezTo>
                    <a:pt x="28" y="42"/>
                    <a:pt x="29" y="41"/>
                    <a:pt x="29" y="41"/>
                  </a:cubicBezTo>
                  <a:cubicBezTo>
                    <a:pt x="38" y="41"/>
                    <a:pt x="38" y="41"/>
                    <a:pt x="38" y="41"/>
                  </a:cubicBezTo>
                  <a:cubicBezTo>
                    <a:pt x="39" y="41"/>
                    <a:pt x="39" y="42"/>
                    <a:pt x="39" y="42"/>
                  </a:cubicBezTo>
                  <a:cubicBezTo>
                    <a:pt x="39" y="60"/>
                    <a:pt x="39" y="60"/>
                    <a:pt x="39" y="60"/>
                  </a:cubicBezTo>
                  <a:cubicBezTo>
                    <a:pt x="55" y="60"/>
                    <a:pt x="55" y="60"/>
                    <a:pt x="55" y="60"/>
                  </a:cubicBezTo>
                  <a:cubicBezTo>
                    <a:pt x="57" y="60"/>
                    <a:pt x="58" y="59"/>
                    <a:pt x="58" y="57"/>
                  </a:cubicBezTo>
                  <a:cubicBezTo>
                    <a:pt x="58" y="38"/>
                    <a:pt x="58" y="38"/>
                    <a:pt x="58" y="38"/>
                  </a:cubicBezTo>
                  <a:cubicBezTo>
                    <a:pt x="34" y="13"/>
                    <a:pt x="34" y="13"/>
                    <a:pt x="34" y="13"/>
                  </a:cubicBezTo>
                  <a:lnTo>
                    <a:pt x="9" y="37"/>
                  </a:lnTo>
                  <a:close/>
                </a:path>
              </a:pathLst>
            </a:custGeom>
            <a:solidFill>
              <a:schemeClr val="bg1"/>
            </a:solidFill>
            <a:ln>
              <a:noFill/>
            </a:ln>
          </p:spPr>
          <p:style>
            <a:lnRef idx="3">
              <a:schemeClr val="lt1"/>
            </a:lnRef>
            <a:fillRef idx="1">
              <a:schemeClr val="accent4"/>
            </a:fillRef>
            <a:effectRef idx="1">
              <a:schemeClr val="accent4"/>
            </a:effectRef>
            <a:fontRef idx="minor">
              <a:schemeClr val="lt1"/>
            </a:fontRef>
          </p:style>
          <p:txBody>
            <a:bodyPr/>
            <a:lstStyle/>
            <a:p>
              <a:pPr defTabSz="955675" fontAlgn="auto">
                <a:spcBef>
                  <a:spcPts val="0"/>
                </a:spcBef>
                <a:spcAft>
                  <a:spcPts val="0"/>
                </a:spcAft>
                <a:defRPr/>
              </a:pPr>
              <a:endParaRPr lang="en-US" sz="1875" kern="0" dirty="0">
                <a:solidFill>
                  <a:sysClr val="windowText" lastClr="000000"/>
                </a:solidFill>
                <a:latin typeface="微软雅黑" panose="020B0503020204020204" pitchFamily="34" charset="-122"/>
                <a:ea typeface="微软雅黑" panose="020B0503020204020204" pitchFamily="34" charset="-122"/>
              </a:endParaRPr>
            </a:p>
          </p:txBody>
        </p:sp>
      </p:grpSp>
      <p:grpSp>
        <p:nvGrpSpPr>
          <p:cNvPr id="38" name="组合 37"/>
          <p:cNvGrpSpPr/>
          <p:nvPr/>
        </p:nvGrpSpPr>
        <p:grpSpPr>
          <a:xfrm>
            <a:off x="-1" y="33511"/>
            <a:ext cx="5597043" cy="5333653"/>
            <a:chOff x="175369" y="80153"/>
            <a:chExt cx="5492006" cy="5230924"/>
          </a:xfrm>
        </p:grpSpPr>
        <p:sp>
          <p:nvSpPr>
            <p:cNvPr id="39" name="Freeform 39"/>
            <p:cNvSpPr/>
            <p:nvPr/>
          </p:nvSpPr>
          <p:spPr bwMode="auto">
            <a:xfrm>
              <a:off x="4452541" y="80153"/>
              <a:ext cx="1214834" cy="1590301"/>
            </a:xfrm>
            <a:custGeom>
              <a:avLst/>
              <a:gdLst>
                <a:gd name="T0" fmla="*/ 0 w 614"/>
                <a:gd name="T1" fmla="*/ 347 h 347"/>
                <a:gd name="T2" fmla="*/ 302 w 614"/>
                <a:gd name="T3" fmla="*/ 9 h 347"/>
                <a:gd name="T4" fmla="*/ 614 w 614"/>
                <a:gd name="T5" fmla="*/ 0 h 347"/>
                <a:gd name="T6" fmla="*/ 319 w 614"/>
                <a:gd name="T7" fmla="*/ 301 h 347"/>
                <a:gd name="T8" fmla="*/ 0 w 614"/>
                <a:gd name="T9" fmla="*/ 347 h 347"/>
                <a:gd name="connsiteX0" fmla="*/ 0 w 12283"/>
                <a:gd name="connsiteY0" fmla="*/ 9428 h 9428"/>
                <a:gd name="connsiteX1" fmla="*/ 7202 w 12283"/>
                <a:gd name="connsiteY1" fmla="*/ 259 h 9428"/>
                <a:gd name="connsiteX2" fmla="*/ 12283 w 12283"/>
                <a:gd name="connsiteY2" fmla="*/ 0 h 9428"/>
                <a:gd name="connsiteX3" fmla="*/ 7478 w 12283"/>
                <a:gd name="connsiteY3" fmla="*/ 8674 h 9428"/>
                <a:gd name="connsiteX4" fmla="*/ 0 w 12283"/>
                <a:gd name="connsiteY4" fmla="*/ 9428 h 9428"/>
                <a:gd name="connsiteX0-1" fmla="*/ 0 w 10000"/>
                <a:gd name="connsiteY0-2" fmla="*/ 10000 h 10076"/>
                <a:gd name="connsiteX1-3" fmla="*/ 5863 w 10000"/>
                <a:gd name="connsiteY1-4" fmla="*/ 275 h 10076"/>
                <a:gd name="connsiteX2-5" fmla="*/ 10000 w 10000"/>
                <a:gd name="connsiteY2-6" fmla="*/ 0 h 10076"/>
                <a:gd name="connsiteX3-7" fmla="*/ 2871 w 10000"/>
                <a:gd name="connsiteY3-8" fmla="*/ 10076 h 10076"/>
                <a:gd name="connsiteX4-9" fmla="*/ 0 w 10000"/>
                <a:gd name="connsiteY4-10" fmla="*/ 10000 h 10076"/>
                <a:gd name="connsiteX0-11" fmla="*/ 0 w 10000"/>
                <a:gd name="connsiteY0-12" fmla="*/ 10000 h 10076"/>
                <a:gd name="connsiteX1-13" fmla="*/ 2932 w 10000"/>
                <a:gd name="connsiteY1-14" fmla="*/ 73 h 10076"/>
                <a:gd name="connsiteX2-15" fmla="*/ 10000 w 10000"/>
                <a:gd name="connsiteY2-16" fmla="*/ 0 h 10076"/>
                <a:gd name="connsiteX3-17" fmla="*/ 2871 w 10000"/>
                <a:gd name="connsiteY3-18" fmla="*/ 10076 h 10076"/>
                <a:gd name="connsiteX4-19" fmla="*/ 0 w 10000"/>
                <a:gd name="connsiteY4-20" fmla="*/ 10000 h 10076"/>
                <a:gd name="connsiteX0-21" fmla="*/ 0 w 7784"/>
                <a:gd name="connsiteY0-22" fmla="*/ 9933 h 10009"/>
                <a:gd name="connsiteX1-23" fmla="*/ 2932 w 7784"/>
                <a:gd name="connsiteY1-24" fmla="*/ 6 h 10009"/>
                <a:gd name="connsiteX2-25" fmla="*/ 7784 w 7784"/>
                <a:gd name="connsiteY2-26" fmla="*/ 0 h 10009"/>
                <a:gd name="connsiteX3-27" fmla="*/ 2871 w 7784"/>
                <a:gd name="connsiteY3-28" fmla="*/ 10009 h 10009"/>
                <a:gd name="connsiteX4-29" fmla="*/ 0 w 7784"/>
                <a:gd name="connsiteY4-30" fmla="*/ 9933 h 10009"/>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7784" h="10009">
                  <a:moveTo>
                    <a:pt x="0" y="9933"/>
                  </a:moveTo>
                  <a:lnTo>
                    <a:pt x="2932" y="6"/>
                  </a:lnTo>
                  <a:lnTo>
                    <a:pt x="7784" y="0"/>
                  </a:lnTo>
                  <a:lnTo>
                    <a:pt x="2871" y="10009"/>
                  </a:lnTo>
                  <a:lnTo>
                    <a:pt x="0" y="9933"/>
                  </a:lnTo>
                  <a:close/>
                </a:path>
              </a:pathLst>
            </a:custGeom>
            <a:gradFill>
              <a:gsLst>
                <a:gs pos="0">
                  <a:srgbClr val="9FA0A0"/>
                </a:gs>
                <a:gs pos="100000">
                  <a:srgbClr val="DBDCDC"/>
                </a:gs>
              </a:gsLst>
              <a:lin ang="3240000" scaled="0"/>
            </a:gradFill>
            <a:ln>
              <a:noFill/>
            </a:ln>
          </p:spPr>
          <p:txBody>
            <a:bodyPr vert="horz" wrap="square" lIns="90305" tIns="45153" rIns="90305" bIns="45153" numCol="1" anchor="t" anchorCtr="0" compatLnSpc="1"/>
            <a:lstStyle/>
            <a:p>
              <a:endParaRPr lang="zh-CN" altLang="en-US" sz="1875" dirty="0"/>
            </a:p>
          </p:txBody>
        </p:sp>
        <p:sp>
          <p:nvSpPr>
            <p:cNvPr id="40" name="Freeform 40"/>
            <p:cNvSpPr/>
            <p:nvPr/>
          </p:nvSpPr>
          <p:spPr bwMode="auto">
            <a:xfrm>
              <a:off x="175369" y="1138530"/>
              <a:ext cx="4753224" cy="4172547"/>
            </a:xfrm>
            <a:custGeom>
              <a:avLst/>
              <a:gdLst>
                <a:gd name="T0" fmla="*/ 2427 w 2942"/>
                <a:gd name="T1" fmla="*/ 624 h 2302"/>
                <a:gd name="T2" fmla="*/ 2594 w 2942"/>
                <a:gd name="T3" fmla="*/ 341 h 2302"/>
                <a:gd name="T4" fmla="*/ 2942 w 2942"/>
                <a:gd name="T5" fmla="*/ 191 h 2302"/>
                <a:gd name="T6" fmla="*/ 2793 w 2942"/>
                <a:gd name="T7" fmla="*/ 0 h 2302"/>
                <a:gd name="T8" fmla="*/ 2788 w 2942"/>
                <a:gd name="T9" fmla="*/ 9 h 2302"/>
                <a:gd name="T10" fmla="*/ 2494 w 2942"/>
                <a:gd name="T11" fmla="*/ 149 h 2302"/>
                <a:gd name="T12" fmla="*/ 2347 w 2942"/>
                <a:gd name="T13" fmla="*/ 375 h 2302"/>
                <a:gd name="T14" fmla="*/ 2347 w 2942"/>
                <a:gd name="T15" fmla="*/ 374 h 2302"/>
                <a:gd name="T16" fmla="*/ 2330 w 2942"/>
                <a:gd name="T17" fmla="*/ 400 h 2302"/>
                <a:gd name="T18" fmla="*/ 2343 w 2942"/>
                <a:gd name="T19" fmla="*/ 379 h 2302"/>
                <a:gd name="T20" fmla="*/ 2072 w 2942"/>
                <a:gd name="T21" fmla="*/ 498 h 2302"/>
                <a:gd name="T22" fmla="*/ 1899 w 2942"/>
                <a:gd name="T23" fmla="*/ 751 h 2302"/>
                <a:gd name="T24" fmla="*/ 1657 w 2942"/>
                <a:gd name="T25" fmla="*/ 848 h 2302"/>
                <a:gd name="T26" fmla="*/ 1213 w 2942"/>
                <a:gd name="T27" fmla="*/ 1458 h 2302"/>
                <a:gd name="T28" fmla="*/ 508 w 2942"/>
                <a:gd name="T29" fmla="*/ 1782 h 2302"/>
                <a:gd name="T30" fmla="*/ 0 w 2942"/>
                <a:gd name="T31" fmla="*/ 2279 h 2302"/>
                <a:gd name="T32" fmla="*/ 807 w 2942"/>
                <a:gd name="T33" fmla="*/ 2302 h 2302"/>
                <a:gd name="T34" fmla="*/ 1502 w 2942"/>
                <a:gd name="T35" fmla="*/ 1394 h 2302"/>
                <a:gd name="T36" fmla="*/ 1631 w 2942"/>
                <a:gd name="T37" fmla="*/ 1144 h 2302"/>
                <a:gd name="T38" fmla="*/ 1897 w 2942"/>
                <a:gd name="T39" fmla="*/ 1055 h 2302"/>
                <a:gd name="T40" fmla="*/ 1899 w 2942"/>
                <a:gd name="T41" fmla="*/ 1048 h 2302"/>
                <a:gd name="T42" fmla="*/ 1914 w 2942"/>
                <a:gd name="T43" fmla="*/ 1047 h 2302"/>
                <a:gd name="T44" fmla="*/ 2108 w 2942"/>
                <a:gd name="T45" fmla="*/ 744 h 2302"/>
                <a:gd name="T46" fmla="*/ 2416 w 2942"/>
                <a:gd name="T47" fmla="*/ 625 h 2302"/>
                <a:gd name="T48" fmla="*/ 2427 w 2942"/>
                <a:gd name="T49" fmla="*/ 624 h 2302"/>
                <a:gd name="connsiteX0" fmla="*/ 8249 w 10000"/>
                <a:gd name="connsiteY0" fmla="*/ 2711 h 10000"/>
                <a:gd name="connsiteX1" fmla="*/ 8817 w 10000"/>
                <a:gd name="connsiteY1" fmla="*/ 1481 h 10000"/>
                <a:gd name="connsiteX2" fmla="*/ 10000 w 10000"/>
                <a:gd name="connsiteY2" fmla="*/ 830 h 10000"/>
                <a:gd name="connsiteX3" fmla="*/ 9494 w 10000"/>
                <a:gd name="connsiteY3" fmla="*/ 0 h 10000"/>
                <a:gd name="connsiteX4" fmla="*/ 9477 w 10000"/>
                <a:gd name="connsiteY4" fmla="*/ 39 h 10000"/>
                <a:gd name="connsiteX5" fmla="*/ 8477 w 10000"/>
                <a:gd name="connsiteY5" fmla="*/ 647 h 10000"/>
                <a:gd name="connsiteX6" fmla="*/ 7978 w 10000"/>
                <a:gd name="connsiteY6" fmla="*/ 1629 h 10000"/>
                <a:gd name="connsiteX7" fmla="*/ 7978 w 10000"/>
                <a:gd name="connsiteY7" fmla="*/ 1625 h 10000"/>
                <a:gd name="connsiteX8" fmla="*/ 7920 w 10000"/>
                <a:gd name="connsiteY8" fmla="*/ 1738 h 10000"/>
                <a:gd name="connsiteX9" fmla="*/ 7964 w 10000"/>
                <a:gd name="connsiteY9" fmla="*/ 1646 h 10000"/>
                <a:gd name="connsiteX10" fmla="*/ 7043 w 10000"/>
                <a:gd name="connsiteY10" fmla="*/ 2163 h 10000"/>
                <a:gd name="connsiteX11" fmla="*/ 6455 w 10000"/>
                <a:gd name="connsiteY11" fmla="*/ 3262 h 10000"/>
                <a:gd name="connsiteX12" fmla="*/ 5632 w 10000"/>
                <a:gd name="connsiteY12" fmla="*/ 3684 h 10000"/>
                <a:gd name="connsiteX13" fmla="*/ 4123 w 10000"/>
                <a:gd name="connsiteY13" fmla="*/ 6334 h 10000"/>
                <a:gd name="connsiteX14" fmla="*/ 1727 w 10000"/>
                <a:gd name="connsiteY14" fmla="*/ 7741 h 10000"/>
                <a:gd name="connsiteX15" fmla="*/ 0 w 10000"/>
                <a:gd name="connsiteY15" fmla="*/ 9900 h 10000"/>
                <a:gd name="connsiteX16" fmla="*/ 2743 w 10000"/>
                <a:gd name="connsiteY16" fmla="*/ 10000 h 10000"/>
                <a:gd name="connsiteX17" fmla="*/ 5105 w 10000"/>
                <a:gd name="connsiteY17" fmla="*/ 6056 h 10000"/>
                <a:gd name="connsiteX18" fmla="*/ 5544 w 10000"/>
                <a:gd name="connsiteY18" fmla="*/ 4970 h 10000"/>
                <a:gd name="connsiteX19" fmla="*/ 6448 w 10000"/>
                <a:gd name="connsiteY19" fmla="*/ 4583 h 10000"/>
                <a:gd name="connsiteX20" fmla="*/ 6506 w 10000"/>
                <a:gd name="connsiteY20" fmla="*/ 4548 h 10000"/>
                <a:gd name="connsiteX21" fmla="*/ 7165 w 10000"/>
                <a:gd name="connsiteY21" fmla="*/ 3232 h 10000"/>
                <a:gd name="connsiteX22" fmla="*/ 8212 w 10000"/>
                <a:gd name="connsiteY22" fmla="*/ 2715 h 10000"/>
                <a:gd name="connsiteX23" fmla="*/ 8249 w 10000"/>
                <a:gd name="connsiteY23" fmla="*/ 2711 h 10000"/>
                <a:gd name="connsiteX0-1" fmla="*/ 8249 w 10000"/>
                <a:gd name="connsiteY0-2" fmla="*/ 2711 h 10000"/>
                <a:gd name="connsiteX1-3" fmla="*/ 8817 w 10000"/>
                <a:gd name="connsiteY1-4" fmla="*/ 1481 h 10000"/>
                <a:gd name="connsiteX2-5" fmla="*/ 10000 w 10000"/>
                <a:gd name="connsiteY2-6" fmla="*/ 830 h 10000"/>
                <a:gd name="connsiteX3-7" fmla="*/ 9494 w 10000"/>
                <a:gd name="connsiteY3-8" fmla="*/ 0 h 10000"/>
                <a:gd name="connsiteX4-9" fmla="*/ 9477 w 10000"/>
                <a:gd name="connsiteY4-10" fmla="*/ 39 h 10000"/>
                <a:gd name="connsiteX5-11" fmla="*/ 8477 w 10000"/>
                <a:gd name="connsiteY5-12" fmla="*/ 647 h 10000"/>
                <a:gd name="connsiteX6-13" fmla="*/ 7978 w 10000"/>
                <a:gd name="connsiteY6-14" fmla="*/ 1629 h 10000"/>
                <a:gd name="connsiteX7-15" fmla="*/ 7978 w 10000"/>
                <a:gd name="connsiteY7-16" fmla="*/ 1625 h 10000"/>
                <a:gd name="connsiteX8-17" fmla="*/ 7920 w 10000"/>
                <a:gd name="connsiteY8-18" fmla="*/ 1738 h 10000"/>
                <a:gd name="connsiteX9-19" fmla="*/ 7964 w 10000"/>
                <a:gd name="connsiteY9-20" fmla="*/ 1646 h 10000"/>
                <a:gd name="connsiteX10-21" fmla="*/ 7043 w 10000"/>
                <a:gd name="connsiteY10-22" fmla="*/ 2163 h 10000"/>
                <a:gd name="connsiteX11-23" fmla="*/ 6455 w 10000"/>
                <a:gd name="connsiteY11-24" fmla="*/ 3262 h 10000"/>
                <a:gd name="connsiteX12-25" fmla="*/ 5632 w 10000"/>
                <a:gd name="connsiteY12-26" fmla="*/ 3684 h 10000"/>
                <a:gd name="connsiteX13-27" fmla="*/ 4123 w 10000"/>
                <a:gd name="connsiteY13-28" fmla="*/ 6334 h 10000"/>
                <a:gd name="connsiteX14-29" fmla="*/ 1727 w 10000"/>
                <a:gd name="connsiteY14-30" fmla="*/ 7741 h 10000"/>
                <a:gd name="connsiteX15-31" fmla="*/ 0 w 10000"/>
                <a:gd name="connsiteY15-32" fmla="*/ 9900 h 10000"/>
                <a:gd name="connsiteX16-33" fmla="*/ 2743 w 10000"/>
                <a:gd name="connsiteY16-34" fmla="*/ 10000 h 10000"/>
                <a:gd name="connsiteX17-35" fmla="*/ 5105 w 10000"/>
                <a:gd name="connsiteY17-36" fmla="*/ 6056 h 10000"/>
                <a:gd name="connsiteX18-37" fmla="*/ 5544 w 10000"/>
                <a:gd name="connsiteY18-38" fmla="*/ 4970 h 10000"/>
                <a:gd name="connsiteX19-39" fmla="*/ 6448 w 10000"/>
                <a:gd name="connsiteY19-40" fmla="*/ 4583 h 10000"/>
                <a:gd name="connsiteX20-41" fmla="*/ 6506 w 10000"/>
                <a:gd name="connsiteY20-42" fmla="*/ 4548 h 10000"/>
                <a:gd name="connsiteX21-43" fmla="*/ 7165 w 10000"/>
                <a:gd name="connsiteY21-44" fmla="*/ 3232 h 10000"/>
                <a:gd name="connsiteX22-45" fmla="*/ 8212 w 10000"/>
                <a:gd name="connsiteY22-46" fmla="*/ 2715 h 10000"/>
                <a:gd name="connsiteX23-47" fmla="*/ 8249 w 10000"/>
                <a:gd name="connsiteY23-48" fmla="*/ 2711 h 10000"/>
                <a:gd name="connsiteX0-49" fmla="*/ 8249 w 10000"/>
                <a:gd name="connsiteY0-50" fmla="*/ 2711 h 10000"/>
                <a:gd name="connsiteX1-51" fmla="*/ 8817 w 10000"/>
                <a:gd name="connsiteY1-52" fmla="*/ 1481 h 10000"/>
                <a:gd name="connsiteX2-53" fmla="*/ 10000 w 10000"/>
                <a:gd name="connsiteY2-54" fmla="*/ 830 h 10000"/>
                <a:gd name="connsiteX3-55" fmla="*/ 9494 w 10000"/>
                <a:gd name="connsiteY3-56" fmla="*/ 0 h 10000"/>
                <a:gd name="connsiteX4-57" fmla="*/ 9477 w 10000"/>
                <a:gd name="connsiteY4-58" fmla="*/ 39 h 10000"/>
                <a:gd name="connsiteX5-59" fmla="*/ 8477 w 10000"/>
                <a:gd name="connsiteY5-60" fmla="*/ 647 h 10000"/>
                <a:gd name="connsiteX6-61" fmla="*/ 7978 w 10000"/>
                <a:gd name="connsiteY6-62" fmla="*/ 1629 h 10000"/>
                <a:gd name="connsiteX7-63" fmla="*/ 7978 w 10000"/>
                <a:gd name="connsiteY7-64" fmla="*/ 1625 h 10000"/>
                <a:gd name="connsiteX8-65" fmla="*/ 7920 w 10000"/>
                <a:gd name="connsiteY8-66" fmla="*/ 1738 h 10000"/>
                <a:gd name="connsiteX9-67" fmla="*/ 7964 w 10000"/>
                <a:gd name="connsiteY9-68" fmla="*/ 1646 h 10000"/>
                <a:gd name="connsiteX10-69" fmla="*/ 7043 w 10000"/>
                <a:gd name="connsiteY10-70" fmla="*/ 2163 h 10000"/>
                <a:gd name="connsiteX11-71" fmla="*/ 6455 w 10000"/>
                <a:gd name="connsiteY11-72" fmla="*/ 3262 h 10000"/>
                <a:gd name="connsiteX12-73" fmla="*/ 5632 w 10000"/>
                <a:gd name="connsiteY12-74" fmla="*/ 3684 h 10000"/>
                <a:gd name="connsiteX13-75" fmla="*/ 4123 w 10000"/>
                <a:gd name="connsiteY13-76" fmla="*/ 6334 h 10000"/>
                <a:gd name="connsiteX14-77" fmla="*/ 1727 w 10000"/>
                <a:gd name="connsiteY14-78" fmla="*/ 7741 h 10000"/>
                <a:gd name="connsiteX15-79" fmla="*/ 0 w 10000"/>
                <a:gd name="connsiteY15-80" fmla="*/ 9900 h 10000"/>
                <a:gd name="connsiteX16-81" fmla="*/ 2743 w 10000"/>
                <a:gd name="connsiteY16-82" fmla="*/ 10000 h 10000"/>
                <a:gd name="connsiteX17-83" fmla="*/ 5105 w 10000"/>
                <a:gd name="connsiteY17-84" fmla="*/ 6056 h 10000"/>
                <a:gd name="connsiteX18-85" fmla="*/ 5544 w 10000"/>
                <a:gd name="connsiteY18-86" fmla="*/ 4970 h 10000"/>
                <a:gd name="connsiteX19-87" fmla="*/ 6448 w 10000"/>
                <a:gd name="connsiteY19-88" fmla="*/ 4583 h 10000"/>
                <a:gd name="connsiteX20-89" fmla="*/ 6506 w 10000"/>
                <a:gd name="connsiteY20-90" fmla="*/ 4548 h 10000"/>
                <a:gd name="connsiteX21-91" fmla="*/ 7165 w 10000"/>
                <a:gd name="connsiteY21-92" fmla="*/ 3232 h 10000"/>
                <a:gd name="connsiteX22-93" fmla="*/ 8212 w 10000"/>
                <a:gd name="connsiteY22-94" fmla="*/ 2715 h 10000"/>
                <a:gd name="connsiteX23-95" fmla="*/ 8249 w 10000"/>
                <a:gd name="connsiteY23-96" fmla="*/ 2711 h 10000"/>
                <a:gd name="connsiteX0-97" fmla="*/ 8224 w 10000"/>
                <a:gd name="connsiteY0-98" fmla="*/ 2906 h 10000"/>
                <a:gd name="connsiteX1-99" fmla="*/ 8817 w 10000"/>
                <a:gd name="connsiteY1-100" fmla="*/ 1481 h 10000"/>
                <a:gd name="connsiteX2-101" fmla="*/ 10000 w 10000"/>
                <a:gd name="connsiteY2-102" fmla="*/ 830 h 10000"/>
                <a:gd name="connsiteX3-103" fmla="*/ 9494 w 10000"/>
                <a:gd name="connsiteY3-104" fmla="*/ 0 h 10000"/>
                <a:gd name="connsiteX4-105" fmla="*/ 9477 w 10000"/>
                <a:gd name="connsiteY4-106" fmla="*/ 39 h 10000"/>
                <a:gd name="connsiteX5-107" fmla="*/ 8477 w 10000"/>
                <a:gd name="connsiteY5-108" fmla="*/ 647 h 10000"/>
                <a:gd name="connsiteX6-109" fmla="*/ 7978 w 10000"/>
                <a:gd name="connsiteY6-110" fmla="*/ 1629 h 10000"/>
                <a:gd name="connsiteX7-111" fmla="*/ 7978 w 10000"/>
                <a:gd name="connsiteY7-112" fmla="*/ 1625 h 10000"/>
                <a:gd name="connsiteX8-113" fmla="*/ 7920 w 10000"/>
                <a:gd name="connsiteY8-114" fmla="*/ 1738 h 10000"/>
                <a:gd name="connsiteX9-115" fmla="*/ 7964 w 10000"/>
                <a:gd name="connsiteY9-116" fmla="*/ 1646 h 10000"/>
                <a:gd name="connsiteX10-117" fmla="*/ 7043 w 10000"/>
                <a:gd name="connsiteY10-118" fmla="*/ 2163 h 10000"/>
                <a:gd name="connsiteX11-119" fmla="*/ 6455 w 10000"/>
                <a:gd name="connsiteY11-120" fmla="*/ 3262 h 10000"/>
                <a:gd name="connsiteX12-121" fmla="*/ 5632 w 10000"/>
                <a:gd name="connsiteY12-122" fmla="*/ 3684 h 10000"/>
                <a:gd name="connsiteX13-123" fmla="*/ 4123 w 10000"/>
                <a:gd name="connsiteY13-124" fmla="*/ 6334 h 10000"/>
                <a:gd name="connsiteX14-125" fmla="*/ 1727 w 10000"/>
                <a:gd name="connsiteY14-126" fmla="*/ 7741 h 10000"/>
                <a:gd name="connsiteX15-127" fmla="*/ 0 w 10000"/>
                <a:gd name="connsiteY15-128" fmla="*/ 9900 h 10000"/>
                <a:gd name="connsiteX16-129" fmla="*/ 2743 w 10000"/>
                <a:gd name="connsiteY16-130" fmla="*/ 10000 h 10000"/>
                <a:gd name="connsiteX17-131" fmla="*/ 5105 w 10000"/>
                <a:gd name="connsiteY17-132" fmla="*/ 6056 h 10000"/>
                <a:gd name="connsiteX18-133" fmla="*/ 5544 w 10000"/>
                <a:gd name="connsiteY18-134" fmla="*/ 4970 h 10000"/>
                <a:gd name="connsiteX19-135" fmla="*/ 6448 w 10000"/>
                <a:gd name="connsiteY19-136" fmla="*/ 4583 h 10000"/>
                <a:gd name="connsiteX20-137" fmla="*/ 6506 w 10000"/>
                <a:gd name="connsiteY20-138" fmla="*/ 4548 h 10000"/>
                <a:gd name="connsiteX21-139" fmla="*/ 7165 w 10000"/>
                <a:gd name="connsiteY21-140" fmla="*/ 3232 h 10000"/>
                <a:gd name="connsiteX22-141" fmla="*/ 8212 w 10000"/>
                <a:gd name="connsiteY22-142" fmla="*/ 2715 h 10000"/>
                <a:gd name="connsiteX23-143" fmla="*/ 8224 w 10000"/>
                <a:gd name="connsiteY23-144" fmla="*/ 2906 h 10000"/>
                <a:gd name="connsiteX0-145" fmla="*/ 8224 w 10000"/>
                <a:gd name="connsiteY0-146" fmla="*/ 2906 h 10000"/>
                <a:gd name="connsiteX1-147" fmla="*/ 8817 w 10000"/>
                <a:gd name="connsiteY1-148" fmla="*/ 1481 h 10000"/>
                <a:gd name="connsiteX2-149" fmla="*/ 10000 w 10000"/>
                <a:gd name="connsiteY2-150" fmla="*/ 830 h 10000"/>
                <a:gd name="connsiteX3-151" fmla="*/ 9494 w 10000"/>
                <a:gd name="connsiteY3-152" fmla="*/ 0 h 10000"/>
                <a:gd name="connsiteX4-153" fmla="*/ 9477 w 10000"/>
                <a:gd name="connsiteY4-154" fmla="*/ 39 h 10000"/>
                <a:gd name="connsiteX5-155" fmla="*/ 8477 w 10000"/>
                <a:gd name="connsiteY5-156" fmla="*/ 647 h 10000"/>
                <a:gd name="connsiteX6-157" fmla="*/ 7978 w 10000"/>
                <a:gd name="connsiteY6-158" fmla="*/ 1629 h 10000"/>
                <a:gd name="connsiteX7-159" fmla="*/ 7978 w 10000"/>
                <a:gd name="connsiteY7-160" fmla="*/ 1625 h 10000"/>
                <a:gd name="connsiteX8-161" fmla="*/ 7920 w 10000"/>
                <a:gd name="connsiteY8-162" fmla="*/ 1738 h 10000"/>
                <a:gd name="connsiteX9-163" fmla="*/ 7964 w 10000"/>
                <a:gd name="connsiteY9-164" fmla="*/ 1646 h 10000"/>
                <a:gd name="connsiteX10-165" fmla="*/ 7043 w 10000"/>
                <a:gd name="connsiteY10-166" fmla="*/ 2163 h 10000"/>
                <a:gd name="connsiteX11-167" fmla="*/ 6455 w 10000"/>
                <a:gd name="connsiteY11-168" fmla="*/ 3262 h 10000"/>
                <a:gd name="connsiteX12-169" fmla="*/ 5632 w 10000"/>
                <a:gd name="connsiteY12-170" fmla="*/ 3684 h 10000"/>
                <a:gd name="connsiteX13-171" fmla="*/ 4123 w 10000"/>
                <a:gd name="connsiteY13-172" fmla="*/ 6334 h 10000"/>
                <a:gd name="connsiteX14-173" fmla="*/ 1727 w 10000"/>
                <a:gd name="connsiteY14-174" fmla="*/ 7741 h 10000"/>
                <a:gd name="connsiteX15-175" fmla="*/ 0 w 10000"/>
                <a:gd name="connsiteY15-176" fmla="*/ 9900 h 10000"/>
                <a:gd name="connsiteX16-177" fmla="*/ 2743 w 10000"/>
                <a:gd name="connsiteY16-178" fmla="*/ 10000 h 10000"/>
                <a:gd name="connsiteX17-179" fmla="*/ 5105 w 10000"/>
                <a:gd name="connsiteY17-180" fmla="*/ 6056 h 10000"/>
                <a:gd name="connsiteX18-181" fmla="*/ 5544 w 10000"/>
                <a:gd name="connsiteY18-182" fmla="*/ 4970 h 10000"/>
                <a:gd name="connsiteX19-183" fmla="*/ 6448 w 10000"/>
                <a:gd name="connsiteY19-184" fmla="*/ 4583 h 10000"/>
                <a:gd name="connsiteX20-185" fmla="*/ 6506 w 10000"/>
                <a:gd name="connsiteY20-186" fmla="*/ 4548 h 10000"/>
                <a:gd name="connsiteX21-187" fmla="*/ 7165 w 10000"/>
                <a:gd name="connsiteY21-188" fmla="*/ 3232 h 10000"/>
                <a:gd name="connsiteX22-189" fmla="*/ 8100 w 10000"/>
                <a:gd name="connsiteY22-190" fmla="*/ 2950 h 10000"/>
                <a:gd name="connsiteX23-191" fmla="*/ 8224 w 10000"/>
                <a:gd name="connsiteY23-192" fmla="*/ 2906 h 10000"/>
                <a:gd name="connsiteX0-193" fmla="*/ 8173 w 10000"/>
                <a:gd name="connsiteY0-194" fmla="*/ 2906 h 10000"/>
                <a:gd name="connsiteX1-195" fmla="*/ 8817 w 10000"/>
                <a:gd name="connsiteY1-196" fmla="*/ 1481 h 10000"/>
                <a:gd name="connsiteX2-197" fmla="*/ 10000 w 10000"/>
                <a:gd name="connsiteY2-198" fmla="*/ 830 h 10000"/>
                <a:gd name="connsiteX3-199" fmla="*/ 9494 w 10000"/>
                <a:gd name="connsiteY3-200" fmla="*/ 0 h 10000"/>
                <a:gd name="connsiteX4-201" fmla="*/ 9477 w 10000"/>
                <a:gd name="connsiteY4-202" fmla="*/ 39 h 10000"/>
                <a:gd name="connsiteX5-203" fmla="*/ 8477 w 10000"/>
                <a:gd name="connsiteY5-204" fmla="*/ 647 h 10000"/>
                <a:gd name="connsiteX6-205" fmla="*/ 7978 w 10000"/>
                <a:gd name="connsiteY6-206" fmla="*/ 1629 h 10000"/>
                <a:gd name="connsiteX7-207" fmla="*/ 7978 w 10000"/>
                <a:gd name="connsiteY7-208" fmla="*/ 1625 h 10000"/>
                <a:gd name="connsiteX8-209" fmla="*/ 7920 w 10000"/>
                <a:gd name="connsiteY8-210" fmla="*/ 1738 h 10000"/>
                <a:gd name="connsiteX9-211" fmla="*/ 7964 w 10000"/>
                <a:gd name="connsiteY9-212" fmla="*/ 1646 h 10000"/>
                <a:gd name="connsiteX10-213" fmla="*/ 7043 w 10000"/>
                <a:gd name="connsiteY10-214" fmla="*/ 2163 h 10000"/>
                <a:gd name="connsiteX11-215" fmla="*/ 6455 w 10000"/>
                <a:gd name="connsiteY11-216" fmla="*/ 3262 h 10000"/>
                <a:gd name="connsiteX12-217" fmla="*/ 5632 w 10000"/>
                <a:gd name="connsiteY12-218" fmla="*/ 3684 h 10000"/>
                <a:gd name="connsiteX13-219" fmla="*/ 4123 w 10000"/>
                <a:gd name="connsiteY13-220" fmla="*/ 6334 h 10000"/>
                <a:gd name="connsiteX14-221" fmla="*/ 1727 w 10000"/>
                <a:gd name="connsiteY14-222" fmla="*/ 7741 h 10000"/>
                <a:gd name="connsiteX15-223" fmla="*/ 0 w 10000"/>
                <a:gd name="connsiteY15-224" fmla="*/ 9900 h 10000"/>
                <a:gd name="connsiteX16-225" fmla="*/ 2743 w 10000"/>
                <a:gd name="connsiteY16-226" fmla="*/ 10000 h 10000"/>
                <a:gd name="connsiteX17-227" fmla="*/ 5105 w 10000"/>
                <a:gd name="connsiteY17-228" fmla="*/ 6056 h 10000"/>
                <a:gd name="connsiteX18-229" fmla="*/ 5544 w 10000"/>
                <a:gd name="connsiteY18-230" fmla="*/ 4970 h 10000"/>
                <a:gd name="connsiteX19-231" fmla="*/ 6448 w 10000"/>
                <a:gd name="connsiteY19-232" fmla="*/ 4583 h 10000"/>
                <a:gd name="connsiteX20-233" fmla="*/ 6506 w 10000"/>
                <a:gd name="connsiteY20-234" fmla="*/ 4548 h 10000"/>
                <a:gd name="connsiteX21-235" fmla="*/ 7165 w 10000"/>
                <a:gd name="connsiteY21-236" fmla="*/ 3232 h 10000"/>
                <a:gd name="connsiteX22-237" fmla="*/ 8100 w 10000"/>
                <a:gd name="connsiteY22-238" fmla="*/ 2950 h 10000"/>
                <a:gd name="connsiteX23-239" fmla="*/ 8173 w 10000"/>
                <a:gd name="connsiteY23-240" fmla="*/ 2906 h 10000"/>
                <a:gd name="connsiteX0-241" fmla="*/ 8173 w 10000"/>
                <a:gd name="connsiteY0-242" fmla="*/ 2906 h 10000"/>
                <a:gd name="connsiteX1-243" fmla="*/ 8817 w 10000"/>
                <a:gd name="connsiteY1-244" fmla="*/ 1481 h 10000"/>
                <a:gd name="connsiteX2-245" fmla="*/ 10000 w 10000"/>
                <a:gd name="connsiteY2-246" fmla="*/ 830 h 10000"/>
                <a:gd name="connsiteX3-247" fmla="*/ 9494 w 10000"/>
                <a:gd name="connsiteY3-248" fmla="*/ 0 h 10000"/>
                <a:gd name="connsiteX4-249" fmla="*/ 9477 w 10000"/>
                <a:gd name="connsiteY4-250" fmla="*/ 39 h 10000"/>
                <a:gd name="connsiteX5-251" fmla="*/ 8477 w 10000"/>
                <a:gd name="connsiteY5-252" fmla="*/ 647 h 10000"/>
                <a:gd name="connsiteX6-253" fmla="*/ 7978 w 10000"/>
                <a:gd name="connsiteY6-254" fmla="*/ 1629 h 10000"/>
                <a:gd name="connsiteX7-255" fmla="*/ 7978 w 10000"/>
                <a:gd name="connsiteY7-256" fmla="*/ 1625 h 10000"/>
                <a:gd name="connsiteX8-257" fmla="*/ 7920 w 10000"/>
                <a:gd name="connsiteY8-258" fmla="*/ 1738 h 10000"/>
                <a:gd name="connsiteX9-259" fmla="*/ 7964 w 10000"/>
                <a:gd name="connsiteY9-260" fmla="*/ 1646 h 10000"/>
                <a:gd name="connsiteX10-261" fmla="*/ 7043 w 10000"/>
                <a:gd name="connsiteY10-262" fmla="*/ 2163 h 10000"/>
                <a:gd name="connsiteX11-263" fmla="*/ 6455 w 10000"/>
                <a:gd name="connsiteY11-264" fmla="*/ 3262 h 10000"/>
                <a:gd name="connsiteX12-265" fmla="*/ 5632 w 10000"/>
                <a:gd name="connsiteY12-266" fmla="*/ 3684 h 10000"/>
                <a:gd name="connsiteX13-267" fmla="*/ 4123 w 10000"/>
                <a:gd name="connsiteY13-268" fmla="*/ 6334 h 10000"/>
                <a:gd name="connsiteX14-269" fmla="*/ 1727 w 10000"/>
                <a:gd name="connsiteY14-270" fmla="*/ 7741 h 10000"/>
                <a:gd name="connsiteX15-271" fmla="*/ 0 w 10000"/>
                <a:gd name="connsiteY15-272" fmla="*/ 9900 h 10000"/>
                <a:gd name="connsiteX16-273" fmla="*/ 2743 w 10000"/>
                <a:gd name="connsiteY16-274" fmla="*/ 10000 h 10000"/>
                <a:gd name="connsiteX17-275" fmla="*/ 5105 w 10000"/>
                <a:gd name="connsiteY17-276" fmla="*/ 6056 h 10000"/>
                <a:gd name="connsiteX18-277" fmla="*/ 5544 w 10000"/>
                <a:gd name="connsiteY18-278" fmla="*/ 4970 h 10000"/>
                <a:gd name="connsiteX19-279" fmla="*/ 6448 w 10000"/>
                <a:gd name="connsiteY19-280" fmla="*/ 4583 h 10000"/>
                <a:gd name="connsiteX20-281" fmla="*/ 6506 w 10000"/>
                <a:gd name="connsiteY20-282" fmla="*/ 4548 h 10000"/>
                <a:gd name="connsiteX21-283" fmla="*/ 7165 w 10000"/>
                <a:gd name="connsiteY21-284" fmla="*/ 3232 h 10000"/>
                <a:gd name="connsiteX22-285" fmla="*/ 8173 w 10000"/>
                <a:gd name="connsiteY22-286" fmla="*/ 2906 h 10000"/>
                <a:gd name="connsiteX0-287" fmla="*/ 8158 w 10000"/>
                <a:gd name="connsiteY0-288" fmla="*/ 2913 h 10000"/>
                <a:gd name="connsiteX1-289" fmla="*/ 8817 w 10000"/>
                <a:gd name="connsiteY1-290" fmla="*/ 1481 h 10000"/>
                <a:gd name="connsiteX2-291" fmla="*/ 10000 w 10000"/>
                <a:gd name="connsiteY2-292" fmla="*/ 830 h 10000"/>
                <a:gd name="connsiteX3-293" fmla="*/ 9494 w 10000"/>
                <a:gd name="connsiteY3-294" fmla="*/ 0 h 10000"/>
                <a:gd name="connsiteX4-295" fmla="*/ 9477 w 10000"/>
                <a:gd name="connsiteY4-296" fmla="*/ 39 h 10000"/>
                <a:gd name="connsiteX5-297" fmla="*/ 8477 w 10000"/>
                <a:gd name="connsiteY5-298" fmla="*/ 647 h 10000"/>
                <a:gd name="connsiteX6-299" fmla="*/ 7978 w 10000"/>
                <a:gd name="connsiteY6-300" fmla="*/ 1629 h 10000"/>
                <a:gd name="connsiteX7-301" fmla="*/ 7978 w 10000"/>
                <a:gd name="connsiteY7-302" fmla="*/ 1625 h 10000"/>
                <a:gd name="connsiteX8-303" fmla="*/ 7920 w 10000"/>
                <a:gd name="connsiteY8-304" fmla="*/ 1738 h 10000"/>
                <a:gd name="connsiteX9-305" fmla="*/ 7964 w 10000"/>
                <a:gd name="connsiteY9-306" fmla="*/ 1646 h 10000"/>
                <a:gd name="connsiteX10-307" fmla="*/ 7043 w 10000"/>
                <a:gd name="connsiteY10-308" fmla="*/ 2163 h 10000"/>
                <a:gd name="connsiteX11-309" fmla="*/ 6455 w 10000"/>
                <a:gd name="connsiteY11-310" fmla="*/ 3262 h 10000"/>
                <a:gd name="connsiteX12-311" fmla="*/ 5632 w 10000"/>
                <a:gd name="connsiteY12-312" fmla="*/ 3684 h 10000"/>
                <a:gd name="connsiteX13-313" fmla="*/ 4123 w 10000"/>
                <a:gd name="connsiteY13-314" fmla="*/ 6334 h 10000"/>
                <a:gd name="connsiteX14-315" fmla="*/ 1727 w 10000"/>
                <a:gd name="connsiteY14-316" fmla="*/ 7741 h 10000"/>
                <a:gd name="connsiteX15-317" fmla="*/ 0 w 10000"/>
                <a:gd name="connsiteY15-318" fmla="*/ 9900 h 10000"/>
                <a:gd name="connsiteX16-319" fmla="*/ 2743 w 10000"/>
                <a:gd name="connsiteY16-320" fmla="*/ 10000 h 10000"/>
                <a:gd name="connsiteX17-321" fmla="*/ 5105 w 10000"/>
                <a:gd name="connsiteY17-322" fmla="*/ 6056 h 10000"/>
                <a:gd name="connsiteX18-323" fmla="*/ 5544 w 10000"/>
                <a:gd name="connsiteY18-324" fmla="*/ 4970 h 10000"/>
                <a:gd name="connsiteX19-325" fmla="*/ 6448 w 10000"/>
                <a:gd name="connsiteY19-326" fmla="*/ 4583 h 10000"/>
                <a:gd name="connsiteX20-327" fmla="*/ 6506 w 10000"/>
                <a:gd name="connsiteY20-328" fmla="*/ 4548 h 10000"/>
                <a:gd name="connsiteX21-329" fmla="*/ 7165 w 10000"/>
                <a:gd name="connsiteY21-330" fmla="*/ 3232 h 10000"/>
                <a:gd name="connsiteX22-331" fmla="*/ 8158 w 10000"/>
                <a:gd name="connsiteY22-332" fmla="*/ 2913 h 10000"/>
                <a:gd name="connsiteX0-333" fmla="*/ 8158 w 9842"/>
                <a:gd name="connsiteY0-334" fmla="*/ 2913 h 10000"/>
                <a:gd name="connsiteX1-335" fmla="*/ 8817 w 9842"/>
                <a:gd name="connsiteY1-336" fmla="*/ 1481 h 10000"/>
                <a:gd name="connsiteX2-337" fmla="*/ 9842 w 9842"/>
                <a:gd name="connsiteY2-338" fmla="*/ 726 h 10000"/>
                <a:gd name="connsiteX3-339" fmla="*/ 9494 w 9842"/>
                <a:gd name="connsiteY3-340" fmla="*/ 0 h 10000"/>
                <a:gd name="connsiteX4-341" fmla="*/ 9477 w 9842"/>
                <a:gd name="connsiteY4-342" fmla="*/ 39 h 10000"/>
                <a:gd name="connsiteX5-343" fmla="*/ 8477 w 9842"/>
                <a:gd name="connsiteY5-344" fmla="*/ 647 h 10000"/>
                <a:gd name="connsiteX6-345" fmla="*/ 7978 w 9842"/>
                <a:gd name="connsiteY6-346" fmla="*/ 1629 h 10000"/>
                <a:gd name="connsiteX7-347" fmla="*/ 7978 w 9842"/>
                <a:gd name="connsiteY7-348" fmla="*/ 1625 h 10000"/>
                <a:gd name="connsiteX8-349" fmla="*/ 7920 w 9842"/>
                <a:gd name="connsiteY8-350" fmla="*/ 1738 h 10000"/>
                <a:gd name="connsiteX9-351" fmla="*/ 7964 w 9842"/>
                <a:gd name="connsiteY9-352" fmla="*/ 1646 h 10000"/>
                <a:gd name="connsiteX10-353" fmla="*/ 7043 w 9842"/>
                <a:gd name="connsiteY10-354" fmla="*/ 2163 h 10000"/>
                <a:gd name="connsiteX11-355" fmla="*/ 6455 w 9842"/>
                <a:gd name="connsiteY11-356" fmla="*/ 3262 h 10000"/>
                <a:gd name="connsiteX12-357" fmla="*/ 5632 w 9842"/>
                <a:gd name="connsiteY12-358" fmla="*/ 3684 h 10000"/>
                <a:gd name="connsiteX13-359" fmla="*/ 4123 w 9842"/>
                <a:gd name="connsiteY13-360" fmla="*/ 6334 h 10000"/>
                <a:gd name="connsiteX14-361" fmla="*/ 1727 w 9842"/>
                <a:gd name="connsiteY14-362" fmla="*/ 7741 h 10000"/>
                <a:gd name="connsiteX15-363" fmla="*/ 0 w 9842"/>
                <a:gd name="connsiteY15-364" fmla="*/ 9900 h 10000"/>
                <a:gd name="connsiteX16-365" fmla="*/ 2743 w 9842"/>
                <a:gd name="connsiteY16-366" fmla="*/ 10000 h 10000"/>
                <a:gd name="connsiteX17-367" fmla="*/ 5105 w 9842"/>
                <a:gd name="connsiteY17-368" fmla="*/ 6056 h 10000"/>
                <a:gd name="connsiteX18-369" fmla="*/ 5544 w 9842"/>
                <a:gd name="connsiteY18-370" fmla="*/ 4970 h 10000"/>
                <a:gd name="connsiteX19-371" fmla="*/ 6448 w 9842"/>
                <a:gd name="connsiteY19-372" fmla="*/ 4583 h 10000"/>
                <a:gd name="connsiteX20-373" fmla="*/ 6506 w 9842"/>
                <a:gd name="connsiteY20-374" fmla="*/ 4548 h 10000"/>
                <a:gd name="connsiteX21-375" fmla="*/ 7165 w 9842"/>
                <a:gd name="connsiteY21-376" fmla="*/ 3232 h 10000"/>
                <a:gd name="connsiteX22-377" fmla="*/ 8158 w 9842"/>
                <a:gd name="connsiteY22-378" fmla="*/ 2913 h 10000"/>
                <a:gd name="connsiteX0-379" fmla="*/ 8289 w 10000"/>
                <a:gd name="connsiteY0-380" fmla="*/ 2913 h 10000"/>
                <a:gd name="connsiteX1-381" fmla="*/ 9093 w 10000"/>
                <a:gd name="connsiteY1-382" fmla="*/ 1150 h 10000"/>
                <a:gd name="connsiteX2-383" fmla="*/ 10000 w 10000"/>
                <a:gd name="connsiteY2-384" fmla="*/ 726 h 10000"/>
                <a:gd name="connsiteX3-385" fmla="*/ 9646 w 10000"/>
                <a:gd name="connsiteY3-386" fmla="*/ 0 h 10000"/>
                <a:gd name="connsiteX4-387" fmla="*/ 9629 w 10000"/>
                <a:gd name="connsiteY4-388" fmla="*/ 39 h 10000"/>
                <a:gd name="connsiteX5-389" fmla="*/ 8613 w 10000"/>
                <a:gd name="connsiteY5-390" fmla="*/ 647 h 10000"/>
                <a:gd name="connsiteX6-391" fmla="*/ 8106 w 10000"/>
                <a:gd name="connsiteY6-392" fmla="*/ 1629 h 10000"/>
                <a:gd name="connsiteX7-393" fmla="*/ 8106 w 10000"/>
                <a:gd name="connsiteY7-394" fmla="*/ 1625 h 10000"/>
                <a:gd name="connsiteX8-395" fmla="*/ 8047 w 10000"/>
                <a:gd name="connsiteY8-396" fmla="*/ 1738 h 10000"/>
                <a:gd name="connsiteX9-397" fmla="*/ 8092 w 10000"/>
                <a:gd name="connsiteY9-398" fmla="*/ 1646 h 10000"/>
                <a:gd name="connsiteX10-399" fmla="*/ 7156 w 10000"/>
                <a:gd name="connsiteY10-400" fmla="*/ 2163 h 10000"/>
                <a:gd name="connsiteX11-401" fmla="*/ 6559 w 10000"/>
                <a:gd name="connsiteY11-402" fmla="*/ 3262 h 10000"/>
                <a:gd name="connsiteX12-403" fmla="*/ 5722 w 10000"/>
                <a:gd name="connsiteY12-404" fmla="*/ 3684 h 10000"/>
                <a:gd name="connsiteX13-405" fmla="*/ 4189 w 10000"/>
                <a:gd name="connsiteY13-406" fmla="*/ 6334 h 10000"/>
                <a:gd name="connsiteX14-407" fmla="*/ 1755 w 10000"/>
                <a:gd name="connsiteY14-408" fmla="*/ 7741 h 10000"/>
                <a:gd name="connsiteX15-409" fmla="*/ 0 w 10000"/>
                <a:gd name="connsiteY15-410" fmla="*/ 9900 h 10000"/>
                <a:gd name="connsiteX16-411" fmla="*/ 2787 w 10000"/>
                <a:gd name="connsiteY16-412" fmla="*/ 10000 h 10000"/>
                <a:gd name="connsiteX17-413" fmla="*/ 5187 w 10000"/>
                <a:gd name="connsiteY17-414" fmla="*/ 6056 h 10000"/>
                <a:gd name="connsiteX18-415" fmla="*/ 5633 w 10000"/>
                <a:gd name="connsiteY18-416" fmla="*/ 4970 h 10000"/>
                <a:gd name="connsiteX19-417" fmla="*/ 6552 w 10000"/>
                <a:gd name="connsiteY19-418" fmla="*/ 4583 h 10000"/>
                <a:gd name="connsiteX20-419" fmla="*/ 6610 w 10000"/>
                <a:gd name="connsiteY20-420" fmla="*/ 4548 h 10000"/>
                <a:gd name="connsiteX21-421" fmla="*/ 7280 w 10000"/>
                <a:gd name="connsiteY21-422" fmla="*/ 3232 h 10000"/>
                <a:gd name="connsiteX22-423" fmla="*/ 8289 w 10000"/>
                <a:gd name="connsiteY22-424" fmla="*/ 2913 h 10000"/>
                <a:gd name="connsiteX0-425" fmla="*/ 8289 w 10000"/>
                <a:gd name="connsiteY0-426" fmla="*/ 2913 h 10000"/>
                <a:gd name="connsiteX1-427" fmla="*/ 9339 w 10000"/>
                <a:gd name="connsiteY1-428" fmla="*/ 1150 h 10000"/>
                <a:gd name="connsiteX2-429" fmla="*/ 10000 w 10000"/>
                <a:gd name="connsiteY2-430" fmla="*/ 726 h 10000"/>
                <a:gd name="connsiteX3-431" fmla="*/ 9646 w 10000"/>
                <a:gd name="connsiteY3-432" fmla="*/ 0 h 10000"/>
                <a:gd name="connsiteX4-433" fmla="*/ 9629 w 10000"/>
                <a:gd name="connsiteY4-434" fmla="*/ 39 h 10000"/>
                <a:gd name="connsiteX5-435" fmla="*/ 8613 w 10000"/>
                <a:gd name="connsiteY5-436" fmla="*/ 647 h 10000"/>
                <a:gd name="connsiteX6-437" fmla="*/ 8106 w 10000"/>
                <a:gd name="connsiteY6-438" fmla="*/ 1629 h 10000"/>
                <a:gd name="connsiteX7-439" fmla="*/ 8106 w 10000"/>
                <a:gd name="connsiteY7-440" fmla="*/ 1625 h 10000"/>
                <a:gd name="connsiteX8-441" fmla="*/ 8047 w 10000"/>
                <a:gd name="connsiteY8-442" fmla="*/ 1738 h 10000"/>
                <a:gd name="connsiteX9-443" fmla="*/ 8092 w 10000"/>
                <a:gd name="connsiteY9-444" fmla="*/ 1646 h 10000"/>
                <a:gd name="connsiteX10-445" fmla="*/ 7156 w 10000"/>
                <a:gd name="connsiteY10-446" fmla="*/ 2163 h 10000"/>
                <a:gd name="connsiteX11-447" fmla="*/ 6559 w 10000"/>
                <a:gd name="connsiteY11-448" fmla="*/ 3262 h 10000"/>
                <a:gd name="connsiteX12-449" fmla="*/ 5722 w 10000"/>
                <a:gd name="connsiteY12-450" fmla="*/ 3684 h 10000"/>
                <a:gd name="connsiteX13-451" fmla="*/ 4189 w 10000"/>
                <a:gd name="connsiteY13-452" fmla="*/ 6334 h 10000"/>
                <a:gd name="connsiteX14-453" fmla="*/ 1755 w 10000"/>
                <a:gd name="connsiteY14-454" fmla="*/ 7741 h 10000"/>
                <a:gd name="connsiteX15-455" fmla="*/ 0 w 10000"/>
                <a:gd name="connsiteY15-456" fmla="*/ 9900 h 10000"/>
                <a:gd name="connsiteX16-457" fmla="*/ 2787 w 10000"/>
                <a:gd name="connsiteY16-458" fmla="*/ 10000 h 10000"/>
                <a:gd name="connsiteX17-459" fmla="*/ 5187 w 10000"/>
                <a:gd name="connsiteY17-460" fmla="*/ 6056 h 10000"/>
                <a:gd name="connsiteX18-461" fmla="*/ 5633 w 10000"/>
                <a:gd name="connsiteY18-462" fmla="*/ 4970 h 10000"/>
                <a:gd name="connsiteX19-463" fmla="*/ 6552 w 10000"/>
                <a:gd name="connsiteY19-464" fmla="*/ 4583 h 10000"/>
                <a:gd name="connsiteX20-465" fmla="*/ 6610 w 10000"/>
                <a:gd name="connsiteY20-466" fmla="*/ 4548 h 10000"/>
                <a:gd name="connsiteX21-467" fmla="*/ 7280 w 10000"/>
                <a:gd name="connsiteY21-468" fmla="*/ 3232 h 10000"/>
                <a:gd name="connsiteX22-469" fmla="*/ 8289 w 10000"/>
                <a:gd name="connsiteY22-470" fmla="*/ 2913 h 100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Lst>
              <a:rect l="l" t="t" r="r" b="b"/>
              <a:pathLst>
                <a:path w="10000" h="10000">
                  <a:moveTo>
                    <a:pt x="8289" y="2913"/>
                  </a:moveTo>
                  <a:lnTo>
                    <a:pt x="9339" y="1150"/>
                  </a:lnTo>
                  <a:lnTo>
                    <a:pt x="10000" y="726"/>
                  </a:lnTo>
                  <a:lnTo>
                    <a:pt x="9646" y="0"/>
                  </a:lnTo>
                  <a:cubicBezTo>
                    <a:pt x="9640" y="13"/>
                    <a:pt x="9635" y="26"/>
                    <a:pt x="9629" y="39"/>
                  </a:cubicBezTo>
                  <a:lnTo>
                    <a:pt x="8613" y="647"/>
                  </a:lnTo>
                  <a:lnTo>
                    <a:pt x="8106" y="1629"/>
                  </a:lnTo>
                  <a:lnTo>
                    <a:pt x="8106" y="1625"/>
                  </a:lnTo>
                  <a:cubicBezTo>
                    <a:pt x="8087" y="1663"/>
                    <a:pt x="8066" y="1700"/>
                    <a:pt x="8047" y="1738"/>
                  </a:cubicBezTo>
                  <a:cubicBezTo>
                    <a:pt x="8062" y="1707"/>
                    <a:pt x="8077" y="1677"/>
                    <a:pt x="8092" y="1646"/>
                  </a:cubicBezTo>
                  <a:lnTo>
                    <a:pt x="7156" y="2163"/>
                  </a:lnTo>
                  <a:lnTo>
                    <a:pt x="6559" y="3262"/>
                  </a:lnTo>
                  <a:lnTo>
                    <a:pt x="5722" y="3684"/>
                  </a:lnTo>
                  <a:lnTo>
                    <a:pt x="4189" y="6334"/>
                  </a:lnTo>
                  <a:lnTo>
                    <a:pt x="1755" y="7741"/>
                  </a:lnTo>
                  <a:lnTo>
                    <a:pt x="0" y="9900"/>
                  </a:lnTo>
                  <a:lnTo>
                    <a:pt x="2787" y="10000"/>
                  </a:lnTo>
                  <a:lnTo>
                    <a:pt x="5187" y="6056"/>
                  </a:lnTo>
                  <a:lnTo>
                    <a:pt x="5633" y="4970"/>
                  </a:lnTo>
                  <a:lnTo>
                    <a:pt x="6552" y="4583"/>
                  </a:lnTo>
                  <a:cubicBezTo>
                    <a:pt x="6657" y="4526"/>
                    <a:pt x="6573" y="4571"/>
                    <a:pt x="6610" y="4548"/>
                  </a:cubicBezTo>
                  <a:lnTo>
                    <a:pt x="7280" y="3232"/>
                  </a:lnTo>
                  <a:lnTo>
                    <a:pt x="8289" y="2913"/>
                  </a:lnTo>
                  <a:close/>
                </a:path>
              </a:pathLst>
            </a:custGeom>
            <a:solidFill>
              <a:srgbClr val="B5B5B6"/>
            </a:solidFill>
            <a:ln>
              <a:noFill/>
            </a:ln>
            <a:extLst>
              <a:ext uri="{91240B29-F687-4F45-9708-019B960494DF}">
                <a14:hiddenLine xmlns:a14="http://schemas.microsoft.com/office/drawing/2010/main" w="9525">
                  <a:solidFill>
                    <a:srgbClr val="000000"/>
                  </a:solidFill>
                  <a:round/>
                </a14:hiddenLine>
              </a:ext>
            </a:extLst>
          </p:spPr>
          <p:txBody>
            <a:bodyPr vert="horz" wrap="square" lIns="90305" tIns="45153" rIns="90305" bIns="45153" numCol="1" anchor="t" anchorCtr="0" compatLnSpc="1"/>
            <a:lstStyle/>
            <a:p>
              <a:endParaRPr lang="zh-CN" altLang="en-US" sz="1875"/>
            </a:p>
          </p:txBody>
        </p:sp>
      </p:grpSp>
      <p:grpSp>
        <p:nvGrpSpPr>
          <p:cNvPr id="41" name="组合 40"/>
          <p:cNvGrpSpPr/>
          <p:nvPr/>
        </p:nvGrpSpPr>
        <p:grpSpPr>
          <a:xfrm>
            <a:off x="0" y="33512"/>
            <a:ext cx="5318774" cy="5333652"/>
            <a:chOff x="117866" y="80153"/>
            <a:chExt cx="5267744" cy="5237586"/>
          </a:xfrm>
          <a:gradFill flip="none" rotWithShape="1">
            <a:gsLst>
              <a:gs pos="0">
                <a:srgbClr val="D9AA27">
                  <a:shade val="30000"/>
                  <a:satMod val="115000"/>
                </a:srgbClr>
              </a:gs>
              <a:gs pos="50000">
                <a:srgbClr val="D9AA27">
                  <a:shade val="67500"/>
                  <a:satMod val="115000"/>
                </a:srgbClr>
              </a:gs>
              <a:gs pos="100000">
                <a:srgbClr val="D9AA27">
                  <a:shade val="100000"/>
                  <a:satMod val="115000"/>
                </a:srgbClr>
              </a:gs>
            </a:gsLst>
            <a:lin ang="18900000" scaled="1"/>
            <a:tileRect/>
          </a:gradFill>
        </p:grpSpPr>
        <p:sp>
          <p:nvSpPr>
            <p:cNvPr id="42" name="Freeform 41"/>
            <p:cNvSpPr/>
            <p:nvPr/>
          </p:nvSpPr>
          <p:spPr bwMode="auto">
            <a:xfrm>
              <a:off x="4264801" y="80153"/>
              <a:ext cx="1120809" cy="1576939"/>
            </a:xfrm>
            <a:custGeom>
              <a:avLst/>
              <a:gdLst>
                <a:gd name="T0" fmla="*/ 0 w 617"/>
                <a:gd name="T1" fmla="*/ 780 h 870"/>
                <a:gd name="T2" fmla="*/ 251 w 617"/>
                <a:gd name="T3" fmla="*/ 0 h 870"/>
                <a:gd name="T4" fmla="*/ 617 w 617"/>
                <a:gd name="T5" fmla="*/ 0 h 870"/>
                <a:gd name="T6" fmla="*/ 343 w 617"/>
                <a:gd name="T7" fmla="*/ 870 h 870"/>
                <a:gd name="T8" fmla="*/ 0 w 617"/>
                <a:gd name="T9" fmla="*/ 780 h 870"/>
              </a:gdLst>
              <a:ahLst/>
              <a:cxnLst>
                <a:cxn ang="0">
                  <a:pos x="T0" y="T1"/>
                </a:cxn>
                <a:cxn ang="0">
                  <a:pos x="T2" y="T3"/>
                </a:cxn>
                <a:cxn ang="0">
                  <a:pos x="T4" y="T5"/>
                </a:cxn>
                <a:cxn ang="0">
                  <a:pos x="T6" y="T7"/>
                </a:cxn>
                <a:cxn ang="0">
                  <a:pos x="T8" y="T9"/>
                </a:cxn>
              </a:cxnLst>
              <a:rect l="0" t="0" r="r" b="b"/>
              <a:pathLst>
                <a:path w="617" h="870">
                  <a:moveTo>
                    <a:pt x="0" y="780"/>
                  </a:moveTo>
                  <a:lnTo>
                    <a:pt x="251" y="0"/>
                  </a:lnTo>
                  <a:lnTo>
                    <a:pt x="617" y="0"/>
                  </a:lnTo>
                  <a:lnTo>
                    <a:pt x="343" y="870"/>
                  </a:lnTo>
                  <a:lnTo>
                    <a:pt x="0" y="780"/>
                  </a:lnTo>
                  <a:close/>
                </a:path>
              </a:pathLst>
            </a:custGeom>
            <a:grpFill/>
            <a:ln>
              <a:noFill/>
            </a:ln>
          </p:spPr>
          <p:txBody>
            <a:bodyPr vert="horz" wrap="square" lIns="90305" tIns="45153" rIns="90305" bIns="45153" numCol="1" anchor="t" anchorCtr="0" compatLnSpc="1"/>
            <a:lstStyle/>
            <a:p>
              <a:endParaRPr lang="zh-CN" altLang="en-US" sz="1875">
                <a:solidFill>
                  <a:srgbClr val="D9AA27"/>
                </a:solidFill>
              </a:endParaRPr>
            </a:p>
          </p:txBody>
        </p:sp>
        <p:sp>
          <p:nvSpPr>
            <p:cNvPr id="43" name="Freeform 42"/>
            <p:cNvSpPr/>
            <p:nvPr/>
          </p:nvSpPr>
          <p:spPr bwMode="auto">
            <a:xfrm>
              <a:off x="4225461" y="700380"/>
              <a:ext cx="666482" cy="957040"/>
            </a:xfrm>
            <a:custGeom>
              <a:avLst/>
              <a:gdLst>
                <a:gd name="T0" fmla="*/ 137 w 406"/>
                <a:gd name="T1" fmla="*/ 0 h 528"/>
                <a:gd name="T2" fmla="*/ 406 w 406"/>
                <a:gd name="T3" fmla="*/ 528 h 528"/>
                <a:gd name="T4" fmla="*/ 0 w 406"/>
                <a:gd name="T5" fmla="*/ 528 h 528"/>
                <a:gd name="T6" fmla="*/ 137 w 406"/>
                <a:gd name="T7" fmla="*/ 0 h 528"/>
              </a:gdLst>
              <a:ahLst/>
              <a:cxnLst>
                <a:cxn ang="0">
                  <a:pos x="T0" y="T1"/>
                </a:cxn>
                <a:cxn ang="0">
                  <a:pos x="T2" y="T3"/>
                </a:cxn>
                <a:cxn ang="0">
                  <a:pos x="T4" y="T5"/>
                </a:cxn>
                <a:cxn ang="0">
                  <a:pos x="T6" y="T7"/>
                </a:cxn>
              </a:cxnLst>
              <a:rect l="0" t="0" r="r" b="b"/>
              <a:pathLst>
                <a:path w="406" h="528">
                  <a:moveTo>
                    <a:pt x="137" y="0"/>
                  </a:moveTo>
                  <a:lnTo>
                    <a:pt x="406" y="528"/>
                  </a:lnTo>
                  <a:lnTo>
                    <a:pt x="0" y="528"/>
                  </a:lnTo>
                  <a:lnTo>
                    <a:pt x="137" y="0"/>
                  </a:lnTo>
                  <a:close/>
                </a:path>
              </a:pathLst>
            </a:custGeom>
            <a:solidFill>
              <a:srgbClr val="AE8102"/>
            </a:solidFill>
            <a:ln>
              <a:noFill/>
            </a:ln>
          </p:spPr>
          <p:txBody>
            <a:bodyPr vert="horz" wrap="square" lIns="90305" tIns="45153" rIns="90305" bIns="45153" numCol="1" anchor="t" anchorCtr="0" compatLnSpc="1"/>
            <a:lstStyle/>
            <a:p>
              <a:endParaRPr lang="zh-CN" altLang="en-US" sz="1875">
                <a:solidFill>
                  <a:srgbClr val="D9AA27"/>
                </a:solidFill>
              </a:endParaRPr>
            </a:p>
          </p:txBody>
        </p:sp>
        <p:sp>
          <p:nvSpPr>
            <p:cNvPr id="44" name="Freeform 43"/>
            <p:cNvSpPr/>
            <p:nvPr/>
          </p:nvSpPr>
          <p:spPr bwMode="auto">
            <a:xfrm>
              <a:off x="3540307" y="700380"/>
              <a:ext cx="914361" cy="1627693"/>
            </a:xfrm>
            <a:custGeom>
              <a:avLst/>
              <a:gdLst>
                <a:gd name="T0" fmla="*/ 0 w 557"/>
                <a:gd name="T1" fmla="*/ 806 h 898"/>
                <a:gd name="T2" fmla="*/ 193 w 557"/>
                <a:gd name="T3" fmla="*/ 0 h 898"/>
                <a:gd name="T4" fmla="*/ 557 w 557"/>
                <a:gd name="T5" fmla="*/ 0 h 898"/>
                <a:gd name="T6" fmla="*/ 344 w 557"/>
                <a:gd name="T7" fmla="*/ 898 h 898"/>
                <a:gd name="T8" fmla="*/ 0 w 557"/>
                <a:gd name="T9" fmla="*/ 806 h 898"/>
              </a:gdLst>
              <a:ahLst/>
              <a:cxnLst>
                <a:cxn ang="0">
                  <a:pos x="T0" y="T1"/>
                </a:cxn>
                <a:cxn ang="0">
                  <a:pos x="T2" y="T3"/>
                </a:cxn>
                <a:cxn ang="0">
                  <a:pos x="T4" y="T5"/>
                </a:cxn>
                <a:cxn ang="0">
                  <a:pos x="T6" y="T7"/>
                </a:cxn>
                <a:cxn ang="0">
                  <a:pos x="T8" y="T9"/>
                </a:cxn>
              </a:cxnLst>
              <a:rect l="0" t="0" r="r" b="b"/>
              <a:pathLst>
                <a:path w="557" h="898">
                  <a:moveTo>
                    <a:pt x="0" y="806"/>
                  </a:moveTo>
                  <a:lnTo>
                    <a:pt x="193" y="0"/>
                  </a:lnTo>
                  <a:lnTo>
                    <a:pt x="557" y="0"/>
                  </a:lnTo>
                  <a:lnTo>
                    <a:pt x="344" y="898"/>
                  </a:lnTo>
                  <a:lnTo>
                    <a:pt x="0" y="806"/>
                  </a:lnTo>
                  <a:close/>
                </a:path>
              </a:pathLst>
            </a:custGeom>
            <a:grpFill/>
            <a:ln>
              <a:noFill/>
            </a:ln>
          </p:spPr>
          <p:txBody>
            <a:bodyPr vert="horz" wrap="square" lIns="90305" tIns="45153" rIns="90305" bIns="45153" numCol="1" anchor="t" anchorCtr="0" compatLnSpc="1"/>
            <a:lstStyle/>
            <a:p>
              <a:endParaRPr lang="zh-CN" altLang="en-US" sz="1875">
                <a:solidFill>
                  <a:srgbClr val="D9AA27"/>
                </a:solidFill>
              </a:endParaRPr>
            </a:p>
          </p:txBody>
        </p:sp>
        <p:sp>
          <p:nvSpPr>
            <p:cNvPr id="45" name="Freeform 44"/>
            <p:cNvSpPr/>
            <p:nvPr/>
          </p:nvSpPr>
          <p:spPr bwMode="auto">
            <a:xfrm>
              <a:off x="3433928" y="1332476"/>
              <a:ext cx="666482" cy="996917"/>
            </a:xfrm>
            <a:custGeom>
              <a:avLst/>
              <a:gdLst>
                <a:gd name="T0" fmla="*/ 155 w 406"/>
                <a:gd name="T1" fmla="*/ 0 h 550"/>
                <a:gd name="T2" fmla="*/ 406 w 406"/>
                <a:gd name="T3" fmla="*/ 550 h 550"/>
                <a:gd name="T4" fmla="*/ 0 w 406"/>
                <a:gd name="T5" fmla="*/ 550 h 550"/>
                <a:gd name="T6" fmla="*/ 155 w 406"/>
                <a:gd name="T7" fmla="*/ 0 h 550"/>
              </a:gdLst>
              <a:ahLst/>
              <a:cxnLst>
                <a:cxn ang="0">
                  <a:pos x="T0" y="T1"/>
                </a:cxn>
                <a:cxn ang="0">
                  <a:pos x="T2" y="T3"/>
                </a:cxn>
                <a:cxn ang="0">
                  <a:pos x="T4" y="T5"/>
                </a:cxn>
                <a:cxn ang="0">
                  <a:pos x="T6" y="T7"/>
                </a:cxn>
              </a:cxnLst>
              <a:rect l="0" t="0" r="r" b="b"/>
              <a:pathLst>
                <a:path w="406" h="550">
                  <a:moveTo>
                    <a:pt x="155" y="0"/>
                  </a:moveTo>
                  <a:lnTo>
                    <a:pt x="406" y="550"/>
                  </a:lnTo>
                  <a:lnTo>
                    <a:pt x="0" y="550"/>
                  </a:lnTo>
                  <a:lnTo>
                    <a:pt x="155" y="0"/>
                  </a:lnTo>
                  <a:close/>
                </a:path>
              </a:pathLst>
            </a:custGeom>
            <a:solidFill>
              <a:srgbClr val="AE8102"/>
            </a:solidFill>
            <a:ln>
              <a:noFill/>
            </a:ln>
            <a:extLst>
              <a:ext uri="{91240B29-F687-4F45-9708-019B960494DF}">
                <a14:hiddenLine xmlns:a14="http://schemas.microsoft.com/office/drawing/2010/main" w="9525">
                  <a:solidFill>
                    <a:srgbClr val="000000"/>
                  </a:solidFill>
                  <a:round/>
                </a14:hiddenLine>
              </a:ext>
            </a:extLst>
          </p:spPr>
          <p:txBody>
            <a:bodyPr vert="horz" wrap="square" lIns="90305" tIns="45153" rIns="90305" bIns="45153" numCol="1" anchor="t" anchorCtr="0" compatLnSpc="1"/>
            <a:lstStyle/>
            <a:p>
              <a:endParaRPr lang="zh-CN" altLang="en-US" sz="1875">
                <a:solidFill>
                  <a:srgbClr val="D9AA27"/>
                </a:solidFill>
              </a:endParaRPr>
            </a:p>
          </p:txBody>
        </p:sp>
        <p:sp>
          <p:nvSpPr>
            <p:cNvPr id="46" name="Freeform 45"/>
            <p:cNvSpPr/>
            <p:nvPr/>
          </p:nvSpPr>
          <p:spPr bwMode="auto">
            <a:xfrm>
              <a:off x="2747869" y="1330664"/>
              <a:ext cx="940626" cy="1654881"/>
            </a:xfrm>
            <a:custGeom>
              <a:avLst/>
              <a:gdLst>
                <a:gd name="T0" fmla="*/ 0 w 573"/>
                <a:gd name="T1" fmla="*/ 822 h 913"/>
                <a:gd name="T2" fmla="*/ 208 w 573"/>
                <a:gd name="T3" fmla="*/ 0 h 913"/>
                <a:gd name="T4" fmla="*/ 573 w 573"/>
                <a:gd name="T5" fmla="*/ 0 h 913"/>
                <a:gd name="T6" fmla="*/ 343 w 573"/>
                <a:gd name="T7" fmla="*/ 913 h 913"/>
                <a:gd name="T8" fmla="*/ 0 w 573"/>
                <a:gd name="T9" fmla="*/ 822 h 913"/>
              </a:gdLst>
              <a:ahLst/>
              <a:cxnLst>
                <a:cxn ang="0">
                  <a:pos x="T0" y="T1"/>
                </a:cxn>
                <a:cxn ang="0">
                  <a:pos x="T2" y="T3"/>
                </a:cxn>
                <a:cxn ang="0">
                  <a:pos x="T4" y="T5"/>
                </a:cxn>
                <a:cxn ang="0">
                  <a:pos x="T6" y="T7"/>
                </a:cxn>
                <a:cxn ang="0">
                  <a:pos x="T8" y="T9"/>
                </a:cxn>
              </a:cxnLst>
              <a:rect l="0" t="0" r="r" b="b"/>
              <a:pathLst>
                <a:path w="573" h="913">
                  <a:moveTo>
                    <a:pt x="0" y="822"/>
                  </a:moveTo>
                  <a:lnTo>
                    <a:pt x="208" y="0"/>
                  </a:lnTo>
                  <a:lnTo>
                    <a:pt x="573" y="0"/>
                  </a:lnTo>
                  <a:lnTo>
                    <a:pt x="343" y="913"/>
                  </a:lnTo>
                  <a:lnTo>
                    <a:pt x="0" y="822"/>
                  </a:lnTo>
                  <a:close/>
                </a:path>
              </a:pathLst>
            </a:custGeom>
            <a:grpFill/>
            <a:ln>
              <a:noFill/>
            </a:ln>
          </p:spPr>
          <p:txBody>
            <a:bodyPr vert="horz" wrap="square" lIns="90305" tIns="45153" rIns="90305" bIns="45153" numCol="1" anchor="t" anchorCtr="0" compatLnSpc="1"/>
            <a:lstStyle/>
            <a:p>
              <a:endParaRPr lang="zh-CN" altLang="en-US" sz="1875">
                <a:solidFill>
                  <a:srgbClr val="D9AA27"/>
                </a:solidFill>
              </a:endParaRPr>
            </a:p>
          </p:txBody>
        </p:sp>
        <p:sp>
          <p:nvSpPr>
            <p:cNvPr id="47" name="Freeform 46"/>
            <p:cNvSpPr/>
            <p:nvPr/>
          </p:nvSpPr>
          <p:spPr bwMode="auto">
            <a:xfrm>
              <a:off x="2641022" y="1907062"/>
              <a:ext cx="666482" cy="1085733"/>
            </a:xfrm>
            <a:custGeom>
              <a:avLst/>
              <a:gdLst>
                <a:gd name="T0" fmla="*/ 172 w 406"/>
                <a:gd name="T1" fmla="*/ 0 h 599"/>
                <a:gd name="T2" fmla="*/ 406 w 406"/>
                <a:gd name="T3" fmla="*/ 599 h 599"/>
                <a:gd name="T4" fmla="*/ 0 w 406"/>
                <a:gd name="T5" fmla="*/ 599 h 599"/>
                <a:gd name="T6" fmla="*/ 172 w 406"/>
                <a:gd name="T7" fmla="*/ 0 h 599"/>
              </a:gdLst>
              <a:ahLst/>
              <a:cxnLst>
                <a:cxn ang="0">
                  <a:pos x="T0" y="T1"/>
                </a:cxn>
                <a:cxn ang="0">
                  <a:pos x="T2" y="T3"/>
                </a:cxn>
                <a:cxn ang="0">
                  <a:pos x="T4" y="T5"/>
                </a:cxn>
                <a:cxn ang="0">
                  <a:pos x="T6" y="T7"/>
                </a:cxn>
              </a:cxnLst>
              <a:rect l="0" t="0" r="r" b="b"/>
              <a:pathLst>
                <a:path w="406" h="599">
                  <a:moveTo>
                    <a:pt x="172" y="0"/>
                  </a:moveTo>
                  <a:lnTo>
                    <a:pt x="406" y="599"/>
                  </a:lnTo>
                  <a:lnTo>
                    <a:pt x="0" y="599"/>
                  </a:lnTo>
                  <a:lnTo>
                    <a:pt x="172" y="0"/>
                  </a:lnTo>
                  <a:close/>
                </a:path>
              </a:pathLst>
            </a:custGeom>
            <a:solidFill>
              <a:srgbClr val="AE8102"/>
            </a:solidFill>
            <a:ln>
              <a:noFill/>
            </a:ln>
            <a:extLst>
              <a:ext uri="{91240B29-F687-4F45-9708-019B960494DF}">
                <a14:hiddenLine xmlns:a14="http://schemas.microsoft.com/office/drawing/2010/main" w="9525">
                  <a:solidFill>
                    <a:srgbClr val="000000"/>
                  </a:solidFill>
                  <a:round/>
                </a14:hiddenLine>
              </a:ext>
            </a:extLst>
          </p:spPr>
          <p:txBody>
            <a:bodyPr vert="horz" wrap="square" lIns="90305" tIns="45153" rIns="90305" bIns="45153" numCol="1" anchor="t" anchorCtr="0" compatLnSpc="1"/>
            <a:lstStyle/>
            <a:p>
              <a:endParaRPr lang="zh-CN" altLang="en-US" sz="1875">
                <a:solidFill>
                  <a:srgbClr val="D9AA27"/>
                </a:solidFill>
              </a:endParaRPr>
            </a:p>
          </p:txBody>
        </p:sp>
        <p:sp>
          <p:nvSpPr>
            <p:cNvPr id="48" name="Freeform 47"/>
            <p:cNvSpPr/>
            <p:nvPr/>
          </p:nvSpPr>
          <p:spPr bwMode="auto">
            <a:xfrm>
              <a:off x="117866" y="3489356"/>
              <a:ext cx="2516565" cy="1828383"/>
            </a:xfrm>
            <a:custGeom>
              <a:avLst/>
              <a:gdLst>
                <a:gd name="T0" fmla="*/ 0 w 1546"/>
                <a:gd name="T1" fmla="*/ 1005 h 1005"/>
                <a:gd name="T2" fmla="*/ 0 w 1546"/>
                <a:gd name="T3" fmla="*/ 202 h 1005"/>
                <a:gd name="T4" fmla="*/ 1146 w 1546"/>
                <a:gd name="T5" fmla="*/ 0 h 1005"/>
                <a:gd name="T6" fmla="*/ 1546 w 1546"/>
                <a:gd name="T7" fmla="*/ 14 h 1005"/>
                <a:gd name="T8" fmla="*/ 838 w 1546"/>
                <a:gd name="T9" fmla="*/ 1005 h 1005"/>
                <a:gd name="T10" fmla="*/ 0 w 1546"/>
                <a:gd name="T11" fmla="*/ 1005 h 1005"/>
                <a:gd name="connsiteX0" fmla="*/ 0 w 9916"/>
                <a:gd name="connsiteY0" fmla="*/ 10028 h 10028"/>
                <a:gd name="connsiteX1" fmla="*/ 0 w 9916"/>
                <a:gd name="connsiteY1" fmla="*/ 2038 h 10028"/>
                <a:gd name="connsiteX2" fmla="*/ 7413 w 9916"/>
                <a:gd name="connsiteY2" fmla="*/ 28 h 10028"/>
                <a:gd name="connsiteX3" fmla="*/ 9916 w 9916"/>
                <a:gd name="connsiteY3" fmla="*/ 0 h 10028"/>
                <a:gd name="connsiteX4" fmla="*/ 5420 w 9916"/>
                <a:gd name="connsiteY4" fmla="*/ 10028 h 10028"/>
                <a:gd name="connsiteX5" fmla="*/ 0 w 9916"/>
                <a:gd name="connsiteY5" fmla="*/ 10028 h 10028"/>
                <a:gd name="connsiteX0-1" fmla="*/ 0 w 10000"/>
                <a:gd name="connsiteY0-2" fmla="*/ 10009 h 10009"/>
                <a:gd name="connsiteX1-3" fmla="*/ 0 w 10000"/>
                <a:gd name="connsiteY1-4" fmla="*/ 2041 h 10009"/>
                <a:gd name="connsiteX2-5" fmla="*/ 7464 w 10000"/>
                <a:gd name="connsiteY2-6" fmla="*/ 0 h 10009"/>
                <a:gd name="connsiteX3-7" fmla="*/ 10000 w 10000"/>
                <a:gd name="connsiteY3-8" fmla="*/ 9 h 10009"/>
                <a:gd name="connsiteX4-9" fmla="*/ 5466 w 10000"/>
                <a:gd name="connsiteY4-10" fmla="*/ 10009 h 10009"/>
                <a:gd name="connsiteX5-11" fmla="*/ 0 w 10000"/>
                <a:gd name="connsiteY5-12" fmla="*/ 10009 h 1000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0000" h="10009">
                  <a:moveTo>
                    <a:pt x="0" y="10009"/>
                  </a:moveTo>
                  <a:lnTo>
                    <a:pt x="0" y="2041"/>
                  </a:lnTo>
                  <a:lnTo>
                    <a:pt x="7464" y="0"/>
                  </a:lnTo>
                  <a:lnTo>
                    <a:pt x="10000" y="9"/>
                  </a:lnTo>
                  <a:lnTo>
                    <a:pt x="5466" y="10009"/>
                  </a:lnTo>
                  <a:lnTo>
                    <a:pt x="0" y="10009"/>
                  </a:lnTo>
                  <a:close/>
                </a:path>
              </a:pathLst>
            </a:custGeom>
            <a:grpFill/>
            <a:ln>
              <a:noFill/>
            </a:ln>
          </p:spPr>
          <p:txBody>
            <a:bodyPr vert="horz" wrap="square" lIns="90305" tIns="45153" rIns="90305" bIns="45153" numCol="1" anchor="t" anchorCtr="0" compatLnSpc="1"/>
            <a:lstStyle/>
            <a:p>
              <a:endParaRPr lang="zh-CN" altLang="en-US" sz="1875">
                <a:solidFill>
                  <a:srgbClr val="D9AA27"/>
                </a:solidFill>
              </a:endParaRPr>
            </a:p>
          </p:txBody>
        </p:sp>
        <p:sp>
          <p:nvSpPr>
            <p:cNvPr id="49" name="Freeform 48"/>
            <p:cNvSpPr/>
            <p:nvPr/>
          </p:nvSpPr>
          <p:spPr bwMode="auto">
            <a:xfrm>
              <a:off x="1982749" y="1907062"/>
              <a:ext cx="943908" cy="1584119"/>
            </a:xfrm>
            <a:custGeom>
              <a:avLst/>
              <a:gdLst>
                <a:gd name="T0" fmla="*/ 0 w 575"/>
                <a:gd name="T1" fmla="*/ 873 h 887"/>
                <a:gd name="T2" fmla="*/ 210 w 575"/>
                <a:gd name="T3" fmla="*/ 0 h 887"/>
                <a:gd name="T4" fmla="*/ 575 w 575"/>
                <a:gd name="T5" fmla="*/ 0 h 887"/>
                <a:gd name="T6" fmla="*/ 398 w 575"/>
                <a:gd name="T7" fmla="*/ 887 h 887"/>
                <a:gd name="T8" fmla="*/ 0 w 575"/>
                <a:gd name="T9" fmla="*/ 873 h 887"/>
                <a:gd name="connsiteX0" fmla="*/ 0 w 10000"/>
                <a:gd name="connsiteY0" fmla="*/ 9842 h 9853"/>
                <a:gd name="connsiteX1" fmla="*/ 3652 w 10000"/>
                <a:gd name="connsiteY1" fmla="*/ 0 h 9853"/>
                <a:gd name="connsiteX2" fmla="*/ 10000 w 10000"/>
                <a:gd name="connsiteY2" fmla="*/ 0 h 9853"/>
                <a:gd name="connsiteX3" fmla="*/ 6922 w 10000"/>
                <a:gd name="connsiteY3" fmla="*/ 9853 h 9853"/>
                <a:gd name="connsiteX4" fmla="*/ 0 w 10000"/>
                <a:gd name="connsiteY4" fmla="*/ 9842 h 9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9853">
                  <a:moveTo>
                    <a:pt x="0" y="9842"/>
                  </a:moveTo>
                  <a:lnTo>
                    <a:pt x="3652" y="0"/>
                  </a:lnTo>
                  <a:lnTo>
                    <a:pt x="10000" y="0"/>
                  </a:lnTo>
                  <a:lnTo>
                    <a:pt x="6922" y="9853"/>
                  </a:lnTo>
                  <a:lnTo>
                    <a:pt x="0" y="9842"/>
                  </a:lnTo>
                  <a:close/>
                </a:path>
              </a:pathLst>
            </a:custGeom>
            <a:grpFill/>
            <a:ln>
              <a:noFill/>
            </a:ln>
          </p:spPr>
          <p:txBody>
            <a:bodyPr vert="horz" wrap="square" lIns="90305" tIns="45153" rIns="90305" bIns="45153" numCol="1" anchor="t" anchorCtr="0" compatLnSpc="1"/>
            <a:lstStyle/>
            <a:p>
              <a:endParaRPr lang="zh-CN" altLang="en-US" sz="1875">
                <a:solidFill>
                  <a:srgbClr val="D9AA27"/>
                </a:solidFill>
              </a:endParaRPr>
            </a:p>
          </p:txBody>
        </p:sp>
      </p:grpSp>
    </p:spTree>
  </p:cSld>
  <p:clrMapOvr>
    <a:masterClrMapping/>
  </p:clrMapOvr>
  <p:transition spd="med"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up)">
                                      <p:cBhvr>
                                        <p:cTn id="7" dur="1000"/>
                                        <p:tgtEl>
                                          <p:spTgt spid="41"/>
                                        </p:tgtEl>
                                      </p:cBhvr>
                                    </p:animEffect>
                                  </p:childTnLst>
                                </p:cTn>
                              </p:par>
                              <p:par>
                                <p:cTn id="8" presetID="22" presetClass="entr" presetSubtype="1" fill="hold" nodeType="withEffect">
                                  <p:stCondLst>
                                    <p:cond delay="0"/>
                                  </p:stCondLst>
                                  <p:childTnLst>
                                    <p:set>
                                      <p:cBhvr>
                                        <p:cTn id="9" dur="1" fill="hold">
                                          <p:stCondLst>
                                            <p:cond delay="0"/>
                                          </p:stCondLst>
                                        </p:cTn>
                                        <p:tgtEl>
                                          <p:spTgt spid="38"/>
                                        </p:tgtEl>
                                        <p:attrNameLst>
                                          <p:attrName>style.visibility</p:attrName>
                                        </p:attrNameLst>
                                      </p:cBhvr>
                                      <p:to>
                                        <p:strVal val="visible"/>
                                      </p:to>
                                    </p:set>
                                    <p:animEffect transition="in" filter="wipe(up)">
                                      <p:cBhvr>
                                        <p:cTn id="10" dur="1000"/>
                                        <p:tgtEl>
                                          <p:spTgt spid="38"/>
                                        </p:tgtEl>
                                      </p:cBhvr>
                                    </p:animEffect>
                                  </p:childTnLst>
                                </p:cTn>
                              </p:par>
                            </p:childTnLst>
                          </p:cTn>
                        </p:par>
                        <p:par>
                          <p:cTn id="11" fill="hold">
                            <p:stCondLst>
                              <p:cond delay="1000"/>
                            </p:stCondLst>
                            <p:childTnLst>
                              <p:par>
                                <p:cTn id="12" presetID="31" presetClass="entr" presetSubtype="0" fill="hold" nodeType="afterEffect">
                                  <p:stCondLst>
                                    <p:cond delay="0"/>
                                  </p:stCondLst>
                                  <p:childTnLst>
                                    <p:set>
                                      <p:cBhvr>
                                        <p:cTn id="13" dur="1" fill="hold">
                                          <p:stCondLst>
                                            <p:cond delay="0"/>
                                          </p:stCondLst>
                                        </p:cTn>
                                        <p:tgtEl>
                                          <p:spTgt spid="77"/>
                                        </p:tgtEl>
                                        <p:attrNameLst>
                                          <p:attrName>style.visibility</p:attrName>
                                        </p:attrNameLst>
                                      </p:cBhvr>
                                      <p:to>
                                        <p:strVal val="visible"/>
                                      </p:to>
                                    </p:set>
                                    <p:anim calcmode="lin" valueType="num">
                                      <p:cBhvr>
                                        <p:cTn id="14" dur="500" fill="hold"/>
                                        <p:tgtEl>
                                          <p:spTgt spid="77"/>
                                        </p:tgtEl>
                                        <p:attrNameLst>
                                          <p:attrName>ppt_w</p:attrName>
                                        </p:attrNameLst>
                                      </p:cBhvr>
                                      <p:tavLst>
                                        <p:tav tm="0">
                                          <p:val>
                                            <p:fltVal val="0"/>
                                          </p:val>
                                        </p:tav>
                                        <p:tav tm="100000">
                                          <p:val>
                                            <p:strVal val="#ppt_w"/>
                                          </p:val>
                                        </p:tav>
                                      </p:tavLst>
                                    </p:anim>
                                    <p:anim calcmode="lin" valueType="num">
                                      <p:cBhvr>
                                        <p:cTn id="15" dur="500" fill="hold"/>
                                        <p:tgtEl>
                                          <p:spTgt spid="77"/>
                                        </p:tgtEl>
                                        <p:attrNameLst>
                                          <p:attrName>ppt_h</p:attrName>
                                        </p:attrNameLst>
                                      </p:cBhvr>
                                      <p:tavLst>
                                        <p:tav tm="0">
                                          <p:val>
                                            <p:fltVal val="0"/>
                                          </p:val>
                                        </p:tav>
                                        <p:tav tm="100000">
                                          <p:val>
                                            <p:strVal val="#ppt_h"/>
                                          </p:val>
                                        </p:tav>
                                      </p:tavLst>
                                    </p:anim>
                                    <p:anim calcmode="lin" valueType="num">
                                      <p:cBhvr>
                                        <p:cTn id="16" dur="500" fill="hold"/>
                                        <p:tgtEl>
                                          <p:spTgt spid="77"/>
                                        </p:tgtEl>
                                        <p:attrNameLst>
                                          <p:attrName>style.rotation</p:attrName>
                                        </p:attrNameLst>
                                      </p:cBhvr>
                                      <p:tavLst>
                                        <p:tav tm="0">
                                          <p:val>
                                            <p:fltVal val="90"/>
                                          </p:val>
                                        </p:tav>
                                        <p:tav tm="100000">
                                          <p:val>
                                            <p:fltVal val="0"/>
                                          </p:val>
                                        </p:tav>
                                      </p:tavLst>
                                    </p:anim>
                                    <p:animEffect transition="in" filter="fade">
                                      <p:cBhvr>
                                        <p:cTn id="17" dur="500"/>
                                        <p:tgtEl>
                                          <p:spTgt spid="77"/>
                                        </p:tgtEl>
                                      </p:cBhvr>
                                    </p:animEffect>
                                  </p:childTnLst>
                                </p:cTn>
                              </p:par>
                            </p:childTnLst>
                          </p:cTn>
                        </p:par>
                        <p:par>
                          <p:cTn id="18" fill="hold">
                            <p:stCondLst>
                              <p:cond delay="1500"/>
                            </p:stCondLst>
                            <p:childTnLst>
                              <p:par>
                                <p:cTn id="19" presetID="21" presetClass="entr" presetSubtype="1" fill="hold" grpId="0" nodeType="after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wheel(1)">
                                      <p:cBhvr>
                                        <p:cTn id="21" dur="2000"/>
                                        <p:tgtEl>
                                          <p:spTgt spid="3"/>
                                        </p:tgtEl>
                                      </p:cBhvr>
                                    </p:animEffect>
                                  </p:childTnLst>
                                </p:cTn>
                              </p:par>
                              <p:par>
                                <p:cTn id="22" presetID="21" presetClass="entr" presetSubtype="1" fill="hold" grpId="0" nodeType="withEffect">
                                  <p:stCondLst>
                                    <p:cond delay="500"/>
                                  </p:stCondLst>
                                  <p:childTnLst>
                                    <p:set>
                                      <p:cBhvr>
                                        <p:cTn id="23" dur="1" fill="hold">
                                          <p:stCondLst>
                                            <p:cond delay="0"/>
                                          </p:stCondLst>
                                        </p:cTn>
                                        <p:tgtEl>
                                          <p:spTgt spid="4"/>
                                        </p:tgtEl>
                                        <p:attrNameLst>
                                          <p:attrName>style.visibility</p:attrName>
                                        </p:attrNameLst>
                                      </p:cBhvr>
                                      <p:to>
                                        <p:strVal val="visible"/>
                                      </p:to>
                                    </p:set>
                                    <p:animEffect transition="in" filter="wheel(1)">
                                      <p:cBhvr>
                                        <p:cTn id="24" dur="2000"/>
                                        <p:tgtEl>
                                          <p:spTgt spid="4"/>
                                        </p:tgtEl>
                                      </p:cBhvr>
                                    </p:animEffect>
                                  </p:childTnLst>
                                </p:cTn>
                              </p:par>
                              <p:par>
                                <p:cTn id="25" presetID="21" presetClass="entr" presetSubtype="1" fill="hold" grpId="0" nodeType="withEffect">
                                  <p:stCondLst>
                                    <p:cond delay="1000"/>
                                  </p:stCondLst>
                                  <p:childTnLst>
                                    <p:set>
                                      <p:cBhvr>
                                        <p:cTn id="26" dur="1" fill="hold">
                                          <p:stCondLst>
                                            <p:cond delay="0"/>
                                          </p:stCondLst>
                                        </p:cTn>
                                        <p:tgtEl>
                                          <p:spTgt spid="5"/>
                                        </p:tgtEl>
                                        <p:attrNameLst>
                                          <p:attrName>style.visibility</p:attrName>
                                        </p:attrNameLst>
                                      </p:cBhvr>
                                      <p:to>
                                        <p:strVal val="visible"/>
                                      </p:to>
                                    </p:set>
                                    <p:animEffect transition="in" filter="wheel(1)">
                                      <p:cBhvr>
                                        <p:cTn id="27" dur="2000"/>
                                        <p:tgtEl>
                                          <p:spTgt spid="5"/>
                                        </p:tgtEl>
                                      </p:cBhvr>
                                    </p:animEffect>
                                  </p:childTnLst>
                                </p:cTn>
                              </p:par>
                              <p:par>
                                <p:cTn id="28" presetID="21" presetClass="entr" presetSubtype="1" fill="hold" nodeType="withEffect">
                                  <p:stCondLst>
                                    <p:cond delay="1500"/>
                                  </p:stCondLst>
                                  <p:childTnLst>
                                    <p:set>
                                      <p:cBhvr>
                                        <p:cTn id="29" dur="1" fill="hold">
                                          <p:stCondLst>
                                            <p:cond delay="0"/>
                                          </p:stCondLst>
                                        </p:cTn>
                                        <p:tgtEl>
                                          <p:spTgt spid="6"/>
                                        </p:tgtEl>
                                        <p:attrNameLst>
                                          <p:attrName>style.visibility</p:attrName>
                                        </p:attrNameLst>
                                      </p:cBhvr>
                                      <p:to>
                                        <p:strVal val="visible"/>
                                      </p:to>
                                    </p:set>
                                    <p:animEffect transition="in" filter="wheel(1)">
                                      <p:cBhvr>
                                        <p:cTn id="30" dur="2000"/>
                                        <p:tgtEl>
                                          <p:spTgt spid="6"/>
                                        </p:tgtEl>
                                      </p:cBhvr>
                                    </p:animEffect>
                                  </p:childTnLst>
                                </p:cTn>
                              </p:par>
                              <p:par>
                                <p:cTn id="31" presetID="21" presetClass="entr" presetSubtype="1" fill="hold" grpId="0" nodeType="withEffect">
                                  <p:stCondLst>
                                    <p:cond delay="2000"/>
                                  </p:stCondLst>
                                  <p:childTnLst>
                                    <p:set>
                                      <p:cBhvr>
                                        <p:cTn id="32" dur="1" fill="hold">
                                          <p:stCondLst>
                                            <p:cond delay="0"/>
                                          </p:stCondLst>
                                        </p:cTn>
                                        <p:tgtEl>
                                          <p:spTgt spid="7"/>
                                        </p:tgtEl>
                                        <p:attrNameLst>
                                          <p:attrName>style.visibility</p:attrName>
                                        </p:attrNameLst>
                                      </p:cBhvr>
                                      <p:to>
                                        <p:strVal val="visible"/>
                                      </p:to>
                                    </p:set>
                                    <p:animEffect transition="in" filter="wheel(1)">
                                      <p:cBhvr>
                                        <p:cTn id="33" dur="2000"/>
                                        <p:tgtEl>
                                          <p:spTgt spid="7"/>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p:cBhvr>
                                        <p:cTn id="37" dur="750"/>
                                        <p:tgtEl>
                                          <p:spTgt spid="2"/>
                                        </p:tgtEl>
                                      </p:cBhvr>
                                    </p:animEffect>
                                    <p:anim calcmode="lin" valueType="num">
                                      <p:cBhvr>
                                        <p:cTn id="38" dur="750" fill="hold"/>
                                        <p:tgtEl>
                                          <p:spTgt spid="2"/>
                                        </p:tgtEl>
                                        <p:attrNameLst>
                                          <p:attrName>ppt_x</p:attrName>
                                        </p:attrNameLst>
                                      </p:cBhvr>
                                      <p:tavLst>
                                        <p:tav tm="0">
                                          <p:val>
                                            <p:strVal val="#ppt_x"/>
                                          </p:val>
                                        </p:tav>
                                        <p:tav tm="100000">
                                          <p:val>
                                            <p:strVal val="#ppt_x"/>
                                          </p:val>
                                        </p:tav>
                                      </p:tavLst>
                                    </p:anim>
                                    <p:anim calcmode="lin" valueType="num">
                                      <p:cBhvr>
                                        <p:cTn id="39" dur="750" fill="hold"/>
                                        <p:tgtEl>
                                          <p:spTgt spid="2"/>
                                        </p:tgtEl>
                                        <p:attrNameLst>
                                          <p:attrName>ppt_y</p:attrName>
                                        </p:attrNameLst>
                                      </p:cBhvr>
                                      <p:tavLst>
                                        <p:tav tm="0">
                                          <p:val>
                                            <p:strVal val="#ppt_y+.1"/>
                                          </p:val>
                                        </p:tav>
                                        <p:tav tm="100000">
                                          <p:val>
                                            <p:strVal val="#ppt_y"/>
                                          </p:val>
                                        </p:tav>
                                      </p:tavLst>
                                    </p:anim>
                                  </p:childTnLst>
                                </p:cTn>
                              </p:par>
                              <p:par>
                                <p:cTn id="40" presetID="47" presetClass="entr" presetSubtype="0" fill="hold" grpId="0" nodeType="withEffect">
                                  <p:stCondLst>
                                    <p:cond delay="250"/>
                                  </p:stCondLst>
                                  <p:childTnLst>
                                    <p:set>
                                      <p:cBhvr>
                                        <p:cTn id="41" dur="1" fill="hold">
                                          <p:stCondLst>
                                            <p:cond delay="0"/>
                                          </p:stCondLst>
                                        </p:cTn>
                                        <p:tgtEl>
                                          <p:spTgt spid="8"/>
                                        </p:tgtEl>
                                        <p:attrNameLst>
                                          <p:attrName>style.visibility</p:attrName>
                                        </p:attrNameLst>
                                      </p:cBhvr>
                                      <p:to>
                                        <p:strVal val="visible"/>
                                      </p:to>
                                    </p:set>
                                    <p:animEffect>
                                      <p:cBhvr>
                                        <p:cTn id="42" dur="750"/>
                                        <p:tgtEl>
                                          <p:spTgt spid="8"/>
                                        </p:tgtEl>
                                      </p:cBhvr>
                                    </p:animEffect>
                                    <p:anim calcmode="lin" valueType="num">
                                      <p:cBhvr>
                                        <p:cTn id="43" dur="750" fill="hold"/>
                                        <p:tgtEl>
                                          <p:spTgt spid="8"/>
                                        </p:tgtEl>
                                        <p:attrNameLst>
                                          <p:attrName>ppt_x</p:attrName>
                                        </p:attrNameLst>
                                      </p:cBhvr>
                                      <p:tavLst>
                                        <p:tav tm="0">
                                          <p:val>
                                            <p:strVal val="#ppt_x"/>
                                          </p:val>
                                        </p:tav>
                                        <p:tav tm="100000">
                                          <p:val>
                                            <p:strVal val="#ppt_x"/>
                                          </p:val>
                                        </p:tav>
                                      </p:tavLst>
                                    </p:anim>
                                    <p:anim calcmode="lin" valueType="num">
                                      <p:cBhvr>
                                        <p:cTn id="44" dur="75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autoUpdateAnimBg="0"/>
      <p:bldP spid="3" grpId="0" bldLvl="0" animBg="1" autoUpdateAnimBg="0"/>
      <p:bldP spid="4" grpId="0" bldLvl="0" animBg="1" autoUpdateAnimBg="0"/>
      <p:bldP spid="5" grpId="0" bldLvl="0" animBg="1" autoUpdateAnimBg="0"/>
      <p:bldP spid="7" grpId="0" bldLvl="0" animBg="1" autoUpdateAnimBg="0"/>
      <p:bldP spid="8" grpId="0" bldLvl="0"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文本框 6"/>
          <p:cNvSpPr>
            <a:spLocks noChangeArrowheads="1"/>
          </p:cNvSpPr>
          <p:nvPr/>
        </p:nvSpPr>
        <p:spPr bwMode="auto">
          <a:xfrm>
            <a:off x="633155" y="346259"/>
            <a:ext cx="3254750" cy="311546"/>
          </a:xfrm>
          <a:prstGeom prst="rect">
            <a:avLst/>
          </a:prstGeom>
          <a:noFill/>
          <a:ln>
            <a:noFill/>
          </a:ln>
        </p:spPr>
        <p:txBody>
          <a:bodyPr lIns="67720" tIns="33860" rIns="67720" bIns="33860">
            <a:spAutoFit/>
          </a:bodyPr>
          <a:lstStyle/>
          <a:p>
            <a:pPr defTabSz="955675" fontAlgn="auto">
              <a:spcBef>
                <a:spcPts val="0"/>
              </a:spcBef>
              <a:spcAft>
                <a:spcPts val="0"/>
              </a:spcAft>
              <a:defRPr/>
            </a:pPr>
            <a:r>
              <a:rPr lang="zh-CN" altLang="en-US" sz="1580" b="1" dirty="0">
                <a:latin typeface="微软雅黑" panose="020B0503020204020204" pitchFamily="34" charset="-122"/>
                <a:ea typeface="微软雅黑" panose="020B0503020204020204" pitchFamily="34" charset="-122"/>
                <a:sym typeface="微软雅黑" panose="020B0503020204020204" pitchFamily="34" charset="-122"/>
              </a:rPr>
              <a:t>在此输入您的标题内容</a:t>
            </a:r>
            <a:endParaRPr lang="zh-CN" altLang="en-US" sz="1580" b="1" dirty="0">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59" name="组合 58"/>
          <p:cNvGrpSpPr/>
          <p:nvPr/>
        </p:nvGrpSpPr>
        <p:grpSpPr>
          <a:xfrm>
            <a:off x="348216" y="713241"/>
            <a:ext cx="9252985" cy="67009"/>
            <a:chOff x="288133" y="483063"/>
            <a:chExt cx="8772740" cy="64666"/>
          </a:xfrm>
        </p:grpSpPr>
        <p:sp>
          <p:nvSpPr>
            <p:cNvPr id="60" name="任意多边形 59"/>
            <p:cNvSpPr/>
            <p:nvPr/>
          </p:nvSpPr>
          <p:spPr>
            <a:xfrm>
              <a:off x="288133" y="483063"/>
              <a:ext cx="904874" cy="64666"/>
            </a:xfrm>
            <a:custGeom>
              <a:avLst/>
              <a:gdLst>
                <a:gd name="connsiteX0" fmla="*/ 0 w 740569"/>
                <a:gd name="connsiteY0" fmla="*/ 28575 h 47625"/>
                <a:gd name="connsiteX1" fmla="*/ 95250 w 740569"/>
                <a:gd name="connsiteY1" fmla="*/ 0 h 47625"/>
                <a:gd name="connsiteX2" fmla="*/ 152400 w 740569"/>
                <a:gd name="connsiteY2" fmla="*/ 40481 h 47625"/>
                <a:gd name="connsiteX3" fmla="*/ 238125 w 740569"/>
                <a:gd name="connsiteY3" fmla="*/ 4762 h 47625"/>
                <a:gd name="connsiteX4" fmla="*/ 285750 w 740569"/>
                <a:gd name="connsiteY4" fmla="*/ 47625 h 47625"/>
                <a:gd name="connsiteX5" fmla="*/ 431007 w 740569"/>
                <a:gd name="connsiteY5" fmla="*/ 19050 h 47625"/>
                <a:gd name="connsiteX6" fmla="*/ 733425 w 740569"/>
                <a:gd name="connsiteY6" fmla="*/ 19050 h 47625"/>
                <a:gd name="connsiteX7" fmla="*/ 740569 w 740569"/>
                <a:gd name="connsiteY7" fmla="*/ 19050 h 47625"/>
                <a:gd name="connsiteX0-1" fmla="*/ 0 w 740569"/>
                <a:gd name="connsiteY0-2" fmla="*/ 28706 h 47756"/>
                <a:gd name="connsiteX1-3" fmla="*/ 95250 w 740569"/>
                <a:gd name="connsiteY1-4" fmla="*/ 131 h 47756"/>
                <a:gd name="connsiteX2-5" fmla="*/ 152400 w 740569"/>
                <a:gd name="connsiteY2-6" fmla="*/ 40612 h 47756"/>
                <a:gd name="connsiteX3-7" fmla="*/ 238125 w 740569"/>
                <a:gd name="connsiteY3-8" fmla="*/ 4893 h 47756"/>
                <a:gd name="connsiteX4-9" fmla="*/ 285750 w 740569"/>
                <a:gd name="connsiteY4-10" fmla="*/ 47756 h 47756"/>
                <a:gd name="connsiteX5-11" fmla="*/ 431007 w 740569"/>
                <a:gd name="connsiteY5-12" fmla="*/ 19181 h 47756"/>
                <a:gd name="connsiteX6-13" fmla="*/ 733425 w 740569"/>
                <a:gd name="connsiteY6-14" fmla="*/ 19181 h 47756"/>
                <a:gd name="connsiteX7-15" fmla="*/ 740569 w 740569"/>
                <a:gd name="connsiteY7-16" fmla="*/ 19181 h 47756"/>
                <a:gd name="connsiteX0-17" fmla="*/ 0 w 740569"/>
                <a:gd name="connsiteY0-18" fmla="*/ 29111 h 48161"/>
                <a:gd name="connsiteX1-19" fmla="*/ 95250 w 740569"/>
                <a:gd name="connsiteY1-20" fmla="*/ 536 h 48161"/>
                <a:gd name="connsiteX2-21" fmla="*/ 152400 w 740569"/>
                <a:gd name="connsiteY2-22" fmla="*/ 41017 h 48161"/>
                <a:gd name="connsiteX3-23" fmla="*/ 238125 w 740569"/>
                <a:gd name="connsiteY3-24" fmla="*/ 5298 h 48161"/>
                <a:gd name="connsiteX4-25" fmla="*/ 285750 w 740569"/>
                <a:gd name="connsiteY4-26" fmla="*/ 48161 h 48161"/>
                <a:gd name="connsiteX5-27" fmla="*/ 431007 w 740569"/>
                <a:gd name="connsiteY5-28" fmla="*/ 19586 h 48161"/>
                <a:gd name="connsiteX6-29" fmla="*/ 733425 w 740569"/>
                <a:gd name="connsiteY6-30" fmla="*/ 19586 h 48161"/>
                <a:gd name="connsiteX7-31" fmla="*/ 740569 w 740569"/>
                <a:gd name="connsiteY7-32" fmla="*/ 19586 h 48161"/>
                <a:gd name="connsiteX0-33" fmla="*/ 0 w 740569"/>
                <a:gd name="connsiteY0-34" fmla="*/ 45574 h 64624"/>
                <a:gd name="connsiteX1-35" fmla="*/ 111919 w 740569"/>
                <a:gd name="connsiteY1-36" fmla="*/ 330 h 64624"/>
                <a:gd name="connsiteX2-37" fmla="*/ 152400 w 740569"/>
                <a:gd name="connsiteY2-38" fmla="*/ 57480 h 64624"/>
                <a:gd name="connsiteX3-39" fmla="*/ 238125 w 740569"/>
                <a:gd name="connsiteY3-40" fmla="*/ 21761 h 64624"/>
                <a:gd name="connsiteX4-41" fmla="*/ 285750 w 740569"/>
                <a:gd name="connsiteY4-42" fmla="*/ 64624 h 64624"/>
                <a:gd name="connsiteX5-43" fmla="*/ 431007 w 740569"/>
                <a:gd name="connsiteY5-44" fmla="*/ 36049 h 64624"/>
                <a:gd name="connsiteX6-45" fmla="*/ 733425 w 740569"/>
                <a:gd name="connsiteY6-46" fmla="*/ 36049 h 64624"/>
                <a:gd name="connsiteX7-47" fmla="*/ 740569 w 740569"/>
                <a:gd name="connsiteY7-48" fmla="*/ 36049 h 64624"/>
                <a:gd name="connsiteX0-49" fmla="*/ 0 w 740569"/>
                <a:gd name="connsiteY0-50" fmla="*/ 45574 h 64624"/>
                <a:gd name="connsiteX1-51" fmla="*/ 111919 w 740569"/>
                <a:gd name="connsiteY1-52" fmla="*/ 330 h 64624"/>
                <a:gd name="connsiteX2-53" fmla="*/ 152400 w 740569"/>
                <a:gd name="connsiteY2-54" fmla="*/ 57480 h 64624"/>
                <a:gd name="connsiteX3-55" fmla="*/ 238125 w 740569"/>
                <a:gd name="connsiteY3-56" fmla="*/ 21761 h 64624"/>
                <a:gd name="connsiteX4-57" fmla="*/ 285750 w 740569"/>
                <a:gd name="connsiteY4-58" fmla="*/ 64624 h 64624"/>
                <a:gd name="connsiteX5-59" fmla="*/ 431007 w 740569"/>
                <a:gd name="connsiteY5-60" fmla="*/ 36049 h 64624"/>
                <a:gd name="connsiteX6-61" fmla="*/ 733425 w 740569"/>
                <a:gd name="connsiteY6-62" fmla="*/ 36049 h 64624"/>
                <a:gd name="connsiteX7-63" fmla="*/ 740569 w 740569"/>
                <a:gd name="connsiteY7-64" fmla="*/ 36049 h 64624"/>
                <a:gd name="connsiteX0-65" fmla="*/ 0 w 740569"/>
                <a:gd name="connsiteY0-66" fmla="*/ 45574 h 64624"/>
                <a:gd name="connsiteX1-67" fmla="*/ 111919 w 740569"/>
                <a:gd name="connsiteY1-68" fmla="*/ 330 h 64624"/>
                <a:gd name="connsiteX2-69" fmla="*/ 152400 w 740569"/>
                <a:gd name="connsiteY2-70" fmla="*/ 57480 h 64624"/>
                <a:gd name="connsiteX3-71" fmla="*/ 238125 w 740569"/>
                <a:gd name="connsiteY3-72" fmla="*/ 21761 h 64624"/>
                <a:gd name="connsiteX4-73" fmla="*/ 285750 w 740569"/>
                <a:gd name="connsiteY4-74" fmla="*/ 64624 h 64624"/>
                <a:gd name="connsiteX5-75" fmla="*/ 431007 w 740569"/>
                <a:gd name="connsiteY5-76" fmla="*/ 36049 h 64624"/>
                <a:gd name="connsiteX6-77" fmla="*/ 733425 w 740569"/>
                <a:gd name="connsiteY6-78" fmla="*/ 36049 h 64624"/>
                <a:gd name="connsiteX7-79" fmla="*/ 740569 w 740569"/>
                <a:gd name="connsiteY7-80" fmla="*/ 36049 h 64624"/>
                <a:gd name="connsiteX0-81" fmla="*/ 0 w 740569"/>
                <a:gd name="connsiteY0-82" fmla="*/ 45574 h 64624"/>
                <a:gd name="connsiteX1-83" fmla="*/ 111919 w 740569"/>
                <a:gd name="connsiteY1-84" fmla="*/ 330 h 64624"/>
                <a:gd name="connsiteX2-85" fmla="*/ 152400 w 740569"/>
                <a:gd name="connsiteY2-86" fmla="*/ 57480 h 64624"/>
                <a:gd name="connsiteX3-87" fmla="*/ 238125 w 740569"/>
                <a:gd name="connsiteY3-88" fmla="*/ 21761 h 64624"/>
                <a:gd name="connsiteX4-89" fmla="*/ 285750 w 740569"/>
                <a:gd name="connsiteY4-90" fmla="*/ 64624 h 64624"/>
                <a:gd name="connsiteX5-91" fmla="*/ 431007 w 740569"/>
                <a:gd name="connsiteY5-92" fmla="*/ 36049 h 64624"/>
                <a:gd name="connsiteX6-93" fmla="*/ 733425 w 740569"/>
                <a:gd name="connsiteY6-94" fmla="*/ 36049 h 64624"/>
                <a:gd name="connsiteX7-95" fmla="*/ 740569 w 740569"/>
                <a:gd name="connsiteY7-96" fmla="*/ 36049 h 64624"/>
                <a:gd name="connsiteX0-97" fmla="*/ 0 w 740569"/>
                <a:gd name="connsiteY0-98" fmla="*/ 45574 h 67811"/>
                <a:gd name="connsiteX1-99" fmla="*/ 111919 w 740569"/>
                <a:gd name="connsiteY1-100" fmla="*/ 330 h 67811"/>
                <a:gd name="connsiteX2-101" fmla="*/ 152400 w 740569"/>
                <a:gd name="connsiteY2-102" fmla="*/ 57480 h 67811"/>
                <a:gd name="connsiteX3-103" fmla="*/ 238125 w 740569"/>
                <a:gd name="connsiteY3-104" fmla="*/ 21761 h 67811"/>
                <a:gd name="connsiteX4-105" fmla="*/ 285750 w 740569"/>
                <a:gd name="connsiteY4-106" fmla="*/ 64624 h 67811"/>
                <a:gd name="connsiteX5-107" fmla="*/ 431007 w 740569"/>
                <a:gd name="connsiteY5-108" fmla="*/ 36049 h 67811"/>
                <a:gd name="connsiteX6-109" fmla="*/ 733425 w 740569"/>
                <a:gd name="connsiteY6-110" fmla="*/ 36049 h 67811"/>
                <a:gd name="connsiteX7-111" fmla="*/ 740569 w 740569"/>
                <a:gd name="connsiteY7-112" fmla="*/ 36049 h 67811"/>
                <a:gd name="connsiteX0-113" fmla="*/ 0 w 740569"/>
                <a:gd name="connsiteY0-114" fmla="*/ 45574 h 64754"/>
                <a:gd name="connsiteX1-115" fmla="*/ 111919 w 740569"/>
                <a:gd name="connsiteY1-116" fmla="*/ 330 h 64754"/>
                <a:gd name="connsiteX2-117" fmla="*/ 152400 w 740569"/>
                <a:gd name="connsiteY2-118" fmla="*/ 57480 h 64754"/>
                <a:gd name="connsiteX3-119" fmla="*/ 238125 w 740569"/>
                <a:gd name="connsiteY3-120" fmla="*/ 21761 h 64754"/>
                <a:gd name="connsiteX4-121" fmla="*/ 285750 w 740569"/>
                <a:gd name="connsiteY4-122" fmla="*/ 64624 h 64754"/>
                <a:gd name="connsiteX5-123" fmla="*/ 431007 w 740569"/>
                <a:gd name="connsiteY5-124" fmla="*/ 36049 h 64754"/>
                <a:gd name="connsiteX6-125" fmla="*/ 733425 w 740569"/>
                <a:gd name="connsiteY6-126" fmla="*/ 36049 h 64754"/>
                <a:gd name="connsiteX7-127" fmla="*/ 740569 w 740569"/>
                <a:gd name="connsiteY7-128" fmla="*/ 36049 h 64754"/>
                <a:gd name="connsiteX0-129" fmla="*/ 0 w 740569"/>
                <a:gd name="connsiteY0-130" fmla="*/ 45574 h 64776"/>
                <a:gd name="connsiteX1-131" fmla="*/ 111919 w 740569"/>
                <a:gd name="connsiteY1-132" fmla="*/ 330 h 64776"/>
                <a:gd name="connsiteX2-133" fmla="*/ 152400 w 740569"/>
                <a:gd name="connsiteY2-134" fmla="*/ 57480 h 64776"/>
                <a:gd name="connsiteX3-135" fmla="*/ 238125 w 740569"/>
                <a:gd name="connsiteY3-136" fmla="*/ 21761 h 64776"/>
                <a:gd name="connsiteX4-137" fmla="*/ 311944 w 740569"/>
                <a:gd name="connsiteY4-138" fmla="*/ 64624 h 64776"/>
                <a:gd name="connsiteX5-139" fmla="*/ 431007 w 740569"/>
                <a:gd name="connsiteY5-140" fmla="*/ 36049 h 64776"/>
                <a:gd name="connsiteX6-141" fmla="*/ 733425 w 740569"/>
                <a:gd name="connsiteY6-142" fmla="*/ 36049 h 64776"/>
                <a:gd name="connsiteX7-143" fmla="*/ 740569 w 740569"/>
                <a:gd name="connsiteY7-144" fmla="*/ 36049 h 64776"/>
                <a:gd name="connsiteX0-145" fmla="*/ 0 w 758294"/>
                <a:gd name="connsiteY0-146" fmla="*/ 45574 h 64666"/>
                <a:gd name="connsiteX1-147" fmla="*/ 111919 w 758294"/>
                <a:gd name="connsiteY1-148" fmla="*/ 330 h 64666"/>
                <a:gd name="connsiteX2-149" fmla="*/ 152400 w 758294"/>
                <a:gd name="connsiteY2-150" fmla="*/ 57480 h 64666"/>
                <a:gd name="connsiteX3-151" fmla="*/ 238125 w 758294"/>
                <a:gd name="connsiteY3-152" fmla="*/ 21761 h 64666"/>
                <a:gd name="connsiteX4-153" fmla="*/ 311944 w 758294"/>
                <a:gd name="connsiteY4-154" fmla="*/ 64624 h 64666"/>
                <a:gd name="connsiteX5-155" fmla="*/ 423864 w 758294"/>
                <a:gd name="connsiteY5-156" fmla="*/ 12236 h 64666"/>
                <a:gd name="connsiteX6-157" fmla="*/ 733425 w 758294"/>
                <a:gd name="connsiteY6-158" fmla="*/ 36049 h 64666"/>
                <a:gd name="connsiteX7-159" fmla="*/ 740569 w 758294"/>
                <a:gd name="connsiteY7-160" fmla="*/ 36049 h 64666"/>
                <a:gd name="connsiteX0-161" fmla="*/ 0 w 950119"/>
                <a:gd name="connsiteY0-162" fmla="*/ 45574 h 64666"/>
                <a:gd name="connsiteX1-163" fmla="*/ 111919 w 950119"/>
                <a:gd name="connsiteY1-164" fmla="*/ 330 h 64666"/>
                <a:gd name="connsiteX2-165" fmla="*/ 152400 w 950119"/>
                <a:gd name="connsiteY2-166" fmla="*/ 57480 h 64666"/>
                <a:gd name="connsiteX3-167" fmla="*/ 238125 w 950119"/>
                <a:gd name="connsiteY3-168" fmla="*/ 21761 h 64666"/>
                <a:gd name="connsiteX4-169" fmla="*/ 311944 w 950119"/>
                <a:gd name="connsiteY4-170" fmla="*/ 64624 h 64666"/>
                <a:gd name="connsiteX5-171" fmla="*/ 423864 w 950119"/>
                <a:gd name="connsiteY5-172" fmla="*/ 12236 h 64666"/>
                <a:gd name="connsiteX6-173" fmla="*/ 733425 w 950119"/>
                <a:gd name="connsiteY6-174" fmla="*/ 36049 h 64666"/>
                <a:gd name="connsiteX7-175" fmla="*/ 950119 w 950119"/>
                <a:gd name="connsiteY7-176" fmla="*/ 36049 h 64666"/>
                <a:gd name="connsiteX0-177" fmla="*/ 0 w 950119"/>
                <a:gd name="connsiteY0-178" fmla="*/ 45574 h 64666"/>
                <a:gd name="connsiteX1-179" fmla="*/ 111919 w 950119"/>
                <a:gd name="connsiteY1-180" fmla="*/ 330 h 64666"/>
                <a:gd name="connsiteX2-181" fmla="*/ 152400 w 950119"/>
                <a:gd name="connsiteY2-182" fmla="*/ 57480 h 64666"/>
                <a:gd name="connsiteX3-183" fmla="*/ 238125 w 950119"/>
                <a:gd name="connsiteY3-184" fmla="*/ 21761 h 64666"/>
                <a:gd name="connsiteX4-185" fmla="*/ 311944 w 950119"/>
                <a:gd name="connsiteY4-186" fmla="*/ 64624 h 64666"/>
                <a:gd name="connsiteX5-187" fmla="*/ 423864 w 950119"/>
                <a:gd name="connsiteY5-188" fmla="*/ 12236 h 64666"/>
                <a:gd name="connsiteX6-189" fmla="*/ 738187 w 950119"/>
                <a:gd name="connsiteY6-190" fmla="*/ 14618 h 64666"/>
                <a:gd name="connsiteX7-191" fmla="*/ 950119 w 950119"/>
                <a:gd name="connsiteY7-192" fmla="*/ 36049 h 64666"/>
                <a:gd name="connsiteX0-193" fmla="*/ 0 w 985838"/>
                <a:gd name="connsiteY0-194" fmla="*/ 45574 h 64666"/>
                <a:gd name="connsiteX1-195" fmla="*/ 111919 w 985838"/>
                <a:gd name="connsiteY1-196" fmla="*/ 330 h 64666"/>
                <a:gd name="connsiteX2-197" fmla="*/ 152400 w 985838"/>
                <a:gd name="connsiteY2-198" fmla="*/ 57480 h 64666"/>
                <a:gd name="connsiteX3-199" fmla="*/ 238125 w 985838"/>
                <a:gd name="connsiteY3-200" fmla="*/ 21761 h 64666"/>
                <a:gd name="connsiteX4-201" fmla="*/ 311944 w 985838"/>
                <a:gd name="connsiteY4-202" fmla="*/ 64624 h 64666"/>
                <a:gd name="connsiteX5-203" fmla="*/ 423864 w 985838"/>
                <a:gd name="connsiteY5-204" fmla="*/ 12236 h 64666"/>
                <a:gd name="connsiteX6-205" fmla="*/ 738187 w 985838"/>
                <a:gd name="connsiteY6-206" fmla="*/ 14618 h 64666"/>
                <a:gd name="connsiteX7-207" fmla="*/ 985838 w 985838"/>
                <a:gd name="connsiteY7-208" fmla="*/ 16999 h 64666"/>
                <a:gd name="connsiteX0-209" fmla="*/ 0 w 964406"/>
                <a:gd name="connsiteY0-210" fmla="*/ 45574 h 64666"/>
                <a:gd name="connsiteX1-211" fmla="*/ 111919 w 964406"/>
                <a:gd name="connsiteY1-212" fmla="*/ 330 h 64666"/>
                <a:gd name="connsiteX2-213" fmla="*/ 152400 w 964406"/>
                <a:gd name="connsiteY2-214" fmla="*/ 57480 h 64666"/>
                <a:gd name="connsiteX3-215" fmla="*/ 238125 w 964406"/>
                <a:gd name="connsiteY3-216" fmla="*/ 21761 h 64666"/>
                <a:gd name="connsiteX4-217" fmla="*/ 311944 w 964406"/>
                <a:gd name="connsiteY4-218" fmla="*/ 64624 h 64666"/>
                <a:gd name="connsiteX5-219" fmla="*/ 423864 w 964406"/>
                <a:gd name="connsiteY5-220" fmla="*/ 12236 h 64666"/>
                <a:gd name="connsiteX6-221" fmla="*/ 738187 w 964406"/>
                <a:gd name="connsiteY6-222" fmla="*/ 14618 h 64666"/>
                <a:gd name="connsiteX7-223" fmla="*/ 964406 w 964406"/>
                <a:gd name="connsiteY7-224" fmla="*/ 7474 h 64666"/>
                <a:gd name="connsiteX0-225" fmla="*/ 0 w 962024"/>
                <a:gd name="connsiteY0-226" fmla="*/ 45574 h 64666"/>
                <a:gd name="connsiteX1-227" fmla="*/ 111919 w 962024"/>
                <a:gd name="connsiteY1-228" fmla="*/ 330 h 64666"/>
                <a:gd name="connsiteX2-229" fmla="*/ 152400 w 962024"/>
                <a:gd name="connsiteY2-230" fmla="*/ 57480 h 64666"/>
                <a:gd name="connsiteX3-231" fmla="*/ 238125 w 962024"/>
                <a:gd name="connsiteY3-232" fmla="*/ 21761 h 64666"/>
                <a:gd name="connsiteX4-233" fmla="*/ 311944 w 962024"/>
                <a:gd name="connsiteY4-234" fmla="*/ 64624 h 64666"/>
                <a:gd name="connsiteX5-235" fmla="*/ 423864 w 962024"/>
                <a:gd name="connsiteY5-236" fmla="*/ 12236 h 64666"/>
                <a:gd name="connsiteX6-237" fmla="*/ 738187 w 962024"/>
                <a:gd name="connsiteY6-238" fmla="*/ 14618 h 64666"/>
                <a:gd name="connsiteX7-239" fmla="*/ 962024 w 962024"/>
                <a:gd name="connsiteY7-240" fmla="*/ 14618 h 64666"/>
                <a:gd name="connsiteX0-241" fmla="*/ 0 w 845343"/>
                <a:gd name="connsiteY0-242" fmla="*/ 45574 h 64666"/>
                <a:gd name="connsiteX1-243" fmla="*/ 111919 w 845343"/>
                <a:gd name="connsiteY1-244" fmla="*/ 330 h 64666"/>
                <a:gd name="connsiteX2-245" fmla="*/ 152400 w 845343"/>
                <a:gd name="connsiteY2-246" fmla="*/ 57480 h 64666"/>
                <a:gd name="connsiteX3-247" fmla="*/ 238125 w 845343"/>
                <a:gd name="connsiteY3-248" fmla="*/ 21761 h 64666"/>
                <a:gd name="connsiteX4-249" fmla="*/ 311944 w 845343"/>
                <a:gd name="connsiteY4-250" fmla="*/ 64624 h 64666"/>
                <a:gd name="connsiteX5-251" fmla="*/ 423864 w 845343"/>
                <a:gd name="connsiteY5-252" fmla="*/ 12236 h 64666"/>
                <a:gd name="connsiteX6-253" fmla="*/ 738187 w 845343"/>
                <a:gd name="connsiteY6-254" fmla="*/ 14618 h 64666"/>
                <a:gd name="connsiteX7-255" fmla="*/ 845343 w 845343"/>
                <a:gd name="connsiteY7-256" fmla="*/ 14618 h 64666"/>
                <a:gd name="connsiteX0-257" fmla="*/ 0 w 904874"/>
                <a:gd name="connsiteY0-258" fmla="*/ 45574 h 64666"/>
                <a:gd name="connsiteX1-259" fmla="*/ 111919 w 904874"/>
                <a:gd name="connsiteY1-260" fmla="*/ 330 h 64666"/>
                <a:gd name="connsiteX2-261" fmla="*/ 152400 w 904874"/>
                <a:gd name="connsiteY2-262" fmla="*/ 57480 h 64666"/>
                <a:gd name="connsiteX3-263" fmla="*/ 238125 w 904874"/>
                <a:gd name="connsiteY3-264" fmla="*/ 21761 h 64666"/>
                <a:gd name="connsiteX4-265" fmla="*/ 311944 w 904874"/>
                <a:gd name="connsiteY4-266" fmla="*/ 64624 h 64666"/>
                <a:gd name="connsiteX5-267" fmla="*/ 423864 w 904874"/>
                <a:gd name="connsiteY5-268" fmla="*/ 12236 h 64666"/>
                <a:gd name="connsiteX6-269" fmla="*/ 738187 w 904874"/>
                <a:gd name="connsiteY6-270" fmla="*/ 14618 h 64666"/>
                <a:gd name="connsiteX7-271" fmla="*/ 904874 w 904874"/>
                <a:gd name="connsiteY7-272" fmla="*/ 14618 h 64666"/>
                <a:gd name="connsiteX0-273" fmla="*/ 0 w 904874"/>
                <a:gd name="connsiteY0-274" fmla="*/ 45574 h 64666"/>
                <a:gd name="connsiteX1-275" fmla="*/ 111919 w 904874"/>
                <a:gd name="connsiteY1-276" fmla="*/ 330 h 64666"/>
                <a:gd name="connsiteX2-277" fmla="*/ 152400 w 904874"/>
                <a:gd name="connsiteY2-278" fmla="*/ 57480 h 64666"/>
                <a:gd name="connsiteX3-279" fmla="*/ 238125 w 904874"/>
                <a:gd name="connsiteY3-280" fmla="*/ 21761 h 64666"/>
                <a:gd name="connsiteX4-281" fmla="*/ 311944 w 904874"/>
                <a:gd name="connsiteY4-282" fmla="*/ 64624 h 64666"/>
                <a:gd name="connsiteX5-283" fmla="*/ 423864 w 904874"/>
                <a:gd name="connsiteY5-284" fmla="*/ 12236 h 64666"/>
                <a:gd name="connsiteX6-285" fmla="*/ 740569 w 904874"/>
                <a:gd name="connsiteY6-286" fmla="*/ 14618 h 64666"/>
                <a:gd name="connsiteX7-287" fmla="*/ 904874 w 904874"/>
                <a:gd name="connsiteY7-288" fmla="*/ 14618 h 64666"/>
                <a:gd name="connsiteX0-289" fmla="*/ 0 w 904874"/>
                <a:gd name="connsiteY0-290" fmla="*/ 45574 h 64666"/>
                <a:gd name="connsiteX1-291" fmla="*/ 111919 w 904874"/>
                <a:gd name="connsiteY1-292" fmla="*/ 330 h 64666"/>
                <a:gd name="connsiteX2-293" fmla="*/ 152400 w 904874"/>
                <a:gd name="connsiteY2-294" fmla="*/ 57480 h 64666"/>
                <a:gd name="connsiteX3-295" fmla="*/ 238125 w 904874"/>
                <a:gd name="connsiteY3-296" fmla="*/ 21761 h 64666"/>
                <a:gd name="connsiteX4-297" fmla="*/ 311944 w 904874"/>
                <a:gd name="connsiteY4-298" fmla="*/ 64624 h 64666"/>
                <a:gd name="connsiteX5-299" fmla="*/ 423864 w 904874"/>
                <a:gd name="connsiteY5-300" fmla="*/ 12236 h 64666"/>
                <a:gd name="connsiteX6-301" fmla="*/ 740569 w 904874"/>
                <a:gd name="connsiteY6-302" fmla="*/ 14618 h 64666"/>
                <a:gd name="connsiteX7-303" fmla="*/ 904874 w 904874"/>
                <a:gd name="connsiteY7-304" fmla="*/ 14618 h 64666"/>
                <a:gd name="connsiteX0-305" fmla="*/ 0 w 904874"/>
                <a:gd name="connsiteY0-306" fmla="*/ 45574 h 64666"/>
                <a:gd name="connsiteX1-307" fmla="*/ 111919 w 904874"/>
                <a:gd name="connsiteY1-308" fmla="*/ 330 h 64666"/>
                <a:gd name="connsiteX2-309" fmla="*/ 152400 w 904874"/>
                <a:gd name="connsiteY2-310" fmla="*/ 57480 h 64666"/>
                <a:gd name="connsiteX3-311" fmla="*/ 238125 w 904874"/>
                <a:gd name="connsiteY3-312" fmla="*/ 21761 h 64666"/>
                <a:gd name="connsiteX4-313" fmla="*/ 311944 w 904874"/>
                <a:gd name="connsiteY4-314" fmla="*/ 64624 h 64666"/>
                <a:gd name="connsiteX5-315" fmla="*/ 423864 w 904874"/>
                <a:gd name="connsiteY5-316" fmla="*/ 12236 h 64666"/>
                <a:gd name="connsiteX6-317" fmla="*/ 904874 w 904874"/>
                <a:gd name="connsiteY6-318" fmla="*/ 14618 h 6466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904874" h="64666">
                  <a:moveTo>
                    <a:pt x="0" y="45574"/>
                  </a:moveTo>
                  <a:cubicBezTo>
                    <a:pt x="31750" y="36049"/>
                    <a:pt x="67469" y="-4035"/>
                    <a:pt x="111919" y="330"/>
                  </a:cubicBezTo>
                  <a:cubicBezTo>
                    <a:pt x="156369" y="4695"/>
                    <a:pt x="114300" y="47955"/>
                    <a:pt x="152400" y="57480"/>
                  </a:cubicBezTo>
                  <a:cubicBezTo>
                    <a:pt x="190500" y="67005"/>
                    <a:pt x="211534" y="20570"/>
                    <a:pt x="238125" y="21761"/>
                  </a:cubicBezTo>
                  <a:cubicBezTo>
                    <a:pt x="264716" y="22952"/>
                    <a:pt x="280988" y="66211"/>
                    <a:pt x="311944" y="64624"/>
                  </a:cubicBezTo>
                  <a:cubicBezTo>
                    <a:pt x="342900" y="63037"/>
                    <a:pt x="325042" y="20570"/>
                    <a:pt x="423864" y="12236"/>
                  </a:cubicBezTo>
                  <a:cubicBezTo>
                    <a:pt x="522686" y="3902"/>
                    <a:pt x="804664" y="14122"/>
                    <a:pt x="904874" y="14618"/>
                  </a:cubicBezTo>
                </a:path>
              </a:pathLst>
            </a:custGeom>
            <a:noFill/>
            <a:ln w="12700">
              <a:solidFill>
                <a:srgbClr val="D9AA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75"/>
            </a:p>
          </p:txBody>
        </p:sp>
        <p:cxnSp>
          <p:nvCxnSpPr>
            <p:cNvPr id="61" name="直接连接符 60"/>
            <p:cNvCxnSpPr>
              <a:stCxn id="60" idx="6"/>
            </p:cNvCxnSpPr>
            <p:nvPr/>
          </p:nvCxnSpPr>
          <p:spPr>
            <a:xfrm>
              <a:off x="1193007" y="497681"/>
              <a:ext cx="7867866" cy="4366"/>
            </a:xfrm>
            <a:prstGeom prst="line">
              <a:avLst/>
            </a:prstGeom>
            <a:noFill/>
            <a:ln w="12700">
              <a:solidFill>
                <a:srgbClr val="D9AA27"/>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67" name="组合 66"/>
          <p:cNvGrpSpPr/>
          <p:nvPr/>
        </p:nvGrpSpPr>
        <p:grpSpPr>
          <a:xfrm>
            <a:off x="0" y="320298"/>
            <a:ext cx="633155" cy="349397"/>
            <a:chOff x="0" y="252065"/>
            <a:chExt cx="641111" cy="392113"/>
          </a:xfrm>
        </p:grpSpPr>
        <p:sp>
          <p:nvSpPr>
            <p:cNvPr id="68" name="矩形 59"/>
            <p:cNvSpPr>
              <a:spLocks noChangeArrowheads="1"/>
            </p:cNvSpPr>
            <p:nvPr/>
          </p:nvSpPr>
          <p:spPr bwMode="auto">
            <a:xfrm>
              <a:off x="0" y="252065"/>
              <a:ext cx="227013" cy="392112"/>
            </a:xfrm>
            <a:prstGeom prst="rect">
              <a:avLst/>
            </a:prstGeom>
            <a:solidFill>
              <a:schemeClr val="accent2">
                <a:lumMod val="75000"/>
              </a:schemeClr>
            </a:solidFill>
            <a:ln>
              <a:noFill/>
            </a:ln>
          </p:spPr>
          <p:txBody>
            <a:bodyPr anchor="ctr"/>
            <a:lstStyle>
              <a:lvl1pPr>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defTabSz="955675" fontAlgn="auto">
                <a:lnSpc>
                  <a:spcPct val="100000"/>
                </a:lnSpc>
                <a:spcBef>
                  <a:spcPct val="0"/>
                </a:spcBef>
                <a:spcAft>
                  <a:spcPts val="0"/>
                </a:spcAft>
                <a:buNone/>
                <a:defRPr/>
              </a:pPr>
              <a:endParaRPr lang="zh-CN" altLang="en-US" sz="1385">
                <a:solidFill>
                  <a:srgbClr val="FFFFFF"/>
                </a:solidFill>
              </a:endParaRPr>
            </a:p>
          </p:txBody>
        </p:sp>
        <p:sp>
          <p:nvSpPr>
            <p:cNvPr id="83" name="矩形 60"/>
            <p:cNvSpPr>
              <a:spLocks noChangeArrowheads="1"/>
            </p:cNvSpPr>
            <p:nvPr/>
          </p:nvSpPr>
          <p:spPr bwMode="auto">
            <a:xfrm>
              <a:off x="227013" y="252065"/>
              <a:ext cx="114300" cy="392112"/>
            </a:xfrm>
            <a:prstGeom prst="rect">
              <a:avLst/>
            </a:prstGeom>
            <a:solidFill>
              <a:srgbClr val="E1C209"/>
            </a:solidFill>
            <a:ln>
              <a:noFill/>
            </a:ln>
          </p:spPr>
          <p:txBody>
            <a:bodyPr anchor="ctr"/>
            <a:lstStyle>
              <a:lvl1pPr>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defTabSz="955675" fontAlgn="auto">
                <a:lnSpc>
                  <a:spcPct val="100000"/>
                </a:lnSpc>
                <a:spcBef>
                  <a:spcPct val="0"/>
                </a:spcBef>
                <a:spcAft>
                  <a:spcPts val="0"/>
                </a:spcAft>
                <a:buNone/>
                <a:defRPr/>
              </a:pPr>
              <a:endParaRPr lang="zh-CN" altLang="en-US" sz="1385">
                <a:solidFill>
                  <a:srgbClr val="FFFFFF"/>
                </a:solidFill>
              </a:endParaRPr>
            </a:p>
          </p:txBody>
        </p:sp>
        <p:sp>
          <p:nvSpPr>
            <p:cNvPr id="84" name="五边形 83"/>
            <p:cNvSpPr/>
            <p:nvPr userDrawn="1"/>
          </p:nvSpPr>
          <p:spPr>
            <a:xfrm>
              <a:off x="338378" y="254692"/>
              <a:ext cx="302733" cy="389486"/>
            </a:xfrm>
            <a:prstGeom prst="homePlate">
              <a:avLst/>
            </a:prstGeom>
            <a:solidFill>
              <a:srgbClr val="D9AA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75"/>
            </a:p>
          </p:txBody>
        </p:sp>
      </p:grpSp>
      <p:grpSp>
        <p:nvGrpSpPr>
          <p:cNvPr id="132" name="组合 131"/>
          <p:cNvGrpSpPr/>
          <p:nvPr/>
        </p:nvGrpSpPr>
        <p:grpSpPr>
          <a:xfrm>
            <a:off x="3023676" y="1341583"/>
            <a:ext cx="1637104" cy="1637103"/>
            <a:chOff x="3356096" y="2378025"/>
            <a:chExt cx="1295503" cy="1295501"/>
          </a:xfrm>
          <a:solidFill>
            <a:srgbClr val="D9AA27"/>
          </a:solidFill>
        </p:grpSpPr>
        <p:sp>
          <p:nvSpPr>
            <p:cNvPr id="133" name="同心圆 132"/>
            <p:cNvSpPr/>
            <p:nvPr/>
          </p:nvSpPr>
          <p:spPr>
            <a:xfrm>
              <a:off x="3356096" y="2378025"/>
              <a:ext cx="1295501" cy="1295501"/>
            </a:xfrm>
            <a:prstGeom prst="donut">
              <a:avLst>
                <a:gd name="adj" fmla="val 17790"/>
              </a:avLst>
            </a:prstGeom>
            <a:solidFill>
              <a:schemeClr val="accent2">
                <a:lumMod val="20000"/>
                <a:lumOff val="80000"/>
              </a:schemeClr>
            </a:solidFill>
            <a:ln w="25400" cap="flat" cmpd="sng" algn="ctr">
              <a:noFill/>
              <a:prstDash val="solid"/>
            </a:ln>
            <a:effectLst/>
          </p:spPr>
          <p:txBody>
            <a:bodyPr rtlCol="0" anchor="ctr"/>
            <a:lstStyle/>
            <a:p>
              <a:pPr algn="ctr" defTabSz="902970" fontAlgn="auto">
                <a:spcBef>
                  <a:spcPts val="0"/>
                </a:spcBef>
                <a:spcAft>
                  <a:spcPts val="0"/>
                </a:spcAft>
                <a:defRPr/>
              </a:pPr>
              <a:endParaRPr lang="zh-CN" altLang="en-US" sz="1780" kern="0">
                <a:solidFill>
                  <a:prstClr val="black"/>
                </a:solidFill>
                <a:latin typeface="Arial" panose="020B0604020202020204"/>
                <a:ea typeface="微软雅黑" panose="020B0503020204020204" pitchFamily="34" charset="-122"/>
              </a:endParaRPr>
            </a:p>
          </p:txBody>
        </p:sp>
        <p:grpSp>
          <p:nvGrpSpPr>
            <p:cNvPr id="134" name="组合 133"/>
            <p:cNvGrpSpPr/>
            <p:nvPr/>
          </p:nvGrpSpPr>
          <p:grpSpPr>
            <a:xfrm>
              <a:off x="3893253" y="2753956"/>
              <a:ext cx="221187" cy="539642"/>
              <a:chOff x="704850" y="2103438"/>
              <a:chExt cx="263525" cy="642937"/>
            </a:xfrm>
            <a:grpFill/>
          </p:grpSpPr>
          <p:sp>
            <p:nvSpPr>
              <p:cNvPr id="136" name="Freeform 7"/>
              <p:cNvSpPr/>
              <p:nvPr/>
            </p:nvSpPr>
            <p:spPr bwMode="auto">
              <a:xfrm>
                <a:off x="704850" y="2508250"/>
                <a:ext cx="263525" cy="173038"/>
              </a:xfrm>
              <a:custGeom>
                <a:avLst/>
                <a:gdLst>
                  <a:gd name="T0" fmla="*/ 66 w 70"/>
                  <a:gd name="T1" fmla="*/ 0 h 46"/>
                  <a:gd name="T2" fmla="*/ 4 w 70"/>
                  <a:gd name="T3" fmla="*/ 0 h 46"/>
                  <a:gd name="T4" fmla="*/ 0 w 70"/>
                  <a:gd name="T5" fmla="*/ 4 h 46"/>
                  <a:gd name="T6" fmla="*/ 0 w 70"/>
                  <a:gd name="T7" fmla="*/ 21 h 46"/>
                  <a:gd name="T8" fmla="*/ 4 w 70"/>
                  <a:gd name="T9" fmla="*/ 26 h 46"/>
                  <a:gd name="T10" fmla="*/ 5 w 70"/>
                  <a:gd name="T11" fmla="*/ 26 h 46"/>
                  <a:gd name="T12" fmla="*/ 11 w 70"/>
                  <a:gd name="T13" fmla="*/ 35 h 46"/>
                  <a:gd name="T14" fmla="*/ 21 w 70"/>
                  <a:gd name="T15" fmla="*/ 46 h 46"/>
                  <a:gd name="T16" fmla="*/ 48 w 70"/>
                  <a:gd name="T17" fmla="*/ 46 h 46"/>
                  <a:gd name="T18" fmla="*/ 59 w 70"/>
                  <a:gd name="T19" fmla="*/ 35 h 46"/>
                  <a:gd name="T20" fmla="*/ 65 w 70"/>
                  <a:gd name="T21" fmla="*/ 26 h 46"/>
                  <a:gd name="T22" fmla="*/ 66 w 70"/>
                  <a:gd name="T23" fmla="*/ 26 h 46"/>
                  <a:gd name="T24" fmla="*/ 70 w 70"/>
                  <a:gd name="T25" fmla="*/ 21 h 46"/>
                  <a:gd name="T26" fmla="*/ 70 w 70"/>
                  <a:gd name="T27" fmla="*/ 4 h 46"/>
                  <a:gd name="T28" fmla="*/ 66 w 70"/>
                  <a:gd name="T29"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0" h="46">
                    <a:moveTo>
                      <a:pt x="66" y="0"/>
                    </a:moveTo>
                    <a:cubicBezTo>
                      <a:pt x="4" y="0"/>
                      <a:pt x="4" y="0"/>
                      <a:pt x="4" y="0"/>
                    </a:cubicBezTo>
                    <a:cubicBezTo>
                      <a:pt x="2" y="0"/>
                      <a:pt x="0" y="2"/>
                      <a:pt x="0" y="4"/>
                    </a:cubicBezTo>
                    <a:cubicBezTo>
                      <a:pt x="0" y="21"/>
                      <a:pt x="0" y="21"/>
                      <a:pt x="0" y="21"/>
                    </a:cubicBezTo>
                    <a:cubicBezTo>
                      <a:pt x="0" y="24"/>
                      <a:pt x="2" y="26"/>
                      <a:pt x="4" y="26"/>
                    </a:cubicBezTo>
                    <a:cubicBezTo>
                      <a:pt x="5" y="26"/>
                      <a:pt x="5" y="26"/>
                      <a:pt x="5" y="26"/>
                    </a:cubicBezTo>
                    <a:cubicBezTo>
                      <a:pt x="11" y="35"/>
                      <a:pt x="11" y="35"/>
                      <a:pt x="11" y="35"/>
                    </a:cubicBezTo>
                    <a:cubicBezTo>
                      <a:pt x="11" y="41"/>
                      <a:pt x="16" y="46"/>
                      <a:pt x="21" y="46"/>
                    </a:cubicBezTo>
                    <a:cubicBezTo>
                      <a:pt x="48" y="46"/>
                      <a:pt x="48" y="46"/>
                      <a:pt x="48" y="46"/>
                    </a:cubicBezTo>
                    <a:cubicBezTo>
                      <a:pt x="54" y="46"/>
                      <a:pt x="59" y="41"/>
                      <a:pt x="59" y="35"/>
                    </a:cubicBezTo>
                    <a:cubicBezTo>
                      <a:pt x="65" y="26"/>
                      <a:pt x="65" y="26"/>
                      <a:pt x="65" y="26"/>
                    </a:cubicBezTo>
                    <a:cubicBezTo>
                      <a:pt x="66" y="26"/>
                      <a:pt x="66" y="26"/>
                      <a:pt x="66" y="26"/>
                    </a:cubicBezTo>
                    <a:cubicBezTo>
                      <a:pt x="68" y="26"/>
                      <a:pt x="70" y="24"/>
                      <a:pt x="70" y="21"/>
                    </a:cubicBezTo>
                    <a:cubicBezTo>
                      <a:pt x="70" y="4"/>
                      <a:pt x="70" y="4"/>
                      <a:pt x="70" y="4"/>
                    </a:cubicBezTo>
                    <a:cubicBezTo>
                      <a:pt x="70" y="2"/>
                      <a:pt x="68" y="0"/>
                      <a:pt x="6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0305" tIns="45153" rIns="90305" bIns="45153" numCol="1" anchor="t" anchorCtr="0" compatLnSpc="1"/>
              <a:lstStyle/>
              <a:p>
                <a:pPr defTabSz="902970" fontAlgn="auto">
                  <a:spcBef>
                    <a:spcPts val="0"/>
                  </a:spcBef>
                  <a:spcAft>
                    <a:spcPts val="0"/>
                  </a:spcAft>
                  <a:defRPr/>
                </a:pPr>
                <a:endParaRPr lang="zh-CN" altLang="en-US" sz="1780" kern="0">
                  <a:solidFill>
                    <a:prstClr val="black"/>
                  </a:solidFill>
                </a:endParaRPr>
              </a:p>
            </p:txBody>
          </p:sp>
          <p:sp>
            <p:nvSpPr>
              <p:cNvPr id="137" name="Freeform 8"/>
              <p:cNvSpPr/>
              <p:nvPr/>
            </p:nvSpPr>
            <p:spPr bwMode="auto">
              <a:xfrm>
                <a:off x="768350" y="2693988"/>
                <a:ext cx="136525" cy="17463"/>
              </a:xfrm>
              <a:custGeom>
                <a:avLst/>
                <a:gdLst>
                  <a:gd name="T0" fmla="*/ 36 w 36"/>
                  <a:gd name="T1" fmla="*/ 2 h 5"/>
                  <a:gd name="T2" fmla="*/ 34 w 36"/>
                  <a:gd name="T3" fmla="*/ 5 h 5"/>
                  <a:gd name="T4" fmla="*/ 2 w 36"/>
                  <a:gd name="T5" fmla="*/ 5 h 5"/>
                  <a:gd name="T6" fmla="*/ 0 w 36"/>
                  <a:gd name="T7" fmla="*/ 2 h 5"/>
                  <a:gd name="T8" fmla="*/ 0 w 36"/>
                  <a:gd name="T9" fmla="*/ 2 h 5"/>
                  <a:gd name="T10" fmla="*/ 2 w 36"/>
                  <a:gd name="T11" fmla="*/ 0 h 5"/>
                  <a:gd name="T12" fmla="*/ 34 w 36"/>
                  <a:gd name="T13" fmla="*/ 0 h 5"/>
                  <a:gd name="T14" fmla="*/ 36 w 36"/>
                  <a:gd name="T15" fmla="*/ 2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 h="5">
                    <a:moveTo>
                      <a:pt x="36" y="2"/>
                    </a:moveTo>
                    <a:cubicBezTo>
                      <a:pt x="36" y="4"/>
                      <a:pt x="35" y="5"/>
                      <a:pt x="34" y="5"/>
                    </a:cubicBezTo>
                    <a:cubicBezTo>
                      <a:pt x="2" y="5"/>
                      <a:pt x="2" y="5"/>
                      <a:pt x="2" y="5"/>
                    </a:cubicBezTo>
                    <a:cubicBezTo>
                      <a:pt x="1" y="5"/>
                      <a:pt x="0" y="4"/>
                      <a:pt x="0" y="2"/>
                    </a:cubicBezTo>
                    <a:cubicBezTo>
                      <a:pt x="0" y="2"/>
                      <a:pt x="0" y="2"/>
                      <a:pt x="0" y="2"/>
                    </a:cubicBezTo>
                    <a:cubicBezTo>
                      <a:pt x="0" y="1"/>
                      <a:pt x="1" y="0"/>
                      <a:pt x="2" y="0"/>
                    </a:cubicBezTo>
                    <a:cubicBezTo>
                      <a:pt x="34" y="0"/>
                      <a:pt x="34" y="0"/>
                      <a:pt x="34" y="0"/>
                    </a:cubicBezTo>
                    <a:cubicBezTo>
                      <a:pt x="35" y="0"/>
                      <a:pt x="36" y="1"/>
                      <a:pt x="36"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0305" tIns="45153" rIns="90305" bIns="45153" numCol="1" anchor="t" anchorCtr="0" compatLnSpc="1"/>
              <a:lstStyle/>
              <a:p>
                <a:pPr defTabSz="902970" fontAlgn="auto">
                  <a:spcBef>
                    <a:spcPts val="0"/>
                  </a:spcBef>
                  <a:spcAft>
                    <a:spcPts val="0"/>
                  </a:spcAft>
                  <a:defRPr/>
                </a:pPr>
                <a:endParaRPr lang="zh-CN" altLang="en-US" sz="1780" kern="0">
                  <a:solidFill>
                    <a:prstClr val="black"/>
                  </a:solidFill>
                </a:endParaRPr>
              </a:p>
            </p:txBody>
          </p:sp>
          <p:sp>
            <p:nvSpPr>
              <p:cNvPr id="138" name="Freeform 9"/>
              <p:cNvSpPr/>
              <p:nvPr/>
            </p:nvSpPr>
            <p:spPr bwMode="auto">
              <a:xfrm>
                <a:off x="795338" y="2727325"/>
                <a:ext cx="82550" cy="19050"/>
              </a:xfrm>
              <a:custGeom>
                <a:avLst/>
                <a:gdLst>
                  <a:gd name="T0" fmla="*/ 2 w 22"/>
                  <a:gd name="T1" fmla="*/ 5 h 5"/>
                  <a:gd name="T2" fmla="*/ 0 w 22"/>
                  <a:gd name="T3" fmla="*/ 3 h 5"/>
                  <a:gd name="T4" fmla="*/ 0 w 22"/>
                  <a:gd name="T5" fmla="*/ 3 h 5"/>
                  <a:gd name="T6" fmla="*/ 2 w 22"/>
                  <a:gd name="T7" fmla="*/ 0 h 5"/>
                  <a:gd name="T8" fmla="*/ 20 w 22"/>
                  <a:gd name="T9" fmla="*/ 0 h 5"/>
                  <a:gd name="T10" fmla="*/ 22 w 22"/>
                  <a:gd name="T11" fmla="*/ 3 h 5"/>
                  <a:gd name="T12" fmla="*/ 22 w 22"/>
                  <a:gd name="T13" fmla="*/ 3 h 5"/>
                  <a:gd name="T14" fmla="*/ 20 w 22"/>
                  <a:gd name="T15" fmla="*/ 5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5">
                    <a:moveTo>
                      <a:pt x="2" y="5"/>
                    </a:moveTo>
                    <a:cubicBezTo>
                      <a:pt x="1" y="5"/>
                      <a:pt x="0" y="4"/>
                      <a:pt x="0" y="3"/>
                    </a:cubicBezTo>
                    <a:cubicBezTo>
                      <a:pt x="0" y="3"/>
                      <a:pt x="0" y="3"/>
                      <a:pt x="0" y="3"/>
                    </a:cubicBezTo>
                    <a:cubicBezTo>
                      <a:pt x="0" y="1"/>
                      <a:pt x="1" y="0"/>
                      <a:pt x="2" y="0"/>
                    </a:cubicBezTo>
                    <a:cubicBezTo>
                      <a:pt x="20" y="0"/>
                      <a:pt x="20" y="0"/>
                      <a:pt x="20" y="0"/>
                    </a:cubicBezTo>
                    <a:cubicBezTo>
                      <a:pt x="21" y="0"/>
                      <a:pt x="22" y="1"/>
                      <a:pt x="22" y="3"/>
                    </a:cubicBezTo>
                    <a:cubicBezTo>
                      <a:pt x="22" y="3"/>
                      <a:pt x="22" y="3"/>
                      <a:pt x="22" y="3"/>
                    </a:cubicBezTo>
                    <a:cubicBezTo>
                      <a:pt x="22" y="4"/>
                      <a:pt x="21" y="5"/>
                      <a:pt x="20" y="5"/>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0305" tIns="45153" rIns="90305" bIns="45153" numCol="1" anchor="t" anchorCtr="0" compatLnSpc="1"/>
              <a:lstStyle/>
              <a:p>
                <a:pPr defTabSz="902970" fontAlgn="auto">
                  <a:spcBef>
                    <a:spcPts val="0"/>
                  </a:spcBef>
                  <a:spcAft>
                    <a:spcPts val="0"/>
                  </a:spcAft>
                  <a:defRPr/>
                </a:pPr>
                <a:endParaRPr lang="zh-CN" altLang="en-US" sz="1780" kern="0">
                  <a:solidFill>
                    <a:prstClr val="black"/>
                  </a:solidFill>
                </a:endParaRPr>
              </a:p>
            </p:txBody>
          </p:sp>
          <p:sp>
            <p:nvSpPr>
              <p:cNvPr id="139" name="Freeform 10"/>
              <p:cNvSpPr/>
              <p:nvPr/>
            </p:nvSpPr>
            <p:spPr bwMode="auto">
              <a:xfrm>
                <a:off x="795338" y="2103438"/>
                <a:ext cx="82550" cy="388938"/>
              </a:xfrm>
              <a:custGeom>
                <a:avLst/>
                <a:gdLst>
                  <a:gd name="T0" fmla="*/ 22 w 22"/>
                  <a:gd name="T1" fmla="*/ 10 h 103"/>
                  <a:gd name="T2" fmla="*/ 11 w 22"/>
                  <a:gd name="T3" fmla="*/ 0 h 103"/>
                  <a:gd name="T4" fmla="*/ 11 w 22"/>
                  <a:gd name="T5" fmla="*/ 0 h 103"/>
                  <a:gd name="T6" fmla="*/ 0 w 22"/>
                  <a:gd name="T7" fmla="*/ 10 h 103"/>
                  <a:gd name="T8" fmla="*/ 0 w 22"/>
                  <a:gd name="T9" fmla="*/ 92 h 103"/>
                  <a:gd name="T10" fmla="*/ 11 w 22"/>
                  <a:gd name="T11" fmla="*/ 103 h 103"/>
                  <a:gd name="T12" fmla="*/ 11 w 22"/>
                  <a:gd name="T13" fmla="*/ 103 h 103"/>
                  <a:gd name="T14" fmla="*/ 22 w 22"/>
                  <a:gd name="T15" fmla="*/ 92 h 103"/>
                  <a:gd name="T16" fmla="*/ 22 w 22"/>
                  <a:gd name="T17" fmla="*/ 1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103">
                    <a:moveTo>
                      <a:pt x="22" y="10"/>
                    </a:moveTo>
                    <a:cubicBezTo>
                      <a:pt x="22" y="4"/>
                      <a:pt x="17" y="0"/>
                      <a:pt x="11" y="0"/>
                    </a:cubicBezTo>
                    <a:cubicBezTo>
                      <a:pt x="11" y="0"/>
                      <a:pt x="11" y="0"/>
                      <a:pt x="11" y="0"/>
                    </a:cubicBezTo>
                    <a:cubicBezTo>
                      <a:pt x="5" y="0"/>
                      <a:pt x="0" y="4"/>
                      <a:pt x="0" y="10"/>
                    </a:cubicBezTo>
                    <a:cubicBezTo>
                      <a:pt x="0" y="92"/>
                      <a:pt x="0" y="92"/>
                      <a:pt x="0" y="92"/>
                    </a:cubicBezTo>
                    <a:cubicBezTo>
                      <a:pt x="0" y="98"/>
                      <a:pt x="5" y="103"/>
                      <a:pt x="11" y="103"/>
                    </a:cubicBezTo>
                    <a:cubicBezTo>
                      <a:pt x="11" y="103"/>
                      <a:pt x="11" y="103"/>
                      <a:pt x="11" y="103"/>
                    </a:cubicBezTo>
                    <a:cubicBezTo>
                      <a:pt x="17" y="103"/>
                      <a:pt x="22" y="98"/>
                      <a:pt x="22" y="92"/>
                    </a:cubicBezTo>
                    <a:lnTo>
                      <a:pt x="22" y="1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0305" tIns="45153" rIns="90305" bIns="45153" numCol="1" anchor="t" anchorCtr="0" compatLnSpc="1"/>
              <a:lstStyle/>
              <a:p>
                <a:pPr defTabSz="902970" fontAlgn="auto">
                  <a:spcBef>
                    <a:spcPts val="0"/>
                  </a:spcBef>
                  <a:spcAft>
                    <a:spcPts val="0"/>
                  </a:spcAft>
                  <a:defRPr/>
                </a:pPr>
                <a:endParaRPr lang="zh-CN" altLang="en-US" sz="1780" kern="0">
                  <a:solidFill>
                    <a:prstClr val="black"/>
                  </a:solidFill>
                </a:endParaRPr>
              </a:p>
            </p:txBody>
          </p:sp>
          <p:sp>
            <p:nvSpPr>
              <p:cNvPr id="140" name="Freeform 11"/>
              <p:cNvSpPr/>
              <p:nvPr/>
            </p:nvSpPr>
            <p:spPr bwMode="auto">
              <a:xfrm>
                <a:off x="727075" y="2125663"/>
                <a:ext cx="57150" cy="366713"/>
              </a:xfrm>
              <a:custGeom>
                <a:avLst/>
                <a:gdLst>
                  <a:gd name="T0" fmla="*/ 15 w 15"/>
                  <a:gd name="T1" fmla="*/ 10 h 97"/>
                  <a:gd name="T2" fmla="*/ 7 w 15"/>
                  <a:gd name="T3" fmla="*/ 0 h 97"/>
                  <a:gd name="T4" fmla="*/ 7 w 15"/>
                  <a:gd name="T5" fmla="*/ 0 h 97"/>
                  <a:gd name="T6" fmla="*/ 0 w 15"/>
                  <a:gd name="T7" fmla="*/ 10 h 97"/>
                  <a:gd name="T8" fmla="*/ 0 w 15"/>
                  <a:gd name="T9" fmla="*/ 87 h 97"/>
                  <a:gd name="T10" fmla="*/ 7 w 15"/>
                  <a:gd name="T11" fmla="*/ 97 h 97"/>
                  <a:gd name="T12" fmla="*/ 7 w 15"/>
                  <a:gd name="T13" fmla="*/ 97 h 97"/>
                  <a:gd name="T14" fmla="*/ 15 w 15"/>
                  <a:gd name="T15" fmla="*/ 87 h 97"/>
                  <a:gd name="T16" fmla="*/ 15 w 15"/>
                  <a:gd name="T17" fmla="*/ 1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97">
                    <a:moveTo>
                      <a:pt x="15" y="10"/>
                    </a:moveTo>
                    <a:cubicBezTo>
                      <a:pt x="15" y="4"/>
                      <a:pt x="11" y="0"/>
                      <a:pt x="7" y="0"/>
                    </a:cubicBezTo>
                    <a:cubicBezTo>
                      <a:pt x="7" y="0"/>
                      <a:pt x="7" y="0"/>
                      <a:pt x="7" y="0"/>
                    </a:cubicBezTo>
                    <a:cubicBezTo>
                      <a:pt x="4" y="0"/>
                      <a:pt x="0" y="4"/>
                      <a:pt x="0" y="10"/>
                    </a:cubicBezTo>
                    <a:cubicBezTo>
                      <a:pt x="0" y="87"/>
                      <a:pt x="0" y="87"/>
                      <a:pt x="0" y="87"/>
                    </a:cubicBezTo>
                    <a:cubicBezTo>
                      <a:pt x="0" y="93"/>
                      <a:pt x="4" y="97"/>
                      <a:pt x="7" y="97"/>
                    </a:cubicBezTo>
                    <a:cubicBezTo>
                      <a:pt x="7" y="97"/>
                      <a:pt x="7" y="97"/>
                      <a:pt x="7" y="97"/>
                    </a:cubicBezTo>
                    <a:cubicBezTo>
                      <a:pt x="11" y="97"/>
                      <a:pt x="15" y="93"/>
                      <a:pt x="15" y="87"/>
                    </a:cubicBezTo>
                    <a:lnTo>
                      <a:pt x="15" y="1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0305" tIns="45153" rIns="90305" bIns="45153" numCol="1" anchor="t" anchorCtr="0" compatLnSpc="1"/>
              <a:lstStyle/>
              <a:p>
                <a:pPr defTabSz="902970" fontAlgn="auto">
                  <a:spcBef>
                    <a:spcPts val="0"/>
                  </a:spcBef>
                  <a:spcAft>
                    <a:spcPts val="0"/>
                  </a:spcAft>
                  <a:defRPr/>
                </a:pPr>
                <a:endParaRPr lang="zh-CN" altLang="en-US" sz="1780" kern="0">
                  <a:solidFill>
                    <a:prstClr val="black"/>
                  </a:solidFill>
                </a:endParaRPr>
              </a:p>
            </p:txBody>
          </p:sp>
          <p:sp>
            <p:nvSpPr>
              <p:cNvPr id="141" name="Freeform 12"/>
              <p:cNvSpPr/>
              <p:nvPr/>
            </p:nvSpPr>
            <p:spPr bwMode="auto">
              <a:xfrm>
                <a:off x="893763" y="2125663"/>
                <a:ext cx="55563" cy="366713"/>
              </a:xfrm>
              <a:custGeom>
                <a:avLst/>
                <a:gdLst>
                  <a:gd name="T0" fmla="*/ 15 w 15"/>
                  <a:gd name="T1" fmla="*/ 10 h 97"/>
                  <a:gd name="T2" fmla="*/ 8 w 15"/>
                  <a:gd name="T3" fmla="*/ 0 h 97"/>
                  <a:gd name="T4" fmla="*/ 8 w 15"/>
                  <a:gd name="T5" fmla="*/ 0 h 97"/>
                  <a:gd name="T6" fmla="*/ 0 w 15"/>
                  <a:gd name="T7" fmla="*/ 10 h 97"/>
                  <a:gd name="T8" fmla="*/ 0 w 15"/>
                  <a:gd name="T9" fmla="*/ 87 h 97"/>
                  <a:gd name="T10" fmla="*/ 8 w 15"/>
                  <a:gd name="T11" fmla="*/ 97 h 97"/>
                  <a:gd name="T12" fmla="*/ 8 w 15"/>
                  <a:gd name="T13" fmla="*/ 97 h 97"/>
                  <a:gd name="T14" fmla="*/ 15 w 15"/>
                  <a:gd name="T15" fmla="*/ 87 h 97"/>
                  <a:gd name="T16" fmla="*/ 15 w 15"/>
                  <a:gd name="T17" fmla="*/ 1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97">
                    <a:moveTo>
                      <a:pt x="15" y="10"/>
                    </a:moveTo>
                    <a:cubicBezTo>
                      <a:pt x="15" y="4"/>
                      <a:pt x="12" y="0"/>
                      <a:pt x="8" y="0"/>
                    </a:cubicBezTo>
                    <a:cubicBezTo>
                      <a:pt x="8" y="0"/>
                      <a:pt x="8" y="0"/>
                      <a:pt x="8" y="0"/>
                    </a:cubicBezTo>
                    <a:cubicBezTo>
                      <a:pt x="4" y="0"/>
                      <a:pt x="0" y="4"/>
                      <a:pt x="0" y="10"/>
                    </a:cubicBezTo>
                    <a:cubicBezTo>
                      <a:pt x="0" y="87"/>
                      <a:pt x="0" y="87"/>
                      <a:pt x="0" y="87"/>
                    </a:cubicBezTo>
                    <a:cubicBezTo>
                      <a:pt x="0" y="93"/>
                      <a:pt x="4" y="97"/>
                      <a:pt x="8" y="97"/>
                    </a:cubicBezTo>
                    <a:cubicBezTo>
                      <a:pt x="8" y="97"/>
                      <a:pt x="8" y="97"/>
                      <a:pt x="8" y="97"/>
                    </a:cubicBezTo>
                    <a:cubicBezTo>
                      <a:pt x="12" y="97"/>
                      <a:pt x="15" y="93"/>
                      <a:pt x="15" y="87"/>
                    </a:cubicBezTo>
                    <a:lnTo>
                      <a:pt x="15" y="1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0305" tIns="45153" rIns="90305" bIns="45153" numCol="1" anchor="t" anchorCtr="0" compatLnSpc="1"/>
              <a:lstStyle/>
              <a:p>
                <a:pPr defTabSz="902970" fontAlgn="auto">
                  <a:spcBef>
                    <a:spcPts val="0"/>
                  </a:spcBef>
                  <a:spcAft>
                    <a:spcPts val="0"/>
                  </a:spcAft>
                  <a:defRPr/>
                </a:pPr>
                <a:endParaRPr lang="zh-CN" altLang="en-US" sz="1780" kern="0">
                  <a:solidFill>
                    <a:prstClr val="black"/>
                  </a:solidFill>
                </a:endParaRPr>
              </a:p>
            </p:txBody>
          </p:sp>
        </p:grpSp>
        <p:sp>
          <p:nvSpPr>
            <p:cNvPr id="135" name="空心弧 134"/>
            <p:cNvSpPr/>
            <p:nvPr/>
          </p:nvSpPr>
          <p:spPr>
            <a:xfrm>
              <a:off x="3357139" y="2378025"/>
              <a:ext cx="1294460" cy="1294460"/>
            </a:xfrm>
            <a:prstGeom prst="blockArc">
              <a:avLst>
                <a:gd name="adj1" fmla="val 16221204"/>
                <a:gd name="adj2" fmla="val 1740664"/>
                <a:gd name="adj3" fmla="val 17652"/>
              </a:avLst>
            </a:prstGeom>
            <a:grpFill/>
            <a:ln w="25400" cap="flat" cmpd="sng" algn="ctr">
              <a:noFill/>
              <a:prstDash val="solid"/>
            </a:ln>
            <a:effectLst/>
          </p:spPr>
          <p:txBody>
            <a:bodyPr rtlCol="0" anchor="ctr"/>
            <a:lstStyle/>
            <a:p>
              <a:pPr algn="ctr" defTabSz="902970" fontAlgn="auto">
                <a:spcBef>
                  <a:spcPts val="0"/>
                </a:spcBef>
                <a:spcAft>
                  <a:spcPts val="0"/>
                </a:spcAft>
                <a:defRPr/>
              </a:pPr>
              <a:endParaRPr lang="zh-CN" altLang="en-US" sz="1780" kern="0">
                <a:solidFill>
                  <a:prstClr val="black"/>
                </a:solidFill>
                <a:latin typeface="Arial" panose="020B0604020202020204"/>
                <a:ea typeface="微软雅黑" panose="020B0503020204020204" pitchFamily="34" charset="-122"/>
              </a:endParaRPr>
            </a:p>
          </p:txBody>
        </p:sp>
      </p:grpSp>
      <p:grpSp>
        <p:nvGrpSpPr>
          <p:cNvPr id="142" name="组合 141"/>
          <p:cNvGrpSpPr/>
          <p:nvPr/>
        </p:nvGrpSpPr>
        <p:grpSpPr>
          <a:xfrm>
            <a:off x="4990234" y="1341582"/>
            <a:ext cx="1605610" cy="1605610"/>
            <a:chOff x="4986776" y="2378025"/>
            <a:chExt cx="1295502" cy="1295501"/>
          </a:xfrm>
          <a:solidFill>
            <a:schemeClr val="accent2">
              <a:lumMod val="75000"/>
            </a:schemeClr>
          </a:solidFill>
        </p:grpSpPr>
        <p:grpSp>
          <p:nvGrpSpPr>
            <p:cNvPr id="143" name="组合 142"/>
            <p:cNvGrpSpPr/>
            <p:nvPr/>
          </p:nvGrpSpPr>
          <p:grpSpPr>
            <a:xfrm>
              <a:off x="4986776" y="2378025"/>
              <a:ext cx="1295502" cy="1295501"/>
              <a:chOff x="5318245" y="2292023"/>
              <a:chExt cx="1543479" cy="1543478"/>
            </a:xfrm>
            <a:grpFill/>
          </p:grpSpPr>
          <p:sp>
            <p:nvSpPr>
              <p:cNvPr id="149" name="同心圆 148"/>
              <p:cNvSpPr/>
              <p:nvPr/>
            </p:nvSpPr>
            <p:spPr>
              <a:xfrm>
                <a:off x="5318245" y="2292023"/>
                <a:ext cx="1543478" cy="1543478"/>
              </a:xfrm>
              <a:prstGeom prst="donut">
                <a:avLst>
                  <a:gd name="adj" fmla="val 17790"/>
                </a:avLst>
              </a:prstGeom>
              <a:solidFill>
                <a:schemeClr val="accent2">
                  <a:lumMod val="20000"/>
                  <a:lumOff val="80000"/>
                </a:schemeClr>
              </a:solidFill>
              <a:ln w="25400" cap="flat" cmpd="sng" algn="ctr">
                <a:noFill/>
                <a:prstDash val="solid"/>
              </a:ln>
              <a:effectLst/>
            </p:spPr>
            <p:txBody>
              <a:bodyPr rtlCol="0" anchor="ctr"/>
              <a:lstStyle/>
              <a:p>
                <a:pPr algn="ctr" defTabSz="902970" fontAlgn="auto">
                  <a:spcBef>
                    <a:spcPts val="0"/>
                  </a:spcBef>
                  <a:spcAft>
                    <a:spcPts val="0"/>
                  </a:spcAft>
                  <a:defRPr/>
                </a:pPr>
                <a:endParaRPr lang="zh-CN" altLang="en-US" sz="1780" kern="0">
                  <a:solidFill>
                    <a:prstClr val="black"/>
                  </a:solidFill>
                  <a:latin typeface="Arial" panose="020B0604020202020204"/>
                  <a:ea typeface="微软雅黑" panose="020B0503020204020204" pitchFamily="34" charset="-122"/>
                </a:endParaRPr>
              </a:p>
            </p:txBody>
          </p:sp>
          <p:sp>
            <p:nvSpPr>
              <p:cNvPr id="150" name="空心弧 149"/>
              <p:cNvSpPr/>
              <p:nvPr/>
            </p:nvSpPr>
            <p:spPr>
              <a:xfrm>
                <a:off x="5319486" y="2292023"/>
                <a:ext cx="1542238" cy="1542238"/>
              </a:xfrm>
              <a:prstGeom prst="blockArc">
                <a:avLst>
                  <a:gd name="adj1" fmla="val 16221204"/>
                  <a:gd name="adj2" fmla="val 3738950"/>
                  <a:gd name="adj3" fmla="val 17717"/>
                </a:avLst>
              </a:prstGeom>
              <a:grpFill/>
              <a:ln w="25400" cap="flat" cmpd="sng" algn="ctr">
                <a:noFill/>
                <a:prstDash val="solid"/>
              </a:ln>
              <a:effectLst/>
            </p:spPr>
            <p:txBody>
              <a:bodyPr rtlCol="0" anchor="ctr"/>
              <a:lstStyle/>
              <a:p>
                <a:pPr algn="ctr" defTabSz="902970" fontAlgn="auto">
                  <a:spcBef>
                    <a:spcPts val="0"/>
                  </a:spcBef>
                  <a:spcAft>
                    <a:spcPts val="0"/>
                  </a:spcAft>
                  <a:defRPr/>
                </a:pPr>
                <a:endParaRPr lang="zh-CN" altLang="en-US" sz="1780" kern="0">
                  <a:solidFill>
                    <a:srgbClr val="005A9E"/>
                  </a:solidFill>
                  <a:latin typeface="Arial" panose="020B0604020202020204"/>
                  <a:ea typeface="微软雅黑" panose="020B0503020204020204" pitchFamily="34" charset="-122"/>
                </a:endParaRPr>
              </a:p>
            </p:txBody>
          </p:sp>
        </p:grpSp>
        <p:grpSp>
          <p:nvGrpSpPr>
            <p:cNvPr id="144" name="组合 143"/>
            <p:cNvGrpSpPr/>
            <p:nvPr/>
          </p:nvGrpSpPr>
          <p:grpSpPr>
            <a:xfrm>
              <a:off x="5396401" y="2758850"/>
              <a:ext cx="476250" cy="554037"/>
              <a:chOff x="2263775" y="2405063"/>
              <a:chExt cx="476250" cy="554037"/>
            </a:xfrm>
            <a:grpFill/>
          </p:grpSpPr>
          <p:sp>
            <p:nvSpPr>
              <p:cNvPr id="145" name="Rectangle 18"/>
              <p:cNvSpPr>
                <a:spLocks noChangeArrowheads="1"/>
              </p:cNvSpPr>
              <p:nvPr/>
            </p:nvSpPr>
            <p:spPr bwMode="auto">
              <a:xfrm>
                <a:off x="2263775" y="2922588"/>
                <a:ext cx="382587" cy="3651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0305" tIns="45153" rIns="90305" bIns="45153" numCol="1" anchor="t" anchorCtr="0" compatLnSpc="1"/>
              <a:lstStyle/>
              <a:p>
                <a:pPr defTabSz="902970" fontAlgn="auto">
                  <a:spcBef>
                    <a:spcPts val="0"/>
                  </a:spcBef>
                  <a:spcAft>
                    <a:spcPts val="0"/>
                  </a:spcAft>
                  <a:defRPr/>
                </a:pPr>
                <a:endParaRPr lang="zh-CN" altLang="en-US" sz="1780" kern="0">
                  <a:solidFill>
                    <a:prstClr val="black"/>
                  </a:solidFill>
                </a:endParaRPr>
              </a:p>
            </p:txBody>
          </p:sp>
          <p:sp>
            <p:nvSpPr>
              <p:cNvPr id="146" name="Freeform 19"/>
              <p:cNvSpPr/>
              <p:nvPr/>
            </p:nvSpPr>
            <p:spPr bwMode="auto">
              <a:xfrm>
                <a:off x="2641600" y="2441575"/>
                <a:ext cx="98425" cy="163512"/>
              </a:xfrm>
              <a:custGeom>
                <a:avLst/>
                <a:gdLst>
                  <a:gd name="T0" fmla="*/ 25 w 26"/>
                  <a:gd name="T1" fmla="*/ 19 h 43"/>
                  <a:gd name="T2" fmla="*/ 23 w 26"/>
                  <a:gd name="T3" fmla="*/ 15 h 43"/>
                  <a:gd name="T4" fmla="*/ 10 w 26"/>
                  <a:gd name="T5" fmla="*/ 2 h 43"/>
                  <a:gd name="T6" fmla="*/ 2 w 26"/>
                  <a:gd name="T7" fmla="*/ 3 h 43"/>
                  <a:gd name="T8" fmla="*/ 2 w 26"/>
                  <a:gd name="T9" fmla="*/ 11 h 43"/>
                  <a:gd name="T10" fmla="*/ 14 w 26"/>
                  <a:gd name="T11" fmla="*/ 21 h 43"/>
                  <a:gd name="T12" fmla="*/ 15 w 26"/>
                  <a:gd name="T13" fmla="*/ 37 h 43"/>
                  <a:gd name="T14" fmla="*/ 21 w 26"/>
                  <a:gd name="T15" fmla="*/ 43 h 43"/>
                  <a:gd name="T16" fmla="*/ 26 w 26"/>
                  <a:gd name="T17" fmla="*/ 37 h 43"/>
                  <a:gd name="T18" fmla="*/ 25 w 26"/>
                  <a:gd name="T19" fmla="*/ 19 h 43"/>
                  <a:gd name="T20" fmla="*/ 25 w 26"/>
                  <a:gd name="T21" fmla="*/ 19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 h="43">
                    <a:moveTo>
                      <a:pt x="25" y="19"/>
                    </a:moveTo>
                    <a:cubicBezTo>
                      <a:pt x="25" y="17"/>
                      <a:pt x="25" y="16"/>
                      <a:pt x="23" y="15"/>
                    </a:cubicBezTo>
                    <a:cubicBezTo>
                      <a:pt x="10" y="2"/>
                      <a:pt x="10" y="2"/>
                      <a:pt x="10" y="2"/>
                    </a:cubicBezTo>
                    <a:cubicBezTo>
                      <a:pt x="8" y="0"/>
                      <a:pt x="4" y="1"/>
                      <a:pt x="2" y="3"/>
                    </a:cubicBezTo>
                    <a:cubicBezTo>
                      <a:pt x="0" y="5"/>
                      <a:pt x="0" y="9"/>
                      <a:pt x="2" y="11"/>
                    </a:cubicBezTo>
                    <a:cubicBezTo>
                      <a:pt x="14" y="21"/>
                      <a:pt x="14" y="21"/>
                      <a:pt x="14" y="21"/>
                    </a:cubicBezTo>
                    <a:cubicBezTo>
                      <a:pt x="15" y="37"/>
                      <a:pt x="15" y="37"/>
                      <a:pt x="15" y="37"/>
                    </a:cubicBezTo>
                    <a:cubicBezTo>
                      <a:pt x="15" y="40"/>
                      <a:pt x="18" y="43"/>
                      <a:pt x="21" y="43"/>
                    </a:cubicBezTo>
                    <a:cubicBezTo>
                      <a:pt x="24" y="42"/>
                      <a:pt x="26" y="40"/>
                      <a:pt x="26" y="37"/>
                    </a:cubicBezTo>
                    <a:cubicBezTo>
                      <a:pt x="25" y="19"/>
                      <a:pt x="25" y="19"/>
                      <a:pt x="25" y="19"/>
                    </a:cubicBezTo>
                    <a:cubicBezTo>
                      <a:pt x="25" y="19"/>
                      <a:pt x="25" y="19"/>
                      <a:pt x="25" y="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0305" tIns="45153" rIns="90305" bIns="45153" numCol="1" anchor="t" anchorCtr="0" compatLnSpc="1"/>
              <a:lstStyle/>
              <a:p>
                <a:pPr defTabSz="902970" fontAlgn="auto">
                  <a:spcBef>
                    <a:spcPts val="0"/>
                  </a:spcBef>
                  <a:spcAft>
                    <a:spcPts val="0"/>
                  </a:spcAft>
                  <a:defRPr/>
                </a:pPr>
                <a:endParaRPr lang="zh-CN" altLang="en-US" sz="1780" kern="0">
                  <a:solidFill>
                    <a:prstClr val="black"/>
                  </a:solidFill>
                </a:endParaRPr>
              </a:p>
            </p:txBody>
          </p:sp>
          <p:sp>
            <p:nvSpPr>
              <p:cNvPr id="147" name="Freeform 20"/>
              <p:cNvSpPr/>
              <p:nvPr/>
            </p:nvSpPr>
            <p:spPr bwMode="auto">
              <a:xfrm>
                <a:off x="2646363" y="2630488"/>
                <a:ext cx="93662" cy="276225"/>
              </a:xfrm>
              <a:custGeom>
                <a:avLst/>
                <a:gdLst>
                  <a:gd name="T0" fmla="*/ 19 w 25"/>
                  <a:gd name="T1" fmla="*/ 0 h 73"/>
                  <a:gd name="T2" fmla="*/ 19 w 25"/>
                  <a:gd name="T3" fmla="*/ 60 h 73"/>
                  <a:gd name="T4" fmla="*/ 12 w 25"/>
                  <a:gd name="T5" fmla="*/ 66 h 73"/>
                  <a:gd name="T6" fmla="*/ 6 w 25"/>
                  <a:gd name="T7" fmla="*/ 60 h 73"/>
                  <a:gd name="T8" fmla="*/ 6 w 25"/>
                  <a:gd name="T9" fmla="*/ 15 h 73"/>
                  <a:gd name="T10" fmla="*/ 0 w 25"/>
                  <a:gd name="T11" fmla="*/ 15 h 73"/>
                  <a:gd name="T12" fmla="*/ 0 w 25"/>
                  <a:gd name="T13" fmla="*/ 60 h 73"/>
                  <a:gd name="T14" fmla="*/ 12 w 25"/>
                  <a:gd name="T15" fmla="*/ 73 h 73"/>
                  <a:gd name="T16" fmla="*/ 25 w 25"/>
                  <a:gd name="T17" fmla="*/ 60 h 73"/>
                  <a:gd name="T18" fmla="*/ 25 w 25"/>
                  <a:gd name="T19" fmla="*/ 0 h 73"/>
                  <a:gd name="T20" fmla="*/ 19 w 25"/>
                  <a:gd name="T21"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 h="73">
                    <a:moveTo>
                      <a:pt x="19" y="0"/>
                    </a:moveTo>
                    <a:cubicBezTo>
                      <a:pt x="19" y="60"/>
                      <a:pt x="19" y="60"/>
                      <a:pt x="19" y="60"/>
                    </a:cubicBezTo>
                    <a:cubicBezTo>
                      <a:pt x="19" y="63"/>
                      <a:pt x="16" y="66"/>
                      <a:pt x="12" y="66"/>
                    </a:cubicBezTo>
                    <a:cubicBezTo>
                      <a:pt x="9" y="66"/>
                      <a:pt x="6" y="63"/>
                      <a:pt x="6" y="60"/>
                    </a:cubicBezTo>
                    <a:cubicBezTo>
                      <a:pt x="6" y="15"/>
                      <a:pt x="6" y="15"/>
                      <a:pt x="6" y="15"/>
                    </a:cubicBezTo>
                    <a:cubicBezTo>
                      <a:pt x="0" y="15"/>
                      <a:pt x="0" y="15"/>
                      <a:pt x="0" y="15"/>
                    </a:cubicBezTo>
                    <a:cubicBezTo>
                      <a:pt x="0" y="60"/>
                      <a:pt x="0" y="60"/>
                      <a:pt x="0" y="60"/>
                    </a:cubicBezTo>
                    <a:cubicBezTo>
                      <a:pt x="0" y="67"/>
                      <a:pt x="5" y="73"/>
                      <a:pt x="12" y="73"/>
                    </a:cubicBezTo>
                    <a:cubicBezTo>
                      <a:pt x="19" y="73"/>
                      <a:pt x="25" y="67"/>
                      <a:pt x="25" y="60"/>
                    </a:cubicBezTo>
                    <a:cubicBezTo>
                      <a:pt x="25" y="0"/>
                      <a:pt x="25" y="0"/>
                      <a:pt x="25" y="0"/>
                    </a:cubicBezTo>
                    <a:lnTo>
                      <a:pt x="1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0305" tIns="45153" rIns="90305" bIns="45153" numCol="1" anchor="t" anchorCtr="0" compatLnSpc="1"/>
              <a:lstStyle/>
              <a:p>
                <a:pPr defTabSz="902970" fontAlgn="auto">
                  <a:spcBef>
                    <a:spcPts val="0"/>
                  </a:spcBef>
                  <a:spcAft>
                    <a:spcPts val="0"/>
                  </a:spcAft>
                  <a:defRPr/>
                </a:pPr>
                <a:endParaRPr lang="zh-CN" altLang="en-US" sz="1780" kern="0">
                  <a:solidFill>
                    <a:prstClr val="black"/>
                  </a:solidFill>
                </a:endParaRPr>
              </a:p>
            </p:txBody>
          </p:sp>
          <p:sp>
            <p:nvSpPr>
              <p:cNvPr id="148" name="Freeform 21"/>
              <p:cNvSpPr>
                <a:spLocks noEditPoints="1"/>
              </p:cNvSpPr>
              <p:nvPr/>
            </p:nvSpPr>
            <p:spPr bwMode="auto">
              <a:xfrm>
                <a:off x="2301875" y="2405063"/>
                <a:ext cx="314325" cy="487362"/>
              </a:xfrm>
              <a:custGeom>
                <a:avLst/>
                <a:gdLst>
                  <a:gd name="T0" fmla="*/ 73 w 83"/>
                  <a:gd name="T1" fmla="*/ 0 h 129"/>
                  <a:gd name="T2" fmla="*/ 11 w 83"/>
                  <a:gd name="T3" fmla="*/ 0 h 129"/>
                  <a:gd name="T4" fmla="*/ 0 w 83"/>
                  <a:gd name="T5" fmla="*/ 11 h 129"/>
                  <a:gd name="T6" fmla="*/ 0 w 83"/>
                  <a:gd name="T7" fmla="*/ 92 h 129"/>
                  <a:gd name="T8" fmla="*/ 0 w 83"/>
                  <a:gd name="T9" fmla="*/ 109 h 129"/>
                  <a:gd name="T10" fmla="*/ 0 w 83"/>
                  <a:gd name="T11" fmla="*/ 129 h 129"/>
                  <a:gd name="T12" fmla="*/ 83 w 83"/>
                  <a:gd name="T13" fmla="*/ 129 h 129"/>
                  <a:gd name="T14" fmla="*/ 83 w 83"/>
                  <a:gd name="T15" fmla="*/ 109 h 129"/>
                  <a:gd name="T16" fmla="*/ 83 w 83"/>
                  <a:gd name="T17" fmla="*/ 92 h 129"/>
                  <a:gd name="T18" fmla="*/ 83 w 83"/>
                  <a:gd name="T19" fmla="*/ 11 h 129"/>
                  <a:gd name="T20" fmla="*/ 73 w 83"/>
                  <a:gd name="T21" fmla="*/ 0 h 129"/>
                  <a:gd name="T22" fmla="*/ 13 w 83"/>
                  <a:gd name="T23" fmla="*/ 27 h 129"/>
                  <a:gd name="T24" fmla="*/ 24 w 83"/>
                  <a:gd name="T25" fmla="*/ 16 h 129"/>
                  <a:gd name="T26" fmla="*/ 58 w 83"/>
                  <a:gd name="T27" fmla="*/ 16 h 129"/>
                  <a:gd name="T28" fmla="*/ 68 w 83"/>
                  <a:gd name="T29" fmla="*/ 27 h 129"/>
                  <a:gd name="T30" fmla="*/ 68 w 83"/>
                  <a:gd name="T31" fmla="*/ 33 h 129"/>
                  <a:gd name="T32" fmla="*/ 58 w 83"/>
                  <a:gd name="T33" fmla="*/ 44 h 129"/>
                  <a:gd name="T34" fmla="*/ 24 w 83"/>
                  <a:gd name="T35" fmla="*/ 44 h 129"/>
                  <a:gd name="T36" fmla="*/ 13 w 83"/>
                  <a:gd name="T37" fmla="*/ 33 h 129"/>
                  <a:gd name="T38" fmla="*/ 13 w 83"/>
                  <a:gd name="T39" fmla="*/ 27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3" h="129">
                    <a:moveTo>
                      <a:pt x="73" y="0"/>
                    </a:moveTo>
                    <a:cubicBezTo>
                      <a:pt x="11" y="0"/>
                      <a:pt x="11" y="0"/>
                      <a:pt x="11" y="0"/>
                    </a:cubicBezTo>
                    <a:cubicBezTo>
                      <a:pt x="5" y="0"/>
                      <a:pt x="0" y="5"/>
                      <a:pt x="0" y="11"/>
                    </a:cubicBezTo>
                    <a:cubicBezTo>
                      <a:pt x="0" y="92"/>
                      <a:pt x="0" y="92"/>
                      <a:pt x="0" y="92"/>
                    </a:cubicBezTo>
                    <a:cubicBezTo>
                      <a:pt x="0" y="109"/>
                      <a:pt x="0" y="109"/>
                      <a:pt x="0" y="109"/>
                    </a:cubicBezTo>
                    <a:cubicBezTo>
                      <a:pt x="0" y="129"/>
                      <a:pt x="0" y="129"/>
                      <a:pt x="0" y="129"/>
                    </a:cubicBezTo>
                    <a:cubicBezTo>
                      <a:pt x="83" y="129"/>
                      <a:pt x="83" y="129"/>
                      <a:pt x="83" y="129"/>
                    </a:cubicBezTo>
                    <a:cubicBezTo>
                      <a:pt x="83" y="109"/>
                      <a:pt x="83" y="109"/>
                      <a:pt x="83" y="109"/>
                    </a:cubicBezTo>
                    <a:cubicBezTo>
                      <a:pt x="83" y="92"/>
                      <a:pt x="83" y="92"/>
                      <a:pt x="83" y="92"/>
                    </a:cubicBezTo>
                    <a:cubicBezTo>
                      <a:pt x="83" y="11"/>
                      <a:pt x="83" y="11"/>
                      <a:pt x="83" y="11"/>
                    </a:cubicBezTo>
                    <a:cubicBezTo>
                      <a:pt x="83" y="5"/>
                      <a:pt x="78" y="0"/>
                      <a:pt x="73" y="0"/>
                    </a:cubicBezTo>
                    <a:close/>
                    <a:moveTo>
                      <a:pt x="13" y="27"/>
                    </a:moveTo>
                    <a:cubicBezTo>
                      <a:pt x="13" y="21"/>
                      <a:pt x="18" y="16"/>
                      <a:pt x="24" y="16"/>
                    </a:cubicBezTo>
                    <a:cubicBezTo>
                      <a:pt x="58" y="16"/>
                      <a:pt x="58" y="16"/>
                      <a:pt x="58" y="16"/>
                    </a:cubicBezTo>
                    <a:cubicBezTo>
                      <a:pt x="64" y="16"/>
                      <a:pt x="68" y="21"/>
                      <a:pt x="68" y="27"/>
                    </a:cubicBezTo>
                    <a:cubicBezTo>
                      <a:pt x="68" y="33"/>
                      <a:pt x="68" y="33"/>
                      <a:pt x="68" y="33"/>
                    </a:cubicBezTo>
                    <a:cubicBezTo>
                      <a:pt x="68" y="39"/>
                      <a:pt x="64" y="44"/>
                      <a:pt x="58" y="44"/>
                    </a:cubicBezTo>
                    <a:cubicBezTo>
                      <a:pt x="24" y="44"/>
                      <a:pt x="24" y="44"/>
                      <a:pt x="24" y="44"/>
                    </a:cubicBezTo>
                    <a:cubicBezTo>
                      <a:pt x="18" y="44"/>
                      <a:pt x="13" y="39"/>
                      <a:pt x="13" y="33"/>
                    </a:cubicBezTo>
                    <a:lnTo>
                      <a:pt x="13" y="2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0305" tIns="45153" rIns="90305" bIns="45153" numCol="1" anchor="t" anchorCtr="0" compatLnSpc="1"/>
              <a:lstStyle/>
              <a:p>
                <a:pPr defTabSz="902970" fontAlgn="auto">
                  <a:spcBef>
                    <a:spcPts val="0"/>
                  </a:spcBef>
                  <a:spcAft>
                    <a:spcPts val="0"/>
                  </a:spcAft>
                  <a:defRPr/>
                </a:pPr>
                <a:endParaRPr lang="zh-CN" altLang="en-US" sz="1780" kern="0">
                  <a:solidFill>
                    <a:prstClr val="black"/>
                  </a:solidFill>
                </a:endParaRPr>
              </a:p>
            </p:txBody>
          </p:sp>
        </p:grpSp>
      </p:grpSp>
      <p:grpSp>
        <p:nvGrpSpPr>
          <p:cNvPr id="151" name="组合 150"/>
          <p:cNvGrpSpPr/>
          <p:nvPr/>
        </p:nvGrpSpPr>
        <p:grpSpPr>
          <a:xfrm>
            <a:off x="6925298" y="1341581"/>
            <a:ext cx="1605610" cy="1605610"/>
            <a:chOff x="9460299" y="2020374"/>
            <a:chExt cx="1625786" cy="1625785"/>
          </a:xfrm>
          <a:solidFill>
            <a:srgbClr val="D9AA27"/>
          </a:solidFill>
        </p:grpSpPr>
        <p:grpSp>
          <p:nvGrpSpPr>
            <p:cNvPr id="152" name="组合 151"/>
            <p:cNvGrpSpPr/>
            <p:nvPr/>
          </p:nvGrpSpPr>
          <p:grpSpPr>
            <a:xfrm>
              <a:off x="9460299" y="2020374"/>
              <a:ext cx="1625786" cy="1625785"/>
              <a:chOff x="5318245" y="2292022"/>
              <a:chExt cx="1543479" cy="1543478"/>
            </a:xfrm>
            <a:grpFill/>
          </p:grpSpPr>
          <p:sp>
            <p:nvSpPr>
              <p:cNvPr id="160" name="同心圆 159"/>
              <p:cNvSpPr/>
              <p:nvPr/>
            </p:nvSpPr>
            <p:spPr>
              <a:xfrm>
                <a:off x="5318245" y="2292022"/>
                <a:ext cx="1543478" cy="1543478"/>
              </a:xfrm>
              <a:prstGeom prst="donut">
                <a:avLst>
                  <a:gd name="adj" fmla="val 17790"/>
                </a:avLst>
              </a:prstGeom>
              <a:solidFill>
                <a:schemeClr val="accent2">
                  <a:lumMod val="20000"/>
                  <a:lumOff val="80000"/>
                </a:schemeClr>
              </a:solidFill>
              <a:ln w="25400" cap="flat" cmpd="sng" algn="ctr">
                <a:noFill/>
                <a:prstDash val="solid"/>
              </a:ln>
              <a:effectLst/>
            </p:spPr>
            <p:txBody>
              <a:bodyPr rtlCol="0" anchor="ctr"/>
              <a:lstStyle/>
              <a:p>
                <a:pPr algn="ctr" defTabSz="902970" fontAlgn="auto">
                  <a:spcBef>
                    <a:spcPts val="0"/>
                  </a:spcBef>
                  <a:spcAft>
                    <a:spcPts val="0"/>
                  </a:spcAft>
                  <a:defRPr/>
                </a:pPr>
                <a:endParaRPr lang="zh-CN" altLang="en-US" sz="1780" kern="0">
                  <a:solidFill>
                    <a:prstClr val="black"/>
                  </a:solidFill>
                  <a:latin typeface="Arial" panose="020B0604020202020204"/>
                  <a:ea typeface="微软雅黑" panose="020B0503020204020204" pitchFamily="34" charset="-122"/>
                </a:endParaRPr>
              </a:p>
            </p:txBody>
          </p:sp>
          <p:sp>
            <p:nvSpPr>
              <p:cNvPr id="161" name="空心弧 160"/>
              <p:cNvSpPr/>
              <p:nvPr/>
            </p:nvSpPr>
            <p:spPr>
              <a:xfrm>
                <a:off x="5319486" y="2292023"/>
                <a:ext cx="1542238" cy="1542238"/>
              </a:xfrm>
              <a:prstGeom prst="blockArc">
                <a:avLst>
                  <a:gd name="adj1" fmla="val 16221204"/>
                  <a:gd name="adj2" fmla="val 21060889"/>
                  <a:gd name="adj3" fmla="val 17798"/>
                </a:avLst>
              </a:prstGeom>
              <a:grpFill/>
              <a:ln w="25400" cap="flat" cmpd="sng" algn="ctr">
                <a:noFill/>
                <a:prstDash val="solid"/>
              </a:ln>
              <a:effectLst/>
            </p:spPr>
            <p:txBody>
              <a:bodyPr rtlCol="0" anchor="ctr"/>
              <a:lstStyle/>
              <a:p>
                <a:pPr algn="ctr" defTabSz="902970" fontAlgn="auto">
                  <a:spcBef>
                    <a:spcPts val="0"/>
                  </a:spcBef>
                  <a:spcAft>
                    <a:spcPts val="0"/>
                  </a:spcAft>
                  <a:defRPr/>
                </a:pPr>
                <a:endParaRPr lang="zh-CN" altLang="en-US" sz="1780" kern="0">
                  <a:solidFill>
                    <a:prstClr val="black"/>
                  </a:solidFill>
                  <a:latin typeface="Arial" panose="020B0604020202020204"/>
                  <a:ea typeface="微软雅黑" panose="020B0503020204020204" pitchFamily="34" charset="-122"/>
                </a:endParaRPr>
              </a:p>
            </p:txBody>
          </p:sp>
        </p:grpSp>
        <p:grpSp>
          <p:nvGrpSpPr>
            <p:cNvPr id="153" name="组合 152"/>
            <p:cNvGrpSpPr/>
            <p:nvPr/>
          </p:nvGrpSpPr>
          <p:grpSpPr>
            <a:xfrm>
              <a:off x="10012840" y="2506189"/>
              <a:ext cx="520701" cy="687388"/>
              <a:chOff x="2149475" y="2638425"/>
              <a:chExt cx="520701" cy="687388"/>
            </a:xfrm>
            <a:grpFill/>
          </p:grpSpPr>
          <p:sp>
            <p:nvSpPr>
              <p:cNvPr id="154" name="Freeform 27"/>
              <p:cNvSpPr/>
              <p:nvPr/>
            </p:nvSpPr>
            <p:spPr bwMode="auto">
              <a:xfrm>
                <a:off x="2217738" y="2755900"/>
                <a:ext cx="452438" cy="101600"/>
              </a:xfrm>
              <a:custGeom>
                <a:avLst/>
                <a:gdLst>
                  <a:gd name="T0" fmla="*/ 108 w 120"/>
                  <a:gd name="T1" fmla="*/ 0 h 27"/>
                  <a:gd name="T2" fmla="*/ 13 w 120"/>
                  <a:gd name="T3" fmla="*/ 0 h 27"/>
                  <a:gd name="T4" fmla="*/ 0 w 120"/>
                  <a:gd name="T5" fmla="*/ 13 h 27"/>
                  <a:gd name="T6" fmla="*/ 0 w 120"/>
                  <a:gd name="T7" fmla="*/ 27 h 27"/>
                  <a:gd name="T8" fmla="*/ 120 w 120"/>
                  <a:gd name="T9" fmla="*/ 27 h 27"/>
                  <a:gd name="T10" fmla="*/ 120 w 120"/>
                  <a:gd name="T11" fmla="*/ 13 h 27"/>
                  <a:gd name="T12" fmla="*/ 108 w 120"/>
                  <a:gd name="T13" fmla="*/ 0 h 27"/>
                </a:gdLst>
                <a:ahLst/>
                <a:cxnLst>
                  <a:cxn ang="0">
                    <a:pos x="T0" y="T1"/>
                  </a:cxn>
                  <a:cxn ang="0">
                    <a:pos x="T2" y="T3"/>
                  </a:cxn>
                  <a:cxn ang="0">
                    <a:pos x="T4" y="T5"/>
                  </a:cxn>
                  <a:cxn ang="0">
                    <a:pos x="T6" y="T7"/>
                  </a:cxn>
                  <a:cxn ang="0">
                    <a:pos x="T8" y="T9"/>
                  </a:cxn>
                  <a:cxn ang="0">
                    <a:pos x="T10" y="T11"/>
                  </a:cxn>
                  <a:cxn ang="0">
                    <a:pos x="T12" y="T13"/>
                  </a:cxn>
                </a:cxnLst>
                <a:rect l="0" t="0" r="r" b="b"/>
                <a:pathLst>
                  <a:path w="120" h="27">
                    <a:moveTo>
                      <a:pt x="108" y="0"/>
                    </a:moveTo>
                    <a:cubicBezTo>
                      <a:pt x="13" y="0"/>
                      <a:pt x="13" y="0"/>
                      <a:pt x="13" y="0"/>
                    </a:cubicBezTo>
                    <a:cubicBezTo>
                      <a:pt x="6" y="0"/>
                      <a:pt x="0" y="6"/>
                      <a:pt x="0" y="13"/>
                    </a:cubicBezTo>
                    <a:cubicBezTo>
                      <a:pt x="0" y="27"/>
                      <a:pt x="0" y="27"/>
                      <a:pt x="0" y="27"/>
                    </a:cubicBezTo>
                    <a:cubicBezTo>
                      <a:pt x="120" y="27"/>
                      <a:pt x="120" y="27"/>
                      <a:pt x="120" y="27"/>
                    </a:cubicBezTo>
                    <a:cubicBezTo>
                      <a:pt x="120" y="13"/>
                      <a:pt x="120" y="13"/>
                      <a:pt x="120" y="13"/>
                    </a:cubicBezTo>
                    <a:cubicBezTo>
                      <a:pt x="120" y="6"/>
                      <a:pt x="115" y="0"/>
                      <a:pt x="10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0305" tIns="45153" rIns="90305" bIns="45153" numCol="1" anchor="t" anchorCtr="0" compatLnSpc="1"/>
              <a:lstStyle/>
              <a:p>
                <a:pPr defTabSz="902970" fontAlgn="auto">
                  <a:spcBef>
                    <a:spcPts val="0"/>
                  </a:spcBef>
                  <a:spcAft>
                    <a:spcPts val="0"/>
                  </a:spcAft>
                  <a:defRPr/>
                </a:pPr>
                <a:endParaRPr lang="zh-CN" altLang="en-US" sz="1780" kern="0">
                  <a:solidFill>
                    <a:prstClr val="black"/>
                  </a:solidFill>
                </a:endParaRPr>
              </a:p>
            </p:txBody>
          </p:sp>
          <p:sp>
            <p:nvSpPr>
              <p:cNvPr id="155" name="Rectangle 28"/>
              <p:cNvSpPr>
                <a:spLocks noChangeArrowheads="1"/>
              </p:cNvSpPr>
              <p:nvPr/>
            </p:nvSpPr>
            <p:spPr bwMode="auto">
              <a:xfrm>
                <a:off x="2217738" y="2868613"/>
                <a:ext cx="176213"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0305" tIns="45153" rIns="90305" bIns="45153" numCol="1" anchor="t" anchorCtr="0" compatLnSpc="1"/>
              <a:lstStyle/>
              <a:p>
                <a:pPr defTabSz="902970" fontAlgn="auto">
                  <a:spcBef>
                    <a:spcPts val="0"/>
                  </a:spcBef>
                  <a:spcAft>
                    <a:spcPts val="0"/>
                  </a:spcAft>
                  <a:defRPr/>
                </a:pPr>
                <a:endParaRPr lang="zh-CN" altLang="en-US" sz="1780" kern="0">
                  <a:solidFill>
                    <a:prstClr val="black"/>
                  </a:solidFill>
                </a:endParaRPr>
              </a:p>
            </p:txBody>
          </p:sp>
          <p:sp>
            <p:nvSpPr>
              <p:cNvPr id="156" name="Oval 29"/>
              <p:cNvSpPr>
                <a:spLocks noChangeArrowheads="1"/>
              </p:cNvSpPr>
              <p:nvPr/>
            </p:nvSpPr>
            <p:spPr bwMode="auto">
              <a:xfrm>
                <a:off x="2413000" y="2638425"/>
                <a:ext cx="95250" cy="93662"/>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0305" tIns="45153" rIns="90305" bIns="45153" numCol="1" anchor="t" anchorCtr="0" compatLnSpc="1"/>
              <a:lstStyle/>
              <a:p>
                <a:pPr defTabSz="902970" fontAlgn="auto">
                  <a:spcBef>
                    <a:spcPts val="0"/>
                  </a:spcBef>
                  <a:spcAft>
                    <a:spcPts val="0"/>
                  </a:spcAft>
                  <a:defRPr/>
                </a:pPr>
                <a:endParaRPr lang="zh-CN" altLang="en-US" sz="1780" kern="0">
                  <a:solidFill>
                    <a:prstClr val="black"/>
                  </a:solidFill>
                </a:endParaRPr>
              </a:p>
            </p:txBody>
          </p:sp>
          <p:sp>
            <p:nvSpPr>
              <p:cNvPr id="157" name="Oval 30"/>
              <p:cNvSpPr>
                <a:spLocks noChangeArrowheads="1"/>
              </p:cNvSpPr>
              <p:nvPr/>
            </p:nvSpPr>
            <p:spPr bwMode="auto">
              <a:xfrm>
                <a:off x="2557463" y="2638425"/>
                <a:ext cx="93663" cy="93662"/>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0305" tIns="45153" rIns="90305" bIns="45153" numCol="1" anchor="t" anchorCtr="0" compatLnSpc="1"/>
              <a:lstStyle/>
              <a:p>
                <a:pPr defTabSz="902970" fontAlgn="auto">
                  <a:spcBef>
                    <a:spcPts val="0"/>
                  </a:spcBef>
                  <a:spcAft>
                    <a:spcPts val="0"/>
                  </a:spcAft>
                  <a:defRPr/>
                </a:pPr>
                <a:endParaRPr lang="zh-CN" altLang="en-US" sz="1780" kern="0">
                  <a:solidFill>
                    <a:prstClr val="black"/>
                  </a:solidFill>
                </a:endParaRPr>
              </a:p>
            </p:txBody>
          </p:sp>
          <p:sp>
            <p:nvSpPr>
              <p:cNvPr id="158" name="Oval 31"/>
              <p:cNvSpPr>
                <a:spLocks noChangeArrowheads="1"/>
              </p:cNvSpPr>
              <p:nvPr/>
            </p:nvSpPr>
            <p:spPr bwMode="auto">
              <a:xfrm>
                <a:off x="2511425" y="2663825"/>
                <a:ext cx="46038" cy="4603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0305" tIns="45153" rIns="90305" bIns="45153" numCol="1" anchor="t" anchorCtr="0" compatLnSpc="1"/>
              <a:lstStyle/>
              <a:p>
                <a:pPr defTabSz="902970" fontAlgn="auto">
                  <a:spcBef>
                    <a:spcPts val="0"/>
                  </a:spcBef>
                  <a:spcAft>
                    <a:spcPts val="0"/>
                  </a:spcAft>
                  <a:defRPr/>
                </a:pPr>
                <a:endParaRPr lang="zh-CN" altLang="en-US" sz="1780" kern="0">
                  <a:solidFill>
                    <a:prstClr val="black"/>
                  </a:solidFill>
                </a:endParaRPr>
              </a:p>
            </p:txBody>
          </p:sp>
          <p:sp>
            <p:nvSpPr>
              <p:cNvPr id="159" name="Freeform 32"/>
              <p:cNvSpPr/>
              <p:nvPr/>
            </p:nvSpPr>
            <p:spPr bwMode="auto">
              <a:xfrm>
                <a:off x="2149475" y="2944813"/>
                <a:ext cx="312738" cy="381000"/>
              </a:xfrm>
              <a:custGeom>
                <a:avLst/>
                <a:gdLst>
                  <a:gd name="T0" fmla="*/ 69 w 83"/>
                  <a:gd name="T1" fmla="*/ 51 h 101"/>
                  <a:gd name="T2" fmla="*/ 41 w 83"/>
                  <a:gd name="T3" fmla="*/ 101 h 101"/>
                  <a:gd name="T4" fmla="*/ 14 w 83"/>
                  <a:gd name="T5" fmla="*/ 51 h 101"/>
                  <a:gd name="T6" fmla="*/ 41 w 83"/>
                  <a:gd name="T7" fmla="*/ 0 h 101"/>
                  <a:gd name="T8" fmla="*/ 69 w 83"/>
                  <a:gd name="T9" fmla="*/ 51 h 101"/>
                </a:gdLst>
                <a:ahLst/>
                <a:cxnLst>
                  <a:cxn ang="0">
                    <a:pos x="T0" y="T1"/>
                  </a:cxn>
                  <a:cxn ang="0">
                    <a:pos x="T2" y="T3"/>
                  </a:cxn>
                  <a:cxn ang="0">
                    <a:pos x="T4" y="T5"/>
                  </a:cxn>
                  <a:cxn ang="0">
                    <a:pos x="T6" y="T7"/>
                  </a:cxn>
                  <a:cxn ang="0">
                    <a:pos x="T8" y="T9"/>
                  </a:cxn>
                </a:cxnLst>
                <a:rect l="0" t="0" r="r" b="b"/>
                <a:pathLst>
                  <a:path w="83" h="101">
                    <a:moveTo>
                      <a:pt x="69" y="51"/>
                    </a:moveTo>
                    <a:cubicBezTo>
                      <a:pt x="83" y="79"/>
                      <a:pt x="70" y="101"/>
                      <a:pt x="41" y="101"/>
                    </a:cubicBezTo>
                    <a:cubicBezTo>
                      <a:pt x="12" y="101"/>
                      <a:pt x="0" y="79"/>
                      <a:pt x="14" y="51"/>
                    </a:cubicBezTo>
                    <a:cubicBezTo>
                      <a:pt x="28" y="23"/>
                      <a:pt x="40" y="0"/>
                      <a:pt x="41" y="0"/>
                    </a:cubicBezTo>
                    <a:cubicBezTo>
                      <a:pt x="42" y="0"/>
                      <a:pt x="55" y="23"/>
                      <a:pt x="69" y="5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0305" tIns="45153" rIns="90305" bIns="45153" numCol="1" anchor="t" anchorCtr="0" compatLnSpc="1"/>
              <a:lstStyle/>
              <a:p>
                <a:pPr defTabSz="902970" fontAlgn="auto">
                  <a:spcBef>
                    <a:spcPts val="0"/>
                  </a:spcBef>
                  <a:spcAft>
                    <a:spcPts val="0"/>
                  </a:spcAft>
                  <a:defRPr/>
                </a:pPr>
                <a:endParaRPr lang="zh-CN" altLang="en-US" sz="1780" kern="0">
                  <a:solidFill>
                    <a:prstClr val="black"/>
                  </a:solidFill>
                </a:endParaRPr>
              </a:p>
            </p:txBody>
          </p:sp>
        </p:grpSp>
      </p:grpSp>
      <p:grpSp>
        <p:nvGrpSpPr>
          <p:cNvPr id="162" name="组合 161"/>
          <p:cNvGrpSpPr/>
          <p:nvPr/>
        </p:nvGrpSpPr>
        <p:grpSpPr>
          <a:xfrm>
            <a:off x="1057121" y="1341582"/>
            <a:ext cx="1637103" cy="1637104"/>
            <a:chOff x="3518381" y="1989818"/>
            <a:chExt cx="1657675" cy="1657675"/>
          </a:xfrm>
          <a:solidFill>
            <a:srgbClr val="1AB39F">
              <a:lumMod val="75000"/>
            </a:srgbClr>
          </a:solidFill>
        </p:grpSpPr>
        <p:sp>
          <p:nvSpPr>
            <p:cNvPr id="163" name="Freeform 38"/>
            <p:cNvSpPr>
              <a:spLocks noEditPoints="1"/>
            </p:cNvSpPr>
            <p:nvPr/>
          </p:nvSpPr>
          <p:spPr bwMode="auto">
            <a:xfrm>
              <a:off x="4066230" y="2522858"/>
              <a:ext cx="561975" cy="579437"/>
            </a:xfrm>
            <a:custGeom>
              <a:avLst/>
              <a:gdLst>
                <a:gd name="T0" fmla="*/ 117 w 149"/>
                <a:gd name="T1" fmla="*/ 38 h 153"/>
                <a:gd name="T2" fmla="*/ 95 w 149"/>
                <a:gd name="T3" fmla="*/ 53 h 153"/>
                <a:gd name="T4" fmla="*/ 93 w 149"/>
                <a:gd name="T5" fmla="*/ 53 h 153"/>
                <a:gd name="T6" fmla="*/ 89 w 149"/>
                <a:gd name="T7" fmla="*/ 46 h 153"/>
                <a:gd name="T8" fmla="*/ 73 w 149"/>
                <a:gd name="T9" fmla="*/ 17 h 153"/>
                <a:gd name="T10" fmla="*/ 92 w 149"/>
                <a:gd name="T11" fmla="*/ 2 h 153"/>
                <a:gd name="T12" fmla="*/ 113 w 149"/>
                <a:gd name="T13" fmla="*/ 29 h 153"/>
                <a:gd name="T14" fmla="*/ 118 w 149"/>
                <a:gd name="T15" fmla="*/ 37 h 153"/>
                <a:gd name="T16" fmla="*/ 87 w 149"/>
                <a:gd name="T17" fmla="*/ 0 h 153"/>
                <a:gd name="T18" fmla="*/ 48 w 149"/>
                <a:gd name="T19" fmla="*/ 2 h 153"/>
                <a:gd name="T20" fmla="*/ 28 w 149"/>
                <a:gd name="T21" fmla="*/ 38 h 153"/>
                <a:gd name="T22" fmla="*/ 55 w 149"/>
                <a:gd name="T23" fmla="*/ 43 h 153"/>
                <a:gd name="T24" fmla="*/ 71 w 149"/>
                <a:gd name="T25" fmla="*/ 16 h 153"/>
                <a:gd name="T26" fmla="*/ 71 w 149"/>
                <a:gd name="T27" fmla="*/ 16 h 153"/>
                <a:gd name="T28" fmla="*/ 94 w 149"/>
                <a:gd name="T29" fmla="*/ 153 h 153"/>
                <a:gd name="T30" fmla="*/ 116 w 149"/>
                <a:gd name="T31" fmla="*/ 137 h 153"/>
                <a:gd name="T32" fmla="*/ 126 w 149"/>
                <a:gd name="T33" fmla="*/ 114 h 153"/>
                <a:gd name="T34" fmla="*/ 117 w 149"/>
                <a:gd name="T35" fmla="*/ 107 h 153"/>
                <a:gd name="T36" fmla="*/ 89 w 149"/>
                <a:gd name="T37" fmla="*/ 91 h 153"/>
                <a:gd name="T38" fmla="*/ 82 w 149"/>
                <a:gd name="T39" fmla="*/ 107 h 153"/>
                <a:gd name="T40" fmla="*/ 75 w 149"/>
                <a:gd name="T41" fmla="*/ 123 h 153"/>
                <a:gd name="T42" fmla="*/ 84 w 149"/>
                <a:gd name="T43" fmla="*/ 137 h 153"/>
                <a:gd name="T44" fmla="*/ 128 w 149"/>
                <a:gd name="T45" fmla="*/ 113 h 153"/>
                <a:gd name="T46" fmla="*/ 149 w 149"/>
                <a:gd name="T47" fmla="*/ 97 h 153"/>
                <a:gd name="T48" fmla="*/ 148 w 149"/>
                <a:gd name="T49" fmla="*/ 93 h 153"/>
                <a:gd name="T50" fmla="*/ 104 w 149"/>
                <a:gd name="T51" fmla="*/ 71 h 153"/>
                <a:gd name="T52" fmla="*/ 122 w 149"/>
                <a:gd name="T53" fmla="*/ 102 h 153"/>
                <a:gd name="T54" fmla="*/ 125 w 149"/>
                <a:gd name="T55" fmla="*/ 106 h 153"/>
                <a:gd name="T56" fmla="*/ 128 w 149"/>
                <a:gd name="T57" fmla="*/ 113 h 153"/>
                <a:gd name="T58" fmla="*/ 15 w 149"/>
                <a:gd name="T59" fmla="*/ 68 h 153"/>
                <a:gd name="T60" fmla="*/ 2 w 149"/>
                <a:gd name="T61" fmla="*/ 99 h 153"/>
                <a:gd name="T62" fmla="*/ 25 w 149"/>
                <a:gd name="T63" fmla="*/ 108 h 153"/>
                <a:gd name="T64" fmla="*/ 42 w 149"/>
                <a:gd name="T65" fmla="*/ 81 h 153"/>
                <a:gd name="T66" fmla="*/ 46 w 149"/>
                <a:gd name="T67" fmla="*/ 74 h 153"/>
                <a:gd name="T68" fmla="*/ 44 w 149"/>
                <a:gd name="T69" fmla="*/ 71 h 153"/>
                <a:gd name="T70" fmla="*/ 21 w 149"/>
                <a:gd name="T71" fmla="*/ 60 h 153"/>
                <a:gd name="T72" fmla="*/ 0 w 149"/>
                <a:gd name="T73" fmla="*/ 61 h 153"/>
                <a:gd name="T74" fmla="*/ 3 w 149"/>
                <a:gd name="T75" fmla="*/ 105 h 153"/>
                <a:gd name="T76" fmla="*/ 24 w 149"/>
                <a:gd name="T77" fmla="*/ 137 h 153"/>
                <a:gd name="T78" fmla="*/ 65 w 149"/>
                <a:gd name="T79" fmla="*/ 137 h 153"/>
                <a:gd name="T80" fmla="*/ 56 w 149"/>
                <a:gd name="T81" fmla="*/ 111 h 153"/>
                <a:gd name="T82" fmla="*/ 25 w 149"/>
                <a:gd name="T83" fmla="*/ 111 h 153"/>
                <a:gd name="T84" fmla="*/ 24 w 149"/>
                <a:gd name="T85" fmla="*/ 111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9" h="153">
                  <a:moveTo>
                    <a:pt x="118" y="37"/>
                  </a:moveTo>
                  <a:cubicBezTo>
                    <a:pt x="117" y="38"/>
                    <a:pt x="117" y="38"/>
                    <a:pt x="117" y="38"/>
                  </a:cubicBezTo>
                  <a:cubicBezTo>
                    <a:pt x="111" y="51"/>
                    <a:pt x="111" y="51"/>
                    <a:pt x="111" y="51"/>
                  </a:cubicBezTo>
                  <a:cubicBezTo>
                    <a:pt x="95" y="53"/>
                    <a:pt x="95" y="53"/>
                    <a:pt x="95" y="53"/>
                  </a:cubicBezTo>
                  <a:cubicBezTo>
                    <a:pt x="93" y="53"/>
                    <a:pt x="93" y="53"/>
                    <a:pt x="93" y="53"/>
                  </a:cubicBezTo>
                  <a:cubicBezTo>
                    <a:pt x="93" y="53"/>
                    <a:pt x="93" y="53"/>
                    <a:pt x="93" y="53"/>
                  </a:cubicBezTo>
                  <a:cubicBezTo>
                    <a:pt x="76" y="55"/>
                    <a:pt x="76" y="55"/>
                    <a:pt x="76" y="55"/>
                  </a:cubicBezTo>
                  <a:cubicBezTo>
                    <a:pt x="89" y="46"/>
                    <a:pt x="89" y="46"/>
                    <a:pt x="89" y="46"/>
                  </a:cubicBezTo>
                  <a:cubicBezTo>
                    <a:pt x="84" y="37"/>
                    <a:pt x="79" y="29"/>
                    <a:pt x="76" y="22"/>
                  </a:cubicBezTo>
                  <a:cubicBezTo>
                    <a:pt x="75" y="21"/>
                    <a:pt x="74" y="19"/>
                    <a:pt x="73" y="17"/>
                  </a:cubicBezTo>
                  <a:cubicBezTo>
                    <a:pt x="74" y="16"/>
                    <a:pt x="76" y="14"/>
                    <a:pt x="77" y="12"/>
                  </a:cubicBezTo>
                  <a:cubicBezTo>
                    <a:pt x="81" y="7"/>
                    <a:pt x="87" y="2"/>
                    <a:pt x="92" y="2"/>
                  </a:cubicBezTo>
                  <a:cubicBezTo>
                    <a:pt x="96" y="2"/>
                    <a:pt x="99" y="4"/>
                    <a:pt x="102" y="9"/>
                  </a:cubicBezTo>
                  <a:cubicBezTo>
                    <a:pt x="113" y="29"/>
                    <a:pt x="113" y="29"/>
                    <a:pt x="113" y="29"/>
                  </a:cubicBezTo>
                  <a:cubicBezTo>
                    <a:pt x="126" y="19"/>
                    <a:pt x="126" y="19"/>
                    <a:pt x="126" y="19"/>
                  </a:cubicBezTo>
                  <a:lnTo>
                    <a:pt x="118" y="37"/>
                  </a:lnTo>
                  <a:close/>
                  <a:moveTo>
                    <a:pt x="75" y="10"/>
                  </a:moveTo>
                  <a:cubicBezTo>
                    <a:pt x="78" y="6"/>
                    <a:pt x="82" y="2"/>
                    <a:pt x="87" y="0"/>
                  </a:cubicBezTo>
                  <a:cubicBezTo>
                    <a:pt x="51" y="0"/>
                    <a:pt x="51" y="0"/>
                    <a:pt x="51" y="0"/>
                  </a:cubicBezTo>
                  <a:cubicBezTo>
                    <a:pt x="50" y="1"/>
                    <a:pt x="49" y="2"/>
                    <a:pt x="48" y="2"/>
                  </a:cubicBezTo>
                  <a:cubicBezTo>
                    <a:pt x="48" y="3"/>
                    <a:pt x="48" y="3"/>
                    <a:pt x="48" y="3"/>
                  </a:cubicBezTo>
                  <a:cubicBezTo>
                    <a:pt x="28" y="38"/>
                    <a:pt x="28" y="38"/>
                    <a:pt x="28" y="38"/>
                  </a:cubicBezTo>
                  <a:cubicBezTo>
                    <a:pt x="50" y="52"/>
                    <a:pt x="50" y="52"/>
                    <a:pt x="50" y="52"/>
                  </a:cubicBezTo>
                  <a:cubicBezTo>
                    <a:pt x="52" y="49"/>
                    <a:pt x="54" y="46"/>
                    <a:pt x="55" y="43"/>
                  </a:cubicBezTo>
                  <a:cubicBezTo>
                    <a:pt x="68" y="21"/>
                    <a:pt x="68" y="21"/>
                    <a:pt x="68" y="21"/>
                  </a:cubicBezTo>
                  <a:cubicBezTo>
                    <a:pt x="69" y="20"/>
                    <a:pt x="69" y="18"/>
                    <a:pt x="71" y="16"/>
                  </a:cubicBezTo>
                  <a:cubicBezTo>
                    <a:pt x="71" y="16"/>
                    <a:pt x="71" y="16"/>
                    <a:pt x="71" y="16"/>
                  </a:cubicBezTo>
                  <a:cubicBezTo>
                    <a:pt x="71" y="16"/>
                    <a:pt x="71" y="16"/>
                    <a:pt x="71" y="16"/>
                  </a:cubicBezTo>
                  <a:cubicBezTo>
                    <a:pt x="72" y="14"/>
                    <a:pt x="74" y="12"/>
                    <a:pt x="75" y="10"/>
                  </a:cubicBezTo>
                  <a:close/>
                  <a:moveTo>
                    <a:pt x="94" y="153"/>
                  </a:moveTo>
                  <a:cubicBezTo>
                    <a:pt x="93" y="137"/>
                    <a:pt x="93" y="137"/>
                    <a:pt x="93" y="137"/>
                  </a:cubicBezTo>
                  <a:cubicBezTo>
                    <a:pt x="116" y="137"/>
                    <a:pt x="116" y="137"/>
                    <a:pt x="116" y="137"/>
                  </a:cubicBezTo>
                  <a:cubicBezTo>
                    <a:pt x="121" y="136"/>
                    <a:pt x="124" y="135"/>
                    <a:pt x="126" y="132"/>
                  </a:cubicBezTo>
                  <a:cubicBezTo>
                    <a:pt x="129" y="127"/>
                    <a:pt x="128" y="120"/>
                    <a:pt x="126" y="114"/>
                  </a:cubicBezTo>
                  <a:cubicBezTo>
                    <a:pt x="125" y="112"/>
                    <a:pt x="124" y="110"/>
                    <a:pt x="123" y="108"/>
                  </a:cubicBezTo>
                  <a:cubicBezTo>
                    <a:pt x="121" y="108"/>
                    <a:pt x="119" y="107"/>
                    <a:pt x="117" y="107"/>
                  </a:cubicBezTo>
                  <a:cubicBezTo>
                    <a:pt x="110" y="107"/>
                    <a:pt x="100" y="107"/>
                    <a:pt x="90" y="107"/>
                  </a:cubicBezTo>
                  <a:cubicBezTo>
                    <a:pt x="89" y="91"/>
                    <a:pt x="89" y="91"/>
                    <a:pt x="89" y="91"/>
                  </a:cubicBezTo>
                  <a:cubicBezTo>
                    <a:pt x="82" y="107"/>
                    <a:pt x="82" y="107"/>
                    <a:pt x="82" y="107"/>
                  </a:cubicBezTo>
                  <a:cubicBezTo>
                    <a:pt x="82" y="107"/>
                    <a:pt x="82" y="107"/>
                    <a:pt x="82" y="107"/>
                  </a:cubicBezTo>
                  <a:cubicBezTo>
                    <a:pt x="81" y="109"/>
                    <a:pt x="81" y="109"/>
                    <a:pt x="81" y="109"/>
                  </a:cubicBezTo>
                  <a:cubicBezTo>
                    <a:pt x="75" y="123"/>
                    <a:pt x="75" y="123"/>
                    <a:pt x="75" y="123"/>
                  </a:cubicBezTo>
                  <a:cubicBezTo>
                    <a:pt x="83" y="135"/>
                    <a:pt x="83" y="135"/>
                    <a:pt x="83" y="135"/>
                  </a:cubicBezTo>
                  <a:cubicBezTo>
                    <a:pt x="84" y="137"/>
                    <a:pt x="84" y="137"/>
                    <a:pt x="84" y="137"/>
                  </a:cubicBezTo>
                  <a:lnTo>
                    <a:pt x="94" y="153"/>
                  </a:lnTo>
                  <a:close/>
                  <a:moveTo>
                    <a:pt x="128" y="113"/>
                  </a:moveTo>
                  <a:cubicBezTo>
                    <a:pt x="130" y="118"/>
                    <a:pt x="132" y="124"/>
                    <a:pt x="131" y="128"/>
                  </a:cubicBezTo>
                  <a:cubicBezTo>
                    <a:pt x="149" y="97"/>
                    <a:pt x="149" y="97"/>
                    <a:pt x="149" y="97"/>
                  </a:cubicBezTo>
                  <a:cubicBezTo>
                    <a:pt x="149" y="95"/>
                    <a:pt x="148" y="94"/>
                    <a:pt x="148" y="94"/>
                  </a:cubicBezTo>
                  <a:cubicBezTo>
                    <a:pt x="148" y="93"/>
                    <a:pt x="148" y="93"/>
                    <a:pt x="148" y="93"/>
                  </a:cubicBezTo>
                  <a:cubicBezTo>
                    <a:pt x="128" y="58"/>
                    <a:pt x="128" y="58"/>
                    <a:pt x="128" y="58"/>
                  </a:cubicBezTo>
                  <a:cubicBezTo>
                    <a:pt x="104" y="71"/>
                    <a:pt x="104" y="71"/>
                    <a:pt x="104" y="71"/>
                  </a:cubicBezTo>
                  <a:cubicBezTo>
                    <a:pt x="106" y="73"/>
                    <a:pt x="108" y="76"/>
                    <a:pt x="109" y="80"/>
                  </a:cubicBezTo>
                  <a:cubicBezTo>
                    <a:pt x="122" y="102"/>
                    <a:pt x="122" y="102"/>
                    <a:pt x="122" y="102"/>
                  </a:cubicBezTo>
                  <a:cubicBezTo>
                    <a:pt x="123" y="102"/>
                    <a:pt x="124" y="104"/>
                    <a:pt x="125" y="106"/>
                  </a:cubicBezTo>
                  <a:cubicBezTo>
                    <a:pt x="125" y="106"/>
                    <a:pt x="125" y="106"/>
                    <a:pt x="125" y="106"/>
                  </a:cubicBezTo>
                  <a:cubicBezTo>
                    <a:pt x="125" y="107"/>
                    <a:pt x="125" y="107"/>
                    <a:pt x="125" y="107"/>
                  </a:cubicBezTo>
                  <a:cubicBezTo>
                    <a:pt x="126" y="109"/>
                    <a:pt x="127" y="111"/>
                    <a:pt x="128" y="113"/>
                  </a:cubicBezTo>
                  <a:close/>
                  <a:moveTo>
                    <a:pt x="0" y="61"/>
                  </a:moveTo>
                  <a:cubicBezTo>
                    <a:pt x="15" y="68"/>
                    <a:pt x="15" y="68"/>
                    <a:pt x="15" y="68"/>
                  </a:cubicBezTo>
                  <a:cubicBezTo>
                    <a:pt x="3" y="88"/>
                    <a:pt x="3" y="88"/>
                    <a:pt x="3" y="88"/>
                  </a:cubicBezTo>
                  <a:cubicBezTo>
                    <a:pt x="1" y="93"/>
                    <a:pt x="1" y="97"/>
                    <a:pt x="2" y="99"/>
                  </a:cubicBezTo>
                  <a:cubicBezTo>
                    <a:pt x="5" y="104"/>
                    <a:pt x="12" y="107"/>
                    <a:pt x="18" y="108"/>
                  </a:cubicBezTo>
                  <a:cubicBezTo>
                    <a:pt x="20" y="108"/>
                    <a:pt x="23" y="108"/>
                    <a:pt x="25" y="108"/>
                  </a:cubicBezTo>
                  <a:cubicBezTo>
                    <a:pt x="26" y="107"/>
                    <a:pt x="27" y="105"/>
                    <a:pt x="28" y="104"/>
                  </a:cubicBezTo>
                  <a:cubicBezTo>
                    <a:pt x="32" y="98"/>
                    <a:pt x="37" y="90"/>
                    <a:pt x="42" y="81"/>
                  </a:cubicBezTo>
                  <a:cubicBezTo>
                    <a:pt x="56" y="87"/>
                    <a:pt x="56" y="87"/>
                    <a:pt x="56" y="87"/>
                  </a:cubicBezTo>
                  <a:cubicBezTo>
                    <a:pt x="46" y="74"/>
                    <a:pt x="46" y="74"/>
                    <a:pt x="46" y="74"/>
                  </a:cubicBezTo>
                  <a:cubicBezTo>
                    <a:pt x="46" y="73"/>
                    <a:pt x="46" y="73"/>
                    <a:pt x="46" y="73"/>
                  </a:cubicBezTo>
                  <a:cubicBezTo>
                    <a:pt x="44" y="71"/>
                    <a:pt x="44" y="71"/>
                    <a:pt x="44" y="71"/>
                  </a:cubicBezTo>
                  <a:cubicBezTo>
                    <a:pt x="35" y="59"/>
                    <a:pt x="35" y="59"/>
                    <a:pt x="35" y="59"/>
                  </a:cubicBezTo>
                  <a:cubicBezTo>
                    <a:pt x="21" y="60"/>
                    <a:pt x="21" y="60"/>
                    <a:pt x="21" y="60"/>
                  </a:cubicBezTo>
                  <a:cubicBezTo>
                    <a:pt x="19" y="60"/>
                    <a:pt x="19" y="60"/>
                    <a:pt x="19" y="60"/>
                  </a:cubicBezTo>
                  <a:lnTo>
                    <a:pt x="0" y="61"/>
                  </a:lnTo>
                  <a:close/>
                  <a:moveTo>
                    <a:pt x="17" y="110"/>
                  </a:moveTo>
                  <a:cubicBezTo>
                    <a:pt x="12" y="110"/>
                    <a:pt x="7" y="108"/>
                    <a:pt x="3" y="105"/>
                  </a:cubicBezTo>
                  <a:cubicBezTo>
                    <a:pt x="21" y="136"/>
                    <a:pt x="21" y="136"/>
                    <a:pt x="21" y="136"/>
                  </a:cubicBezTo>
                  <a:cubicBezTo>
                    <a:pt x="23" y="137"/>
                    <a:pt x="24" y="137"/>
                    <a:pt x="24" y="137"/>
                  </a:cubicBezTo>
                  <a:cubicBezTo>
                    <a:pt x="25" y="137"/>
                    <a:pt x="25" y="137"/>
                    <a:pt x="25" y="137"/>
                  </a:cubicBezTo>
                  <a:cubicBezTo>
                    <a:pt x="65" y="137"/>
                    <a:pt x="65" y="137"/>
                    <a:pt x="65" y="137"/>
                  </a:cubicBezTo>
                  <a:cubicBezTo>
                    <a:pt x="66" y="111"/>
                    <a:pt x="66" y="111"/>
                    <a:pt x="66" y="111"/>
                  </a:cubicBezTo>
                  <a:cubicBezTo>
                    <a:pt x="63" y="111"/>
                    <a:pt x="60" y="111"/>
                    <a:pt x="56" y="111"/>
                  </a:cubicBezTo>
                  <a:cubicBezTo>
                    <a:pt x="30" y="111"/>
                    <a:pt x="30" y="111"/>
                    <a:pt x="30" y="111"/>
                  </a:cubicBezTo>
                  <a:cubicBezTo>
                    <a:pt x="30" y="111"/>
                    <a:pt x="28" y="111"/>
                    <a:pt x="25" y="111"/>
                  </a:cubicBezTo>
                  <a:cubicBezTo>
                    <a:pt x="25" y="111"/>
                    <a:pt x="25" y="111"/>
                    <a:pt x="25" y="111"/>
                  </a:cubicBezTo>
                  <a:cubicBezTo>
                    <a:pt x="24" y="111"/>
                    <a:pt x="24" y="111"/>
                    <a:pt x="24" y="111"/>
                  </a:cubicBezTo>
                  <a:cubicBezTo>
                    <a:pt x="22" y="111"/>
                    <a:pt x="20" y="111"/>
                    <a:pt x="17" y="110"/>
                  </a:cubicBezTo>
                  <a:close/>
                </a:path>
              </a:pathLst>
            </a:custGeom>
            <a:solidFill>
              <a:schemeClr val="accent2">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0305" tIns="45153" rIns="90305" bIns="45153" numCol="1" anchor="t" anchorCtr="0" compatLnSpc="1"/>
            <a:lstStyle/>
            <a:p>
              <a:pPr defTabSz="902970" fontAlgn="auto">
                <a:spcBef>
                  <a:spcPts val="0"/>
                </a:spcBef>
                <a:spcAft>
                  <a:spcPts val="0"/>
                </a:spcAft>
                <a:defRPr/>
              </a:pPr>
              <a:endParaRPr lang="zh-CN" altLang="en-US" sz="1780" kern="0">
                <a:solidFill>
                  <a:prstClr val="black"/>
                </a:solidFill>
              </a:endParaRPr>
            </a:p>
          </p:txBody>
        </p:sp>
        <p:sp>
          <p:nvSpPr>
            <p:cNvPr id="164" name="同心圆 163"/>
            <p:cNvSpPr/>
            <p:nvPr/>
          </p:nvSpPr>
          <p:spPr>
            <a:xfrm>
              <a:off x="3518381" y="1989819"/>
              <a:ext cx="1657674" cy="1657674"/>
            </a:xfrm>
            <a:prstGeom prst="donut">
              <a:avLst>
                <a:gd name="adj" fmla="val 17790"/>
              </a:avLst>
            </a:prstGeom>
            <a:solidFill>
              <a:schemeClr val="accent2">
                <a:lumMod val="20000"/>
                <a:lumOff val="80000"/>
              </a:schemeClr>
            </a:solidFill>
            <a:ln w="25400" cap="flat" cmpd="sng" algn="ctr">
              <a:noFill/>
              <a:prstDash val="solid"/>
            </a:ln>
            <a:effectLst/>
          </p:spPr>
          <p:txBody>
            <a:bodyPr rtlCol="0" anchor="ctr"/>
            <a:lstStyle/>
            <a:p>
              <a:pPr algn="ctr" defTabSz="902970" fontAlgn="auto">
                <a:spcBef>
                  <a:spcPts val="0"/>
                </a:spcBef>
                <a:spcAft>
                  <a:spcPts val="0"/>
                </a:spcAft>
                <a:defRPr/>
              </a:pPr>
              <a:endParaRPr lang="zh-CN" altLang="en-US" sz="1780" kern="0">
                <a:solidFill>
                  <a:prstClr val="black"/>
                </a:solidFill>
                <a:latin typeface="Arial" panose="020B0604020202020204"/>
                <a:ea typeface="微软雅黑" panose="020B0503020204020204" pitchFamily="34" charset="-122"/>
              </a:endParaRPr>
            </a:p>
          </p:txBody>
        </p:sp>
        <p:sp>
          <p:nvSpPr>
            <p:cNvPr id="165" name="空心弧 164"/>
            <p:cNvSpPr/>
            <p:nvPr/>
          </p:nvSpPr>
          <p:spPr>
            <a:xfrm>
              <a:off x="3519714" y="1989818"/>
              <a:ext cx="1656342" cy="1656342"/>
            </a:xfrm>
            <a:prstGeom prst="blockArc">
              <a:avLst>
                <a:gd name="adj1" fmla="val 16221204"/>
                <a:gd name="adj2" fmla="val 10190039"/>
                <a:gd name="adj3" fmla="val 17590"/>
              </a:avLst>
            </a:prstGeom>
            <a:solidFill>
              <a:schemeClr val="accent2">
                <a:lumMod val="75000"/>
              </a:schemeClr>
            </a:solidFill>
            <a:ln w="25400" cap="flat" cmpd="sng" algn="ctr">
              <a:noFill/>
              <a:prstDash val="solid"/>
            </a:ln>
            <a:effectLst/>
          </p:spPr>
          <p:txBody>
            <a:bodyPr rtlCol="0" anchor="ctr"/>
            <a:lstStyle/>
            <a:p>
              <a:pPr algn="ctr" defTabSz="902970" fontAlgn="auto">
                <a:spcBef>
                  <a:spcPts val="0"/>
                </a:spcBef>
                <a:spcAft>
                  <a:spcPts val="0"/>
                </a:spcAft>
                <a:defRPr/>
              </a:pPr>
              <a:endParaRPr lang="zh-CN" altLang="en-US" sz="1780" kern="0">
                <a:solidFill>
                  <a:prstClr val="black"/>
                </a:solidFill>
                <a:latin typeface="Arial" panose="020B0604020202020204"/>
                <a:ea typeface="微软雅黑" panose="020B0503020204020204" pitchFamily="34" charset="-122"/>
              </a:endParaRPr>
            </a:p>
          </p:txBody>
        </p:sp>
      </p:grpSp>
      <p:sp>
        <p:nvSpPr>
          <p:cNvPr id="166" name="文本框 92"/>
          <p:cNvSpPr txBox="1"/>
          <p:nvPr/>
        </p:nvSpPr>
        <p:spPr>
          <a:xfrm>
            <a:off x="1253234" y="3315560"/>
            <a:ext cx="1246192" cy="1367802"/>
          </a:xfrm>
          <a:prstGeom prst="rect">
            <a:avLst/>
          </a:prstGeom>
          <a:noFill/>
        </p:spPr>
        <p:txBody>
          <a:bodyPr wrap="none" lIns="90289" tIns="45151" rIns="90289" bIns="45151" rtlCol="0">
            <a:spAutoFit/>
          </a:bodyPr>
          <a:lstStyle/>
          <a:p>
            <a:r>
              <a:rPr lang="zh-CN" altLang="en-US" sz="1385" dirty="0">
                <a:solidFill>
                  <a:srgbClr val="E7E6E6">
                    <a:lumMod val="50000"/>
                  </a:srgbClr>
                </a:solidFill>
                <a:latin typeface="微软雅黑" panose="020B0503020204020204" pitchFamily="34" charset="-122"/>
                <a:ea typeface="微软雅黑" panose="020B0503020204020204" pitchFamily="34" charset="-122"/>
              </a:rPr>
              <a:t>此处添加文本</a:t>
            </a:r>
            <a:endParaRPr lang="en-US" altLang="zh-CN" sz="1385" dirty="0">
              <a:solidFill>
                <a:srgbClr val="E7E6E6">
                  <a:lumMod val="50000"/>
                </a:srgbClr>
              </a:solidFill>
              <a:latin typeface="微软雅黑" panose="020B0503020204020204" pitchFamily="34" charset="-122"/>
              <a:ea typeface="微软雅黑" panose="020B0503020204020204" pitchFamily="34" charset="-122"/>
            </a:endParaRPr>
          </a:p>
          <a:p>
            <a:r>
              <a:rPr lang="zh-CN" altLang="en-US" sz="1385" dirty="0">
                <a:solidFill>
                  <a:srgbClr val="E7E6E6">
                    <a:lumMod val="50000"/>
                  </a:srgbClr>
                </a:solidFill>
                <a:latin typeface="微软雅黑" panose="020B0503020204020204" pitchFamily="34" charset="-122"/>
                <a:ea typeface="微软雅黑" panose="020B0503020204020204" pitchFamily="34" charset="-122"/>
              </a:rPr>
              <a:t>此处添加文本</a:t>
            </a:r>
            <a:endParaRPr lang="zh-CN" altLang="en-US" sz="1385" dirty="0">
              <a:solidFill>
                <a:srgbClr val="E7E6E6">
                  <a:lumMod val="50000"/>
                </a:srgbClr>
              </a:solidFill>
              <a:latin typeface="微软雅黑" panose="020B0503020204020204" pitchFamily="34" charset="-122"/>
              <a:ea typeface="微软雅黑" panose="020B0503020204020204" pitchFamily="34" charset="-122"/>
            </a:endParaRPr>
          </a:p>
          <a:p>
            <a:r>
              <a:rPr lang="zh-CN" altLang="en-US" sz="1385" dirty="0">
                <a:solidFill>
                  <a:srgbClr val="E7E6E6">
                    <a:lumMod val="50000"/>
                  </a:srgbClr>
                </a:solidFill>
                <a:latin typeface="微软雅黑" panose="020B0503020204020204" pitchFamily="34" charset="-122"/>
                <a:ea typeface="微软雅黑" panose="020B0503020204020204" pitchFamily="34" charset="-122"/>
              </a:rPr>
              <a:t>此处添加文本</a:t>
            </a:r>
            <a:endParaRPr lang="zh-CN" altLang="en-US" sz="1385" dirty="0">
              <a:solidFill>
                <a:srgbClr val="E7E6E6">
                  <a:lumMod val="50000"/>
                </a:srgbClr>
              </a:solidFill>
              <a:latin typeface="微软雅黑" panose="020B0503020204020204" pitchFamily="34" charset="-122"/>
              <a:ea typeface="微软雅黑" panose="020B0503020204020204" pitchFamily="34" charset="-122"/>
            </a:endParaRPr>
          </a:p>
          <a:p>
            <a:r>
              <a:rPr lang="zh-CN" altLang="en-US" sz="1385" dirty="0">
                <a:solidFill>
                  <a:srgbClr val="E7E6E6">
                    <a:lumMod val="50000"/>
                  </a:srgbClr>
                </a:solidFill>
                <a:latin typeface="微软雅黑" panose="020B0503020204020204" pitchFamily="34" charset="-122"/>
                <a:ea typeface="微软雅黑" panose="020B0503020204020204" pitchFamily="34" charset="-122"/>
              </a:rPr>
              <a:t>此处添加文本</a:t>
            </a:r>
            <a:endParaRPr lang="zh-CN" altLang="en-US" sz="1385" dirty="0">
              <a:solidFill>
                <a:srgbClr val="E7E6E6">
                  <a:lumMod val="50000"/>
                </a:srgbClr>
              </a:solidFill>
              <a:latin typeface="微软雅黑" panose="020B0503020204020204" pitchFamily="34" charset="-122"/>
              <a:ea typeface="微软雅黑" panose="020B0503020204020204" pitchFamily="34" charset="-122"/>
            </a:endParaRPr>
          </a:p>
          <a:p>
            <a:r>
              <a:rPr lang="zh-CN" altLang="en-US" sz="1385" dirty="0">
                <a:solidFill>
                  <a:srgbClr val="E7E6E6">
                    <a:lumMod val="50000"/>
                  </a:srgbClr>
                </a:solidFill>
                <a:latin typeface="微软雅黑" panose="020B0503020204020204" pitchFamily="34" charset="-122"/>
                <a:ea typeface="微软雅黑" panose="020B0503020204020204" pitchFamily="34" charset="-122"/>
              </a:rPr>
              <a:t>此处添加文本</a:t>
            </a:r>
            <a:endParaRPr lang="zh-CN" altLang="en-US" sz="1385" dirty="0">
              <a:solidFill>
                <a:srgbClr val="E7E6E6">
                  <a:lumMod val="50000"/>
                </a:srgbClr>
              </a:solidFill>
              <a:latin typeface="微软雅黑" panose="020B0503020204020204" pitchFamily="34" charset="-122"/>
              <a:ea typeface="微软雅黑" panose="020B0503020204020204" pitchFamily="34" charset="-122"/>
            </a:endParaRPr>
          </a:p>
          <a:p>
            <a:r>
              <a:rPr lang="zh-CN" altLang="en-US" sz="1385" dirty="0">
                <a:solidFill>
                  <a:srgbClr val="E7E6E6">
                    <a:lumMod val="50000"/>
                  </a:srgbClr>
                </a:solidFill>
                <a:latin typeface="微软雅黑" panose="020B0503020204020204" pitchFamily="34" charset="-122"/>
                <a:ea typeface="微软雅黑" panose="020B0503020204020204" pitchFamily="34" charset="-122"/>
              </a:rPr>
              <a:t>此处添加文本</a:t>
            </a:r>
            <a:endParaRPr lang="zh-CN" altLang="en-US" sz="1385" dirty="0">
              <a:solidFill>
                <a:srgbClr val="E7E6E6">
                  <a:lumMod val="50000"/>
                </a:srgbClr>
              </a:solidFill>
              <a:latin typeface="微软雅黑" panose="020B0503020204020204" pitchFamily="34" charset="-122"/>
              <a:ea typeface="微软雅黑" panose="020B0503020204020204" pitchFamily="34" charset="-122"/>
            </a:endParaRPr>
          </a:p>
        </p:txBody>
      </p:sp>
      <p:grpSp>
        <p:nvGrpSpPr>
          <p:cNvPr id="167" name="组合 166"/>
          <p:cNvGrpSpPr/>
          <p:nvPr/>
        </p:nvGrpSpPr>
        <p:grpSpPr>
          <a:xfrm>
            <a:off x="1598165" y="931049"/>
            <a:ext cx="6552676" cy="395146"/>
            <a:chOff x="1618248" y="908816"/>
            <a:chExt cx="6635018" cy="400111"/>
          </a:xfrm>
        </p:grpSpPr>
        <p:sp>
          <p:nvSpPr>
            <p:cNvPr id="168" name="文本框 96"/>
            <p:cNvSpPr txBox="1"/>
            <p:nvPr/>
          </p:nvSpPr>
          <p:spPr>
            <a:xfrm>
              <a:off x="1618248" y="908816"/>
              <a:ext cx="684803" cy="400111"/>
            </a:xfrm>
            <a:prstGeom prst="rect">
              <a:avLst/>
            </a:prstGeom>
            <a:noFill/>
          </p:spPr>
          <p:txBody>
            <a:bodyPr wrap="none" lIns="90289" tIns="45151" rIns="90289" bIns="45151" rtlCol="0">
              <a:spAutoFit/>
            </a:bodyPr>
            <a:lstStyle/>
            <a:p>
              <a:r>
                <a:rPr lang="en-US" altLang="zh-CN" sz="1975" b="1" dirty="0">
                  <a:latin typeface="微软雅黑" panose="020B0503020204020204" pitchFamily="34" charset="-122"/>
                  <a:ea typeface="微软雅黑" panose="020B0503020204020204" pitchFamily="34" charset="-122"/>
                </a:rPr>
                <a:t>69</a:t>
              </a:r>
              <a:r>
                <a:rPr lang="en-US" altLang="zh-CN" sz="1580" dirty="0">
                  <a:latin typeface="微软雅黑" panose="020B0503020204020204" pitchFamily="34" charset="-122"/>
                  <a:ea typeface="微软雅黑" panose="020B0503020204020204" pitchFamily="34" charset="-122"/>
                </a:rPr>
                <a:t>%</a:t>
              </a:r>
              <a:endParaRPr lang="zh-CN" altLang="en-US" sz="1975" dirty="0">
                <a:latin typeface="微软雅黑" panose="020B0503020204020204" pitchFamily="34" charset="-122"/>
                <a:ea typeface="微软雅黑" panose="020B0503020204020204" pitchFamily="34" charset="-122"/>
              </a:endParaRPr>
            </a:p>
          </p:txBody>
        </p:sp>
        <p:sp>
          <p:nvSpPr>
            <p:cNvPr id="169" name="文本框 97"/>
            <p:cNvSpPr txBox="1"/>
            <p:nvPr/>
          </p:nvSpPr>
          <p:spPr>
            <a:xfrm>
              <a:off x="3612507" y="908816"/>
              <a:ext cx="684803" cy="400111"/>
            </a:xfrm>
            <a:prstGeom prst="rect">
              <a:avLst/>
            </a:prstGeom>
            <a:noFill/>
          </p:spPr>
          <p:txBody>
            <a:bodyPr wrap="none" lIns="90289" tIns="45151" rIns="90289" bIns="45151" rtlCol="0">
              <a:spAutoFit/>
            </a:bodyPr>
            <a:lstStyle/>
            <a:p>
              <a:r>
                <a:rPr lang="en-US" altLang="zh-CN" sz="1975" b="1" dirty="0">
                  <a:latin typeface="微软雅黑" panose="020B0503020204020204" pitchFamily="34" charset="-122"/>
                  <a:ea typeface="微软雅黑" panose="020B0503020204020204" pitchFamily="34" charset="-122"/>
                </a:rPr>
                <a:t>31</a:t>
              </a:r>
              <a:r>
                <a:rPr lang="en-US" altLang="zh-CN" sz="1580" dirty="0">
                  <a:latin typeface="微软雅黑" panose="020B0503020204020204" pitchFamily="34" charset="-122"/>
                  <a:ea typeface="微软雅黑" panose="020B0503020204020204" pitchFamily="34" charset="-122"/>
                </a:rPr>
                <a:t>%</a:t>
              </a:r>
              <a:endParaRPr lang="zh-CN" altLang="en-US" sz="1975" dirty="0">
                <a:latin typeface="微软雅黑" panose="020B0503020204020204" pitchFamily="34" charset="-122"/>
                <a:ea typeface="微软雅黑" panose="020B0503020204020204" pitchFamily="34" charset="-122"/>
              </a:endParaRPr>
            </a:p>
          </p:txBody>
        </p:sp>
        <p:sp>
          <p:nvSpPr>
            <p:cNvPr id="170" name="文本框 98"/>
            <p:cNvSpPr txBox="1"/>
            <p:nvPr/>
          </p:nvSpPr>
          <p:spPr>
            <a:xfrm>
              <a:off x="5587824" y="908816"/>
              <a:ext cx="684803" cy="400111"/>
            </a:xfrm>
            <a:prstGeom prst="rect">
              <a:avLst/>
            </a:prstGeom>
            <a:noFill/>
          </p:spPr>
          <p:txBody>
            <a:bodyPr wrap="none" lIns="90289" tIns="45151" rIns="90289" bIns="45151" rtlCol="0">
              <a:spAutoFit/>
            </a:bodyPr>
            <a:lstStyle/>
            <a:p>
              <a:r>
                <a:rPr lang="en-US" altLang="zh-CN" sz="1975" b="1" dirty="0">
                  <a:latin typeface="微软雅黑" panose="020B0503020204020204" pitchFamily="34" charset="-122"/>
                  <a:ea typeface="微软雅黑" panose="020B0503020204020204" pitchFamily="34" charset="-122"/>
                </a:rPr>
                <a:t>45</a:t>
              </a:r>
              <a:r>
                <a:rPr lang="en-US" altLang="zh-CN" sz="1580" dirty="0">
                  <a:latin typeface="微软雅黑" panose="020B0503020204020204" pitchFamily="34" charset="-122"/>
                  <a:ea typeface="微软雅黑" panose="020B0503020204020204" pitchFamily="34" charset="-122"/>
                </a:rPr>
                <a:t>%</a:t>
              </a:r>
              <a:endParaRPr lang="zh-CN" altLang="en-US" sz="1975" dirty="0">
                <a:latin typeface="微软雅黑" panose="020B0503020204020204" pitchFamily="34" charset="-122"/>
                <a:ea typeface="微软雅黑" panose="020B0503020204020204" pitchFamily="34" charset="-122"/>
              </a:endParaRPr>
            </a:p>
          </p:txBody>
        </p:sp>
        <p:sp>
          <p:nvSpPr>
            <p:cNvPr id="171" name="文本框 99"/>
            <p:cNvSpPr txBox="1"/>
            <p:nvPr/>
          </p:nvSpPr>
          <p:spPr>
            <a:xfrm>
              <a:off x="7568463" y="908816"/>
              <a:ext cx="684803" cy="400111"/>
            </a:xfrm>
            <a:prstGeom prst="rect">
              <a:avLst/>
            </a:prstGeom>
            <a:noFill/>
          </p:spPr>
          <p:txBody>
            <a:bodyPr wrap="none" lIns="90289" tIns="45151" rIns="90289" bIns="45151" rtlCol="0">
              <a:spAutoFit/>
            </a:bodyPr>
            <a:lstStyle/>
            <a:p>
              <a:r>
                <a:rPr lang="en-US" altLang="zh-CN" sz="1975" b="1" dirty="0">
                  <a:latin typeface="微软雅黑" panose="020B0503020204020204" pitchFamily="34" charset="-122"/>
                  <a:ea typeface="微软雅黑" panose="020B0503020204020204" pitchFamily="34" charset="-122"/>
                </a:rPr>
                <a:t>23</a:t>
              </a:r>
              <a:r>
                <a:rPr lang="en-US" altLang="zh-CN" sz="1580" dirty="0">
                  <a:latin typeface="微软雅黑" panose="020B0503020204020204" pitchFamily="34" charset="-122"/>
                  <a:ea typeface="微软雅黑" panose="020B0503020204020204" pitchFamily="34" charset="-122"/>
                </a:rPr>
                <a:t>%</a:t>
              </a:r>
              <a:endParaRPr lang="zh-CN" altLang="en-US" sz="1975" dirty="0">
                <a:latin typeface="微软雅黑" panose="020B0503020204020204" pitchFamily="34" charset="-122"/>
                <a:ea typeface="微软雅黑" panose="020B0503020204020204" pitchFamily="34" charset="-122"/>
              </a:endParaRPr>
            </a:p>
          </p:txBody>
        </p:sp>
      </p:grpSp>
      <p:sp>
        <p:nvSpPr>
          <p:cNvPr id="172" name="矩形 171"/>
          <p:cNvSpPr/>
          <p:nvPr/>
        </p:nvSpPr>
        <p:spPr>
          <a:xfrm>
            <a:off x="1225173" y="3055909"/>
            <a:ext cx="1422288" cy="324221"/>
          </a:xfrm>
          <a:prstGeom prst="rect">
            <a:avLst/>
          </a:prstGeom>
        </p:spPr>
        <p:txBody>
          <a:bodyPr wrap="square" lIns="120380" tIns="60190" rIns="120380" bIns="60190">
            <a:spAutoFit/>
          </a:bodyPr>
          <a:lstStyle/>
          <a:p>
            <a:pPr algn="just" defTabSz="1203325">
              <a:lnSpc>
                <a:spcPts val="1580"/>
              </a:lnSpc>
            </a:pPr>
            <a:r>
              <a:rPr lang="zh-CN" altLang="en-US" sz="1285" b="1" dirty="0">
                <a:solidFill>
                  <a:prstClr val="black"/>
                </a:solidFill>
                <a:latin typeface="微软雅黑" panose="020B0503020204020204" pitchFamily="34" charset="-122"/>
                <a:ea typeface="微软雅黑" panose="020B0503020204020204" pitchFamily="34" charset="-122"/>
              </a:rPr>
              <a:t>这里填写标题</a:t>
            </a:r>
            <a:endParaRPr lang="en-US" altLang="zh-CN" sz="1285" b="1" dirty="0">
              <a:solidFill>
                <a:prstClr val="black"/>
              </a:solidFill>
              <a:latin typeface="微软雅黑" panose="020B0503020204020204" pitchFamily="34" charset="-122"/>
              <a:ea typeface="微软雅黑" panose="020B0503020204020204" pitchFamily="34" charset="-122"/>
            </a:endParaRPr>
          </a:p>
        </p:txBody>
      </p:sp>
      <p:sp>
        <p:nvSpPr>
          <p:cNvPr id="173" name="文本框 92"/>
          <p:cNvSpPr txBox="1"/>
          <p:nvPr/>
        </p:nvSpPr>
        <p:spPr>
          <a:xfrm>
            <a:off x="3219761" y="3315560"/>
            <a:ext cx="1246192" cy="1367802"/>
          </a:xfrm>
          <a:prstGeom prst="rect">
            <a:avLst/>
          </a:prstGeom>
          <a:noFill/>
        </p:spPr>
        <p:txBody>
          <a:bodyPr wrap="none" lIns="90289" tIns="45151" rIns="90289" bIns="45151" rtlCol="0">
            <a:spAutoFit/>
          </a:bodyPr>
          <a:lstStyle/>
          <a:p>
            <a:r>
              <a:rPr lang="zh-CN" altLang="en-US" sz="1385" dirty="0">
                <a:solidFill>
                  <a:srgbClr val="E7E6E6">
                    <a:lumMod val="50000"/>
                  </a:srgbClr>
                </a:solidFill>
                <a:latin typeface="微软雅黑" panose="020B0503020204020204" pitchFamily="34" charset="-122"/>
                <a:ea typeface="微软雅黑" panose="020B0503020204020204" pitchFamily="34" charset="-122"/>
              </a:rPr>
              <a:t>此处添加文本</a:t>
            </a:r>
            <a:endParaRPr lang="en-US" altLang="zh-CN" sz="1385" dirty="0">
              <a:solidFill>
                <a:srgbClr val="E7E6E6">
                  <a:lumMod val="50000"/>
                </a:srgbClr>
              </a:solidFill>
              <a:latin typeface="微软雅黑" panose="020B0503020204020204" pitchFamily="34" charset="-122"/>
              <a:ea typeface="微软雅黑" panose="020B0503020204020204" pitchFamily="34" charset="-122"/>
            </a:endParaRPr>
          </a:p>
          <a:p>
            <a:r>
              <a:rPr lang="zh-CN" altLang="en-US" sz="1385" dirty="0">
                <a:solidFill>
                  <a:srgbClr val="E7E6E6">
                    <a:lumMod val="50000"/>
                  </a:srgbClr>
                </a:solidFill>
                <a:latin typeface="微软雅黑" panose="020B0503020204020204" pitchFamily="34" charset="-122"/>
                <a:ea typeface="微软雅黑" panose="020B0503020204020204" pitchFamily="34" charset="-122"/>
              </a:rPr>
              <a:t>此处添加文本</a:t>
            </a:r>
            <a:endParaRPr lang="zh-CN" altLang="en-US" sz="1385" dirty="0">
              <a:solidFill>
                <a:srgbClr val="E7E6E6">
                  <a:lumMod val="50000"/>
                </a:srgbClr>
              </a:solidFill>
              <a:latin typeface="微软雅黑" panose="020B0503020204020204" pitchFamily="34" charset="-122"/>
              <a:ea typeface="微软雅黑" panose="020B0503020204020204" pitchFamily="34" charset="-122"/>
            </a:endParaRPr>
          </a:p>
          <a:p>
            <a:r>
              <a:rPr lang="zh-CN" altLang="en-US" sz="1385" dirty="0">
                <a:solidFill>
                  <a:srgbClr val="E7E6E6">
                    <a:lumMod val="50000"/>
                  </a:srgbClr>
                </a:solidFill>
                <a:latin typeface="微软雅黑" panose="020B0503020204020204" pitchFamily="34" charset="-122"/>
                <a:ea typeface="微软雅黑" panose="020B0503020204020204" pitchFamily="34" charset="-122"/>
              </a:rPr>
              <a:t>此处添加文本</a:t>
            </a:r>
            <a:endParaRPr lang="zh-CN" altLang="en-US" sz="1385" dirty="0">
              <a:solidFill>
                <a:srgbClr val="E7E6E6">
                  <a:lumMod val="50000"/>
                </a:srgbClr>
              </a:solidFill>
              <a:latin typeface="微软雅黑" panose="020B0503020204020204" pitchFamily="34" charset="-122"/>
              <a:ea typeface="微软雅黑" panose="020B0503020204020204" pitchFamily="34" charset="-122"/>
            </a:endParaRPr>
          </a:p>
          <a:p>
            <a:r>
              <a:rPr lang="zh-CN" altLang="en-US" sz="1385" dirty="0">
                <a:solidFill>
                  <a:srgbClr val="E7E6E6">
                    <a:lumMod val="50000"/>
                  </a:srgbClr>
                </a:solidFill>
                <a:latin typeface="微软雅黑" panose="020B0503020204020204" pitchFamily="34" charset="-122"/>
                <a:ea typeface="微软雅黑" panose="020B0503020204020204" pitchFamily="34" charset="-122"/>
              </a:rPr>
              <a:t>此处添加文本</a:t>
            </a:r>
            <a:endParaRPr lang="zh-CN" altLang="en-US" sz="1385" dirty="0">
              <a:solidFill>
                <a:srgbClr val="E7E6E6">
                  <a:lumMod val="50000"/>
                </a:srgbClr>
              </a:solidFill>
              <a:latin typeface="微软雅黑" panose="020B0503020204020204" pitchFamily="34" charset="-122"/>
              <a:ea typeface="微软雅黑" panose="020B0503020204020204" pitchFamily="34" charset="-122"/>
            </a:endParaRPr>
          </a:p>
          <a:p>
            <a:r>
              <a:rPr lang="zh-CN" altLang="en-US" sz="1385" dirty="0">
                <a:solidFill>
                  <a:srgbClr val="E7E6E6">
                    <a:lumMod val="50000"/>
                  </a:srgbClr>
                </a:solidFill>
                <a:latin typeface="微软雅黑" panose="020B0503020204020204" pitchFamily="34" charset="-122"/>
                <a:ea typeface="微软雅黑" panose="020B0503020204020204" pitchFamily="34" charset="-122"/>
              </a:rPr>
              <a:t>此处添加文本</a:t>
            </a:r>
            <a:endParaRPr lang="zh-CN" altLang="en-US" sz="1385" dirty="0">
              <a:solidFill>
                <a:srgbClr val="E7E6E6">
                  <a:lumMod val="50000"/>
                </a:srgbClr>
              </a:solidFill>
              <a:latin typeface="微软雅黑" panose="020B0503020204020204" pitchFamily="34" charset="-122"/>
              <a:ea typeface="微软雅黑" panose="020B0503020204020204" pitchFamily="34" charset="-122"/>
            </a:endParaRPr>
          </a:p>
          <a:p>
            <a:r>
              <a:rPr lang="zh-CN" altLang="en-US" sz="1385" dirty="0">
                <a:solidFill>
                  <a:srgbClr val="E7E6E6">
                    <a:lumMod val="50000"/>
                  </a:srgbClr>
                </a:solidFill>
                <a:latin typeface="微软雅黑" panose="020B0503020204020204" pitchFamily="34" charset="-122"/>
                <a:ea typeface="微软雅黑" panose="020B0503020204020204" pitchFamily="34" charset="-122"/>
              </a:rPr>
              <a:t>此处添加文本</a:t>
            </a:r>
            <a:endParaRPr lang="zh-CN" altLang="en-US" sz="1385" dirty="0">
              <a:solidFill>
                <a:srgbClr val="E7E6E6">
                  <a:lumMod val="50000"/>
                </a:srgbClr>
              </a:solidFill>
              <a:latin typeface="微软雅黑" panose="020B0503020204020204" pitchFamily="34" charset="-122"/>
              <a:ea typeface="微软雅黑" panose="020B0503020204020204" pitchFamily="34" charset="-122"/>
            </a:endParaRPr>
          </a:p>
        </p:txBody>
      </p:sp>
      <p:sp>
        <p:nvSpPr>
          <p:cNvPr id="174" name="矩形 173"/>
          <p:cNvSpPr/>
          <p:nvPr/>
        </p:nvSpPr>
        <p:spPr>
          <a:xfrm>
            <a:off x="3191700" y="3055909"/>
            <a:ext cx="1422288" cy="324221"/>
          </a:xfrm>
          <a:prstGeom prst="rect">
            <a:avLst/>
          </a:prstGeom>
        </p:spPr>
        <p:txBody>
          <a:bodyPr wrap="square" lIns="120380" tIns="60190" rIns="120380" bIns="60190">
            <a:spAutoFit/>
          </a:bodyPr>
          <a:lstStyle/>
          <a:p>
            <a:pPr algn="just" defTabSz="1203325">
              <a:lnSpc>
                <a:spcPts val="1580"/>
              </a:lnSpc>
            </a:pPr>
            <a:r>
              <a:rPr lang="zh-CN" altLang="en-US" sz="1285" b="1" dirty="0">
                <a:solidFill>
                  <a:prstClr val="black"/>
                </a:solidFill>
                <a:latin typeface="微软雅黑" panose="020B0503020204020204" pitchFamily="34" charset="-122"/>
                <a:ea typeface="微软雅黑" panose="020B0503020204020204" pitchFamily="34" charset="-122"/>
              </a:rPr>
              <a:t>这里填写标题</a:t>
            </a:r>
            <a:endParaRPr lang="en-US" altLang="zh-CN" sz="1285" b="1" dirty="0">
              <a:solidFill>
                <a:prstClr val="black"/>
              </a:solidFill>
              <a:latin typeface="微软雅黑" panose="020B0503020204020204" pitchFamily="34" charset="-122"/>
              <a:ea typeface="微软雅黑" panose="020B0503020204020204" pitchFamily="34" charset="-122"/>
            </a:endParaRPr>
          </a:p>
        </p:txBody>
      </p:sp>
      <p:sp>
        <p:nvSpPr>
          <p:cNvPr id="175" name="文本框 92"/>
          <p:cNvSpPr txBox="1"/>
          <p:nvPr/>
        </p:nvSpPr>
        <p:spPr>
          <a:xfrm>
            <a:off x="5201617" y="3315560"/>
            <a:ext cx="1246192" cy="1367802"/>
          </a:xfrm>
          <a:prstGeom prst="rect">
            <a:avLst/>
          </a:prstGeom>
          <a:noFill/>
        </p:spPr>
        <p:txBody>
          <a:bodyPr wrap="none" lIns="90289" tIns="45151" rIns="90289" bIns="45151" rtlCol="0">
            <a:spAutoFit/>
          </a:bodyPr>
          <a:lstStyle/>
          <a:p>
            <a:r>
              <a:rPr lang="zh-CN" altLang="en-US" sz="1385" dirty="0">
                <a:solidFill>
                  <a:srgbClr val="E7E6E6">
                    <a:lumMod val="50000"/>
                  </a:srgbClr>
                </a:solidFill>
                <a:latin typeface="微软雅黑" panose="020B0503020204020204" pitchFamily="34" charset="-122"/>
                <a:ea typeface="微软雅黑" panose="020B0503020204020204" pitchFamily="34" charset="-122"/>
              </a:rPr>
              <a:t>此处添加文本</a:t>
            </a:r>
            <a:endParaRPr lang="en-US" altLang="zh-CN" sz="1385" dirty="0">
              <a:solidFill>
                <a:srgbClr val="E7E6E6">
                  <a:lumMod val="50000"/>
                </a:srgbClr>
              </a:solidFill>
              <a:latin typeface="微软雅黑" panose="020B0503020204020204" pitchFamily="34" charset="-122"/>
              <a:ea typeface="微软雅黑" panose="020B0503020204020204" pitchFamily="34" charset="-122"/>
            </a:endParaRPr>
          </a:p>
          <a:p>
            <a:r>
              <a:rPr lang="zh-CN" altLang="en-US" sz="1385" dirty="0">
                <a:solidFill>
                  <a:srgbClr val="E7E6E6">
                    <a:lumMod val="50000"/>
                  </a:srgbClr>
                </a:solidFill>
                <a:latin typeface="微软雅黑" panose="020B0503020204020204" pitchFamily="34" charset="-122"/>
                <a:ea typeface="微软雅黑" panose="020B0503020204020204" pitchFamily="34" charset="-122"/>
              </a:rPr>
              <a:t>此处添加文本</a:t>
            </a:r>
            <a:endParaRPr lang="zh-CN" altLang="en-US" sz="1385" dirty="0">
              <a:solidFill>
                <a:srgbClr val="E7E6E6">
                  <a:lumMod val="50000"/>
                </a:srgbClr>
              </a:solidFill>
              <a:latin typeface="微软雅黑" panose="020B0503020204020204" pitchFamily="34" charset="-122"/>
              <a:ea typeface="微软雅黑" panose="020B0503020204020204" pitchFamily="34" charset="-122"/>
            </a:endParaRPr>
          </a:p>
          <a:p>
            <a:r>
              <a:rPr lang="zh-CN" altLang="en-US" sz="1385" dirty="0">
                <a:solidFill>
                  <a:srgbClr val="E7E6E6">
                    <a:lumMod val="50000"/>
                  </a:srgbClr>
                </a:solidFill>
                <a:latin typeface="微软雅黑" panose="020B0503020204020204" pitchFamily="34" charset="-122"/>
                <a:ea typeface="微软雅黑" panose="020B0503020204020204" pitchFamily="34" charset="-122"/>
              </a:rPr>
              <a:t>此处添加文本</a:t>
            </a:r>
            <a:endParaRPr lang="zh-CN" altLang="en-US" sz="1385" dirty="0">
              <a:solidFill>
                <a:srgbClr val="E7E6E6">
                  <a:lumMod val="50000"/>
                </a:srgbClr>
              </a:solidFill>
              <a:latin typeface="微软雅黑" panose="020B0503020204020204" pitchFamily="34" charset="-122"/>
              <a:ea typeface="微软雅黑" panose="020B0503020204020204" pitchFamily="34" charset="-122"/>
            </a:endParaRPr>
          </a:p>
          <a:p>
            <a:r>
              <a:rPr lang="zh-CN" altLang="en-US" sz="1385" dirty="0">
                <a:solidFill>
                  <a:srgbClr val="E7E6E6">
                    <a:lumMod val="50000"/>
                  </a:srgbClr>
                </a:solidFill>
                <a:latin typeface="微软雅黑" panose="020B0503020204020204" pitchFamily="34" charset="-122"/>
                <a:ea typeface="微软雅黑" panose="020B0503020204020204" pitchFamily="34" charset="-122"/>
              </a:rPr>
              <a:t>此处添加文本</a:t>
            </a:r>
            <a:endParaRPr lang="zh-CN" altLang="en-US" sz="1385" dirty="0">
              <a:solidFill>
                <a:srgbClr val="E7E6E6">
                  <a:lumMod val="50000"/>
                </a:srgbClr>
              </a:solidFill>
              <a:latin typeface="微软雅黑" panose="020B0503020204020204" pitchFamily="34" charset="-122"/>
              <a:ea typeface="微软雅黑" panose="020B0503020204020204" pitchFamily="34" charset="-122"/>
            </a:endParaRPr>
          </a:p>
          <a:p>
            <a:r>
              <a:rPr lang="zh-CN" altLang="en-US" sz="1385" dirty="0">
                <a:solidFill>
                  <a:srgbClr val="E7E6E6">
                    <a:lumMod val="50000"/>
                  </a:srgbClr>
                </a:solidFill>
                <a:latin typeface="微软雅黑" panose="020B0503020204020204" pitchFamily="34" charset="-122"/>
                <a:ea typeface="微软雅黑" panose="020B0503020204020204" pitchFamily="34" charset="-122"/>
              </a:rPr>
              <a:t>此处添加文本</a:t>
            </a:r>
            <a:endParaRPr lang="zh-CN" altLang="en-US" sz="1385" dirty="0">
              <a:solidFill>
                <a:srgbClr val="E7E6E6">
                  <a:lumMod val="50000"/>
                </a:srgbClr>
              </a:solidFill>
              <a:latin typeface="微软雅黑" panose="020B0503020204020204" pitchFamily="34" charset="-122"/>
              <a:ea typeface="微软雅黑" panose="020B0503020204020204" pitchFamily="34" charset="-122"/>
            </a:endParaRPr>
          </a:p>
          <a:p>
            <a:r>
              <a:rPr lang="zh-CN" altLang="en-US" sz="1385" dirty="0">
                <a:solidFill>
                  <a:srgbClr val="E7E6E6">
                    <a:lumMod val="50000"/>
                  </a:srgbClr>
                </a:solidFill>
                <a:latin typeface="微软雅黑" panose="020B0503020204020204" pitchFamily="34" charset="-122"/>
                <a:ea typeface="微软雅黑" panose="020B0503020204020204" pitchFamily="34" charset="-122"/>
              </a:rPr>
              <a:t>此处添加文本</a:t>
            </a:r>
            <a:endParaRPr lang="zh-CN" altLang="en-US" sz="1385" dirty="0">
              <a:solidFill>
                <a:srgbClr val="E7E6E6">
                  <a:lumMod val="50000"/>
                </a:srgbClr>
              </a:solidFill>
              <a:latin typeface="微软雅黑" panose="020B0503020204020204" pitchFamily="34" charset="-122"/>
              <a:ea typeface="微软雅黑" panose="020B0503020204020204" pitchFamily="34" charset="-122"/>
            </a:endParaRPr>
          </a:p>
        </p:txBody>
      </p:sp>
      <p:sp>
        <p:nvSpPr>
          <p:cNvPr id="176" name="矩形 175"/>
          <p:cNvSpPr/>
          <p:nvPr/>
        </p:nvSpPr>
        <p:spPr>
          <a:xfrm>
            <a:off x="5173556" y="3055909"/>
            <a:ext cx="1422288" cy="324221"/>
          </a:xfrm>
          <a:prstGeom prst="rect">
            <a:avLst/>
          </a:prstGeom>
        </p:spPr>
        <p:txBody>
          <a:bodyPr wrap="square" lIns="120380" tIns="60190" rIns="120380" bIns="60190">
            <a:spAutoFit/>
          </a:bodyPr>
          <a:lstStyle/>
          <a:p>
            <a:pPr algn="just" defTabSz="1203325">
              <a:lnSpc>
                <a:spcPts val="1580"/>
              </a:lnSpc>
            </a:pPr>
            <a:r>
              <a:rPr lang="zh-CN" altLang="en-US" sz="1285" b="1" dirty="0">
                <a:solidFill>
                  <a:prstClr val="black"/>
                </a:solidFill>
                <a:latin typeface="微软雅黑" panose="020B0503020204020204" pitchFamily="34" charset="-122"/>
                <a:ea typeface="微软雅黑" panose="020B0503020204020204" pitchFamily="34" charset="-122"/>
              </a:rPr>
              <a:t>这里填写标题</a:t>
            </a:r>
            <a:endParaRPr lang="en-US" altLang="zh-CN" sz="1285" b="1" dirty="0">
              <a:solidFill>
                <a:prstClr val="black"/>
              </a:solidFill>
              <a:latin typeface="微软雅黑" panose="020B0503020204020204" pitchFamily="34" charset="-122"/>
              <a:ea typeface="微软雅黑" panose="020B0503020204020204" pitchFamily="34" charset="-122"/>
            </a:endParaRPr>
          </a:p>
        </p:txBody>
      </p:sp>
      <p:sp>
        <p:nvSpPr>
          <p:cNvPr id="177" name="文本框 92"/>
          <p:cNvSpPr txBox="1"/>
          <p:nvPr/>
        </p:nvSpPr>
        <p:spPr>
          <a:xfrm>
            <a:off x="7190823" y="3315560"/>
            <a:ext cx="1246192" cy="1367802"/>
          </a:xfrm>
          <a:prstGeom prst="rect">
            <a:avLst/>
          </a:prstGeom>
          <a:noFill/>
        </p:spPr>
        <p:txBody>
          <a:bodyPr wrap="none" lIns="90289" tIns="45151" rIns="90289" bIns="45151" rtlCol="0">
            <a:spAutoFit/>
          </a:bodyPr>
          <a:lstStyle/>
          <a:p>
            <a:r>
              <a:rPr lang="zh-CN" altLang="en-US" sz="1385" dirty="0">
                <a:solidFill>
                  <a:srgbClr val="E7E6E6">
                    <a:lumMod val="50000"/>
                  </a:srgbClr>
                </a:solidFill>
                <a:latin typeface="微软雅黑" panose="020B0503020204020204" pitchFamily="34" charset="-122"/>
                <a:ea typeface="微软雅黑" panose="020B0503020204020204" pitchFamily="34" charset="-122"/>
              </a:rPr>
              <a:t>此处添加文本</a:t>
            </a:r>
            <a:endParaRPr lang="en-US" altLang="zh-CN" sz="1385" dirty="0">
              <a:solidFill>
                <a:srgbClr val="E7E6E6">
                  <a:lumMod val="50000"/>
                </a:srgbClr>
              </a:solidFill>
              <a:latin typeface="微软雅黑" panose="020B0503020204020204" pitchFamily="34" charset="-122"/>
              <a:ea typeface="微软雅黑" panose="020B0503020204020204" pitchFamily="34" charset="-122"/>
            </a:endParaRPr>
          </a:p>
          <a:p>
            <a:r>
              <a:rPr lang="zh-CN" altLang="en-US" sz="1385" dirty="0">
                <a:solidFill>
                  <a:srgbClr val="E7E6E6">
                    <a:lumMod val="50000"/>
                  </a:srgbClr>
                </a:solidFill>
                <a:latin typeface="微软雅黑" panose="020B0503020204020204" pitchFamily="34" charset="-122"/>
                <a:ea typeface="微软雅黑" panose="020B0503020204020204" pitchFamily="34" charset="-122"/>
              </a:rPr>
              <a:t>此处添加文本</a:t>
            </a:r>
            <a:endParaRPr lang="zh-CN" altLang="en-US" sz="1385" dirty="0">
              <a:solidFill>
                <a:srgbClr val="E7E6E6">
                  <a:lumMod val="50000"/>
                </a:srgbClr>
              </a:solidFill>
              <a:latin typeface="微软雅黑" panose="020B0503020204020204" pitchFamily="34" charset="-122"/>
              <a:ea typeface="微软雅黑" panose="020B0503020204020204" pitchFamily="34" charset="-122"/>
            </a:endParaRPr>
          </a:p>
          <a:p>
            <a:r>
              <a:rPr lang="zh-CN" altLang="en-US" sz="1385" dirty="0">
                <a:solidFill>
                  <a:srgbClr val="E7E6E6">
                    <a:lumMod val="50000"/>
                  </a:srgbClr>
                </a:solidFill>
                <a:latin typeface="微软雅黑" panose="020B0503020204020204" pitchFamily="34" charset="-122"/>
                <a:ea typeface="微软雅黑" panose="020B0503020204020204" pitchFamily="34" charset="-122"/>
              </a:rPr>
              <a:t>此处添加文本</a:t>
            </a:r>
            <a:endParaRPr lang="zh-CN" altLang="en-US" sz="1385" dirty="0">
              <a:solidFill>
                <a:srgbClr val="E7E6E6">
                  <a:lumMod val="50000"/>
                </a:srgbClr>
              </a:solidFill>
              <a:latin typeface="微软雅黑" panose="020B0503020204020204" pitchFamily="34" charset="-122"/>
              <a:ea typeface="微软雅黑" panose="020B0503020204020204" pitchFamily="34" charset="-122"/>
            </a:endParaRPr>
          </a:p>
          <a:p>
            <a:r>
              <a:rPr lang="zh-CN" altLang="en-US" sz="1385" dirty="0">
                <a:solidFill>
                  <a:srgbClr val="E7E6E6">
                    <a:lumMod val="50000"/>
                  </a:srgbClr>
                </a:solidFill>
                <a:latin typeface="微软雅黑" panose="020B0503020204020204" pitchFamily="34" charset="-122"/>
                <a:ea typeface="微软雅黑" panose="020B0503020204020204" pitchFamily="34" charset="-122"/>
              </a:rPr>
              <a:t>此处添加文本</a:t>
            </a:r>
            <a:endParaRPr lang="zh-CN" altLang="en-US" sz="1385" dirty="0">
              <a:solidFill>
                <a:srgbClr val="E7E6E6">
                  <a:lumMod val="50000"/>
                </a:srgbClr>
              </a:solidFill>
              <a:latin typeface="微软雅黑" panose="020B0503020204020204" pitchFamily="34" charset="-122"/>
              <a:ea typeface="微软雅黑" panose="020B0503020204020204" pitchFamily="34" charset="-122"/>
            </a:endParaRPr>
          </a:p>
          <a:p>
            <a:r>
              <a:rPr lang="zh-CN" altLang="en-US" sz="1385" dirty="0">
                <a:solidFill>
                  <a:srgbClr val="E7E6E6">
                    <a:lumMod val="50000"/>
                  </a:srgbClr>
                </a:solidFill>
                <a:latin typeface="微软雅黑" panose="020B0503020204020204" pitchFamily="34" charset="-122"/>
                <a:ea typeface="微软雅黑" panose="020B0503020204020204" pitchFamily="34" charset="-122"/>
              </a:rPr>
              <a:t>此处添加文本</a:t>
            </a:r>
            <a:endParaRPr lang="zh-CN" altLang="en-US" sz="1385" dirty="0">
              <a:solidFill>
                <a:srgbClr val="E7E6E6">
                  <a:lumMod val="50000"/>
                </a:srgbClr>
              </a:solidFill>
              <a:latin typeface="微软雅黑" panose="020B0503020204020204" pitchFamily="34" charset="-122"/>
              <a:ea typeface="微软雅黑" panose="020B0503020204020204" pitchFamily="34" charset="-122"/>
            </a:endParaRPr>
          </a:p>
          <a:p>
            <a:r>
              <a:rPr lang="zh-CN" altLang="en-US" sz="1385" dirty="0">
                <a:solidFill>
                  <a:srgbClr val="E7E6E6">
                    <a:lumMod val="50000"/>
                  </a:srgbClr>
                </a:solidFill>
                <a:latin typeface="微软雅黑" panose="020B0503020204020204" pitchFamily="34" charset="-122"/>
                <a:ea typeface="微软雅黑" panose="020B0503020204020204" pitchFamily="34" charset="-122"/>
              </a:rPr>
              <a:t>此处添加文本</a:t>
            </a:r>
            <a:endParaRPr lang="zh-CN" altLang="en-US" sz="1385" dirty="0">
              <a:solidFill>
                <a:srgbClr val="E7E6E6">
                  <a:lumMod val="50000"/>
                </a:srgbClr>
              </a:solidFill>
              <a:latin typeface="微软雅黑" panose="020B0503020204020204" pitchFamily="34" charset="-122"/>
              <a:ea typeface="微软雅黑" panose="020B0503020204020204" pitchFamily="34" charset="-122"/>
            </a:endParaRPr>
          </a:p>
        </p:txBody>
      </p:sp>
      <p:sp>
        <p:nvSpPr>
          <p:cNvPr id="178" name="矩形 177"/>
          <p:cNvSpPr/>
          <p:nvPr/>
        </p:nvSpPr>
        <p:spPr>
          <a:xfrm>
            <a:off x="7162762" y="3055909"/>
            <a:ext cx="1422288" cy="324221"/>
          </a:xfrm>
          <a:prstGeom prst="rect">
            <a:avLst/>
          </a:prstGeom>
        </p:spPr>
        <p:txBody>
          <a:bodyPr wrap="square" lIns="120380" tIns="60190" rIns="120380" bIns="60190">
            <a:spAutoFit/>
          </a:bodyPr>
          <a:lstStyle/>
          <a:p>
            <a:pPr algn="just" defTabSz="1203325">
              <a:lnSpc>
                <a:spcPts val="1580"/>
              </a:lnSpc>
            </a:pPr>
            <a:r>
              <a:rPr lang="zh-CN" altLang="en-US" sz="1285" b="1" dirty="0">
                <a:solidFill>
                  <a:prstClr val="black"/>
                </a:solidFill>
                <a:latin typeface="微软雅黑" panose="020B0503020204020204" pitchFamily="34" charset="-122"/>
                <a:ea typeface="微软雅黑" panose="020B0503020204020204" pitchFamily="34" charset="-122"/>
              </a:rPr>
              <a:t>这里填写标题</a:t>
            </a:r>
            <a:endParaRPr lang="en-US" altLang="zh-CN" sz="1285" b="1" dirty="0">
              <a:solidFill>
                <a:prstClr val="black"/>
              </a:solidFill>
              <a:latin typeface="微软雅黑" panose="020B0503020204020204" pitchFamily="34" charset="-122"/>
              <a:ea typeface="微软雅黑" panose="020B0503020204020204" pitchFamily="34" charset="-122"/>
            </a:endParaRPr>
          </a:p>
        </p:txBody>
      </p:sp>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9"/>
                                        </p:tgtEl>
                                        <p:attrNameLst>
                                          <p:attrName>style.visibility</p:attrName>
                                        </p:attrNameLst>
                                      </p:cBhvr>
                                      <p:to>
                                        <p:strVal val="visible"/>
                                      </p:to>
                                    </p:set>
                                    <p:animEffect transition="in" filter="wipe(down)">
                                      <p:cBhvr>
                                        <p:cTn id="12" dur="500"/>
                                        <p:tgtEl>
                                          <p:spTgt spid="59"/>
                                        </p:tgtEl>
                                      </p:cBhvr>
                                    </p:animEffect>
                                  </p:childTnLst>
                                </p:cTn>
                              </p:par>
                            </p:childTnLst>
                          </p:cTn>
                        </p:par>
                        <p:par>
                          <p:cTn id="13" fill="hold">
                            <p:stCondLst>
                              <p:cond delay="500"/>
                            </p:stCondLst>
                            <p:childTnLst>
                              <p:par>
                                <p:cTn id="14" presetID="41" presetClass="entr" presetSubtype="0" fill="hold" grpId="0" nodeType="afterEffect">
                                  <p:stCondLst>
                                    <p:cond delay="0"/>
                                  </p:stCondLst>
                                  <p:iterate type="lt">
                                    <p:tmPct val="10000"/>
                                  </p:iterate>
                                  <p:childTnLst>
                                    <p:set>
                                      <p:cBhvr>
                                        <p:cTn id="15" dur="1" fill="hold">
                                          <p:stCondLst>
                                            <p:cond delay="0"/>
                                          </p:stCondLst>
                                        </p:cTn>
                                        <p:tgtEl>
                                          <p:spTgt spid="57"/>
                                        </p:tgtEl>
                                        <p:attrNameLst>
                                          <p:attrName>style.visibility</p:attrName>
                                        </p:attrNameLst>
                                      </p:cBhvr>
                                      <p:to>
                                        <p:strVal val="visible"/>
                                      </p:to>
                                    </p:set>
                                    <p:anim calcmode="lin" valueType="num">
                                      <p:cBhvr>
                                        <p:cTn id="16" dur="500" fill="hold"/>
                                        <p:tgtEl>
                                          <p:spTgt spid="57"/>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57"/>
                                        </p:tgtEl>
                                        <p:attrNameLst>
                                          <p:attrName>ppt_y</p:attrName>
                                        </p:attrNameLst>
                                      </p:cBhvr>
                                      <p:tavLst>
                                        <p:tav tm="0">
                                          <p:val>
                                            <p:strVal val="#ppt_y"/>
                                          </p:val>
                                        </p:tav>
                                        <p:tav tm="100000">
                                          <p:val>
                                            <p:strVal val="#ppt_y"/>
                                          </p:val>
                                        </p:tav>
                                      </p:tavLst>
                                    </p:anim>
                                    <p:anim calcmode="lin" valueType="num">
                                      <p:cBhvr>
                                        <p:cTn id="18" dur="500" fill="hold"/>
                                        <p:tgtEl>
                                          <p:spTgt spid="57"/>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57"/>
                                        </p:tgtEl>
                                        <p:attrNameLst>
                                          <p:attrName>ppt_w</p:attrName>
                                        </p:attrNameLst>
                                      </p:cBhvr>
                                      <p:tavLst>
                                        <p:tav tm="0">
                                          <p:val>
                                            <p:strVal val="#ppt_w/10"/>
                                          </p:val>
                                        </p:tav>
                                        <p:tav tm="50000">
                                          <p:val>
                                            <p:strVal val="#ppt_w+.01"/>
                                          </p:val>
                                        </p:tav>
                                        <p:tav tm="100000">
                                          <p:val>
                                            <p:strVal val="#ppt_w"/>
                                          </p:val>
                                        </p:tav>
                                      </p:tavLst>
                                    </p:anim>
                                    <p:animEffect>
                                      <p:cBhvr>
                                        <p:cTn id="20" dur="500" tmFilter="0,0; .5, 1; 1, 1"/>
                                        <p:tgtEl>
                                          <p:spTgt spid="57"/>
                                        </p:tgtEl>
                                      </p:cBhvr>
                                    </p:animEffect>
                                  </p:childTnLst>
                                </p:cTn>
                              </p:par>
                            </p:childTnLst>
                          </p:cTn>
                        </p:par>
                        <p:par>
                          <p:cTn id="21" fill="hold">
                            <p:stCondLst>
                              <p:cond delay="1450"/>
                            </p:stCondLst>
                            <p:childTnLst>
                              <p:par>
                                <p:cTn id="22" presetID="31" presetClass="entr" presetSubtype="0" fill="hold" nodeType="afterEffect">
                                  <p:stCondLst>
                                    <p:cond delay="0"/>
                                  </p:stCondLst>
                                  <p:childTnLst>
                                    <p:set>
                                      <p:cBhvr>
                                        <p:cTn id="23" dur="1" fill="hold">
                                          <p:stCondLst>
                                            <p:cond delay="0"/>
                                          </p:stCondLst>
                                        </p:cTn>
                                        <p:tgtEl>
                                          <p:spTgt spid="162"/>
                                        </p:tgtEl>
                                        <p:attrNameLst>
                                          <p:attrName>style.visibility</p:attrName>
                                        </p:attrNameLst>
                                      </p:cBhvr>
                                      <p:to>
                                        <p:strVal val="visible"/>
                                      </p:to>
                                    </p:set>
                                    <p:anim calcmode="lin" valueType="num">
                                      <p:cBhvr>
                                        <p:cTn id="24" dur="1000" fill="hold"/>
                                        <p:tgtEl>
                                          <p:spTgt spid="162"/>
                                        </p:tgtEl>
                                        <p:attrNameLst>
                                          <p:attrName>ppt_w</p:attrName>
                                        </p:attrNameLst>
                                      </p:cBhvr>
                                      <p:tavLst>
                                        <p:tav tm="0">
                                          <p:val>
                                            <p:fltVal val="0"/>
                                          </p:val>
                                        </p:tav>
                                        <p:tav tm="100000">
                                          <p:val>
                                            <p:strVal val="#ppt_w"/>
                                          </p:val>
                                        </p:tav>
                                      </p:tavLst>
                                    </p:anim>
                                    <p:anim calcmode="lin" valueType="num">
                                      <p:cBhvr>
                                        <p:cTn id="25" dur="1000" fill="hold"/>
                                        <p:tgtEl>
                                          <p:spTgt spid="162"/>
                                        </p:tgtEl>
                                        <p:attrNameLst>
                                          <p:attrName>ppt_h</p:attrName>
                                        </p:attrNameLst>
                                      </p:cBhvr>
                                      <p:tavLst>
                                        <p:tav tm="0">
                                          <p:val>
                                            <p:fltVal val="0"/>
                                          </p:val>
                                        </p:tav>
                                        <p:tav tm="100000">
                                          <p:val>
                                            <p:strVal val="#ppt_h"/>
                                          </p:val>
                                        </p:tav>
                                      </p:tavLst>
                                    </p:anim>
                                    <p:anim calcmode="lin" valueType="num">
                                      <p:cBhvr>
                                        <p:cTn id="26" dur="1000" fill="hold"/>
                                        <p:tgtEl>
                                          <p:spTgt spid="162"/>
                                        </p:tgtEl>
                                        <p:attrNameLst>
                                          <p:attrName>style.rotation</p:attrName>
                                        </p:attrNameLst>
                                      </p:cBhvr>
                                      <p:tavLst>
                                        <p:tav tm="0">
                                          <p:val>
                                            <p:fltVal val="90"/>
                                          </p:val>
                                        </p:tav>
                                        <p:tav tm="100000">
                                          <p:val>
                                            <p:fltVal val="0"/>
                                          </p:val>
                                        </p:tav>
                                      </p:tavLst>
                                    </p:anim>
                                    <p:animEffect transition="in" filter="fade">
                                      <p:cBhvr>
                                        <p:cTn id="27" dur="1000"/>
                                        <p:tgtEl>
                                          <p:spTgt spid="162"/>
                                        </p:tgtEl>
                                      </p:cBhvr>
                                    </p:animEffect>
                                  </p:childTnLst>
                                </p:cTn>
                              </p:par>
                              <p:par>
                                <p:cTn id="28" presetID="31" presetClass="entr" presetSubtype="0" fill="hold" nodeType="withEffect">
                                  <p:stCondLst>
                                    <p:cond delay="0"/>
                                  </p:stCondLst>
                                  <p:childTnLst>
                                    <p:set>
                                      <p:cBhvr>
                                        <p:cTn id="29" dur="1" fill="hold">
                                          <p:stCondLst>
                                            <p:cond delay="0"/>
                                          </p:stCondLst>
                                        </p:cTn>
                                        <p:tgtEl>
                                          <p:spTgt spid="132"/>
                                        </p:tgtEl>
                                        <p:attrNameLst>
                                          <p:attrName>style.visibility</p:attrName>
                                        </p:attrNameLst>
                                      </p:cBhvr>
                                      <p:to>
                                        <p:strVal val="visible"/>
                                      </p:to>
                                    </p:set>
                                    <p:anim calcmode="lin" valueType="num">
                                      <p:cBhvr>
                                        <p:cTn id="30" dur="1000" fill="hold"/>
                                        <p:tgtEl>
                                          <p:spTgt spid="132"/>
                                        </p:tgtEl>
                                        <p:attrNameLst>
                                          <p:attrName>ppt_w</p:attrName>
                                        </p:attrNameLst>
                                      </p:cBhvr>
                                      <p:tavLst>
                                        <p:tav tm="0">
                                          <p:val>
                                            <p:fltVal val="0"/>
                                          </p:val>
                                        </p:tav>
                                        <p:tav tm="100000">
                                          <p:val>
                                            <p:strVal val="#ppt_w"/>
                                          </p:val>
                                        </p:tav>
                                      </p:tavLst>
                                    </p:anim>
                                    <p:anim calcmode="lin" valueType="num">
                                      <p:cBhvr>
                                        <p:cTn id="31" dur="1000" fill="hold"/>
                                        <p:tgtEl>
                                          <p:spTgt spid="132"/>
                                        </p:tgtEl>
                                        <p:attrNameLst>
                                          <p:attrName>ppt_h</p:attrName>
                                        </p:attrNameLst>
                                      </p:cBhvr>
                                      <p:tavLst>
                                        <p:tav tm="0">
                                          <p:val>
                                            <p:fltVal val="0"/>
                                          </p:val>
                                        </p:tav>
                                        <p:tav tm="100000">
                                          <p:val>
                                            <p:strVal val="#ppt_h"/>
                                          </p:val>
                                        </p:tav>
                                      </p:tavLst>
                                    </p:anim>
                                    <p:anim calcmode="lin" valueType="num">
                                      <p:cBhvr>
                                        <p:cTn id="32" dur="1000" fill="hold"/>
                                        <p:tgtEl>
                                          <p:spTgt spid="132"/>
                                        </p:tgtEl>
                                        <p:attrNameLst>
                                          <p:attrName>style.rotation</p:attrName>
                                        </p:attrNameLst>
                                      </p:cBhvr>
                                      <p:tavLst>
                                        <p:tav tm="0">
                                          <p:val>
                                            <p:fltVal val="90"/>
                                          </p:val>
                                        </p:tav>
                                        <p:tav tm="100000">
                                          <p:val>
                                            <p:fltVal val="0"/>
                                          </p:val>
                                        </p:tav>
                                      </p:tavLst>
                                    </p:anim>
                                    <p:animEffect transition="in" filter="fade">
                                      <p:cBhvr>
                                        <p:cTn id="33" dur="1000"/>
                                        <p:tgtEl>
                                          <p:spTgt spid="132"/>
                                        </p:tgtEl>
                                      </p:cBhvr>
                                    </p:animEffect>
                                  </p:childTnLst>
                                </p:cTn>
                              </p:par>
                              <p:par>
                                <p:cTn id="34" presetID="31" presetClass="entr" presetSubtype="0" fill="hold" nodeType="withEffect">
                                  <p:stCondLst>
                                    <p:cond delay="0"/>
                                  </p:stCondLst>
                                  <p:childTnLst>
                                    <p:set>
                                      <p:cBhvr>
                                        <p:cTn id="35" dur="1" fill="hold">
                                          <p:stCondLst>
                                            <p:cond delay="0"/>
                                          </p:stCondLst>
                                        </p:cTn>
                                        <p:tgtEl>
                                          <p:spTgt spid="142"/>
                                        </p:tgtEl>
                                        <p:attrNameLst>
                                          <p:attrName>style.visibility</p:attrName>
                                        </p:attrNameLst>
                                      </p:cBhvr>
                                      <p:to>
                                        <p:strVal val="visible"/>
                                      </p:to>
                                    </p:set>
                                    <p:anim calcmode="lin" valueType="num">
                                      <p:cBhvr>
                                        <p:cTn id="36" dur="1000" fill="hold"/>
                                        <p:tgtEl>
                                          <p:spTgt spid="142"/>
                                        </p:tgtEl>
                                        <p:attrNameLst>
                                          <p:attrName>ppt_w</p:attrName>
                                        </p:attrNameLst>
                                      </p:cBhvr>
                                      <p:tavLst>
                                        <p:tav tm="0">
                                          <p:val>
                                            <p:fltVal val="0"/>
                                          </p:val>
                                        </p:tav>
                                        <p:tav tm="100000">
                                          <p:val>
                                            <p:strVal val="#ppt_w"/>
                                          </p:val>
                                        </p:tav>
                                      </p:tavLst>
                                    </p:anim>
                                    <p:anim calcmode="lin" valueType="num">
                                      <p:cBhvr>
                                        <p:cTn id="37" dur="1000" fill="hold"/>
                                        <p:tgtEl>
                                          <p:spTgt spid="142"/>
                                        </p:tgtEl>
                                        <p:attrNameLst>
                                          <p:attrName>ppt_h</p:attrName>
                                        </p:attrNameLst>
                                      </p:cBhvr>
                                      <p:tavLst>
                                        <p:tav tm="0">
                                          <p:val>
                                            <p:fltVal val="0"/>
                                          </p:val>
                                        </p:tav>
                                        <p:tav tm="100000">
                                          <p:val>
                                            <p:strVal val="#ppt_h"/>
                                          </p:val>
                                        </p:tav>
                                      </p:tavLst>
                                    </p:anim>
                                    <p:anim calcmode="lin" valueType="num">
                                      <p:cBhvr>
                                        <p:cTn id="38" dur="1000" fill="hold"/>
                                        <p:tgtEl>
                                          <p:spTgt spid="142"/>
                                        </p:tgtEl>
                                        <p:attrNameLst>
                                          <p:attrName>style.rotation</p:attrName>
                                        </p:attrNameLst>
                                      </p:cBhvr>
                                      <p:tavLst>
                                        <p:tav tm="0">
                                          <p:val>
                                            <p:fltVal val="90"/>
                                          </p:val>
                                        </p:tav>
                                        <p:tav tm="100000">
                                          <p:val>
                                            <p:fltVal val="0"/>
                                          </p:val>
                                        </p:tav>
                                      </p:tavLst>
                                    </p:anim>
                                    <p:animEffect transition="in" filter="fade">
                                      <p:cBhvr>
                                        <p:cTn id="39" dur="1000"/>
                                        <p:tgtEl>
                                          <p:spTgt spid="142"/>
                                        </p:tgtEl>
                                      </p:cBhvr>
                                    </p:animEffect>
                                  </p:childTnLst>
                                </p:cTn>
                              </p:par>
                              <p:par>
                                <p:cTn id="40" presetID="31" presetClass="entr" presetSubtype="0" fill="hold" nodeType="withEffect">
                                  <p:stCondLst>
                                    <p:cond delay="0"/>
                                  </p:stCondLst>
                                  <p:childTnLst>
                                    <p:set>
                                      <p:cBhvr>
                                        <p:cTn id="41" dur="1" fill="hold">
                                          <p:stCondLst>
                                            <p:cond delay="0"/>
                                          </p:stCondLst>
                                        </p:cTn>
                                        <p:tgtEl>
                                          <p:spTgt spid="151"/>
                                        </p:tgtEl>
                                        <p:attrNameLst>
                                          <p:attrName>style.visibility</p:attrName>
                                        </p:attrNameLst>
                                      </p:cBhvr>
                                      <p:to>
                                        <p:strVal val="visible"/>
                                      </p:to>
                                    </p:set>
                                    <p:anim calcmode="lin" valueType="num">
                                      <p:cBhvr>
                                        <p:cTn id="42" dur="1000" fill="hold"/>
                                        <p:tgtEl>
                                          <p:spTgt spid="151"/>
                                        </p:tgtEl>
                                        <p:attrNameLst>
                                          <p:attrName>ppt_w</p:attrName>
                                        </p:attrNameLst>
                                      </p:cBhvr>
                                      <p:tavLst>
                                        <p:tav tm="0">
                                          <p:val>
                                            <p:fltVal val="0"/>
                                          </p:val>
                                        </p:tav>
                                        <p:tav tm="100000">
                                          <p:val>
                                            <p:strVal val="#ppt_w"/>
                                          </p:val>
                                        </p:tav>
                                      </p:tavLst>
                                    </p:anim>
                                    <p:anim calcmode="lin" valueType="num">
                                      <p:cBhvr>
                                        <p:cTn id="43" dur="1000" fill="hold"/>
                                        <p:tgtEl>
                                          <p:spTgt spid="151"/>
                                        </p:tgtEl>
                                        <p:attrNameLst>
                                          <p:attrName>ppt_h</p:attrName>
                                        </p:attrNameLst>
                                      </p:cBhvr>
                                      <p:tavLst>
                                        <p:tav tm="0">
                                          <p:val>
                                            <p:fltVal val="0"/>
                                          </p:val>
                                        </p:tav>
                                        <p:tav tm="100000">
                                          <p:val>
                                            <p:strVal val="#ppt_h"/>
                                          </p:val>
                                        </p:tav>
                                      </p:tavLst>
                                    </p:anim>
                                    <p:anim calcmode="lin" valueType="num">
                                      <p:cBhvr>
                                        <p:cTn id="44" dur="1000" fill="hold"/>
                                        <p:tgtEl>
                                          <p:spTgt spid="151"/>
                                        </p:tgtEl>
                                        <p:attrNameLst>
                                          <p:attrName>style.rotation</p:attrName>
                                        </p:attrNameLst>
                                      </p:cBhvr>
                                      <p:tavLst>
                                        <p:tav tm="0">
                                          <p:val>
                                            <p:fltVal val="90"/>
                                          </p:val>
                                        </p:tav>
                                        <p:tav tm="100000">
                                          <p:val>
                                            <p:fltVal val="0"/>
                                          </p:val>
                                        </p:tav>
                                      </p:tavLst>
                                    </p:anim>
                                    <p:animEffect transition="in" filter="fade">
                                      <p:cBhvr>
                                        <p:cTn id="45" dur="1000"/>
                                        <p:tgtEl>
                                          <p:spTgt spid="151"/>
                                        </p:tgtEl>
                                      </p:cBhvr>
                                    </p:animEffect>
                                  </p:childTnLst>
                                </p:cTn>
                              </p:par>
                            </p:childTnLst>
                          </p:cTn>
                        </p:par>
                        <p:par>
                          <p:cTn id="46" fill="hold">
                            <p:stCondLst>
                              <p:cond delay="2450"/>
                            </p:stCondLst>
                            <p:childTnLst>
                              <p:par>
                                <p:cTn id="47" presetID="22" presetClass="entr" presetSubtype="8" fill="hold" nodeType="afterEffect">
                                  <p:stCondLst>
                                    <p:cond delay="0"/>
                                  </p:stCondLst>
                                  <p:childTnLst>
                                    <p:set>
                                      <p:cBhvr>
                                        <p:cTn id="48" dur="1" fill="hold">
                                          <p:stCondLst>
                                            <p:cond delay="0"/>
                                          </p:stCondLst>
                                        </p:cTn>
                                        <p:tgtEl>
                                          <p:spTgt spid="167"/>
                                        </p:tgtEl>
                                        <p:attrNameLst>
                                          <p:attrName>style.visibility</p:attrName>
                                        </p:attrNameLst>
                                      </p:cBhvr>
                                      <p:to>
                                        <p:strVal val="visible"/>
                                      </p:to>
                                    </p:set>
                                    <p:animEffect transition="in" filter="wipe(left)">
                                      <p:cBhvr>
                                        <p:cTn id="49" dur="500"/>
                                        <p:tgtEl>
                                          <p:spTgt spid="167"/>
                                        </p:tgtEl>
                                      </p:cBhvr>
                                    </p:animEffect>
                                  </p:childTnLst>
                                </p:cTn>
                              </p:par>
                            </p:childTnLst>
                          </p:cTn>
                        </p:par>
                        <p:par>
                          <p:cTn id="50" fill="hold">
                            <p:stCondLst>
                              <p:cond delay="2950"/>
                            </p:stCondLst>
                            <p:childTnLst>
                              <p:par>
                                <p:cTn id="51" presetID="10" presetClass="entr" presetSubtype="0" fill="hold" grpId="0" nodeType="afterEffect">
                                  <p:stCondLst>
                                    <p:cond delay="0"/>
                                  </p:stCondLst>
                                  <p:childTnLst>
                                    <p:set>
                                      <p:cBhvr>
                                        <p:cTn id="52" dur="1" fill="hold">
                                          <p:stCondLst>
                                            <p:cond delay="0"/>
                                          </p:stCondLst>
                                        </p:cTn>
                                        <p:tgtEl>
                                          <p:spTgt spid="172"/>
                                        </p:tgtEl>
                                        <p:attrNameLst>
                                          <p:attrName>style.visibility</p:attrName>
                                        </p:attrNameLst>
                                      </p:cBhvr>
                                      <p:to>
                                        <p:strVal val="visible"/>
                                      </p:to>
                                    </p:set>
                                    <p:animEffect transition="in" filter="fade">
                                      <p:cBhvr>
                                        <p:cTn id="53" dur="350"/>
                                        <p:tgtEl>
                                          <p:spTgt spid="172"/>
                                        </p:tgtEl>
                                      </p:cBhvr>
                                    </p:animEffect>
                                  </p:childTnLst>
                                </p:cTn>
                              </p:par>
                              <p:par>
                                <p:cTn id="54" presetID="26" presetClass="emph" presetSubtype="0" fill="hold" grpId="1" nodeType="withEffect">
                                  <p:stCondLst>
                                    <p:cond delay="0"/>
                                  </p:stCondLst>
                                  <p:childTnLst>
                                    <p:animEffect transition="out" filter="fade">
                                      <p:cBhvr>
                                        <p:cTn id="55" dur="400" tmFilter="0, 0; .2, .5; .8, .5; 1, 0"/>
                                        <p:tgtEl>
                                          <p:spTgt spid="172"/>
                                        </p:tgtEl>
                                      </p:cBhvr>
                                    </p:animEffect>
                                    <p:animScale>
                                      <p:cBhvr>
                                        <p:cTn id="56" dur="200" autoRev="1" fill="hold"/>
                                        <p:tgtEl>
                                          <p:spTgt spid="172"/>
                                        </p:tgtEl>
                                      </p:cBhvr>
                                      <p:by x="105000" y="105000"/>
                                    </p:animScale>
                                  </p:childTnLst>
                                </p:cTn>
                              </p:par>
                              <p:par>
                                <p:cTn id="57" presetID="10" presetClass="entr" presetSubtype="0" fill="hold" grpId="0" nodeType="withEffect">
                                  <p:stCondLst>
                                    <p:cond delay="0"/>
                                  </p:stCondLst>
                                  <p:childTnLst>
                                    <p:set>
                                      <p:cBhvr>
                                        <p:cTn id="58" dur="1" fill="hold">
                                          <p:stCondLst>
                                            <p:cond delay="0"/>
                                          </p:stCondLst>
                                        </p:cTn>
                                        <p:tgtEl>
                                          <p:spTgt spid="174"/>
                                        </p:tgtEl>
                                        <p:attrNameLst>
                                          <p:attrName>style.visibility</p:attrName>
                                        </p:attrNameLst>
                                      </p:cBhvr>
                                      <p:to>
                                        <p:strVal val="visible"/>
                                      </p:to>
                                    </p:set>
                                    <p:animEffect transition="in" filter="fade">
                                      <p:cBhvr>
                                        <p:cTn id="59" dur="350"/>
                                        <p:tgtEl>
                                          <p:spTgt spid="174"/>
                                        </p:tgtEl>
                                      </p:cBhvr>
                                    </p:animEffect>
                                  </p:childTnLst>
                                </p:cTn>
                              </p:par>
                              <p:par>
                                <p:cTn id="60" presetID="26" presetClass="emph" presetSubtype="0" fill="hold" grpId="1" nodeType="withEffect">
                                  <p:stCondLst>
                                    <p:cond delay="0"/>
                                  </p:stCondLst>
                                  <p:childTnLst>
                                    <p:animEffect transition="out" filter="fade">
                                      <p:cBhvr>
                                        <p:cTn id="61" dur="400" tmFilter="0, 0; .2, .5; .8, .5; 1, 0"/>
                                        <p:tgtEl>
                                          <p:spTgt spid="174"/>
                                        </p:tgtEl>
                                      </p:cBhvr>
                                    </p:animEffect>
                                    <p:animScale>
                                      <p:cBhvr>
                                        <p:cTn id="62" dur="200" autoRev="1" fill="hold"/>
                                        <p:tgtEl>
                                          <p:spTgt spid="174"/>
                                        </p:tgtEl>
                                      </p:cBhvr>
                                      <p:by x="105000" y="105000"/>
                                    </p:animScale>
                                  </p:childTnLst>
                                </p:cTn>
                              </p:par>
                              <p:par>
                                <p:cTn id="63" presetID="10" presetClass="entr" presetSubtype="0" fill="hold" grpId="0" nodeType="withEffect">
                                  <p:stCondLst>
                                    <p:cond delay="0"/>
                                  </p:stCondLst>
                                  <p:childTnLst>
                                    <p:set>
                                      <p:cBhvr>
                                        <p:cTn id="64" dur="1" fill="hold">
                                          <p:stCondLst>
                                            <p:cond delay="0"/>
                                          </p:stCondLst>
                                        </p:cTn>
                                        <p:tgtEl>
                                          <p:spTgt spid="176"/>
                                        </p:tgtEl>
                                        <p:attrNameLst>
                                          <p:attrName>style.visibility</p:attrName>
                                        </p:attrNameLst>
                                      </p:cBhvr>
                                      <p:to>
                                        <p:strVal val="visible"/>
                                      </p:to>
                                    </p:set>
                                    <p:animEffect transition="in" filter="fade">
                                      <p:cBhvr>
                                        <p:cTn id="65" dur="350"/>
                                        <p:tgtEl>
                                          <p:spTgt spid="176"/>
                                        </p:tgtEl>
                                      </p:cBhvr>
                                    </p:animEffect>
                                  </p:childTnLst>
                                </p:cTn>
                              </p:par>
                              <p:par>
                                <p:cTn id="66" presetID="26" presetClass="emph" presetSubtype="0" fill="hold" grpId="1" nodeType="withEffect">
                                  <p:stCondLst>
                                    <p:cond delay="0"/>
                                  </p:stCondLst>
                                  <p:childTnLst>
                                    <p:animEffect transition="out" filter="fade">
                                      <p:cBhvr>
                                        <p:cTn id="67" dur="400" tmFilter="0, 0; .2, .5; .8, .5; 1, 0"/>
                                        <p:tgtEl>
                                          <p:spTgt spid="176"/>
                                        </p:tgtEl>
                                      </p:cBhvr>
                                    </p:animEffect>
                                    <p:animScale>
                                      <p:cBhvr>
                                        <p:cTn id="68" dur="200" autoRev="1" fill="hold"/>
                                        <p:tgtEl>
                                          <p:spTgt spid="176"/>
                                        </p:tgtEl>
                                      </p:cBhvr>
                                      <p:by x="105000" y="105000"/>
                                    </p:animScale>
                                  </p:childTnLst>
                                </p:cTn>
                              </p:par>
                              <p:par>
                                <p:cTn id="69" presetID="10" presetClass="entr" presetSubtype="0" fill="hold" grpId="0" nodeType="withEffect">
                                  <p:stCondLst>
                                    <p:cond delay="0"/>
                                  </p:stCondLst>
                                  <p:childTnLst>
                                    <p:set>
                                      <p:cBhvr>
                                        <p:cTn id="70" dur="1" fill="hold">
                                          <p:stCondLst>
                                            <p:cond delay="0"/>
                                          </p:stCondLst>
                                        </p:cTn>
                                        <p:tgtEl>
                                          <p:spTgt spid="178"/>
                                        </p:tgtEl>
                                        <p:attrNameLst>
                                          <p:attrName>style.visibility</p:attrName>
                                        </p:attrNameLst>
                                      </p:cBhvr>
                                      <p:to>
                                        <p:strVal val="visible"/>
                                      </p:to>
                                    </p:set>
                                    <p:animEffect transition="in" filter="fade">
                                      <p:cBhvr>
                                        <p:cTn id="71" dur="350"/>
                                        <p:tgtEl>
                                          <p:spTgt spid="178"/>
                                        </p:tgtEl>
                                      </p:cBhvr>
                                    </p:animEffect>
                                  </p:childTnLst>
                                </p:cTn>
                              </p:par>
                              <p:par>
                                <p:cTn id="72" presetID="26" presetClass="emph" presetSubtype="0" fill="hold" grpId="1" nodeType="withEffect">
                                  <p:stCondLst>
                                    <p:cond delay="0"/>
                                  </p:stCondLst>
                                  <p:childTnLst>
                                    <p:animEffect transition="out" filter="fade">
                                      <p:cBhvr>
                                        <p:cTn id="73" dur="400" tmFilter="0, 0; .2, .5; .8, .5; 1, 0"/>
                                        <p:tgtEl>
                                          <p:spTgt spid="178"/>
                                        </p:tgtEl>
                                      </p:cBhvr>
                                    </p:animEffect>
                                    <p:animScale>
                                      <p:cBhvr>
                                        <p:cTn id="74" dur="200" autoRev="1" fill="hold"/>
                                        <p:tgtEl>
                                          <p:spTgt spid="178"/>
                                        </p:tgtEl>
                                      </p:cBhvr>
                                      <p:by x="105000" y="105000"/>
                                    </p:animScale>
                                  </p:childTnLst>
                                </p:cTn>
                              </p:par>
                              <p:par>
                                <p:cTn id="75" presetID="42" presetClass="entr" presetSubtype="0" fill="hold" grpId="0" nodeType="withEffect">
                                  <p:stCondLst>
                                    <p:cond delay="0"/>
                                  </p:stCondLst>
                                  <p:childTnLst>
                                    <p:set>
                                      <p:cBhvr>
                                        <p:cTn id="76" dur="1" fill="hold">
                                          <p:stCondLst>
                                            <p:cond delay="0"/>
                                          </p:stCondLst>
                                        </p:cTn>
                                        <p:tgtEl>
                                          <p:spTgt spid="177"/>
                                        </p:tgtEl>
                                        <p:attrNameLst>
                                          <p:attrName>style.visibility</p:attrName>
                                        </p:attrNameLst>
                                      </p:cBhvr>
                                      <p:to>
                                        <p:strVal val="visible"/>
                                      </p:to>
                                    </p:set>
                                    <p:animEffect transition="in" filter="fade">
                                      <p:cBhvr>
                                        <p:cTn id="77" dur="1000"/>
                                        <p:tgtEl>
                                          <p:spTgt spid="177"/>
                                        </p:tgtEl>
                                      </p:cBhvr>
                                    </p:animEffect>
                                    <p:anim calcmode="lin" valueType="num">
                                      <p:cBhvr>
                                        <p:cTn id="78" dur="1000" fill="hold"/>
                                        <p:tgtEl>
                                          <p:spTgt spid="177"/>
                                        </p:tgtEl>
                                        <p:attrNameLst>
                                          <p:attrName>ppt_x</p:attrName>
                                        </p:attrNameLst>
                                      </p:cBhvr>
                                      <p:tavLst>
                                        <p:tav tm="0">
                                          <p:val>
                                            <p:strVal val="#ppt_x"/>
                                          </p:val>
                                        </p:tav>
                                        <p:tav tm="100000">
                                          <p:val>
                                            <p:strVal val="#ppt_x"/>
                                          </p:val>
                                        </p:tav>
                                      </p:tavLst>
                                    </p:anim>
                                    <p:anim calcmode="lin" valueType="num">
                                      <p:cBhvr>
                                        <p:cTn id="79" dur="1000" fill="hold"/>
                                        <p:tgtEl>
                                          <p:spTgt spid="177"/>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166"/>
                                        </p:tgtEl>
                                        <p:attrNameLst>
                                          <p:attrName>style.visibility</p:attrName>
                                        </p:attrNameLst>
                                      </p:cBhvr>
                                      <p:to>
                                        <p:strVal val="visible"/>
                                      </p:to>
                                    </p:set>
                                    <p:animEffect transition="in" filter="fade">
                                      <p:cBhvr>
                                        <p:cTn id="82" dur="1000"/>
                                        <p:tgtEl>
                                          <p:spTgt spid="166"/>
                                        </p:tgtEl>
                                      </p:cBhvr>
                                    </p:animEffect>
                                    <p:anim calcmode="lin" valueType="num">
                                      <p:cBhvr>
                                        <p:cTn id="83" dur="1000" fill="hold"/>
                                        <p:tgtEl>
                                          <p:spTgt spid="166"/>
                                        </p:tgtEl>
                                        <p:attrNameLst>
                                          <p:attrName>ppt_x</p:attrName>
                                        </p:attrNameLst>
                                      </p:cBhvr>
                                      <p:tavLst>
                                        <p:tav tm="0">
                                          <p:val>
                                            <p:strVal val="#ppt_x"/>
                                          </p:val>
                                        </p:tav>
                                        <p:tav tm="100000">
                                          <p:val>
                                            <p:strVal val="#ppt_x"/>
                                          </p:val>
                                        </p:tav>
                                      </p:tavLst>
                                    </p:anim>
                                    <p:anim calcmode="lin" valueType="num">
                                      <p:cBhvr>
                                        <p:cTn id="84" dur="1000" fill="hold"/>
                                        <p:tgtEl>
                                          <p:spTgt spid="166"/>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173"/>
                                        </p:tgtEl>
                                        <p:attrNameLst>
                                          <p:attrName>style.visibility</p:attrName>
                                        </p:attrNameLst>
                                      </p:cBhvr>
                                      <p:to>
                                        <p:strVal val="visible"/>
                                      </p:to>
                                    </p:set>
                                    <p:animEffect transition="in" filter="fade">
                                      <p:cBhvr>
                                        <p:cTn id="87" dur="1000"/>
                                        <p:tgtEl>
                                          <p:spTgt spid="173"/>
                                        </p:tgtEl>
                                      </p:cBhvr>
                                    </p:animEffect>
                                    <p:anim calcmode="lin" valueType="num">
                                      <p:cBhvr>
                                        <p:cTn id="88" dur="1000" fill="hold"/>
                                        <p:tgtEl>
                                          <p:spTgt spid="173"/>
                                        </p:tgtEl>
                                        <p:attrNameLst>
                                          <p:attrName>ppt_x</p:attrName>
                                        </p:attrNameLst>
                                      </p:cBhvr>
                                      <p:tavLst>
                                        <p:tav tm="0">
                                          <p:val>
                                            <p:strVal val="#ppt_x"/>
                                          </p:val>
                                        </p:tav>
                                        <p:tav tm="100000">
                                          <p:val>
                                            <p:strVal val="#ppt_x"/>
                                          </p:val>
                                        </p:tav>
                                      </p:tavLst>
                                    </p:anim>
                                    <p:anim calcmode="lin" valueType="num">
                                      <p:cBhvr>
                                        <p:cTn id="89" dur="1000" fill="hold"/>
                                        <p:tgtEl>
                                          <p:spTgt spid="173"/>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175"/>
                                        </p:tgtEl>
                                        <p:attrNameLst>
                                          <p:attrName>style.visibility</p:attrName>
                                        </p:attrNameLst>
                                      </p:cBhvr>
                                      <p:to>
                                        <p:strVal val="visible"/>
                                      </p:to>
                                    </p:set>
                                    <p:animEffect transition="in" filter="fade">
                                      <p:cBhvr>
                                        <p:cTn id="92" dur="1000"/>
                                        <p:tgtEl>
                                          <p:spTgt spid="175"/>
                                        </p:tgtEl>
                                      </p:cBhvr>
                                    </p:animEffect>
                                    <p:anim calcmode="lin" valueType="num">
                                      <p:cBhvr>
                                        <p:cTn id="93" dur="1000" fill="hold"/>
                                        <p:tgtEl>
                                          <p:spTgt spid="175"/>
                                        </p:tgtEl>
                                        <p:attrNameLst>
                                          <p:attrName>ppt_x</p:attrName>
                                        </p:attrNameLst>
                                      </p:cBhvr>
                                      <p:tavLst>
                                        <p:tav tm="0">
                                          <p:val>
                                            <p:strVal val="#ppt_x"/>
                                          </p:val>
                                        </p:tav>
                                        <p:tav tm="100000">
                                          <p:val>
                                            <p:strVal val="#ppt_x"/>
                                          </p:val>
                                        </p:tav>
                                      </p:tavLst>
                                    </p:anim>
                                    <p:anim calcmode="lin" valueType="num">
                                      <p:cBhvr>
                                        <p:cTn id="94" dur="1000" fill="hold"/>
                                        <p:tgtEl>
                                          <p:spTgt spid="1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bldLvl="0" autoUpdateAnimBg="0"/>
      <p:bldP spid="166" grpId="0"/>
      <p:bldP spid="172" grpId="0"/>
      <p:bldP spid="172" grpId="1"/>
      <p:bldP spid="173" grpId="0"/>
      <p:bldP spid="174" grpId="0"/>
      <p:bldP spid="174" grpId="1"/>
      <p:bldP spid="175" grpId="0"/>
      <p:bldP spid="176" grpId="0"/>
      <p:bldP spid="176" grpId="1"/>
      <p:bldP spid="177" grpId="0"/>
      <p:bldP spid="178" grpId="0"/>
      <p:bldP spid="178" grpId="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组合 26"/>
          <p:cNvGrpSpPr/>
          <p:nvPr/>
        </p:nvGrpSpPr>
        <p:grpSpPr>
          <a:xfrm>
            <a:off x="3335561" y="901500"/>
            <a:ext cx="4985171" cy="4122798"/>
            <a:chOff x="2736381" y="1797942"/>
            <a:chExt cx="4325258" cy="3577042"/>
          </a:xfrm>
          <a:solidFill>
            <a:srgbClr val="D9AA27"/>
          </a:solidFill>
        </p:grpSpPr>
        <p:sp>
          <p:nvSpPr>
            <p:cNvPr id="37" name="Freeform 5"/>
            <p:cNvSpPr/>
            <p:nvPr/>
          </p:nvSpPr>
          <p:spPr bwMode="auto">
            <a:xfrm>
              <a:off x="4551359" y="1842390"/>
              <a:ext cx="1893293" cy="1616019"/>
            </a:xfrm>
            <a:custGeom>
              <a:avLst/>
              <a:gdLst>
                <a:gd name="T0" fmla="*/ 1775 w 1883"/>
                <a:gd name="T1" fmla="*/ 136 h 1607"/>
                <a:gd name="T2" fmla="*/ 1667 w 1883"/>
                <a:gd name="T3" fmla="*/ 156 h 1607"/>
                <a:gd name="T4" fmla="*/ 1606 w 1883"/>
                <a:gd name="T5" fmla="*/ 76 h 1607"/>
                <a:gd name="T6" fmla="*/ 1541 w 1883"/>
                <a:gd name="T7" fmla="*/ 79 h 1607"/>
                <a:gd name="T8" fmla="*/ 1488 w 1883"/>
                <a:gd name="T9" fmla="*/ 29 h 1607"/>
                <a:gd name="T10" fmla="*/ 1503 w 1883"/>
                <a:gd name="T11" fmla="*/ 60 h 1607"/>
                <a:gd name="T12" fmla="*/ 1516 w 1883"/>
                <a:gd name="T13" fmla="*/ 110 h 1607"/>
                <a:gd name="T14" fmla="*/ 1458 w 1883"/>
                <a:gd name="T15" fmla="*/ 323 h 1607"/>
                <a:gd name="T16" fmla="*/ 1295 w 1883"/>
                <a:gd name="T17" fmla="*/ 415 h 1607"/>
                <a:gd name="T18" fmla="*/ 1378 w 1883"/>
                <a:gd name="T19" fmla="*/ 564 h 1607"/>
                <a:gd name="T20" fmla="*/ 1498 w 1883"/>
                <a:gd name="T21" fmla="*/ 566 h 1607"/>
                <a:gd name="T22" fmla="*/ 1344 w 1883"/>
                <a:gd name="T23" fmla="*/ 714 h 1607"/>
                <a:gd name="T24" fmla="*/ 1202 w 1883"/>
                <a:gd name="T25" fmla="*/ 877 h 1607"/>
                <a:gd name="T26" fmla="*/ 1038 w 1883"/>
                <a:gd name="T27" fmla="*/ 960 h 1607"/>
                <a:gd name="T28" fmla="*/ 933 w 1883"/>
                <a:gd name="T29" fmla="*/ 1115 h 1607"/>
                <a:gd name="T30" fmla="*/ 567 w 1883"/>
                <a:gd name="T31" fmla="*/ 1228 h 1607"/>
                <a:gd name="T32" fmla="*/ 267 w 1883"/>
                <a:gd name="T33" fmla="*/ 1127 h 1607"/>
                <a:gd name="T34" fmla="*/ 3 w 1883"/>
                <a:gd name="T35" fmla="*/ 1114 h 1607"/>
                <a:gd name="T36" fmla="*/ 31 w 1883"/>
                <a:gd name="T37" fmla="*/ 1198 h 1607"/>
                <a:gd name="T38" fmla="*/ 62 w 1883"/>
                <a:gd name="T39" fmla="*/ 1304 h 1607"/>
                <a:gd name="T40" fmla="*/ 183 w 1883"/>
                <a:gd name="T41" fmla="*/ 1275 h 1607"/>
                <a:gd name="T42" fmla="*/ 181 w 1883"/>
                <a:gd name="T43" fmla="*/ 1379 h 1607"/>
                <a:gd name="T44" fmla="*/ 251 w 1883"/>
                <a:gd name="T45" fmla="*/ 1429 h 1607"/>
                <a:gd name="T46" fmla="*/ 289 w 1883"/>
                <a:gd name="T47" fmla="*/ 1475 h 1607"/>
                <a:gd name="T48" fmla="*/ 319 w 1883"/>
                <a:gd name="T49" fmla="*/ 1467 h 1607"/>
                <a:gd name="T50" fmla="*/ 474 w 1883"/>
                <a:gd name="T51" fmla="*/ 1413 h 1607"/>
                <a:gd name="T52" fmla="*/ 504 w 1883"/>
                <a:gd name="T53" fmla="*/ 1483 h 1607"/>
                <a:gd name="T54" fmla="*/ 441 w 1883"/>
                <a:gd name="T55" fmla="*/ 1534 h 1607"/>
                <a:gd name="T56" fmla="*/ 552 w 1883"/>
                <a:gd name="T57" fmla="*/ 1596 h 1607"/>
                <a:gd name="T58" fmla="*/ 624 w 1883"/>
                <a:gd name="T59" fmla="*/ 1460 h 1607"/>
                <a:gd name="T60" fmla="*/ 690 w 1883"/>
                <a:gd name="T61" fmla="*/ 1441 h 1607"/>
                <a:gd name="T62" fmla="*/ 712 w 1883"/>
                <a:gd name="T63" fmla="*/ 1556 h 1607"/>
                <a:gd name="T64" fmla="*/ 809 w 1883"/>
                <a:gd name="T65" fmla="*/ 1605 h 1607"/>
                <a:gd name="T66" fmla="*/ 878 w 1883"/>
                <a:gd name="T67" fmla="*/ 1488 h 1607"/>
                <a:gd name="T68" fmla="*/ 967 w 1883"/>
                <a:gd name="T69" fmla="*/ 1421 h 1607"/>
                <a:gd name="T70" fmla="*/ 995 w 1883"/>
                <a:gd name="T71" fmla="*/ 1407 h 1607"/>
                <a:gd name="T72" fmla="*/ 1062 w 1883"/>
                <a:gd name="T73" fmla="*/ 1388 h 1607"/>
                <a:gd name="T74" fmla="*/ 1122 w 1883"/>
                <a:gd name="T75" fmla="*/ 1328 h 1607"/>
                <a:gd name="T76" fmla="*/ 1205 w 1883"/>
                <a:gd name="T77" fmla="*/ 1300 h 1607"/>
                <a:gd name="T78" fmla="*/ 1203 w 1883"/>
                <a:gd name="T79" fmla="*/ 1221 h 1607"/>
                <a:gd name="T80" fmla="*/ 1263 w 1883"/>
                <a:gd name="T81" fmla="*/ 1109 h 1607"/>
                <a:gd name="T82" fmla="*/ 1303 w 1883"/>
                <a:gd name="T83" fmla="*/ 1182 h 1607"/>
                <a:gd name="T84" fmla="*/ 1335 w 1883"/>
                <a:gd name="T85" fmla="*/ 1142 h 1607"/>
                <a:gd name="T86" fmla="*/ 1416 w 1883"/>
                <a:gd name="T87" fmla="*/ 1065 h 1607"/>
                <a:gd name="T88" fmla="*/ 1482 w 1883"/>
                <a:gd name="T89" fmla="*/ 1050 h 1607"/>
                <a:gd name="T90" fmla="*/ 1509 w 1883"/>
                <a:gd name="T91" fmla="*/ 1102 h 1607"/>
                <a:gd name="T92" fmla="*/ 1587 w 1883"/>
                <a:gd name="T93" fmla="*/ 1173 h 1607"/>
                <a:gd name="T94" fmla="*/ 1617 w 1883"/>
                <a:gd name="T95" fmla="*/ 1150 h 1607"/>
                <a:gd name="T96" fmla="*/ 1669 w 1883"/>
                <a:gd name="T97" fmla="*/ 1098 h 1607"/>
                <a:gd name="T98" fmla="*/ 1785 w 1883"/>
                <a:gd name="T99" fmla="*/ 1017 h 1607"/>
                <a:gd name="T100" fmla="*/ 1878 w 1883"/>
                <a:gd name="T101" fmla="*/ 935 h 1607"/>
                <a:gd name="T102" fmla="*/ 1845 w 1883"/>
                <a:gd name="T103" fmla="*/ 855 h 1607"/>
                <a:gd name="T104" fmla="*/ 1778 w 1883"/>
                <a:gd name="T105" fmla="*/ 850 h 1607"/>
                <a:gd name="T106" fmla="*/ 1733 w 1883"/>
                <a:gd name="T107" fmla="*/ 779 h 1607"/>
                <a:gd name="T108" fmla="*/ 1681 w 1883"/>
                <a:gd name="T109" fmla="*/ 694 h 1607"/>
                <a:gd name="T110" fmla="*/ 1720 w 1883"/>
                <a:gd name="T111" fmla="*/ 670 h 1607"/>
                <a:gd name="T112" fmla="*/ 1746 w 1883"/>
                <a:gd name="T113" fmla="*/ 596 h 1607"/>
                <a:gd name="T114" fmla="*/ 1735 w 1883"/>
                <a:gd name="T115" fmla="*/ 501 h 1607"/>
                <a:gd name="T116" fmla="*/ 1774 w 1883"/>
                <a:gd name="T117" fmla="*/ 445 h 1607"/>
                <a:gd name="T118" fmla="*/ 1824 w 1883"/>
                <a:gd name="T119" fmla="*/ 431 h 1607"/>
                <a:gd name="T120" fmla="*/ 1843 w 1883"/>
                <a:gd name="T121" fmla="*/ 331 h 1607"/>
                <a:gd name="T122" fmla="*/ 1849 w 1883"/>
                <a:gd name="T123" fmla="*/ 222 h 16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83" h="1607">
                  <a:moveTo>
                    <a:pt x="1845" y="171"/>
                  </a:moveTo>
                  <a:cubicBezTo>
                    <a:pt x="1838" y="147"/>
                    <a:pt x="1838" y="147"/>
                    <a:pt x="1838" y="147"/>
                  </a:cubicBezTo>
                  <a:cubicBezTo>
                    <a:pt x="1819" y="115"/>
                    <a:pt x="1819" y="115"/>
                    <a:pt x="1819" y="115"/>
                  </a:cubicBezTo>
                  <a:cubicBezTo>
                    <a:pt x="1803" y="106"/>
                    <a:pt x="1803" y="106"/>
                    <a:pt x="1803" y="106"/>
                  </a:cubicBezTo>
                  <a:cubicBezTo>
                    <a:pt x="1787" y="115"/>
                    <a:pt x="1787" y="115"/>
                    <a:pt x="1787" y="115"/>
                  </a:cubicBezTo>
                  <a:cubicBezTo>
                    <a:pt x="1778" y="134"/>
                    <a:pt x="1778" y="134"/>
                    <a:pt x="1778" y="134"/>
                  </a:cubicBezTo>
                  <a:cubicBezTo>
                    <a:pt x="1777" y="136"/>
                    <a:pt x="1777" y="136"/>
                    <a:pt x="1777" y="136"/>
                  </a:cubicBezTo>
                  <a:cubicBezTo>
                    <a:pt x="1775" y="136"/>
                    <a:pt x="1775" y="136"/>
                    <a:pt x="1775" y="136"/>
                  </a:cubicBezTo>
                  <a:cubicBezTo>
                    <a:pt x="1774" y="136"/>
                    <a:pt x="1774" y="136"/>
                    <a:pt x="1774" y="136"/>
                  </a:cubicBezTo>
                  <a:cubicBezTo>
                    <a:pt x="1744" y="141"/>
                    <a:pt x="1744" y="141"/>
                    <a:pt x="1744" y="141"/>
                  </a:cubicBezTo>
                  <a:cubicBezTo>
                    <a:pt x="1741" y="143"/>
                    <a:pt x="1738" y="144"/>
                    <a:pt x="1736" y="147"/>
                  </a:cubicBezTo>
                  <a:cubicBezTo>
                    <a:pt x="1729" y="155"/>
                    <a:pt x="1729" y="155"/>
                    <a:pt x="1729" y="155"/>
                  </a:cubicBezTo>
                  <a:cubicBezTo>
                    <a:pt x="1714" y="167"/>
                    <a:pt x="1714" y="167"/>
                    <a:pt x="1714" y="167"/>
                  </a:cubicBezTo>
                  <a:cubicBezTo>
                    <a:pt x="1709" y="170"/>
                    <a:pt x="1709" y="170"/>
                    <a:pt x="1709" y="170"/>
                  </a:cubicBezTo>
                  <a:cubicBezTo>
                    <a:pt x="1696" y="172"/>
                    <a:pt x="1696" y="172"/>
                    <a:pt x="1696" y="172"/>
                  </a:cubicBezTo>
                  <a:cubicBezTo>
                    <a:pt x="1689" y="171"/>
                    <a:pt x="1680" y="165"/>
                    <a:pt x="1667" y="156"/>
                  </a:cubicBezTo>
                  <a:cubicBezTo>
                    <a:pt x="1666" y="155"/>
                    <a:pt x="1666" y="155"/>
                    <a:pt x="1666" y="155"/>
                  </a:cubicBezTo>
                  <a:cubicBezTo>
                    <a:pt x="1645" y="134"/>
                    <a:pt x="1634" y="119"/>
                    <a:pt x="1634" y="110"/>
                  </a:cubicBezTo>
                  <a:cubicBezTo>
                    <a:pt x="1634" y="83"/>
                    <a:pt x="1634" y="83"/>
                    <a:pt x="1634" y="83"/>
                  </a:cubicBezTo>
                  <a:cubicBezTo>
                    <a:pt x="1634" y="82"/>
                    <a:pt x="1634" y="82"/>
                    <a:pt x="1634" y="82"/>
                  </a:cubicBezTo>
                  <a:cubicBezTo>
                    <a:pt x="1634" y="81"/>
                    <a:pt x="1634" y="81"/>
                    <a:pt x="1634" y="81"/>
                  </a:cubicBezTo>
                  <a:cubicBezTo>
                    <a:pt x="1638" y="76"/>
                    <a:pt x="1638" y="76"/>
                    <a:pt x="1638" y="76"/>
                  </a:cubicBezTo>
                  <a:cubicBezTo>
                    <a:pt x="1607" y="65"/>
                    <a:pt x="1607" y="65"/>
                    <a:pt x="1607" y="65"/>
                  </a:cubicBezTo>
                  <a:cubicBezTo>
                    <a:pt x="1606" y="76"/>
                    <a:pt x="1606" y="76"/>
                    <a:pt x="1606" y="76"/>
                  </a:cubicBezTo>
                  <a:cubicBezTo>
                    <a:pt x="1606" y="79"/>
                    <a:pt x="1603" y="83"/>
                    <a:pt x="1597" y="86"/>
                  </a:cubicBezTo>
                  <a:cubicBezTo>
                    <a:pt x="1587" y="90"/>
                    <a:pt x="1587" y="90"/>
                    <a:pt x="1587" y="90"/>
                  </a:cubicBezTo>
                  <a:cubicBezTo>
                    <a:pt x="1583" y="89"/>
                    <a:pt x="1583" y="89"/>
                    <a:pt x="1583" y="89"/>
                  </a:cubicBezTo>
                  <a:cubicBezTo>
                    <a:pt x="1583" y="88"/>
                    <a:pt x="1583" y="88"/>
                    <a:pt x="1583" y="88"/>
                  </a:cubicBezTo>
                  <a:cubicBezTo>
                    <a:pt x="1567" y="85"/>
                    <a:pt x="1567" y="85"/>
                    <a:pt x="1567" y="85"/>
                  </a:cubicBezTo>
                  <a:cubicBezTo>
                    <a:pt x="1570" y="97"/>
                    <a:pt x="1570" y="97"/>
                    <a:pt x="1570" y="97"/>
                  </a:cubicBezTo>
                  <a:cubicBezTo>
                    <a:pt x="1543" y="79"/>
                    <a:pt x="1543" y="79"/>
                    <a:pt x="1543" y="79"/>
                  </a:cubicBezTo>
                  <a:cubicBezTo>
                    <a:pt x="1541" y="79"/>
                    <a:pt x="1541" y="79"/>
                    <a:pt x="1541" y="79"/>
                  </a:cubicBezTo>
                  <a:cubicBezTo>
                    <a:pt x="1540" y="78"/>
                    <a:pt x="1540" y="78"/>
                    <a:pt x="1540" y="78"/>
                  </a:cubicBezTo>
                  <a:cubicBezTo>
                    <a:pt x="1540" y="78"/>
                    <a:pt x="1540" y="78"/>
                    <a:pt x="1540" y="78"/>
                  </a:cubicBezTo>
                  <a:cubicBezTo>
                    <a:pt x="1536" y="66"/>
                    <a:pt x="1534" y="55"/>
                    <a:pt x="1534" y="42"/>
                  </a:cubicBezTo>
                  <a:cubicBezTo>
                    <a:pt x="1534" y="31"/>
                    <a:pt x="1535" y="25"/>
                    <a:pt x="1539" y="21"/>
                  </a:cubicBezTo>
                  <a:cubicBezTo>
                    <a:pt x="1546" y="9"/>
                    <a:pt x="1546" y="9"/>
                    <a:pt x="1546" y="9"/>
                  </a:cubicBezTo>
                  <a:cubicBezTo>
                    <a:pt x="1544" y="0"/>
                    <a:pt x="1544" y="0"/>
                    <a:pt x="1544" y="0"/>
                  </a:cubicBezTo>
                  <a:cubicBezTo>
                    <a:pt x="1516" y="4"/>
                    <a:pt x="1516" y="4"/>
                    <a:pt x="1516" y="4"/>
                  </a:cubicBezTo>
                  <a:cubicBezTo>
                    <a:pt x="1502" y="5"/>
                    <a:pt x="1493" y="13"/>
                    <a:pt x="1488" y="29"/>
                  </a:cubicBezTo>
                  <a:cubicBezTo>
                    <a:pt x="1488" y="30"/>
                    <a:pt x="1488" y="30"/>
                    <a:pt x="1488" y="30"/>
                  </a:cubicBezTo>
                  <a:cubicBezTo>
                    <a:pt x="1488" y="30"/>
                    <a:pt x="1488" y="30"/>
                    <a:pt x="1488" y="30"/>
                  </a:cubicBezTo>
                  <a:cubicBezTo>
                    <a:pt x="1472" y="55"/>
                    <a:pt x="1472" y="55"/>
                    <a:pt x="1472" y="55"/>
                  </a:cubicBezTo>
                  <a:cubicBezTo>
                    <a:pt x="1488" y="53"/>
                    <a:pt x="1488" y="53"/>
                    <a:pt x="1488" y="53"/>
                  </a:cubicBezTo>
                  <a:cubicBezTo>
                    <a:pt x="1489" y="53"/>
                    <a:pt x="1489" y="53"/>
                    <a:pt x="1489" y="53"/>
                  </a:cubicBezTo>
                  <a:cubicBezTo>
                    <a:pt x="1490" y="52"/>
                    <a:pt x="1490" y="52"/>
                    <a:pt x="1490" y="52"/>
                  </a:cubicBezTo>
                  <a:cubicBezTo>
                    <a:pt x="1491" y="55"/>
                    <a:pt x="1491" y="55"/>
                    <a:pt x="1491" y="55"/>
                  </a:cubicBezTo>
                  <a:cubicBezTo>
                    <a:pt x="1503" y="60"/>
                    <a:pt x="1503" y="60"/>
                    <a:pt x="1503" y="60"/>
                  </a:cubicBezTo>
                  <a:cubicBezTo>
                    <a:pt x="1506" y="60"/>
                    <a:pt x="1506" y="60"/>
                    <a:pt x="1506" y="60"/>
                  </a:cubicBezTo>
                  <a:cubicBezTo>
                    <a:pt x="1508" y="61"/>
                    <a:pt x="1508" y="61"/>
                    <a:pt x="1508" y="61"/>
                  </a:cubicBezTo>
                  <a:cubicBezTo>
                    <a:pt x="1508" y="64"/>
                    <a:pt x="1508" y="64"/>
                    <a:pt x="1508" y="64"/>
                  </a:cubicBezTo>
                  <a:cubicBezTo>
                    <a:pt x="1510" y="86"/>
                    <a:pt x="1510" y="86"/>
                    <a:pt x="1510" y="86"/>
                  </a:cubicBezTo>
                  <a:cubicBezTo>
                    <a:pt x="1516" y="107"/>
                    <a:pt x="1516" y="107"/>
                    <a:pt x="1516" y="107"/>
                  </a:cubicBezTo>
                  <a:cubicBezTo>
                    <a:pt x="1516" y="108"/>
                    <a:pt x="1516" y="108"/>
                    <a:pt x="1516" y="108"/>
                  </a:cubicBezTo>
                  <a:cubicBezTo>
                    <a:pt x="1516" y="109"/>
                    <a:pt x="1516" y="109"/>
                    <a:pt x="1516" y="109"/>
                  </a:cubicBezTo>
                  <a:cubicBezTo>
                    <a:pt x="1516" y="110"/>
                    <a:pt x="1516" y="110"/>
                    <a:pt x="1516" y="110"/>
                  </a:cubicBezTo>
                  <a:cubicBezTo>
                    <a:pt x="1481" y="179"/>
                    <a:pt x="1481" y="179"/>
                    <a:pt x="1481" y="179"/>
                  </a:cubicBezTo>
                  <a:cubicBezTo>
                    <a:pt x="1475" y="189"/>
                    <a:pt x="1472" y="214"/>
                    <a:pt x="1470" y="252"/>
                  </a:cubicBezTo>
                  <a:cubicBezTo>
                    <a:pt x="1470" y="255"/>
                    <a:pt x="1470" y="255"/>
                    <a:pt x="1470" y="255"/>
                  </a:cubicBezTo>
                  <a:cubicBezTo>
                    <a:pt x="1456" y="281"/>
                    <a:pt x="1456" y="281"/>
                    <a:pt x="1456" y="281"/>
                  </a:cubicBezTo>
                  <a:cubicBezTo>
                    <a:pt x="1465" y="292"/>
                    <a:pt x="1465" y="292"/>
                    <a:pt x="1465" y="292"/>
                  </a:cubicBezTo>
                  <a:cubicBezTo>
                    <a:pt x="1465" y="294"/>
                    <a:pt x="1465" y="294"/>
                    <a:pt x="1465" y="294"/>
                  </a:cubicBezTo>
                  <a:cubicBezTo>
                    <a:pt x="1467" y="310"/>
                    <a:pt x="1465" y="319"/>
                    <a:pt x="1461" y="322"/>
                  </a:cubicBezTo>
                  <a:cubicBezTo>
                    <a:pt x="1458" y="323"/>
                    <a:pt x="1458" y="323"/>
                    <a:pt x="1458" y="323"/>
                  </a:cubicBezTo>
                  <a:cubicBezTo>
                    <a:pt x="1451" y="327"/>
                    <a:pt x="1426" y="352"/>
                    <a:pt x="1387" y="400"/>
                  </a:cubicBezTo>
                  <a:cubicBezTo>
                    <a:pt x="1384" y="403"/>
                    <a:pt x="1384" y="403"/>
                    <a:pt x="1384" y="403"/>
                  </a:cubicBezTo>
                  <a:cubicBezTo>
                    <a:pt x="1382" y="402"/>
                    <a:pt x="1382" y="402"/>
                    <a:pt x="1382" y="402"/>
                  </a:cubicBezTo>
                  <a:cubicBezTo>
                    <a:pt x="1379" y="400"/>
                    <a:pt x="1379" y="400"/>
                    <a:pt x="1379" y="400"/>
                  </a:cubicBezTo>
                  <a:cubicBezTo>
                    <a:pt x="1365" y="390"/>
                    <a:pt x="1353" y="382"/>
                    <a:pt x="1345" y="373"/>
                  </a:cubicBezTo>
                  <a:cubicBezTo>
                    <a:pt x="1339" y="369"/>
                    <a:pt x="1323" y="366"/>
                    <a:pt x="1297" y="366"/>
                  </a:cubicBezTo>
                  <a:cubicBezTo>
                    <a:pt x="1296" y="414"/>
                    <a:pt x="1296" y="414"/>
                    <a:pt x="1296" y="414"/>
                  </a:cubicBezTo>
                  <a:cubicBezTo>
                    <a:pt x="1295" y="415"/>
                    <a:pt x="1295" y="415"/>
                    <a:pt x="1295" y="415"/>
                  </a:cubicBezTo>
                  <a:cubicBezTo>
                    <a:pt x="1276" y="507"/>
                    <a:pt x="1276" y="507"/>
                    <a:pt x="1276" y="507"/>
                  </a:cubicBezTo>
                  <a:cubicBezTo>
                    <a:pt x="1271" y="519"/>
                    <a:pt x="1270" y="540"/>
                    <a:pt x="1270" y="572"/>
                  </a:cubicBezTo>
                  <a:cubicBezTo>
                    <a:pt x="1278" y="581"/>
                    <a:pt x="1278" y="581"/>
                    <a:pt x="1278" y="581"/>
                  </a:cubicBezTo>
                  <a:cubicBezTo>
                    <a:pt x="1284" y="569"/>
                    <a:pt x="1284" y="569"/>
                    <a:pt x="1284" y="569"/>
                  </a:cubicBezTo>
                  <a:cubicBezTo>
                    <a:pt x="1285" y="569"/>
                    <a:pt x="1285" y="569"/>
                    <a:pt x="1285" y="569"/>
                  </a:cubicBezTo>
                  <a:cubicBezTo>
                    <a:pt x="1286" y="566"/>
                    <a:pt x="1286" y="566"/>
                    <a:pt x="1286" y="566"/>
                  </a:cubicBezTo>
                  <a:cubicBezTo>
                    <a:pt x="1310" y="554"/>
                    <a:pt x="1310" y="554"/>
                    <a:pt x="1310" y="554"/>
                  </a:cubicBezTo>
                  <a:cubicBezTo>
                    <a:pt x="1378" y="564"/>
                    <a:pt x="1378" y="564"/>
                    <a:pt x="1378" y="564"/>
                  </a:cubicBezTo>
                  <a:cubicBezTo>
                    <a:pt x="1385" y="556"/>
                    <a:pt x="1385" y="556"/>
                    <a:pt x="1385" y="556"/>
                  </a:cubicBezTo>
                  <a:cubicBezTo>
                    <a:pt x="1395" y="539"/>
                    <a:pt x="1395" y="539"/>
                    <a:pt x="1395" y="539"/>
                  </a:cubicBezTo>
                  <a:cubicBezTo>
                    <a:pt x="1397" y="538"/>
                    <a:pt x="1397" y="538"/>
                    <a:pt x="1397" y="538"/>
                  </a:cubicBezTo>
                  <a:cubicBezTo>
                    <a:pt x="1397" y="538"/>
                    <a:pt x="1397" y="538"/>
                    <a:pt x="1397" y="538"/>
                  </a:cubicBezTo>
                  <a:cubicBezTo>
                    <a:pt x="1398" y="537"/>
                    <a:pt x="1398" y="537"/>
                    <a:pt x="1398" y="537"/>
                  </a:cubicBezTo>
                  <a:cubicBezTo>
                    <a:pt x="1424" y="532"/>
                    <a:pt x="1424" y="532"/>
                    <a:pt x="1424" y="532"/>
                  </a:cubicBezTo>
                  <a:cubicBezTo>
                    <a:pt x="1459" y="529"/>
                    <a:pt x="1459" y="529"/>
                    <a:pt x="1459" y="529"/>
                  </a:cubicBezTo>
                  <a:cubicBezTo>
                    <a:pt x="1470" y="532"/>
                    <a:pt x="1482" y="545"/>
                    <a:pt x="1498" y="566"/>
                  </a:cubicBezTo>
                  <a:cubicBezTo>
                    <a:pt x="1540" y="588"/>
                    <a:pt x="1564" y="607"/>
                    <a:pt x="1569" y="623"/>
                  </a:cubicBezTo>
                  <a:cubicBezTo>
                    <a:pt x="1572" y="632"/>
                    <a:pt x="1572" y="638"/>
                    <a:pt x="1569" y="646"/>
                  </a:cubicBezTo>
                  <a:cubicBezTo>
                    <a:pt x="1566" y="653"/>
                    <a:pt x="1558" y="657"/>
                    <a:pt x="1548" y="658"/>
                  </a:cubicBezTo>
                  <a:cubicBezTo>
                    <a:pt x="1547" y="658"/>
                    <a:pt x="1547" y="658"/>
                    <a:pt x="1547" y="658"/>
                  </a:cubicBezTo>
                  <a:cubicBezTo>
                    <a:pt x="1495" y="656"/>
                    <a:pt x="1465" y="656"/>
                    <a:pt x="1455" y="659"/>
                  </a:cubicBezTo>
                  <a:cubicBezTo>
                    <a:pt x="1430" y="676"/>
                    <a:pt x="1430" y="676"/>
                    <a:pt x="1430" y="676"/>
                  </a:cubicBezTo>
                  <a:cubicBezTo>
                    <a:pt x="1398" y="699"/>
                    <a:pt x="1377" y="711"/>
                    <a:pt x="1365" y="711"/>
                  </a:cubicBezTo>
                  <a:cubicBezTo>
                    <a:pt x="1344" y="714"/>
                    <a:pt x="1344" y="714"/>
                    <a:pt x="1344" y="714"/>
                  </a:cubicBezTo>
                  <a:cubicBezTo>
                    <a:pt x="1331" y="767"/>
                    <a:pt x="1331" y="767"/>
                    <a:pt x="1331" y="767"/>
                  </a:cubicBezTo>
                  <a:cubicBezTo>
                    <a:pt x="1328" y="783"/>
                    <a:pt x="1323" y="793"/>
                    <a:pt x="1314" y="801"/>
                  </a:cubicBezTo>
                  <a:cubicBezTo>
                    <a:pt x="1305" y="809"/>
                    <a:pt x="1292" y="814"/>
                    <a:pt x="1276" y="818"/>
                  </a:cubicBezTo>
                  <a:cubicBezTo>
                    <a:pt x="1255" y="821"/>
                    <a:pt x="1239" y="828"/>
                    <a:pt x="1223" y="838"/>
                  </a:cubicBezTo>
                  <a:cubicBezTo>
                    <a:pt x="1205" y="876"/>
                    <a:pt x="1205" y="876"/>
                    <a:pt x="1205" y="876"/>
                  </a:cubicBezTo>
                  <a:cubicBezTo>
                    <a:pt x="1204" y="877"/>
                    <a:pt x="1204" y="877"/>
                    <a:pt x="1204" y="877"/>
                  </a:cubicBezTo>
                  <a:cubicBezTo>
                    <a:pt x="1203" y="877"/>
                    <a:pt x="1203" y="877"/>
                    <a:pt x="1203" y="877"/>
                  </a:cubicBezTo>
                  <a:cubicBezTo>
                    <a:pt x="1202" y="877"/>
                    <a:pt x="1202" y="877"/>
                    <a:pt x="1202" y="877"/>
                  </a:cubicBezTo>
                  <a:cubicBezTo>
                    <a:pt x="1153" y="897"/>
                    <a:pt x="1153" y="897"/>
                    <a:pt x="1153" y="897"/>
                  </a:cubicBezTo>
                  <a:cubicBezTo>
                    <a:pt x="1150" y="897"/>
                    <a:pt x="1150" y="897"/>
                    <a:pt x="1150" y="897"/>
                  </a:cubicBezTo>
                  <a:cubicBezTo>
                    <a:pt x="1126" y="891"/>
                    <a:pt x="1126" y="891"/>
                    <a:pt x="1126" y="891"/>
                  </a:cubicBezTo>
                  <a:cubicBezTo>
                    <a:pt x="1107" y="888"/>
                    <a:pt x="1092" y="883"/>
                    <a:pt x="1082" y="877"/>
                  </a:cubicBezTo>
                  <a:cubicBezTo>
                    <a:pt x="1070" y="870"/>
                    <a:pt x="1056" y="869"/>
                    <a:pt x="1041" y="874"/>
                  </a:cubicBezTo>
                  <a:cubicBezTo>
                    <a:pt x="1029" y="891"/>
                    <a:pt x="1022" y="914"/>
                    <a:pt x="1023" y="938"/>
                  </a:cubicBezTo>
                  <a:cubicBezTo>
                    <a:pt x="1024" y="951"/>
                    <a:pt x="1027" y="959"/>
                    <a:pt x="1031" y="961"/>
                  </a:cubicBezTo>
                  <a:cubicBezTo>
                    <a:pt x="1038" y="960"/>
                    <a:pt x="1038" y="960"/>
                    <a:pt x="1038" y="960"/>
                  </a:cubicBezTo>
                  <a:cubicBezTo>
                    <a:pt x="1046" y="955"/>
                    <a:pt x="1046" y="955"/>
                    <a:pt x="1046" y="955"/>
                  </a:cubicBezTo>
                  <a:cubicBezTo>
                    <a:pt x="1049" y="989"/>
                    <a:pt x="1049" y="989"/>
                    <a:pt x="1049" y="989"/>
                  </a:cubicBezTo>
                  <a:cubicBezTo>
                    <a:pt x="1049" y="1000"/>
                    <a:pt x="1044" y="1009"/>
                    <a:pt x="1036" y="1015"/>
                  </a:cubicBezTo>
                  <a:cubicBezTo>
                    <a:pt x="1031" y="1019"/>
                    <a:pt x="1021" y="1023"/>
                    <a:pt x="1007" y="1028"/>
                  </a:cubicBezTo>
                  <a:cubicBezTo>
                    <a:pt x="999" y="1030"/>
                    <a:pt x="999" y="1030"/>
                    <a:pt x="999" y="1030"/>
                  </a:cubicBezTo>
                  <a:cubicBezTo>
                    <a:pt x="988" y="1034"/>
                    <a:pt x="966" y="1062"/>
                    <a:pt x="934" y="1114"/>
                  </a:cubicBezTo>
                  <a:cubicBezTo>
                    <a:pt x="934" y="1115"/>
                    <a:pt x="934" y="1115"/>
                    <a:pt x="934" y="1115"/>
                  </a:cubicBezTo>
                  <a:cubicBezTo>
                    <a:pt x="933" y="1115"/>
                    <a:pt x="933" y="1115"/>
                    <a:pt x="933" y="1115"/>
                  </a:cubicBezTo>
                  <a:cubicBezTo>
                    <a:pt x="901" y="1134"/>
                    <a:pt x="901" y="1134"/>
                    <a:pt x="901" y="1134"/>
                  </a:cubicBezTo>
                  <a:cubicBezTo>
                    <a:pt x="906" y="1134"/>
                    <a:pt x="909" y="1136"/>
                    <a:pt x="908" y="1141"/>
                  </a:cubicBezTo>
                  <a:cubicBezTo>
                    <a:pt x="907" y="1145"/>
                    <a:pt x="904" y="1146"/>
                    <a:pt x="896" y="1147"/>
                  </a:cubicBezTo>
                  <a:cubicBezTo>
                    <a:pt x="806" y="1145"/>
                    <a:pt x="806" y="1145"/>
                    <a:pt x="806" y="1145"/>
                  </a:cubicBezTo>
                  <a:cubicBezTo>
                    <a:pt x="706" y="1142"/>
                    <a:pt x="627" y="1169"/>
                    <a:pt x="572" y="1226"/>
                  </a:cubicBezTo>
                  <a:cubicBezTo>
                    <a:pt x="570" y="1227"/>
                    <a:pt x="570" y="1227"/>
                    <a:pt x="570" y="1227"/>
                  </a:cubicBezTo>
                  <a:cubicBezTo>
                    <a:pt x="568" y="1228"/>
                    <a:pt x="568" y="1228"/>
                    <a:pt x="568" y="1228"/>
                  </a:cubicBezTo>
                  <a:cubicBezTo>
                    <a:pt x="567" y="1228"/>
                    <a:pt x="567" y="1228"/>
                    <a:pt x="567" y="1228"/>
                  </a:cubicBezTo>
                  <a:cubicBezTo>
                    <a:pt x="530" y="1232"/>
                    <a:pt x="530" y="1232"/>
                    <a:pt x="530" y="1232"/>
                  </a:cubicBezTo>
                  <a:cubicBezTo>
                    <a:pt x="528" y="1233"/>
                    <a:pt x="528" y="1233"/>
                    <a:pt x="528" y="1233"/>
                  </a:cubicBezTo>
                  <a:cubicBezTo>
                    <a:pt x="526" y="1233"/>
                    <a:pt x="526" y="1233"/>
                    <a:pt x="526" y="1233"/>
                  </a:cubicBezTo>
                  <a:cubicBezTo>
                    <a:pt x="516" y="1208"/>
                    <a:pt x="516" y="1208"/>
                    <a:pt x="516" y="1208"/>
                  </a:cubicBezTo>
                  <a:cubicBezTo>
                    <a:pt x="478" y="1218"/>
                    <a:pt x="478" y="1218"/>
                    <a:pt x="478" y="1218"/>
                  </a:cubicBezTo>
                  <a:cubicBezTo>
                    <a:pt x="458" y="1219"/>
                    <a:pt x="431" y="1213"/>
                    <a:pt x="402" y="1199"/>
                  </a:cubicBezTo>
                  <a:cubicBezTo>
                    <a:pt x="374" y="1187"/>
                    <a:pt x="350" y="1171"/>
                    <a:pt x="326" y="1152"/>
                  </a:cubicBezTo>
                  <a:cubicBezTo>
                    <a:pt x="310" y="1140"/>
                    <a:pt x="290" y="1131"/>
                    <a:pt x="267" y="1127"/>
                  </a:cubicBezTo>
                  <a:cubicBezTo>
                    <a:pt x="233" y="1124"/>
                    <a:pt x="233" y="1124"/>
                    <a:pt x="233" y="1124"/>
                  </a:cubicBezTo>
                  <a:cubicBezTo>
                    <a:pt x="195" y="1129"/>
                    <a:pt x="195" y="1129"/>
                    <a:pt x="195" y="1129"/>
                  </a:cubicBezTo>
                  <a:cubicBezTo>
                    <a:pt x="167" y="1133"/>
                    <a:pt x="140" y="1133"/>
                    <a:pt x="115" y="1131"/>
                  </a:cubicBezTo>
                  <a:cubicBezTo>
                    <a:pt x="84" y="1129"/>
                    <a:pt x="47" y="1121"/>
                    <a:pt x="3" y="1107"/>
                  </a:cubicBezTo>
                  <a:cubicBezTo>
                    <a:pt x="0" y="1113"/>
                    <a:pt x="0" y="1113"/>
                    <a:pt x="0" y="1113"/>
                  </a:cubicBezTo>
                  <a:cubicBezTo>
                    <a:pt x="1" y="1113"/>
                    <a:pt x="1" y="1113"/>
                    <a:pt x="1" y="1113"/>
                  </a:cubicBezTo>
                  <a:cubicBezTo>
                    <a:pt x="2" y="1113"/>
                    <a:pt x="2" y="1113"/>
                    <a:pt x="2" y="1113"/>
                  </a:cubicBezTo>
                  <a:cubicBezTo>
                    <a:pt x="3" y="1114"/>
                    <a:pt x="3" y="1114"/>
                    <a:pt x="3" y="1114"/>
                  </a:cubicBezTo>
                  <a:cubicBezTo>
                    <a:pt x="3" y="1115"/>
                    <a:pt x="3" y="1115"/>
                    <a:pt x="3" y="1115"/>
                  </a:cubicBezTo>
                  <a:cubicBezTo>
                    <a:pt x="4" y="1126"/>
                    <a:pt x="4" y="1126"/>
                    <a:pt x="4" y="1126"/>
                  </a:cubicBezTo>
                  <a:cubicBezTo>
                    <a:pt x="13" y="1146"/>
                    <a:pt x="13" y="1146"/>
                    <a:pt x="13" y="1146"/>
                  </a:cubicBezTo>
                  <a:cubicBezTo>
                    <a:pt x="35" y="1173"/>
                    <a:pt x="35" y="1173"/>
                    <a:pt x="35" y="1173"/>
                  </a:cubicBezTo>
                  <a:cubicBezTo>
                    <a:pt x="36" y="1176"/>
                    <a:pt x="36" y="1176"/>
                    <a:pt x="36" y="1176"/>
                  </a:cubicBezTo>
                  <a:cubicBezTo>
                    <a:pt x="32" y="1196"/>
                    <a:pt x="32" y="1196"/>
                    <a:pt x="32" y="1196"/>
                  </a:cubicBezTo>
                  <a:cubicBezTo>
                    <a:pt x="32" y="1198"/>
                    <a:pt x="32" y="1198"/>
                    <a:pt x="32" y="1198"/>
                  </a:cubicBezTo>
                  <a:cubicBezTo>
                    <a:pt x="31" y="1198"/>
                    <a:pt x="31" y="1198"/>
                    <a:pt x="31" y="1198"/>
                  </a:cubicBezTo>
                  <a:cubicBezTo>
                    <a:pt x="19" y="1214"/>
                    <a:pt x="19" y="1214"/>
                    <a:pt x="19" y="1214"/>
                  </a:cubicBezTo>
                  <a:cubicBezTo>
                    <a:pt x="32" y="1228"/>
                    <a:pt x="32" y="1228"/>
                    <a:pt x="32" y="1228"/>
                  </a:cubicBezTo>
                  <a:cubicBezTo>
                    <a:pt x="38" y="1233"/>
                    <a:pt x="41" y="1238"/>
                    <a:pt x="41" y="1242"/>
                  </a:cubicBezTo>
                  <a:cubicBezTo>
                    <a:pt x="44" y="1262"/>
                    <a:pt x="44" y="1262"/>
                    <a:pt x="44" y="1262"/>
                  </a:cubicBezTo>
                  <a:cubicBezTo>
                    <a:pt x="60" y="1278"/>
                    <a:pt x="60" y="1278"/>
                    <a:pt x="60" y="1278"/>
                  </a:cubicBezTo>
                  <a:cubicBezTo>
                    <a:pt x="60" y="1280"/>
                    <a:pt x="60" y="1280"/>
                    <a:pt x="60" y="1280"/>
                  </a:cubicBezTo>
                  <a:cubicBezTo>
                    <a:pt x="62" y="1294"/>
                    <a:pt x="62" y="1294"/>
                    <a:pt x="62" y="1294"/>
                  </a:cubicBezTo>
                  <a:cubicBezTo>
                    <a:pt x="62" y="1304"/>
                    <a:pt x="62" y="1304"/>
                    <a:pt x="62" y="1304"/>
                  </a:cubicBezTo>
                  <a:cubicBezTo>
                    <a:pt x="71" y="1312"/>
                    <a:pt x="71" y="1312"/>
                    <a:pt x="71" y="1312"/>
                  </a:cubicBezTo>
                  <a:cubicBezTo>
                    <a:pt x="78" y="1309"/>
                    <a:pt x="78" y="1309"/>
                    <a:pt x="78" y="1309"/>
                  </a:cubicBezTo>
                  <a:cubicBezTo>
                    <a:pt x="79" y="1306"/>
                    <a:pt x="79" y="1306"/>
                    <a:pt x="79" y="1306"/>
                  </a:cubicBezTo>
                  <a:cubicBezTo>
                    <a:pt x="82" y="1298"/>
                    <a:pt x="87" y="1294"/>
                    <a:pt x="95" y="1293"/>
                  </a:cubicBezTo>
                  <a:cubicBezTo>
                    <a:pt x="103" y="1289"/>
                    <a:pt x="103" y="1289"/>
                    <a:pt x="103" y="1289"/>
                  </a:cubicBezTo>
                  <a:cubicBezTo>
                    <a:pt x="159" y="1284"/>
                    <a:pt x="159" y="1284"/>
                    <a:pt x="159" y="1284"/>
                  </a:cubicBezTo>
                  <a:cubicBezTo>
                    <a:pt x="181" y="1276"/>
                    <a:pt x="181" y="1276"/>
                    <a:pt x="181" y="1276"/>
                  </a:cubicBezTo>
                  <a:cubicBezTo>
                    <a:pt x="183" y="1275"/>
                    <a:pt x="183" y="1275"/>
                    <a:pt x="183" y="1275"/>
                  </a:cubicBezTo>
                  <a:cubicBezTo>
                    <a:pt x="186" y="1272"/>
                    <a:pt x="186" y="1272"/>
                    <a:pt x="186" y="1272"/>
                  </a:cubicBezTo>
                  <a:cubicBezTo>
                    <a:pt x="198" y="1298"/>
                    <a:pt x="198" y="1298"/>
                    <a:pt x="198" y="1298"/>
                  </a:cubicBezTo>
                  <a:cubicBezTo>
                    <a:pt x="199" y="1298"/>
                    <a:pt x="199" y="1298"/>
                    <a:pt x="199" y="1298"/>
                  </a:cubicBezTo>
                  <a:cubicBezTo>
                    <a:pt x="199" y="1298"/>
                    <a:pt x="199" y="1298"/>
                    <a:pt x="199" y="1298"/>
                  </a:cubicBezTo>
                  <a:cubicBezTo>
                    <a:pt x="200" y="1304"/>
                    <a:pt x="199" y="1309"/>
                    <a:pt x="196" y="1315"/>
                  </a:cubicBezTo>
                  <a:cubicBezTo>
                    <a:pt x="165" y="1358"/>
                    <a:pt x="165" y="1358"/>
                    <a:pt x="165" y="1358"/>
                  </a:cubicBezTo>
                  <a:cubicBezTo>
                    <a:pt x="167" y="1365"/>
                    <a:pt x="167" y="1365"/>
                    <a:pt x="167" y="1365"/>
                  </a:cubicBezTo>
                  <a:cubicBezTo>
                    <a:pt x="181" y="1379"/>
                    <a:pt x="181" y="1379"/>
                    <a:pt x="181" y="1379"/>
                  </a:cubicBezTo>
                  <a:cubicBezTo>
                    <a:pt x="195" y="1388"/>
                    <a:pt x="195" y="1388"/>
                    <a:pt x="195" y="1388"/>
                  </a:cubicBezTo>
                  <a:cubicBezTo>
                    <a:pt x="196" y="1388"/>
                    <a:pt x="196" y="1388"/>
                    <a:pt x="196" y="1388"/>
                  </a:cubicBezTo>
                  <a:cubicBezTo>
                    <a:pt x="202" y="1396"/>
                    <a:pt x="207" y="1401"/>
                    <a:pt x="214" y="1403"/>
                  </a:cubicBezTo>
                  <a:cubicBezTo>
                    <a:pt x="221" y="1405"/>
                    <a:pt x="229" y="1412"/>
                    <a:pt x="235" y="1420"/>
                  </a:cubicBezTo>
                  <a:cubicBezTo>
                    <a:pt x="236" y="1423"/>
                    <a:pt x="236" y="1423"/>
                    <a:pt x="236" y="1423"/>
                  </a:cubicBezTo>
                  <a:cubicBezTo>
                    <a:pt x="246" y="1428"/>
                    <a:pt x="246" y="1428"/>
                    <a:pt x="246" y="1428"/>
                  </a:cubicBezTo>
                  <a:cubicBezTo>
                    <a:pt x="250" y="1429"/>
                    <a:pt x="250" y="1429"/>
                    <a:pt x="250" y="1429"/>
                  </a:cubicBezTo>
                  <a:cubicBezTo>
                    <a:pt x="251" y="1429"/>
                    <a:pt x="251" y="1429"/>
                    <a:pt x="251" y="1429"/>
                  </a:cubicBezTo>
                  <a:cubicBezTo>
                    <a:pt x="254" y="1440"/>
                    <a:pt x="254" y="1440"/>
                    <a:pt x="254" y="1440"/>
                  </a:cubicBezTo>
                  <a:cubicBezTo>
                    <a:pt x="254" y="1440"/>
                    <a:pt x="254" y="1440"/>
                    <a:pt x="254" y="1440"/>
                  </a:cubicBezTo>
                  <a:cubicBezTo>
                    <a:pt x="255" y="1452"/>
                    <a:pt x="255" y="1452"/>
                    <a:pt x="255" y="1452"/>
                  </a:cubicBezTo>
                  <a:cubicBezTo>
                    <a:pt x="259" y="1469"/>
                    <a:pt x="259" y="1469"/>
                    <a:pt x="259" y="1469"/>
                  </a:cubicBezTo>
                  <a:cubicBezTo>
                    <a:pt x="286" y="1473"/>
                    <a:pt x="286" y="1473"/>
                    <a:pt x="286" y="1473"/>
                  </a:cubicBezTo>
                  <a:cubicBezTo>
                    <a:pt x="288" y="1473"/>
                    <a:pt x="288" y="1473"/>
                    <a:pt x="288" y="1473"/>
                  </a:cubicBezTo>
                  <a:cubicBezTo>
                    <a:pt x="289" y="1474"/>
                    <a:pt x="289" y="1474"/>
                    <a:pt x="289" y="1474"/>
                  </a:cubicBezTo>
                  <a:cubicBezTo>
                    <a:pt x="289" y="1475"/>
                    <a:pt x="289" y="1475"/>
                    <a:pt x="289" y="1475"/>
                  </a:cubicBezTo>
                  <a:cubicBezTo>
                    <a:pt x="290" y="1477"/>
                    <a:pt x="290" y="1477"/>
                    <a:pt x="290" y="1477"/>
                  </a:cubicBezTo>
                  <a:cubicBezTo>
                    <a:pt x="297" y="1492"/>
                    <a:pt x="297" y="1492"/>
                    <a:pt x="297" y="1492"/>
                  </a:cubicBezTo>
                  <a:cubicBezTo>
                    <a:pt x="318" y="1499"/>
                    <a:pt x="318" y="1499"/>
                    <a:pt x="318" y="1499"/>
                  </a:cubicBezTo>
                  <a:cubicBezTo>
                    <a:pt x="333" y="1492"/>
                    <a:pt x="333" y="1492"/>
                    <a:pt x="333" y="1492"/>
                  </a:cubicBezTo>
                  <a:cubicBezTo>
                    <a:pt x="331" y="1484"/>
                    <a:pt x="331" y="1484"/>
                    <a:pt x="331" y="1484"/>
                  </a:cubicBezTo>
                  <a:cubicBezTo>
                    <a:pt x="317" y="1471"/>
                    <a:pt x="317" y="1471"/>
                    <a:pt x="317" y="1471"/>
                  </a:cubicBezTo>
                  <a:cubicBezTo>
                    <a:pt x="319" y="1469"/>
                    <a:pt x="319" y="1469"/>
                    <a:pt x="319" y="1469"/>
                  </a:cubicBezTo>
                  <a:cubicBezTo>
                    <a:pt x="319" y="1467"/>
                    <a:pt x="319" y="1467"/>
                    <a:pt x="319" y="1467"/>
                  </a:cubicBezTo>
                  <a:cubicBezTo>
                    <a:pt x="331" y="1445"/>
                    <a:pt x="331" y="1445"/>
                    <a:pt x="331" y="1445"/>
                  </a:cubicBezTo>
                  <a:cubicBezTo>
                    <a:pt x="356" y="1445"/>
                    <a:pt x="356" y="1445"/>
                    <a:pt x="356" y="1445"/>
                  </a:cubicBezTo>
                  <a:cubicBezTo>
                    <a:pt x="357" y="1446"/>
                    <a:pt x="357" y="1446"/>
                    <a:pt x="357" y="1446"/>
                  </a:cubicBezTo>
                  <a:cubicBezTo>
                    <a:pt x="393" y="1458"/>
                    <a:pt x="393" y="1458"/>
                    <a:pt x="393" y="1458"/>
                  </a:cubicBezTo>
                  <a:cubicBezTo>
                    <a:pt x="413" y="1455"/>
                    <a:pt x="413" y="1455"/>
                    <a:pt x="413" y="1455"/>
                  </a:cubicBezTo>
                  <a:cubicBezTo>
                    <a:pt x="429" y="1440"/>
                    <a:pt x="429" y="1440"/>
                    <a:pt x="429" y="1440"/>
                  </a:cubicBezTo>
                  <a:cubicBezTo>
                    <a:pt x="447" y="1418"/>
                    <a:pt x="459" y="1409"/>
                    <a:pt x="466" y="1414"/>
                  </a:cubicBezTo>
                  <a:cubicBezTo>
                    <a:pt x="474" y="1413"/>
                    <a:pt x="474" y="1413"/>
                    <a:pt x="474" y="1413"/>
                  </a:cubicBezTo>
                  <a:cubicBezTo>
                    <a:pt x="484" y="1413"/>
                    <a:pt x="489" y="1414"/>
                    <a:pt x="492" y="1415"/>
                  </a:cubicBezTo>
                  <a:cubicBezTo>
                    <a:pt x="493" y="1417"/>
                    <a:pt x="495" y="1419"/>
                    <a:pt x="495" y="1421"/>
                  </a:cubicBezTo>
                  <a:cubicBezTo>
                    <a:pt x="495" y="1426"/>
                    <a:pt x="499" y="1434"/>
                    <a:pt x="505" y="1446"/>
                  </a:cubicBezTo>
                  <a:cubicBezTo>
                    <a:pt x="505" y="1447"/>
                    <a:pt x="505" y="1447"/>
                    <a:pt x="505" y="1447"/>
                  </a:cubicBezTo>
                  <a:cubicBezTo>
                    <a:pt x="505" y="1448"/>
                    <a:pt x="505" y="1448"/>
                    <a:pt x="505" y="1448"/>
                  </a:cubicBezTo>
                  <a:cubicBezTo>
                    <a:pt x="508" y="1462"/>
                    <a:pt x="508" y="1462"/>
                    <a:pt x="508" y="1462"/>
                  </a:cubicBezTo>
                  <a:cubicBezTo>
                    <a:pt x="508" y="1466"/>
                    <a:pt x="508" y="1466"/>
                    <a:pt x="508" y="1466"/>
                  </a:cubicBezTo>
                  <a:cubicBezTo>
                    <a:pt x="504" y="1483"/>
                    <a:pt x="504" y="1483"/>
                    <a:pt x="504" y="1483"/>
                  </a:cubicBezTo>
                  <a:cubicBezTo>
                    <a:pt x="504" y="1483"/>
                    <a:pt x="504" y="1483"/>
                    <a:pt x="504" y="1483"/>
                  </a:cubicBezTo>
                  <a:cubicBezTo>
                    <a:pt x="504" y="1484"/>
                    <a:pt x="504" y="1484"/>
                    <a:pt x="504" y="1484"/>
                  </a:cubicBezTo>
                  <a:cubicBezTo>
                    <a:pt x="503" y="1485"/>
                    <a:pt x="503" y="1485"/>
                    <a:pt x="503" y="1485"/>
                  </a:cubicBezTo>
                  <a:cubicBezTo>
                    <a:pt x="485" y="1506"/>
                    <a:pt x="485" y="1506"/>
                    <a:pt x="485" y="1506"/>
                  </a:cubicBezTo>
                  <a:cubicBezTo>
                    <a:pt x="484" y="1507"/>
                    <a:pt x="484" y="1507"/>
                    <a:pt x="484" y="1507"/>
                  </a:cubicBezTo>
                  <a:cubicBezTo>
                    <a:pt x="484" y="1507"/>
                    <a:pt x="484" y="1507"/>
                    <a:pt x="484" y="1507"/>
                  </a:cubicBezTo>
                  <a:cubicBezTo>
                    <a:pt x="446" y="1524"/>
                    <a:pt x="446" y="1524"/>
                    <a:pt x="446" y="1524"/>
                  </a:cubicBezTo>
                  <a:cubicBezTo>
                    <a:pt x="441" y="1534"/>
                    <a:pt x="441" y="1534"/>
                    <a:pt x="441" y="1534"/>
                  </a:cubicBezTo>
                  <a:cubicBezTo>
                    <a:pt x="435" y="1565"/>
                    <a:pt x="435" y="1565"/>
                    <a:pt x="435" y="1565"/>
                  </a:cubicBezTo>
                  <a:cubicBezTo>
                    <a:pt x="439" y="1580"/>
                    <a:pt x="439" y="1580"/>
                    <a:pt x="439" y="1580"/>
                  </a:cubicBezTo>
                  <a:cubicBezTo>
                    <a:pt x="448" y="1595"/>
                    <a:pt x="448" y="1595"/>
                    <a:pt x="448" y="1595"/>
                  </a:cubicBezTo>
                  <a:cubicBezTo>
                    <a:pt x="452" y="1599"/>
                    <a:pt x="452" y="1599"/>
                    <a:pt x="452" y="1599"/>
                  </a:cubicBezTo>
                  <a:cubicBezTo>
                    <a:pt x="465" y="1607"/>
                    <a:pt x="465" y="1607"/>
                    <a:pt x="465" y="1607"/>
                  </a:cubicBezTo>
                  <a:cubicBezTo>
                    <a:pt x="509" y="1607"/>
                    <a:pt x="509" y="1607"/>
                    <a:pt x="509" y="1607"/>
                  </a:cubicBezTo>
                  <a:cubicBezTo>
                    <a:pt x="546" y="1602"/>
                    <a:pt x="546" y="1602"/>
                    <a:pt x="546" y="1602"/>
                  </a:cubicBezTo>
                  <a:cubicBezTo>
                    <a:pt x="552" y="1596"/>
                    <a:pt x="552" y="1596"/>
                    <a:pt x="552" y="1596"/>
                  </a:cubicBezTo>
                  <a:cubicBezTo>
                    <a:pt x="557" y="1590"/>
                    <a:pt x="562" y="1588"/>
                    <a:pt x="565" y="1588"/>
                  </a:cubicBezTo>
                  <a:cubicBezTo>
                    <a:pt x="591" y="1592"/>
                    <a:pt x="591" y="1592"/>
                    <a:pt x="591" y="1592"/>
                  </a:cubicBezTo>
                  <a:cubicBezTo>
                    <a:pt x="593" y="1588"/>
                    <a:pt x="593" y="1588"/>
                    <a:pt x="593" y="1588"/>
                  </a:cubicBezTo>
                  <a:cubicBezTo>
                    <a:pt x="591" y="1581"/>
                    <a:pt x="591" y="1574"/>
                    <a:pt x="595" y="1568"/>
                  </a:cubicBezTo>
                  <a:cubicBezTo>
                    <a:pt x="605" y="1550"/>
                    <a:pt x="605" y="1550"/>
                    <a:pt x="605" y="1550"/>
                  </a:cubicBezTo>
                  <a:cubicBezTo>
                    <a:pt x="605" y="1516"/>
                    <a:pt x="605" y="1516"/>
                    <a:pt x="605" y="1516"/>
                  </a:cubicBezTo>
                  <a:cubicBezTo>
                    <a:pt x="605" y="1515"/>
                    <a:pt x="605" y="1515"/>
                    <a:pt x="605" y="1515"/>
                  </a:cubicBezTo>
                  <a:cubicBezTo>
                    <a:pt x="624" y="1460"/>
                    <a:pt x="624" y="1460"/>
                    <a:pt x="624" y="1460"/>
                  </a:cubicBezTo>
                  <a:cubicBezTo>
                    <a:pt x="625" y="1459"/>
                    <a:pt x="625" y="1459"/>
                    <a:pt x="625" y="1459"/>
                  </a:cubicBezTo>
                  <a:cubicBezTo>
                    <a:pt x="625" y="1458"/>
                    <a:pt x="625" y="1458"/>
                    <a:pt x="625" y="1458"/>
                  </a:cubicBezTo>
                  <a:cubicBezTo>
                    <a:pt x="626" y="1458"/>
                    <a:pt x="626" y="1458"/>
                    <a:pt x="626" y="1458"/>
                  </a:cubicBezTo>
                  <a:cubicBezTo>
                    <a:pt x="626" y="1457"/>
                    <a:pt x="626" y="1457"/>
                    <a:pt x="626" y="1457"/>
                  </a:cubicBezTo>
                  <a:cubicBezTo>
                    <a:pt x="659" y="1431"/>
                    <a:pt x="659" y="1431"/>
                    <a:pt x="659" y="1431"/>
                  </a:cubicBezTo>
                  <a:cubicBezTo>
                    <a:pt x="661" y="1429"/>
                    <a:pt x="661" y="1429"/>
                    <a:pt x="661" y="1429"/>
                  </a:cubicBezTo>
                  <a:cubicBezTo>
                    <a:pt x="690" y="1441"/>
                    <a:pt x="690" y="1441"/>
                    <a:pt x="690" y="1441"/>
                  </a:cubicBezTo>
                  <a:cubicBezTo>
                    <a:pt x="690" y="1441"/>
                    <a:pt x="690" y="1441"/>
                    <a:pt x="690" y="1441"/>
                  </a:cubicBezTo>
                  <a:cubicBezTo>
                    <a:pt x="705" y="1452"/>
                    <a:pt x="712" y="1460"/>
                    <a:pt x="712" y="1466"/>
                  </a:cubicBezTo>
                  <a:cubicBezTo>
                    <a:pt x="710" y="1489"/>
                    <a:pt x="710" y="1489"/>
                    <a:pt x="710" y="1489"/>
                  </a:cubicBezTo>
                  <a:cubicBezTo>
                    <a:pt x="700" y="1504"/>
                    <a:pt x="700" y="1504"/>
                    <a:pt x="700" y="1504"/>
                  </a:cubicBezTo>
                  <a:cubicBezTo>
                    <a:pt x="693" y="1525"/>
                    <a:pt x="693" y="1525"/>
                    <a:pt x="693" y="1525"/>
                  </a:cubicBezTo>
                  <a:cubicBezTo>
                    <a:pt x="693" y="1548"/>
                    <a:pt x="693" y="1548"/>
                    <a:pt x="693" y="1548"/>
                  </a:cubicBezTo>
                  <a:cubicBezTo>
                    <a:pt x="700" y="1559"/>
                    <a:pt x="700" y="1559"/>
                    <a:pt x="700" y="1559"/>
                  </a:cubicBezTo>
                  <a:cubicBezTo>
                    <a:pt x="710" y="1557"/>
                    <a:pt x="710" y="1557"/>
                    <a:pt x="710" y="1557"/>
                  </a:cubicBezTo>
                  <a:cubicBezTo>
                    <a:pt x="712" y="1556"/>
                    <a:pt x="712" y="1556"/>
                    <a:pt x="712" y="1556"/>
                  </a:cubicBezTo>
                  <a:cubicBezTo>
                    <a:pt x="728" y="1557"/>
                    <a:pt x="728" y="1557"/>
                    <a:pt x="728" y="1557"/>
                  </a:cubicBezTo>
                  <a:cubicBezTo>
                    <a:pt x="736" y="1562"/>
                    <a:pt x="741" y="1569"/>
                    <a:pt x="746" y="1580"/>
                  </a:cubicBezTo>
                  <a:cubicBezTo>
                    <a:pt x="755" y="1583"/>
                    <a:pt x="755" y="1583"/>
                    <a:pt x="755" y="1583"/>
                  </a:cubicBezTo>
                  <a:cubicBezTo>
                    <a:pt x="756" y="1583"/>
                    <a:pt x="756" y="1583"/>
                    <a:pt x="756" y="1583"/>
                  </a:cubicBezTo>
                  <a:cubicBezTo>
                    <a:pt x="756" y="1583"/>
                    <a:pt x="756" y="1583"/>
                    <a:pt x="756" y="1583"/>
                  </a:cubicBezTo>
                  <a:cubicBezTo>
                    <a:pt x="757" y="1583"/>
                    <a:pt x="757" y="1583"/>
                    <a:pt x="757" y="1583"/>
                  </a:cubicBezTo>
                  <a:cubicBezTo>
                    <a:pt x="793" y="1600"/>
                    <a:pt x="793" y="1600"/>
                    <a:pt x="793" y="1600"/>
                  </a:cubicBezTo>
                  <a:cubicBezTo>
                    <a:pt x="809" y="1605"/>
                    <a:pt x="809" y="1605"/>
                    <a:pt x="809" y="1605"/>
                  </a:cubicBezTo>
                  <a:cubicBezTo>
                    <a:pt x="831" y="1602"/>
                    <a:pt x="831" y="1602"/>
                    <a:pt x="831" y="1602"/>
                  </a:cubicBezTo>
                  <a:cubicBezTo>
                    <a:pt x="841" y="1589"/>
                    <a:pt x="841" y="1589"/>
                    <a:pt x="841" y="1589"/>
                  </a:cubicBezTo>
                  <a:cubicBezTo>
                    <a:pt x="853" y="1537"/>
                    <a:pt x="853" y="1537"/>
                    <a:pt x="853" y="1537"/>
                  </a:cubicBezTo>
                  <a:cubicBezTo>
                    <a:pt x="854" y="1509"/>
                    <a:pt x="854" y="1509"/>
                    <a:pt x="854" y="1509"/>
                  </a:cubicBezTo>
                  <a:cubicBezTo>
                    <a:pt x="854" y="1507"/>
                    <a:pt x="854" y="1507"/>
                    <a:pt x="854" y="1507"/>
                  </a:cubicBezTo>
                  <a:cubicBezTo>
                    <a:pt x="857" y="1506"/>
                    <a:pt x="857" y="1506"/>
                    <a:pt x="857" y="1506"/>
                  </a:cubicBezTo>
                  <a:cubicBezTo>
                    <a:pt x="858" y="1505"/>
                    <a:pt x="858" y="1505"/>
                    <a:pt x="858" y="1505"/>
                  </a:cubicBezTo>
                  <a:cubicBezTo>
                    <a:pt x="878" y="1488"/>
                    <a:pt x="878" y="1488"/>
                    <a:pt x="878" y="1488"/>
                  </a:cubicBezTo>
                  <a:cubicBezTo>
                    <a:pt x="889" y="1473"/>
                    <a:pt x="889" y="1473"/>
                    <a:pt x="889" y="1473"/>
                  </a:cubicBezTo>
                  <a:cubicBezTo>
                    <a:pt x="890" y="1472"/>
                    <a:pt x="890" y="1472"/>
                    <a:pt x="890" y="1472"/>
                  </a:cubicBezTo>
                  <a:cubicBezTo>
                    <a:pt x="911" y="1462"/>
                    <a:pt x="911" y="1462"/>
                    <a:pt x="911" y="1462"/>
                  </a:cubicBezTo>
                  <a:cubicBezTo>
                    <a:pt x="924" y="1455"/>
                    <a:pt x="924" y="1455"/>
                    <a:pt x="924" y="1455"/>
                  </a:cubicBezTo>
                  <a:cubicBezTo>
                    <a:pt x="940" y="1449"/>
                    <a:pt x="940" y="1449"/>
                    <a:pt x="940" y="1449"/>
                  </a:cubicBezTo>
                  <a:cubicBezTo>
                    <a:pt x="931" y="1417"/>
                    <a:pt x="931" y="1417"/>
                    <a:pt x="931" y="1417"/>
                  </a:cubicBezTo>
                  <a:cubicBezTo>
                    <a:pt x="967" y="1421"/>
                    <a:pt x="967" y="1421"/>
                    <a:pt x="967" y="1421"/>
                  </a:cubicBezTo>
                  <a:cubicBezTo>
                    <a:pt x="967" y="1421"/>
                    <a:pt x="967" y="1421"/>
                    <a:pt x="967" y="1421"/>
                  </a:cubicBezTo>
                  <a:cubicBezTo>
                    <a:pt x="967" y="1422"/>
                    <a:pt x="967" y="1422"/>
                    <a:pt x="967" y="1422"/>
                  </a:cubicBezTo>
                  <a:cubicBezTo>
                    <a:pt x="967" y="1422"/>
                    <a:pt x="967" y="1422"/>
                    <a:pt x="967" y="1422"/>
                  </a:cubicBezTo>
                  <a:cubicBezTo>
                    <a:pt x="986" y="1430"/>
                    <a:pt x="986" y="1430"/>
                    <a:pt x="986" y="1430"/>
                  </a:cubicBezTo>
                  <a:cubicBezTo>
                    <a:pt x="986" y="1430"/>
                    <a:pt x="986" y="1430"/>
                    <a:pt x="986" y="1430"/>
                  </a:cubicBezTo>
                  <a:cubicBezTo>
                    <a:pt x="986" y="1429"/>
                    <a:pt x="986" y="1429"/>
                    <a:pt x="986" y="1429"/>
                  </a:cubicBezTo>
                  <a:cubicBezTo>
                    <a:pt x="992" y="1409"/>
                    <a:pt x="992" y="1409"/>
                    <a:pt x="992" y="1409"/>
                  </a:cubicBezTo>
                  <a:cubicBezTo>
                    <a:pt x="992" y="1405"/>
                    <a:pt x="992" y="1405"/>
                    <a:pt x="992" y="1405"/>
                  </a:cubicBezTo>
                  <a:cubicBezTo>
                    <a:pt x="995" y="1407"/>
                    <a:pt x="995" y="1407"/>
                    <a:pt x="995" y="1407"/>
                  </a:cubicBezTo>
                  <a:cubicBezTo>
                    <a:pt x="997" y="1407"/>
                    <a:pt x="997" y="1407"/>
                    <a:pt x="997" y="1407"/>
                  </a:cubicBezTo>
                  <a:cubicBezTo>
                    <a:pt x="1014" y="1411"/>
                    <a:pt x="1014" y="1411"/>
                    <a:pt x="1014" y="1411"/>
                  </a:cubicBezTo>
                  <a:cubicBezTo>
                    <a:pt x="1022" y="1411"/>
                    <a:pt x="1022" y="1411"/>
                    <a:pt x="1022" y="1411"/>
                  </a:cubicBezTo>
                  <a:cubicBezTo>
                    <a:pt x="1038" y="1393"/>
                    <a:pt x="1038" y="1393"/>
                    <a:pt x="1038" y="1393"/>
                  </a:cubicBezTo>
                  <a:cubicBezTo>
                    <a:pt x="1039" y="1393"/>
                    <a:pt x="1039" y="1393"/>
                    <a:pt x="1039" y="1393"/>
                  </a:cubicBezTo>
                  <a:cubicBezTo>
                    <a:pt x="1040" y="1392"/>
                    <a:pt x="1040" y="1392"/>
                    <a:pt x="1040" y="1392"/>
                  </a:cubicBezTo>
                  <a:cubicBezTo>
                    <a:pt x="1041" y="1392"/>
                    <a:pt x="1041" y="1392"/>
                    <a:pt x="1041" y="1392"/>
                  </a:cubicBezTo>
                  <a:cubicBezTo>
                    <a:pt x="1062" y="1388"/>
                    <a:pt x="1062" y="1388"/>
                    <a:pt x="1062" y="1388"/>
                  </a:cubicBezTo>
                  <a:cubicBezTo>
                    <a:pt x="1080" y="1371"/>
                    <a:pt x="1080" y="1371"/>
                    <a:pt x="1080" y="1371"/>
                  </a:cubicBezTo>
                  <a:cubicBezTo>
                    <a:pt x="1090" y="1357"/>
                    <a:pt x="1090" y="1357"/>
                    <a:pt x="1090" y="1357"/>
                  </a:cubicBezTo>
                  <a:cubicBezTo>
                    <a:pt x="1090" y="1340"/>
                    <a:pt x="1090" y="1340"/>
                    <a:pt x="1090" y="1340"/>
                  </a:cubicBezTo>
                  <a:cubicBezTo>
                    <a:pt x="1090" y="1334"/>
                    <a:pt x="1093" y="1329"/>
                    <a:pt x="1099" y="1326"/>
                  </a:cubicBezTo>
                  <a:cubicBezTo>
                    <a:pt x="1099" y="1326"/>
                    <a:pt x="1099" y="1326"/>
                    <a:pt x="1099" y="1326"/>
                  </a:cubicBezTo>
                  <a:cubicBezTo>
                    <a:pt x="1101" y="1326"/>
                    <a:pt x="1101" y="1326"/>
                    <a:pt x="1101" y="1326"/>
                  </a:cubicBezTo>
                  <a:cubicBezTo>
                    <a:pt x="1102" y="1326"/>
                    <a:pt x="1102" y="1326"/>
                    <a:pt x="1102" y="1326"/>
                  </a:cubicBezTo>
                  <a:cubicBezTo>
                    <a:pt x="1122" y="1328"/>
                    <a:pt x="1122" y="1328"/>
                    <a:pt x="1122" y="1328"/>
                  </a:cubicBezTo>
                  <a:cubicBezTo>
                    <a:pt x="1131" y="1323"/>
                    <a:pt x="1131" y="1323"/>
                    <a:pt x="1131" y="1323"/>
                  </a:cubicBezTo>
                  <a:cubicBezTo>
                    <a:pt x="1134" y="1308"/>
                    <a:pt x="1134" y="1308"/>
                    <a:pt x="1134" y="1308"/>
                  </a:cubicBezTo>
                  <a:cubicBezTo>
                    <a:pt x="1155" y="1302"/>
                    <a:pt x="1155" y="1302"/>
                    <a:pt x="1155" y="1302"/>
                  </a:cubicBezTo>
                  <a:cubicBezTo>
                    <a:pt x="1156" y="1302"/>
                    <a:pt x="1156" y="1302"/>
                    <a:pt x="1156" y="1302"/>
                  </a:cubicBezTo>
                  <a:cubicBezTo>
                    <a:pt x="1157" y="1302"/>
                    <a:pt x="1157" y="1302"/>
                    <a:pt x="1157" y="1302"/>
                  </a:cubicBezTo>
                  <a:cubicBezTo>
                    <a:pt x="1157" y="1302"/>
                    <a:pt x="1157" y="1302"/>
                    <a:pt x="1157" y="1302"/>
                  </a:cubicBezTo>
                  <a:cubicBezTo>
                    <a:pt x="1184" y="1305"/>
                    <a:pt x="1184" y="1305"/>
                    <a:pt x="1184" y="1305"/>
                  </a:cubicBezTo>
                  <a:cubicBezTo>
                    <a:pt x="1205" y="1300"/>
                    <a:pt x="1205" y="1300"/>
                    <a:pt x="1205" y="1300"/>
                  </a:cubicBezTo>
                  <a:cubicBezTo>
                    <a:pt x="1217" y="1287"/>
                    <a:pt x="1217" y="1287"/>
                    <a:pt x="1217" y="1287"/>
                  </a:cubicBezTo>
                  <a:cubicBezTo>
                    <a:pt x="1226" y="1270"/>
                    <a:pt x="1226" y="1270"/>
                    <a:pt x="1226" y="1270"/>
                  </a:cubicBezTo>
                  <a:cubicBezTo>
                    <a:pt x="1210" y="1253"/>
                    <a:pt x="1210" y="1253"/>
                    <a:pt x="1210" y="1253"/>
                  </a:cubicBezTo>
                  <a:cubicBezTo>
                    <a:pt x="1210" y="1252"/>
                    <a:pt x="1210" y="1252"/>
                    <a:pt x="1210" y="1252"/>
                  </a:cubicBezTo>
                  <a:cubicBezTo>
                    <a:pt x="1210" y="1252"/>
                    <a:pt x="1210" y="1252"/>
                    <a:pt x="1210" y="1252"/>
                  </a:cubicBezTo>
                  <a:cubicBezTo>
                    <a:pt x="1207" y="1240"/>
                    <a:pt x="1207" y="1240"/>
                    <a:pt x="1207" y="1240"/>
                  </a:cubicBezTo>
                  <a:cubicBezTo>
                    <a:pt x="1207" y="1240"/>
                    <a:pt x="1207" y="1240"/>
                    <a:pt x="1207" y="1240"/>
                  </a:cubicBezTo>
                  <a:cubicBezTo>
                    <a:pt x="1203" y="1221"/>
                    <a:pt x="1203" y="1221"/>
                    <a:pt x="1203" y="1221"/>
                  </a:cubicBezTo>
                  <a:cubicBezTo>
                    <a:pt x="1203" y="1220"/>
                    <a:pt x="1203" y="1220"/>
                    <a:pt x="1203" y="1220"/>
                  </a:cubicBezTo>
                  <a:cubicBezTo>
                    <a:pt x="1212" y="1203"/>
                    <a:pt x="1212" y="1203"/>
                    <a:pt x="1212" y="1203"/>
                  </a:cubicBezTo>
                  <a:cubicBezTo>
                    <a:pt x="1212" y="1198"/>
                    <a:pt x="1215" y="1190"/>
                    <a:pt x="1224" y="1182"/>
                  </a:cubicBezTo>
                  <a:cubicBezTo>
                    <a:pt x="1235" y="1159"/>
                    <a:pt x="1235" y="1159"/>
                    <a:pt x="1235" y="1159"/>
                  </a:cubicBezTo>
                  <a:cubicBezTo>
                    <a:pt x="1235" y="1157"/>
                    <a:pt x="1235" y="1157"/>
                    <a:pt x="1235" y="1157"/>
                  </a:cubicBezTo>
                  <a:cubicBezTo>
                    <a:pt x="1236" y="1157"/>
                    <a:pt x="1236" y="1157"/>
                    <a:pt x="1236" y="1157"/>
                  </a:cubicBezTo>
                  <a:cubicBezTo>
                    <a:pt x="1247" y="1141"/>
                    <a:pt x="1247" y="1141"/>
                    <a:pt x="1247" y="1141"/>
                  </a:cubicBezTo>
                  <a:cubicBezTo>
                    <a:pt x="1263" y="1109"/>
                    <a:pt x="1263" y="1109"/>
                    <a:pt x="1263" y="1109"/>
                  </a:cubicBezTo>
                  <a:cubicBezTo>
                    <a:pt x="1278" y="1130"/>
                    <a:pt x="1278" y="1130"/>
                    <a:pt x="1278" y="1130"/>
                  </a:cubicBezTo>
                  <a:cubicBezTo>
                    <a:pt x="1279" y="1131"/>
                    <a:pt x="1279" y="1131"/>
                    <a:pt x="1279" y="1131"/>
                  </a:cubicBezTo>
                  <a:cubicBezTo>
                    <a:pt x="1279" y="1132"/>
                    <a:pt x="1279" y="1132"/>
                    <a:pt x="1279" y="1132"/>
                  </a:cubicBezTo>
                  <a:cubicBezTo>
                    <a:pt x="1284" y="1153"/>
                    <a:pt x="1284" y="1153"/>
                    <a:pt x="1284" y="1153"/>
                  </a:cubicBezTo>
                  <a:cubicBezTo>
                    <a:pt x="1284" y="1154"/>
                    <a:pt x="1284" y="1154"/>
                    <a:pt x="1284" y="1154"/>
                  </a:cubicBezTo>
                  <a:cubicBezTo>
                    <a:pt x="1287" y="1175"/>
                    <a:pt x="1287" y="1175"/>
                    <a:pt x="1287" y="1175"/>
                  </a:cubicBezTo>
                  <a:cubicBezTo>
                    <a:pt x="1302" y="1182"/>
                    <a:pt x="1302" y="1182"/>
                    <a:pt x="1302" y="1182"/>
                  </a:cubicBezTo>
                  <a:cubicBezTo>
                    <a:pt x="1303" y="1182"/>
                    <a:pt x="1303" y="1182"/>
                    <a:pt x="1303" y="1182"/>
                  </a:cubicBezTo>
                  <a:cubicBezTo>
                    <a:pt x="1303" y="1182"/>
                    <a:pt x="1303" y="1182"/>
                    <a:pt x="1303" y="1182"/>
                  </a:cubicBezTo>
                  <a:cubicBezTo>
                    <a:pt x="1303" y="1182"/>
                    <a:pt x="1303" y="1182"/>
                    <a:pt x="1303" y="1182"/>
                  </a:cubicBezTo>
                  <a:cubicBezTo>
                    <a:pt x="1307" y="1184"/>
                    <a:pt x="1307" y="1184"/>
                    <a:pt x="1307" y="1184"/>
                  </a:cubicBezTo>
                  <a:cubicBezTo>
                    <a:pt x="1308" y="1183"/>
                    <a:pt x="1308" y="1183"/>
                    <a:pt x="1308" y="1183"/>
                  </a:cubicBezTo>
                  <a:cubicBezTo>
                    <a:pt x="1321" y="1161"/>
                    <a:pt x="1321" y="1161"/>
                    <a:pt x="1321" y="1161"/>
                  </a:cubicBezTo>
                  <a:cubicBezTo>
                    <a:pt x="1328" y="1140"/>
                    <a:pt x="1328" y="1140"/>
                    <a:pt x="1328" y="1140"/>
                  </a:cubicBezTo>
                  <a:cubicBezTo>
                    <a:pt x="1331" y="1141"/>
                    <a:pt x="1331" y="1141"/>
                    <a:pt x="1331" y="1141"/>
                  </a:cubicBezTo>
                  <a:cubicBezTo>
                    <a:pt x="1335" y="1142"/>
                    <a:pt x="1335" y="1142"/>
                    <a:pt x="1335" y="1142"/>
                  </a:cubicBezTo>
                  <a:cubicBezTo>
                    <a:pt x="1365" y="1152"/>
                    <a:pt x="1365" y="1152"/>
                    <a:pt x="1365" y="1152"/>
                  </a:cubicBezTo>
                  <a:cubicBezTo>
                    <a:pt x="1380" y="1141"/>
                    <a:pt x="1380" y="1141"/>
                    <a:pt x="1380" y="1141"/>
                  </a:cubicBezTo>
                  <a:cubicBezTo>
                    <a:pt x="1381" y="1140"/>
                    <a:pt x="1381" y="1140"/>
                    <a:pt x="1381" y="1140"/>
                  </a:cubicBezTo>
                  <a:cubicBezTo>
                    <a:pt x="1383" y="1140"/>
                    <a:pt x="1383" y="1140"/>
                    <a:pt x="1383" y="1140"/>
                  </a:cubicBezTo>
                  <a:cubicBezTo>
                    <a:pt x="1398" y="1138"/>
                    <a:pt x="1398" y="1138"/>
                    <a:pt x="1398" y="1138"/>
                  </a:cubicBezTo>
                  <a:cubicBezTo>
                    <a:pt x="1408" y="1121"/>
                    <a:pt x="1408" y="1121"/>
                    <a:pt x="1408" y="1121"/>
                  </a:cubicBezTo>
                  <a:cubicBezTo>
                    <a:pt x="1408" y="1098"/>
                    <a:pt x="1408" y="1098"/>
                    <a:pt x="1408" y="1098"/>
                  </a:cubicBezTo>
                  <a:cubicBezTo>
                    <a:pt x="1416" y="1065"/>
                    <a:pt x="1416" y="1065"/>
                    <a:pt x="1416" y="1065"/>
                  </a:cubicBezTo>
                  <a:cubicBezTo>
                    <a:pt x="1418" y="1066"/>
                    <a:pt x="1418" y="1066"/>
                    <a:pt x="1418" y="1066"/>
                  </a:cubicBezTo>
                  <a:cubicBezTo>
                    <a:pt x="1421" y="1066"/>
                    <a:pt x="1421" y="1066"/>
                    <a:pt x="1421" y="1066"/>
                  </a:cubicBezTo>
                  <a:cubicBezTo>
                    <a:pt x="1444" y="1071"/>
                    <a:pt x="1444" y="1071"/>
                    <a:pt x="1444" y="1071"/>
                  </a:cubicBezTo>
                  <a:cubicBezTo>
                    <a:pt x="1455" y="1052"/>
                    <a:pt x="1455" y="1052"/>
                    <a:pt x="1455" y="1052"/>
                  </a:cubicBezTo>
                  <a:cubicBezTo>
                    <a:pt x="1456" y="1052"/>
                    <a:pt x="1456" y="1052"/>
                    <a:pt x="1456" y="1052"/>
                  </a:cubicBezTo>
                  <a:cubicBezTo>
                    <a:pt x="1458" y="1052"/>
                    <a:pt x="1458" y="1052"/>
                    <a:pt x="1458" y="1052"/>
                  </a:cubicBezTo>
                  <a:cubicBezTo>
                    <a:pt x="1479" y="1050"/>
                    <a:pt x="1479" y="1050"/>
                    <a:pt x="1479" y="1050"/>
                  </a:cubicBezTo>
                  <a:cubicBezTo>
                    <a:pt x="1482" y="1050"/>
                    <a:pt x="1482" y="1050"/>
                    <a:pt x="1482" y="1050"/>
                  </a:cubicBezTo>
                  <a:cubicBezTo>
                    <a:pt x="1482" y="1051"/>
                    <a:pt x="1482" y="1051"/>
                    <a:pt x="1482" y="1051"/>
                  </a:cubicBezTo>
                  <a:cubicBezTo>
                    <a:pt x="1484" y="1052"/>
                    <a:pt x="1484" y="1052"/>
                    <a:pt x="1484" y="1052"/>
                  </a:cubicBezTo>
                  <a:cubicBezTo>
                    <a:pt x="1495" y="1067"/>
                    <a:pt x="1495" y="1067"/>
                    <a:pt x="1495" y="1067"/>
                  </a:cubicBezTo>
                  <a:cubicBezTo>
                    <a:pt x="1495" y="1068"/>
                    <a:pt x="1495" y="1068"/>
                    <a:pt x="1495" y="1068"/>
                  </a:cubicBezTo>
                  <a:cubicBezTo>
                    <a:pt x="1496" y="1069"/>
                    <a:pt x="1496" y="1069"/>
                    <a:pt x="1496" y="1069"/>
                  </a:cubicBezTo>
                  <a:cubicBezTo>
                    <a:pt x="1496" y="1071"/>
                    <a:pt x="1496" y="1071"/>
                    <a:pt x="1496" y="1071"/>
                  </a:cubicBezTo>
                  <a:cubicBezTo>
                    <a:pt x="1498" y="1092"/>
                    <a:pt x="1498" y="1092"/>
                    <a:pt x="1498" y="1092"/>
                  </a:cubicBezTo>
                  <a:cubicBezTo>
                    <a:pt x="1509" y="1102"/>
                    <a:pt x="1509" y="1102"/>
                    <a:pt x="1509" y="1102"/>
                  </a:cubicBezTo>
                  <a:cubicBezTo>
                    <a:pt x="1524" y="1088"/>
                    <a:pt x="1524" y="1088"/>
                    <a:pt x="1524" y="1088"/>
                  </a:cubicBezTo>
                  <a:cubicBezTo>
                    <a:pt x="1527" y="1092"/>
                    <a:pt x="1527" y="1092"/>
                    <a:pt x="1527" y="1092"/>
                  </a:cubicBezTo>
                  <a:cubicBezTo>
                    <a:pt x="1532" y="1097"/>
                    <a:pt x="1534" y="1103"/>
                    <a:pt x="1534" y="1109"/>
                  </a:cubicBezTo>
                  <a:cubicBezTo>
                    <a:pt x="1534" y="1128"/>
                    <a:pt x="1534" y="1128"/>
                    <a:pt x="1534" y="1128"/>
                  </a:cubicBezTo>
                  <a:cubicBezTo>
                    <a:pt x="1527" y="1147"/>
                    <a:pt x="1527" y="1147"/>
                    <a:pt x="1527" y="1147"/>
                  </a:cubicBezTo>
                  <a:cubicBezTo>
                    <a:pt x="1532" y="1155"/>
                    <a:pt x="1532" y="1155"/>
                    <a:pt x="1532" y="1155"/>
                  </a:cubicBezTo>
                  <a:cubicBezTo>
                    <a:pt x="1543" y="1167"/>
                    <a:pt x="1543" y="1167"/>
                    <a:pt x="1543" y="1167"/>
                  </a:cubicBezTo>
                  <a:cubicBezTo>
                    <a:pt x="1587" y="1173"/>
                    <a:pt x="1587" y="1173"/>
                    <a:pt x="1587" y="1173"/>
                  </a:cubicBezTo>
                  <a:cubicBezTo>
                    <a:pt x="1588" y="1174"/>
                    <a:pt x="1588" y="1174"/>
                    <a:pt x="1588" y="1174"/>
                  </a:cubicBezTo>
                  <a:cubicBezTo>
                    <a:pt x="1588" y="1174"/>
                    <a:pt x="1588" y="1174"/>
                    <a:pt x="1588" y="1174"/>
                  </a:cubicBezTo>
                  <a:cubicBezTo>
                    <a:pt x="1590" y="1175"/>
                    <a:pt x="1590" y="1175"/>
                    <a:pt x="1590" y="1175"/>
                  </a:cubicBezTo>
                  <a:cubicBezTo>
                    <a:pt x="1590" y="1175"/>
                    <a:pt x="1590" y="1175"/>
                    <a:pt x="1590" y="1175"/>
                  </a:cubicBezTo>
                  <a:cubicBezTo>
                    <a:pt x="1593" y="1179"/>
                    <a:pt x="1593" y="1179"/>
                    <a:pt x="1593" y="1179"/>
                  </a:cubicBezTo>
                  <a:cubicBezTo>
                    <a:pt x="1606" y="1161"/>
                    <a:pt x="1606" y="1161"/>
                    <a:pt x="1606" y="1161"/>
                  </a:cubicBezTo>
                  <a:cubicBezTo>
                    <a:pt x="1607" y="1161"/>
                    <a:pt x="1607" y="1161"/>
                    <a:pt x="1607" y="1161"/>
                  </a:cubicBezTo>
                  <a:cubicBezTo>
                    <a:pt x="1617" y="1150"/>
                    <a:pt x="1617" y="1150"/>
                    <a:pt x="1617" y="1150"/>
                  </a:cubicBezTo>
                  <a:cubicBezTo>
                    <a:pt x="1613" y="1134"/>
                    <a:pt x="1613" y="1134"/>
                    <a:pt x="1613" y="1134"/>
                  </a:cubicBezTo>
                  <a:cubicBezTo>
                    <a:pt x="1602" y="1067"/>
                    <a:pt x="1602" y="1067"/>
                    <a:pt x="1602" y="1067"/>
                  </a:cubicBezTo>
                  <a:cubicBezTo>
                    <a:pt x="1632" y="1081"/>
                    <a:pt x="1632" y="1081"/>
                    <a:pt x="1632" y="1081"/>
                  </a:cubicBezTo>
                  <a:cubicBezTo>
                    <a:pt x="1633" y="1081"/>
                    <a:pt x="1633" y="1081"/>
                    <a:pt x="1633" y="1081"/>
                  </a:cubicBezTo>
                  <a:cubicBezTo>
                    <a:pt x="1634" y="1081"/>
                    <a:pt x="1634" y="1081"/>
                    <a:pt x="1634" y="1081"/>
                  </a:cubicBezTo>
                  <a:cubicBezTo>
                    <a:pt x="1648" y="1098"/>
                    <a:pt x="1648" y="1098"/>
                    <a:pt x="1648" y="1098"/>
                  </a:cubicBezTo>
                  <a:cubicBezTo>
                    <a:pt x="1657" y="1107"/>
                    <a:pt x="1657" y="1107"/>
                    <a:pt x="1657" y="1107"/>
                  </a:cubicBezTo>
                  <a:cubicBezTo>
                    <a:pt x="1669" y="1098"/>
                    <a:pt x="1669" y="1098"/>
                    <a:pt x="1669" y="1098"/>
                  </a:cubicBezTo>
                  <a:cubicBezTo>
                    <a:pt x="1714" y="1050"/>
                    <a:pt x="1714" y="1050"/>
                    <a:pt x="1714" y="1050"/>
                  </a:cubicBezTo>
                  <a:cubicBezTo>
                    <a:pt x="1714" y="1050"/>
                    <a:pt x="1714" y="1050"/>
                    <a:pt x="1714" y="1050"/>
                  </a:cubicBezTo>
                  <a:cubicBezTo>
                    <a:pt x="1715" y="1050"/>
                    <a:pt x="1715" y="1050"/>
                    <a:pt x="1715" y="1050"/>
                  </a:cubicBezTo>
                  <a:cubicBezTo>
                    <a:pt x="1730" y="1038"/>
                    <a:pt x="1730" y="1038"/>
                    <a:pt x="1730" y="1038"/>
                  </a:cubicBezTo>
                  <a:cubicBezTo>
                    <a:pt x="1748" y="1013"/>
                    <a:pt x="1748" y="1013"/>
                    <a:pt x="1748" y="1013"/>
                  </a:cubicBezTo>
                  <a:cubicBezTo>
                    <a:pt x="1749" y="1011"/>
                    <a:pt x="1749" y="1011"/>
                    <a:pt x="1749" y="1011"/>
                  </a:cubicBezTo>
                  <a:cubicBezTo>
                    <a:pt x="1774" y="1017"/>
                    <a:pt x="1774" y="1017"/>
                    <a:pt x="1774" y="1017"/>
                  </a:cubicBezTo>
                  <a:cubicBezTo>
                    <a:pt x="1785" y="1017"/>
                    <a:pt x="1785" y="1017"/>
                    <a:pt x="1785" y="1017"/>
                  </a:cubicBezTo>
                  <a:cubicBezTo>
                    <a:pt x="1785" y="1008"/>
                    <a:pt x="1787" y="1001"/>
                    <a:pt x="1788" y="997"/>
                  </a:cubicBezTo>
                  <a:cubicBezTo>
                    <a:pt x="1806" y="976"/>
                    <a:pt x="1806" y="976"/>
                    <a:pt x="1806" y="976"/>
                  </a:cubicBezTo>
                  <a:cubicBezTo>
                    <a:pt x="1812" y="973"/>
                    <a:pt x="1812" y="973"/>
                    <a:pt x="1812" y="973"/>
                  </a:cubicBezTo>
                  <a:cubicBezTo>
                    <a:pt x="1833" y="980"/>
                    <a:pt x="1833" y="980"/>
                    <a:pt x="1833" y="980"/>
                  </a:cubicBezTo>
                  <a:cubicBezTo>
                    <a:pt x="1858" y="977"/>
                    <a:pt x="1858" y="977"/>
                    <a:pt x="1858" y="977"/>
                  </a:cubicBezTo>
                  <a:cubicBezTo>
                    <a:pt x="1875" y="959"/>
                    <a:pt x="1875" y="959"/>
                    <a:pt x="1875" y="959"/>
                  </a:cubicBezTo>
                  <a:cubicBezTo>
                    <a:pt x="1883" y="943"/>
                    <a:pt x="1883" y="943"/>
                    <a:pt x="1883" y="943"/>
                  </a:cubicBezTo>
                  <a:cubicBezTo>
                    <a:pt x="1878" y="935"/>
                    <a:pt x="1878" y="935"/>
                    <a:pt x="1878" y="935"/>
                  </a:cubicBezTo>
                  <a:cubicBezTo>
                    <a:pt x="1863" y="942"/>
                    <a:pt x="1863" y="942"/>
                    <a:pt x="1863" y="942"/>
                  </a:cubicBezTo>
                  <a:cubicBezTo>
                    <a:pt x="1862" y="941"/>
                    <a:pt x="1862" y="941"/>
                    <a:pt x="1862" y="941"/>
                  </a:cubicBezTo>
                  <a:cubicBezTo>
                    <a:pt x="1861" y="940"/>
                    <a:pt x="1861" y="940"/>
                    <a:pt x="1861" y="940"/>
                  </a:cubicBezTo>
                  <a:cubicBezTo>
                    <a:pt x="1842" y="923"/>
                    <a:pt x="1842" y="923"/>
                    <a:pt x="1842" y="923"/>
                  </a:cubicBezTo>
                  <a:cubicBezTo>
                    <a:pt x="1841" y="922"/>
                    <a:pt x="1841" y="922"/>
                    <a:pt x="1841" y="922"/>
                  </a:cubicBezTo>
                  <a:cubicBezTo>
                    <a:pt x="1849" y="894"/>
                    <a:pt x="1849" y="894"/>
                    <a:pt x="1849" y="894"/>
                  </a:cubicBezTo>
                  <a:cubicBezTo>
                    <a:pt x="1851" y="872"/>
                    <a:pt x="1851" y="872"/>
                    <a:pt x="1851" y="872"/>
                  </a:cubicBezTo>
                  <a:cubicBezTo>
                    <a:pt x="1845" y="855"/>
                    <a:pt x="1845" y="855"/>
                    <a:pt x="1845" y="855"/>
                  </a:cubicBezTo>
                  <a:cubicBezTo>
                    <a:pt x="1831" y="849"/>
                    <a:pt x="1831" y="849"/>
                    <a:pt x="1831" y="849"/>
                  </a:cubicBezTo>
                  <a:cubicBezTo>
                    <a:pt x="1831" y="848"/>
                    <a:pt x="1831" y="848"/>
                    <a:pt x="1831" y="848"/>
                  </a:cubicBezTo>
                  <a:cubicBezTo>
                    <a:pt x="1830" y="847"/>
                    <a:pt x="1830" y="847"/>
                    <a:pt x="1830" y="847"/>
                  </a:cubicBezTo>
                  <a:cubicBezTo>
                    <a:pt x="1829" y="846"/>
                    <a:pt x="1829" y="846"/>
                    <a:pt x="1829" y="846"/>
                  </a:cubicBezTo>
                  <a:cubicBezTo>
                    <a:pt x="1816" y="821"/>
                    <a:pt x="1816" y="821"/>
                    <a:pt x="1816" y="821"/>
                  </a:cubicBezTo>
                  <a:cubicBezTo>
                    <a:pt x="1814" y="818"/>
                    <a:pt x="1814" y="818"/>
                    <a:pt x="1814" y="818"/>
                  </a:cubicBezTo>
                  <a:cubicBezTo>
                    <a:pt x="1796" y="839"/>
                    <a:pt x="1796" y="839"/>
                    <a:pt x="1796" y="839"/>
                  </a:cubicBezTo>
                  <a:cubicBezTo>
                    <a:pt x="1778" y="850"/>
                    <a:pt x="1778" y="850"/>
                    <a:pt x="1778" y="850"/>
                  </a:cubicBezTo>
                  <a:cubicBezTo>
                    <a:pt x="1774" y="852"/>
                    <a:pt x="1774" y="852"/>
                    <a:pt x="1774" y="852"/>
                  </a:cubicBezTo>
                  <a:cubicBezTo>
                    <a:pt x="1773" y="851"/>
                    <a:pt x="1773" y="851"/>
                    <a:pt x="1773" y="851"/>
                  </a:cubicBezTo>
                  <a:cubicBezTo>
                    <a:pt x="1772" y="849"/>
                    <a:pt x="1772" y="849"/>
                    <a:pt x="1772" y="849"/>
                  </a:cubicBezTo>
                  <a:cubicBezTo>
                    <a:pt x="1753" y="831"/>
                    <a:pt x="1753" y="831"/>
                    <a:pt x="1753" y="831"/>
                  </a:cubicBezTo>
                  <a:cubicBezTo>
                    <a:pt x="1753" y="830"/>
                    <a:pt x="1753" y="830"/>
                    <a:pt x="1753" y="830"/>
                  </a:cubicBezTo>
                  <a:cubicBezTo>
                    <a:pt x="1739" y="801"/>
                    <a:pt x="1739" y="801"/>
                    <a:pt x="1739" y="801"/>
                  </a:cubicBezTo>
                  <a:cubicBezTo>
                    <a:pt x="1739" y="800"/>
                    <a:pt x="1739" y="800"/>
                    <a:pt x="1739" y="800"/>
                  </a:cubicBezTo>
                  <a:cubicBezTo>
                    <a:pt x="1733" y="779"/>
                    <a:pt x="1733" y="779"/>
                    <a:pt x="1733" y="779"/>
                  </a:cubicBezTo>
                  <a:cubicBezTo>
                    <a:pt x="1733" y="778"/>
                    <a:pt x="1733" y="778"/>
                    <a:pt x="1733" y="778"/>
                  </a:cubicBezTo>
                  <a:cubicBezTo>
                    <a:pt x="1733" y="778"/>
                    <a:pt x="1733" y="778"/>
                    <a:pt x="1733" y="778"/>
                  </a:cubicBezTo>
                  <a:cubicBezTo>
                    <a:pt x="1733" y="746"/>
                    <a:pt x="1733" y="746"/>
                    <a:pt x="1733" y="746"/>
                  </a:cubicBezTo>
                  <a:cubicBezTo>
                    <a:pt x="1730" y="727"/>
                    <a:pt x="1730" y="727"/>
                    <a:pt x="1730" y="727"/>
                  </a:cubicBezTo>
                  <a:cubicBezTo>
                    <a:pt x="1716" y="722"/>
                    <a:pt x="1716" y="722"/>
                    <a:pt x="1716" y="722"/>
                  </a:cubicBezTo>
                  <a:cubicBezTo>
                    <a:pt x="1715" y="722"/>
                    <a:pt x="1715" y="722"/>
                    <a:pt x="1715" y="722"/>
                  </a:cubicBezTo>
                  <a:cubicBezTo>
                    <a:pt x="1715" y="721"/>
                    <a:pt x="1715" y="721"/>
                    <a:pt x="1715" y="721"/>
                  </a:cubicBezTo>
                  <a:cubicBezTo>
                    <a:pt x="1681" y="694"/>
                    <a:pt x="1681" y="694"/>
                    <a:pt x="1681" y="694"/>
                  </a:cubicBezTo>
                  <a:cubicBezTo>
                    <a:pt x="1683" y="691"/>
                    <a:pt x="1683" y="691"/>
                    <a:pt x="1683" y="691"/>
                  </a:cubicBezTo>
                  <a:cubicBezTo>
                    <a:pt x="1699" y="674"/>
                    <a:pt x="1699" y="674"/>
                    <a:pt x="1699" y="674"/>
                  </a:cubicBezTo>
                  <a:cubicBezTo>
                    <a:pt x="1699" y="673"/>
                    <a:pt x="1699" y="673"/>
                    <a:pt x="1699" y="673"/>
                  </a:cubicBezTo>
                  <a:cubicBezTo>
                    <a:pt x="1699" y="672"/>
                    <a:pt x="1699" y="672"/>
                    <a:pt x="1699" y="672"/>
                  </a:cubicBezTo>
                  <a:cubicBezTo>
                    <a:pt x="1701" y="672"/>
                    <a:pt x="1701" y="672"/>
                    <a:pt x="1701" y="672"/>
                  </a:cubicBezTo>
                  <a:cubicBezTo>
                    <a:pt x="1701" y="672"/>
                    <a:pt x="1701" y="672"/>
                    <a:pt x="1701" y="672"/>
                  </a:cubicBezTo>
                  <a:cubicBezTo>
                    <a:pt x="1719" y="670"/>
                    <a:pt x="1719" y="670"/>
                    <a:pt x="1719" y="670"/>
                  </a:cubicBezTo>
                  <a:cubicBezTo>
                    <a:pt x="1720" y="670"/>
                    <a:pt x="1720" y="670"/>
                    <a:pt x="1720" y="670"/>
                  </a:cubicBezTo>
                  <a:cubicBezTo>
                    <a:pt x="1725" y="670"/>
                    <a:pt x="1730" y="673"/>
                    <a:pt x="1735" y="678"/>
                  </a:cubicBezTo>
                  <a:cubicBezTo>
                    <a:pt x="1749" y="690"/>
                    <a:pt x="1749" y="690"/>
                    <a:pt x="1749" y="690"/>
                  </a:cubicBezTo>
                  <a:cubicBezTo>
                    <a:pt x="1765" y="677"/>
                    <a:pt x="1765" y="677"/>
                    <a:pt x="1765" y="677"/>
                  </a:cubicBezTo>
                  <a:cubicBezTo>
                    <a:pt x="1777" y="661"/>
                    <a:pt x="1777" y="661"/>
                    <a:pt x="1777" y="661"/>
                  </a:cubicBezTo>
                  <a:cubicBezTo>
                    <a:pt x="1777" y="648"/>
                    <a:pt x="1777" y="648"/>
                    <a:pt x="1777" y="648"/>
                  </a:cubicBezTo>
                  <a:cubicBezTo>
                    <a:pt x="1773" y="614"/>
                    <a:pt x="1773" y="614"/>
                    <a:pt x="1773" y="614"/>
                  </a:cubicBezTo>
                  <a:cubicBezTo>
                    <a:pt x="1769" y="600"/>
                    <a:pt x="1769" y="600"/>
                    <a:pt x="1769" y="600"/>
                  </a:cubicBezTo>
                  <a:cubicBezTo>
                    <a:pt x="1746" y="596"/>
                    <a:pt x="1746" y="596"/>
                    <a:pt x="1746" y="596"/>
                  </a:cubicBezTo>
                  <a:cubicBezTo>
                    <a:pt x="1746" y="582"/>
                    <a:pt x="1746" y="582"/>
                    <a:pt x="1746" y="582"/>
                  </a:cubicBezTo>
                  <a:cubicBezTo>
                    <a:pt x="1725" y="556"/>
                    <a:pt x="1725" y="556"/>
                    <a:pt x="1725" y="556"/>
                  </a:cubicBezTo>
                  <a:cubicBezTo>
                    <a:pt x="1724" y="555"/>
                    <a:pt x="1724" y="555"/>
                    <a:pt x="1724" y="555"/>
                  </a:cubicBezTo>
                  <a:cubicBezTo>
                    <a:pt x="1714" y="536"/>
                    <a:pt x="1714" y="536"/>
                    <a:pt x="1714" y="536"/>
                  </a:cubicBezTo>
                  <a:cubicBezTo>
                    <a:pt x="1711" y="534"/>
                    <a:pt x="1711" y="534"/>
                    <a:pt x="1711" y="534"/>
                  </a:cubicBezTo>
                  <a:cubicBezTo>
                    <a:pt x="1711" y="532"/>
                    <a:pt x="1711" y="532"/>
                    <a:pt x="1711" y="532"/>
                  </a:cubicBezTo>
                  <a:cubicBezTo>
                    <a:pt x="1711" y="532"/>
                    <a:pt x="1711" y="532"/>
                    <a:pt x="1711" y="532"/>
                  </a:cubicBezTo>
                  <a:cubicBezTo>
                    <a:pt x="1735" y="501"/>
                    <a:pt x="1735" y="501"/>
                    <a:pt x="1735" y="501"/>
                  </a:cubicBezTo>
                  <a:cubicBezTo>
                    <a:pt x="1735" y="500"/>
                    <a:pt x="1735" y="500"/>
                    <a:pt x="1735" y="500"/>
                  </a:cubicBezTo>
                  <a:cubicBezTo>
                    <a:pt x="1736" y="499"/>
                    <a:pt x="1736" y="499"/>
                    <a:pt x="1736" y="499"/>
                  </a:cubicBezTo>
                  <a:cubicBezTo>
                    <a:pt x="1736" y="498"/>
                    <a:pt x="1736" y="498"/>
                    <a:pt x="1736" y="498"/>
                  </a:cubicBezTo>
                  <a:cubicBezTo>
                    <a:pt x="1738" y="498"/>
                    <a:pt x="1738" y="498"/>
                    <a:pt x="1738" y="498"/>
                  </a:cubicBezTo>
                  <a:cubicBezTo>
                    <a:pt x="1747" y="497"/>
                    <a:pt x="1747" y="497"/>
                    <a:pt x="1747" y="497"/>
                  </a:cubicBezTo>
                  <a:cubicBezTo>
                    <a:pt x="1759" y="487"/>
                    <a:pt x="1759" y="487"/>
                    <a:pt x="1759" y="487"/>
                  </a:cubicBezTo>
                  <a:cubicBezTo>
                    <a:pt x="1773" y="445"/>
                    <a:pt x="1773" y="445"/>
                    <a:pt x="1773" y="445"/>
                  </a:cubicBezTo>
                  <a:cubicBezTo>
                    <a:pt x="1774" y="445"/>
                    <a:pt x="1774" y="445"/>
                    <a:pt x="1774" y="445"/>
                  </a:cubicBezTo>
                  <a:cubicBezTo>
                    <a:pt x="1774" y="444"/>
                    <a:pt x="1774" y="444"/>
                    <a:pt x="1774" y="444"/>
                  </a:cubicBezTo>
                  <a:cubicBezTo>
                    <a:pt x="1791" y="425"/>
                    <a:pt x="1791" y="425"/>
                    <a:pt x="1791" y="425"/>
                  </a:cubicBezTo>
                  <a:cubicBezTo>
                    <a:pt x="1791" y="424"/>
                    <a:pt x="1791" y="424"/>
                    <a:pt x="1791" y="424"/>
                  </a:cubicBezTo>
                  <a:cubicBezTo>
                    <a:pt x="1792" y="424"/>
                    <a:pt x="1792" y="424"/>
                    <a:pt x="1792" y="424"/>
                  </a:cubicBezTo>
                  <a:cubicBezTo>
                    <a:pt x="1793" y="424"/>
                    <a:pt x="1793" y="424"/>
                    <a:pt x="1793" y="424"/>
                  </a:cubicBezTo>
                  <a:cubicBezTo>
                    <a:pt x="1812" y="419"/>
                    <a:pt x="1812" y="419"/>
                    <a:pt x="1812" y="419"/>
                  </a:cubicBezTo>
                  <a:cubicBezTo>
                    <a:pt x="1812" y="421"/>
                    <a:pt x="1812" y="421"/>
                    <a:pt x="1812" y="421"/>
                  </a:cubicBezTo>
                  <a:cubicBezTo>
                    <a:pt x="1824" y="431"/>
                    <a:pt x="1824" y="431"/>
                    <a:pt x="1824" y="431"/>
                  </a:cubicBezTo>
                  <a:cubicBezTo>
                    <a:pt x="1829" y="432"/>
                    <a:pt x="1829" y="432"/>
                    <a:pt x="1829" y="432"/>
                  </a:cubicBezTo>
                  <a:cubicBezTo>
                    <a:pt x="1836" y="400"/>
                    <a:pt x="1836" y="400"/>
                    <a:pt x="1836" y="400"/>
                  </a:cubicBezTo>
                  <a:cubicBezTo>
                    <a:pt x="1829" y="376"/>
                    <a:pt x="1829" y="376"/>
                    <a:pt x="1829" y="376"/>
                  </a:cubicBezTo>
                  <a:cubicBezTo>
                    <a:pt x="1827" y="375"/>
                    <a:pt x="1827" y="375"/>
                    <a:pt x="1827" y="375"/>
                  </a:cubicBezTo>
                  <a:cubicBezTo>
                    <a:pt x="1827" y="373"/>
                    <a:pt x="1827" y="373"/>
                    <a:pt x="1827" y="373"/>
                  </a:cubicBezTo>
                  <a:cubicBezTo>
                    <a:pt x="1831" y="347"/>
                    <a:pt x="1831" y="347"/>
                    <a:pt x="1831" y="347"/>
                  </a:cubicBezTo>
                  <a:cubicBezTo>
                    <a:pt x="1831" y="345"/>
                    <a:pt x="1831" y="345"/>
                    <a:pt x="1831" y="345"/>
                  </a:cubicBezTo>
                  <a:cubicBezTo>
                    <a:pt x="1843" y="331"/>
                    <a:pt x="1843" y="331"/>
                    <a:pt x="1843" y="331"/>
                  </a:cubicBezTo>
                  <a:cubicBezTo>
                    <a:pt x="1852" y="316"/>
                    <a:pt x="1852" y="316"/>
                    <a:pt x="1852" y="316"/>
                  </a:cubicBezTo>
                  <a:cubicBezTo>
                    <a:pt x="1853" y="304"/>
                    <a:pt x="1853" y="304"/>
                    <a:pt x="1853" y="304"/>
                  </a:cubicBezTo>
                  <a:cubicBezTo>
                    <a:pt x="1853" y="297"/>
                    <a:pt x="1850" y="287"/>
                    <a:pt x="1843" y="271"/>
                  </a:cubicBezTo>
                  <a:cubicBezTo>
                    <a:pt x="1843" y="271"/>
                    <a:pt x="1843" y="271"/>
                    <a:pt x="1843" y="271"/>
                  </a:cubicBezTo>
                  <a:cubicBezTo>
                    <a:pt x="1843" y="271"/>
                    <a:pt x="1843" y="271"/>
                    <a:pt x="1843" y="271"/>
                  </a:cubicBezTo>
                  <a:cubicBezTo>
                    <a:pt x="1843" y="246"/>
                    <a:pt x="1843" y="246"/>
                    <a:pt x="1843" y="246"/>
                  </a:cubicBezTo>
                  <a:cubicBezTo>
                    <a:pt x="1843" y="245"/>
                    <a:pt x="1843" y="245"/>
                    <a:pt x="1843" y="245"/>
                  </a:cubicBezTo>
                  <a:cubicBezTo>
                    <a:pt x="1849" y="222"/>
                    <a:pt x="1849" y="222"/>
                    <a:pt x="1849" y="222"/>
                  </a:cubicBezTo>
                  <a:cubicBezTo>
                    <a:pt x="1844" y="213"/>
                    <a:pt x="1841" y="205"/>
                    <a:pt x="1841" y="200"/>
                  </a:cubicBezTo>
                  <a:lnTo>
                    <a:pt x="1845" y="17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0305" tIns="45153" rIns="90305" bIns="45153" numCol="1" anchor="t" anchorCtr="0" compatLnSpc="1"/>
            <a:lstStyle/>
            <a:p>
              <a:endParaRPr lang="zh-HK" altLang="en-US" sz="1875"/>
            </a:p>
          </p:txBody>
        </p:sp>
        <p:sp>
          <p:nvSpPr>
            <p:cNvPr id="38" name="Freeform 6"/>
            <p:cNvSpPr/>
            <p:nvPr/>
          </p:nvSpPr>
          <p:spPr bwMode="auto">
            <a:xfrm>
              <a:off x="4188364" y="2936669"/>
              <a:ext cx="1210691" cy="1024431"/>
            </a:xfrm>
            <a:custGeom>
              <a:avLst/>
              <a:gdLst>
                <a:gd name="T0" fmla="*/ 706 w 1203"/>
                <a:gd name="T1" fmla="*/ 405 h 1018"/>
                <a:gd name="T2" fmla="*/ 680 w 1203"/>
                <a:gd name="T3" fmla="*/ 423 h 1018"/>
                <a:gd name="T4" fmla="*/ 586 w 1203"/>
                <a:gd name="T5" fmla="*/ 339 h 1018"/>
                <a:gd name="T6" fmla="*/ 517 w 1203"/>
                <a:gd name="T7" fmla="*/ 283 h 1018"/>
                <a:gd name="T8" fmla="*/ 524 w 1203"/>
                <a:gd name="T9" fmla="*/ 207 h 1018"/>
                <a:gd name="T10" fmla="*/ 448 w 1203"/>
                <a:gd name="T11" fmla="*/ 228 h 1018"/>
                <a:gd name="T12" fmla="*/ 390 w 1203"/>
                <a:gd name="T13" fmla="*/ 154 h 1018"/>
                <a:gd name="T14" fmla="*/ 363 w 1203"/>
                <a:gd name="T15" fmla="*/ 64 h 1018"/>
                <a:gd name="T16" fmla="*/ 338 w 1203"/>
                <a:gd name="T17" fmla="*/ 19 h 1018"/>
                <a:gd name="T18" fmla="*/ 277 w 1203"/>
                <a:gd name="T19" fmla="*/ 40 h 1018"/>
                <a:gd name="T20" fmla="*/ 234 w 1203"/>
                <a:gd name="T21" fmla="*/ 83 h 1018"/>
                <a:gd name="T22" fmla="*/ 129 w 1203"/>
                <a:gd name="T23" fmla="*/ 117 h 1018"/>
                <a:gd name="T24" fmla="*/ 66 w 1203"/>
                <a:gd name="T25" fmla="*/ 192 h 1018"/>
                <a:gd name="T26" fmla="*/ 4 w 1203"/>
                <a:gd name="T27" fmla="*/ 243 h 1018"/>
                <a:gd name="T28" fmla="*/ 86 w 1203"/>
                <a:gd name="T29" fmla="*/ 314 h 1018"/>
                <a:gd name="T30" fmla="*/ 148 w 1203"/>
                <a:gd name="T31" fmla="*/ 334 h 1018"/>
                <a:gd name="T32" fmla="*/ 296 w 1203"/>
                <a:gd name="T33" fmla="*/ 395 h 1018"/>
                <a:gd name="T34" fmla="*/ 400 w 1203"/>
                <a:gd name="T35" fmla="*/ 373 h 1018"/>
                <a:gd name="T36" fmla="*/ 490 w 1203"/>
                <a:gd name="T37" fmla="*/ 412 h 1018"/>
                <a:gd name="T38" fmla="*/ 568 w 1203"/>
                <a:gd name="T39" fmla="*/ 442 h 1018"/>
                <a:gd name="T40" fmla="*/ 690 w 1203"/>
                <a:gd name="T41" fmla="*/ 535 h 1018"/>
                <a:gd name="T42" fmla="*/ 723 w 1203"/>
                <a:gd name="T43" fmla="*/ 579 h 1018"/>
                <a:gd name="T44" fmla="*/ 715 w 1203"/>
                <a:gd name="T45" fmla="*/ 760 h 1018"/>
                <a:gd name="T46" fmla="*/ 665 w 1203"/>
                <a:gd name="T47" fmla="*/ 848 h 1018"/>
                <a:gd name="T48" fmla="*/ 591 w 1203"/>
                <a:gd name="T49" fmla="*/ 879 h 1018"/>
                <a:gd name="T50" fmla="*/ 658 w 1203"/>
                <a:gd name="T51" fmla="*/ 930 h 1018"/>
                <a:gd name="T52" fmla="*/ 689 w 1203"/>
                <a:gd name="T53" fmla="*/ 917 h 1018"/>
                <a:gd name="T54" fmla="*/ 692 w 1203"/>
                <a:gd name="T55" fmla="*/ 883 h 1018"/>
                <a:gd name="T56" fmla="*/ 728 w 1203"/>
                <a:gd name="T57" fmla="*/ 848 h 1018"/>
                <a:gd name="T58" fmla="*/ 759 w 1203"/>
                <a:gd name="T59" fmla="*/ 876 h 1018"/>
                <a:gd name="T60" fmla="*/ 850 w 1203"/>
                <a:gd name="T61" fmla="*/ 912 h 1018"/>
                <a:gd name="T62" fmla="*/ 880 w 1203"/>
                <a:gd name="T63" fmla="*/ 965 h 1018"/>
                <a:gd name="T64" fmla="*/ 961 w 1203"/>
                <a:gd name="T65" fmla="*/ 990 h 1018"/>
                <a:gd name="T66" fmla="*/ 961 w 1203"/>
                <a:gd name="T67" fmla="*/ 941 h 1018"/>
                <a:gd name="T68" fmla="*/ 970 w 1203"/>
                <a:gd name="T69" fmla="*/ 922 h 1018"/>
                <a:gd name="T70" fmla="*/ 1010 w 1203"/>
                <a:gd name="T71" fmla="*/ 856 h 1018"/>
                <a:gd name="T72" fmla="*/ 1015 w 1203"/>
                <a:gd name="T73" fmla="*/ 810 h 1018"/>
                <a:gd name="T74" fmla="*/ 1056 w 1203"/>
                <a:gd name="T75" fmla="*/ 766 h 1018"/>
                <a:gd name="T76" fmla="*/ 1115 w 1203"/>
                <a:gd name="T77" fmla="*/ 755 h 1018"/>
                <a:gd name="T78" fmla="*/ 1175 w 1203"/>
                <a:gd name="T79" fmla="*/ 732 h 1018"/>
                <a:gd name="T80" fmla="*/ 1194 w 1203"/>
                <a:gd name="T81" fmla="*/ 643 h 1018"/>
                <a:gd name="T82" fmla="*/ 1087 w 1203"/>
                <a:gd name="T83" fmla="*/ 576 h 1018"/>
                <a:gd name="T84" fmla="*/ 1043 w 1203"/>
                <a:gd name="T85" fmla="*/ 648 h 1018"/>
                <a:gd name="T86" fmla="*/ 1075 w 1203"/>
                <a:gd name="T87" fmla="*/ 673 h 1018"/>
                <a:gd name="T88" fmla="*/ 1069 w 1203"/>
                <a:gd name="T89" fmla="*/ 712 h 1018"/>
                <a:gd name="T90" fmla="*/ 1025 w 1203"/>
                <a:gd name="T91" fmla="*/ 725 h 1018"/>
                <a:gd name="T92" fmla="*/ 986 w 1203"/>
                <a:gd name="T93" fmla="*/ 749 h 1018"/>
                <a:gd name="T94" fmla="*/ 956 w 1203"/>
                <a:gd name="T95" fmla="*/ 721 h 1018"/>
                <a:gd name="T96" fmla="*/ 938 w 1203"/>
                <a:gd name="T97" fmla="*/ 676 h 1018"/>
                <a:gd name="T98" fmla="*/ 924 w 1203"/>
                <a:gd name="T99" fmla="*/ 628 h 1018"/>
                <a:gd name="T100" fmla="*/ 860 w 1203"/>
                <a:gd name="T101" fmla="*/ 549 h 1018"/>
                <a:gd name="T102" fmla="*/ 787 w 1203"/>
                <a:gd name="T103" fmla="*/ 495 h 1018"/>
                <a:gd name="T104" fmla="*/ 791 w 1203"/>
                <a:gd name="T105" fmla="*/ 442 h 1018"/>
                <a:gd name="T106" fmla="*/ 857 w 1203"/>
                <a:gd name="T107" fmla="*/ 374 h 1018"/>
                <a:gd name="T108" fmla="*/ 779 w 1203"/>
                <a:gd name="T109" fmla="*/ 377 h 1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203" h="1018">
                  <a:moveTo>
                    <a:pt x="715" y="368"/>
                  </a:moveTo>
                  <a:cubicBezTo>
                    <a:pt x="698" y="368"/>
                    <a:pt x="698" y="368"/>
                    <a:pt x="698" y="368"/>
                  </a:cubicBezTo>
                  <a:cubicBezTo>
                    <a:pt x="692" y="380"/>
                    <a:pt x="692" y="380"/>
                    <a:pt x="692" y="380"/>
                  </a:cubicBezTo>
                  <a:cubicBezTo>
                    <a:pt x="702" y="389"/>
                    <a:pt x="702" y="389"/>
                    <a:pt x="702" y="389"/>
                  </a:cubicBezTo>
                  <a:cubicBezTo>
                    <a:pt x="702" y="390"/>
                    <a:pt x="702" y="390"/>
                    <a:pt x="702" y="390"/>
                  </a:cubicBezTo>
                  <a:cubicBezTo>
                    <a:pt x="702" y="391"/>
                    <a:pt x="702" y="391"/>
                    <a:pt x="702" y="391"/>
                  </a:cubicBezTo>
                  <a:cubicBezTo>
                    <a:pt x="706" y="405"/>
                    <a:pt x="706" y="405"/>
                    <a:pt x="706" y="405"/>
                  </a:cubicBezTo>
                  <a:cubicBezTo>
                    <a:pt x="707" y="406"/>
                    <a:pt x="707" y="406"/>
                    <a:pt x="707" y="406"/>
                  </a:cubicBezTo>
                  <a:cubicBezTo>
                    <a:pt x="707" y="409"/>
                    <a:pt x="707" y="409"/>
                    <a:pt x="707" y="409"/>
                  </a:cubicBezTo>
                  <a:cubicBezTo>
                    <a:pt x="705" y="410"/>
                    <a:pt x="705" y="410"/>
                    <a:pt x="705" y="410"/>
                  </a:cubicBezTo>
                  <a:cubicBezTo>
                    <a:pt x="682" y="422"/>
                    <a:pt x="682" y="422"/>
                    <a:pt x="682" y="422"/>
                  </a:cubicBezTo>
                  <a:cubicBezTo>
                    <a:pt x="681" y="423"/>
                    <a:pt x="681" y="423"/>
                    <a:pt x="681" y="423"/>
                  </a:cubicBezTo>
                  <a:cubicBezTo>
                    <a:pt x="681" y="423"/>
                    <a:pt x="681" y="423"/>
                    <a:pt x="681" y="423"/>
                  </a:cubicBezTo>
                  <a:cubicBezTo>
                    <a:pt x="680" y="423"/>
                    <a:pt x="680" y="423"/>
                    <a:pt x="680" y="423"/>
                  </a:cubicBezTo>
                  <a:cubicBezTo>
                    <a:pt x="679" y="423"/>
                    <a:pt x="679" y="423"/>
                    <a:pt x="679" y="423"/>
                  </a:cubicBezTo>
                  <a:cubicBezTo>
                    <a:pt x="661" y="421"/>
                    <a:pt x="651" y="416"/>
                    <a:pt x="648" y="408"/>
                  </a:cubicBezTo>
                  <a:cubicBezTo>
                    <a:pt x="642" y="396"/>
                    <a:pt x="642" y="396"/>
                    <a:pt x="642" y="396"/>
                  </a:cubicBezTo>
                  <a:cubicBezTo>
                    <a:pt x="610" y="389"/>
                    <a:pt x="610" y="389"/>
                    <a:pt x="610" y="389"/>
                  </a:cubicBezTo>
                  <a:cubicBezTo>
                    <a:pt x="602" y="349"/>
                    <a:pt x="602" y="349"/>
                    <a:pt x="602" y="349"/>
                  </a:cubicBezTo>
                  <a:cubicBezTo>
                    <a:pt x="595" y="348"/>
                    <a:pt x="590" y="345"/>
                    <a:pt x="587" y="341"/>
                  </a:cubicBezTo>
                  <a:cubicBezTo>
                    <a:pt x="586" y="339"/>
                    <a:pt x="586" y="339"/>
                    <a:pt x="586" y="339"/>
                  </a:cubicBezTo>
                  <a:cubicBezTo>
                    <a:pt x="581" y="331"/>
                    <a:pt x="576" y="327"/>
                    <a:pt x="570" y="326"/>
                  </a:cubicBezTo>
                  <a:cubicBezTo>
                    <a:pt x="562" y="323"/>
                    <a:pt x="554" y="316"/>
                    <a:pt x="548" y="307"/>
                  </a:cubicBezTo>
                  <a:cubicBezTo>
                    <a:pt x="535" y="300"/>
                    <a:pt x="535" y="300"/>
                    <a:pt x="535" y="300"/>
                  </a:cubicBezTo>
                  <a:cubicBezTo>
                    <a:pt x="534" y="300"/>
                    <a:pt x="534" y="300"/>
                    <a:pt x="534" y="300"/>
                  </a:cubicBezTo>
                  <a:cubicBezTo>
                    <a:pt x="534" y="300"/>
                    <a:pt x="534" y="300"/>
                    <a:pt x="534" y="300"/>
                  </a:cubicBezTo>
                  <a:cubicBezTo>
                    <a:pt x="534" y="300"/>
                    <a:pt x="534" y="300"/>
                    <a:pt x="534" y="300"/>
                  </a:cubicBezTo>
                  <a:cubicBezTo>
                    <a:pt x="517" y="283"/>
                    <a:pt x="517" y="283"/>
                    <a:pt x="517" y="283"/>
                  </a:cubicBezTo>
                  <a:cubicBezTo>
                    <a:pt x="517" y="283"/>
                    <a:pt x="517" y="283"/>
                    <a:pt x="517" y="283"/>
                  </a:cubicBezTo>
                  <a:cubicBezTo>
                    <a:pt x="513" y="268"/>
                    <a:pt x="513" y="268"/>
                    <a:pt x="513" y="268"/>
                  </a:cubicBezTo>
                  <a:cubicBezTo>
                    <a:pt x="513" y="267"/>
                    <a:pt x="513" y="267"/>
                    <a:pt x="513" y="267"/>
                  </a:cubicBezTo>
                  <a:cubicBezTo>
                    <a:pt x="547" y="220"/>
                    <a:pt x="547" y="220"/>
                    <a:pt x="547" y="220"/>
                  </a:cubicBezTo>
                  <a:cubicBezTo>
                    <a:pt x="548" y="217"/>
                    <a:pt x="549" y="215"/>
                    <a:pt x="548" y="214"/>
                  </a:cubicBezTo>
                  <a:cubicBezTo>
                    <a:pt x="542" y="199"/>
                    <a:pt x="542" y="199"/>
                    <a:pt x="542" y="199"/>
                  </a:cubicBezTo>
                  <a:cubicBezTo>
                    <a:pt x="524" y="207"/>
                    <a:pt x="524" y="207"/>
                    <a:pt x="524" y="207"/>
                  </a:cubicBezTo>
                  <a:cubicBezTo>
                    <a:pt x="523" y="207"/>
                    <a:pt x="523" y="207"/>
                    <a:pt x="523" y="207"/>
                  </a:cubicBezTo>
                  <a:cubicBezTo>
                    <a:pt x="523" y="208"/>
                    <a:pt x="523" y="208"/>
                    <a:pt x="523" y="208"/>
                  </a:cubicBezTo>
                  <a:cubicBezTo>
                    <a:pt x="522" y="208"/>
                    <a:pt x="522" y="208"/>
                    <a:pt x="522" y="208"/>
                  </a:cubicBezTo>
                  <a:cubicBezTo>
                    <a:pt x="475" y="211"/>
                    <a:pt x="475" y="211"/>
                    <a:pt x="475" y="211"/>
                  </a:cubicBezTo>
                  <a:cubicBezTo>
                    <a:pt x="457" y="215"/>
                    <a:pt x="457" y="215"/>
                    <a:pt x="457" y="215"/>
                  </a:cubicBezTo>
                  <a:cubicBezTo>
                    <a:pt x="451" y="221"/>
                    <a:pt x="451" y="221"/>
                    <a:pt x="451" y="221"/>
                  </a:cubicBezTo>
                  <a:cubicBezTo>
                    <a:pt x="448" y="228"/>
                    <a:pt x="448" y="228"/>
                    <a:pt x="448" y="228"/>
                  </a:cubicBezTo>
                  <a:cubicBezTo>
                    <a:pt x="443" y="233"/>
                    <a:pt x="437" y="236"/>
                    <a:pt x="428" y="234"/>
                  </a:cubicBezTo>
                  <a:cubicBezTo>
                    <a:pt x="428" y="234"/>
                    <a:pt x="428" y="234"/>
                    <a:pt x="428" y="234"/>
                  </a:cubicBezTo>
                  <a:cubicBezTo>
                    <a:pt x="427" y="233"/>
                    <a:pt x="427" y="233"/>
                    <a:pt x="427" y="233"/>
                  </a:cubicBezTo>
                  <a:cubicBezTo>
                    <a:pt x="411" y="221"/>
                    <a:pt x="411" y="221"/>
                    <a:pt x="411" y="221"/>
                  </a:cubicBezTo>
                  <a:cubicBezTo>
                    <a:pt x="410" y="195"/>
                    <a:pt x="410" y="195"/>
                    <a:pt x="410" y="195"/>
                  </a:cubicBezTo>
                  <a:cubicBezTo>
                    <a:pt x="401" y="189"/>
                    <a:pt x="396" y="182"/>
                    <a:pt x="394" y="177"/>
                  </a:cubicBezTo>
                  <a:cubicBezTo>
                    <a:pt x="390" y="154"/>
                    <a:pt x="390" y="154"/>
                    <a:pt x="390" y="154"/>
                  </a:cubicBezTo>
                  <a:cubicBezTo>
                    <a:pt x="379" y="141"/>
                    <a:pt x="379" y="141"/>
                    <a:pt x="379" y="141"/>
                  </a:cubicBezTo>
                  <a:cubicBezTo>
                    <a:pt x="367" y="132"/>
                    <a:pt x="367" y="132"/>
                    <a:pt x="367" y="132"/>
                  </a:cubicBezTo>
                  <a:cubicBezTo>
                    <a:pt x="362" y="129"/>
                    <a:pt x="362" y="129"/>
                    <a:pt x="362" y="129"/>
                  </a:cubicBezTo>
                  <a:cubicBezTo>
                    <a:pt x="381" y="104"/>
                    <a:pt x="381" y="104"/>
                    <a:pt x="381" y="104"/>
                  </a:cubicBezTo>
                  <a:cubicBezTo>
                    <a:pt x="385" y="91"/>
                    <a:pt x="385" y="91"/>
                    <a:pt x="385" y="91"/>
                  </a:cubicBezTo>
                  <a:cubicBezTo>
                    <a:pt x="364" y="64"/>
                    <a:pt x="364" y="64"/>
                    <a:pt x="364" y="64"/>
                  </a:cubicBezTo>
                  <a:cubicBezTo>
                    <a:pt x="363" y="64"/>
                    <a:pt x="363" y="64"/>
                    <a:pt x="363" y="64"/>
                  </a:cubicBezTo>
                  <a:cubicBezTo>
                    <a:pt x="363" y="63"/>
                    <a:pt x="363" y="63"/>
                    <a:pt x="363" y="63"/>
                  </a:cubicBezTo>
                  <a:cubicBezTo>
                    <a:pt x="354" y="42"/>
                    <a:pt x="354" y="42"/>
                    <a:pt x="354" y="42"/>
                  </a:cubicBezTo>
                  <a:cubicBezTo>
                    <a:pt x="354" y="41"/>
                    <a:pt x="354" y="41"/>
                    <a:pt x="354" y="41"/>
                  </a:cubicBezTo>
                  <a:cubicBezTo>
                    <a:pt x="354" y="41"/>
                    <a:pt x="354" y="41"/>
                    <a:pt x="354" y="41"/>
                  </a:cubicBezTo>
                  <a:cubicBezTo>
                    <a:pt x="352" y="30"/>
                    <a:pt x="352" y="30"/>
                    <a:pt x="352" y="30"/>
                  </a:cubicBezTo>
                  <a:cubicBezTo>
                    <a:pt x="338" y="20"/>
                    <a:pt x="338" y="20"/>
                    <a:pt x="338" y="20"/>
                  </a:cubicBezTo>
                  <a:cubicBezTo>
                    <a:pt x="338" y="19"/>
                    <a:pt x="338" y="19"/>
                    <a:pt x="338" y="19"/>
                  </a:cubicBezTo>
                  <a:cubicBezTo>
                    <a:pt x="338" y="19"/>
                    <a:pt x="338" y="19"/>
                    <a:pt x="338" y="19"/>
                  </a:cubicBezTo>
                  <a:cubicBezTo>
                    <a:pt x="338" y="19"/>
                    <a:pt x="338" y="19"/>
                    <a:pt x="338" y="19"/>
                  </a:cubicBezTo>
                  <a:cubicBezTo>
                    <a:pt x="323" y="3"/>
                    <a:pt x="323" y="3"/>
                    <a:pt x="323" y="3"/>
                  </a:cubicBezTo>
                  <a:cubicBezTo>
                    <a:pt x="304" y="0"/>
                    <a:pt x="304" y="0"/>
                    <a:pt x="304" y="0"/>
                  </a:cubicBezTo>
                  <a:cubicBezTo>
                    <a:pt x="283" y="6"/>
                    <a:pt x="283" y="6"/>
                    <a:pt x="283" y="6"/>
                  </a:cubicBezTo>
                  <a:cubicBezTo>
                    <a:pt x="280" y="10"/>
                    <a:pt x="280" y="10"/>
                    <a:pt x="280" y="10"/>
                  </a:cubicBezTo>
                  <a:cubicBezTo>
                    <a:pt x="277" y="40"/>
                    <a:pt x="277" y="40"/>
                    <a:pt x="277" y="40"/>
                  </a:cubicBezTo>
                  <a:cubicBezTo>
                    <a:pt x="277" y="73"/>
                    <a:pt x="277" y="73"/>
                    <a:pt x="277" y="73"/>
                  </a:cubicBezTo>
                  <a:cubicBezTo>
                    <a:pt x="273" y="74"/>
                    <a:pt x="273" y="74"/>
                    <a:pt x="273" y="74"/>
                  </a:cubicBezTo>
                  <a:cubicBezTo>
                    <a:pt x="253" y="81"/>
                    <a:pt x="253" y="81"/>
                    <a:pt x="253" y="81"/>
                  </a:cubicBezTo>
                  <a:cubicBezTo>
                    <a:pt x="253" y="81"/>
                    <a:pt x="253" y="81"/>
                    <a:pt x="253" y="81"/>
                  </a:cubicBezTo>
                  <a:cubicBezTo>
                    <a:pt x="253" y="82"/>
                    <a:pt x="253" y="82"/>
                    <a:pt x="253" y="82"/>
                  </a:cubicBezTo>
                  <a:cubicBezTo>
                    <a:pt x="253" y="82"/>
                    <a:pt x="253" y="82"/>
                    <a:pt x="253" y="82"/>
                  </a:cubicBezTo>
                  <a:cubicBezTo>
                    <a:pt x="234" y="83"/>
                    <a:pt x="234" y="83"/>
                    <a:pt x="234" y="83"/>
                  </a:cubicBezTo>
                  <a:cubicBezTo>
                    <a:pt x="225" y="88"/>
                    <a:pt x="214" y="94"/>
                    <a:pt x="203" y="98"/>
                  </a:cubicBezTo>
                  <a:cubicBezTo>
                    <a:pt x="201" y="99"/>
                    <a:pt x="201" y="99"/>
                    <a:pt x="201" y="99"/>
                  </a:cubicBezTo>
                  <a:cubicBezTo>
                    <a:pt x="201" y="99"/>
                    <a:pt x="201" y="99"/>
                    <a:pt x="201" y="99"/>
                  </a:cubicBezTo>
                  <a:cubicBezTo>
                    <a:pt x="200" y="99"/>
                    <a:pt x="200" y="99"/>
                    <a:pt x="200" y="99"/>
                  </a:cubicBezTo>
                  <a:cubicBezTo>
                    <a:pt x="164" y="91"/>
                    <a:pt x="164" y="91"/>
                    <a:pt x="164" y="91"/>
                  </a:cubicBezTo>
                  <a:cubicBezTo>
                    <a:pt x="149" y="106"/>
                    <a:pt x="149" y="106"/>
                    <a:pt x="149" y="106"/>
                  </a:cubicBezTo>
                  <a:cubicBezTo>
                    <a:pt x="146" y="111"/>
                    <a:pt x="138" y="115"/>
                    <a:pt x="129" y="117"/>
                  </a:cubicBezTo>
                  <a:cubicBezTo>
                    <a:pt x="107" y="135"/>
                    <a:pt x="107" y="135"/>
                    <a:pt x="107" y="135"/>
                  </a:cubicBezTo>
                  <a:cubicBezTo>
                    <a:pt x="95" y="153"/>
                    <a:pt x="95" y="153"/>
                    <a:pt x="95" y="153"/>
                  </a:cubicBezTo>
                  <a:cubicBezTo>
                    <a:pt x="95" y="154"/>
                    <a:pt x="95" y="154"/>
                    <a:pt x="95" y="154"/>
                  </a:cubicBezTo>
                  <a:cubicBezTo>
                    <a:pt x="94" y="155"/>
                    <a:pt x="94" y="155"/>
                    <a:pt x="94" y="155"/>
                  </a:cubicBezTo>
                  <a:cubicBezTo>
                    <a:pt x="88" y="164"/>
                    <a:pt x="82" y="172"/>
                    <a:pt x="78" y="175"/>
                  </a:cubicBezTo>
                  <a:cubicBezTo>
                    <a:pt x="66" y="191"/>
                    <a:pt x="66" y="191"/>
                    <a:pt x="66" y="191"/>
                  </a:cubicBezTo>
                  <a:cubicBezTo>
                    <a:pt x="66" y="192"/>
                    <a:pt x="66" y="192"/>
                    <a:pt x="66" y="192"/>
                  </a:cubicBezTo>
                  <a:cubicBezTo>
                    <a:pt x="65" y="193"/>
                    <a:pt x="65" y="193"/>
                    <a:pt x="65" y="193"/>
                  </a:cubicBezTo>
                  <a:cubicBezTo>
                    <a:pt x="57" y="198"/>
                    <a:pt x="57" y="198"/>
                    <a:pt x="57" y="198"/>
                  </a:cubicBezTo>
                  <a:cubicBezTo>
                    <a:pt x="52" y="200"/>
                    <a:pt x="47" y="201"/>
                    <a:pt x="42" y="201"/>
                  </a:cubicBezTo>
                  <a:cubicBezTo>
                    <a:pt x="16" y="199"/>
                    <a:pt x="16" y="199"/>
                    <a:pt x="16" y="199"/>
                  </a:cubicBezTo>
                  <a:cubicBezTo>
                    <a:pt x="10" y="209"/>
                    <a:pt x="10" y="209"/>
                    <a:pt x="10" y="209"/>
                  </a:cubicBezTo>
                  <a:cubicBezTo>
                    <a:pt x="0" y="226"/>
                    <a:pt x="0" y="226"/>
                    <a:pt x="0" y="226"/>
                  </a:cubicBezTo>
                  <a:cubicBezTo>
                    <a:pt x="4" y="243"/>
                    <a:pt x="4" y="243"/>
                    <a:pt x="4" y="243"/>
                  </a:cubicBezTo>
                  <a:cubicBezTo>
                    <a:pt x="2" y="284"/>
                    <a:pt x="2" y="284"/>
                    <a:pt x="2" y="284"/>
                  </a:cubicBezTo>
                  <a:cubicBezTo>
                    <a:pt x="10" y="296"/>
                    <a:pt x="10" y="296"/>
                    <a:pt x="10" y="296"/>
                  </a:cubicBezTo>
                  <a:cubicBezTo>
                    <a:pt x="10" y="297"/>
                    <a:pt x="10" y="297"/>
                    <a:pt x="10" y="297"/>
                  </a:cubicBezTo>
                  <a:cubicBezTo>
                    <a:pt x="13" y="307"/>
                    <a:pt x="13" y="307"/>
                    <a:pt x="13" y="307"/>
                  </a:cubicBezTo>
                  <a:cubicBezTo>
                    <a:pt x="28" y="307"/>
                    <a:pt x="28" y="307"/>
                    <a:pt x="28" y="307"/>
                  </a:cubicBezTo>
                  <a:cubicBezTo>
                    <a:pt x="53" y="312"/>
                    <a:pt x="53" y="312"/>
                    <a:pt x="53" y="312"/>
                  </a:cubicBezTo>
                  <a:cubicBezTo>
                    <a:pt x="86" y="314"/>
                    <a:pt x="86" y="314"/>
                    <a:pt x="86" y="314"/>
                  </a:cubicBezTo>
                  <a:cubicBezTo>
                    <a:pt x="100" y="312"/>
                    <a:pt x="100" y="312"/>
                    <a:pt x="100" y="312"/>
                  </a:cubicBezTo>
                  <a:cubicBezTo>
                    <a:pt x="103" y="312"/>
                    <a:pt x="103" y="312"/>
                    <a:pt x="103" y="312"/>
                  </a:cubicBezTo>
                  <a:cubicBezTo>
                    <a:pt x="104" y="312"/>
                    <a:pt x="104" y="312"/>
                    <a:pt x="104" y="312"/>
                  </a:cubicBezTo>
                  <a:cubicBezTo>
                    <a:pt x="132" y="323"/>
                    <a:pt x="132" y="323"/>
                    <a:pt x="132" y="323"/>
                  </a:cubicBezTo>
                  <a:cubicBezTo>
                    <a:pt x="132" y="323"/>
                    <a:pt x="132" y="323"/>
                    <a:pt x="132" y="323"/>
                  </a:cubicBezTo>
                  <a:cubicBezTo>
                    <a:pt x="133" y="323"/>
                    <a:pt x="133" y="323"/>
                    <a:pt x="133" y="323"/>
                  </a:cubicBezTo>
                  <a:cubicBezTo>
                    <a:pt x="148" y="334"/>
                    <a:pt x="148" y="334"/>
                    <a:pt x="148" y="334"/>
                  </a:cubicBezTo>
                  <a:cubicBezTo>
                    <a:pt x="180" y="346"/>
                    <a:pt x="180" y="346"/>
                    <a:pt x="180" y="346"/>
                  </a:cubicBezTo>
                  <a:cubicBezTo>
                    <a:pt x="181" y="346"/>
                    <a:pt x="181" y="346"/>
                    <a:pt x="181" y="346"/>
                  </a:cubicBezTo>
                  <a:cubicBezTo>
                    <a:pt x="202" y="359"/>
                    <a:pt x="202" y="359"/>
                    <a:pt x="202" y="359"/>
                  </a:cubicBezTo>
                  <a:cubicBezTo>
                    <a:pt x="253" y="406"/>
                    <a:pt x="253" y="406"/>
                    <a:pt x="253" y="406"/>
                  </a:cubicBezTo>
                  <a:cubicBezTo>
                    <a:pt x="277" y="417"/>
                    <a:pt x="277" y="417"/>
                    <a:pt x="277" y="417"/>
                  </a:cubicBezTo>
                  <a:cubicBezTo>
                    <a:pt x="286" y="412"/>
                    <a:pt x="286" y="412"/>
                    <a:pt x="286" y="412"/>
                  </a:cubicBezTo>
                  <a:cubicBezTo>
                    <a:pt x="296" y="395"/>
                    <a:pt x="296" y="395"/>
                    <a:pt x="296" y="395"/>
                  </a:cubicBezTo>
                  <a:cubicBezTo>
                    <a:pt x="290" y="366"/>
                    <a:pt x="290" y="366"/>
                    <a:pt x="290" y="366"/>
                  </a:cubicBezTo>
                  <a:cubicBezTo>
                    <a:pt x="290" y="358"/>
                    <a:pt x="297" y="352"/>
                    <a:pt x="309" y="347"/>
                  </a:cubicBezTo>
                  <a:cubicBezTo>
                    <a:pt x="311" y="346"/>
                    <a:pt x="311" y="346"/>
                    <a:pt x="311" y="346"/>
                  </a:cubicBezTo>
                  <a:cubicBezTo>
                    <a:pt x="376" y="384"/>
                    <a:pt x="376" y="384"/>
                    <a:pt x="376" y="384"/>
                  </a:cubicBezTo>
                  <a:cubicBezTo>
                    <a:pt x="383" y="382"/>
                    <a:pt x="383" y="382"/>
                    <a:pt x="383" y="382"/>
                  </a:cubicBezTo>
                  <a:cubicBezTo>
                    <a:pt x="398" y="373"/>
                    <a:pt x="398" y="373"/>
                    <a:pt x="398" y="373"/>
                  </a:cubicBezTo>
                  <a:cubicBezTo>
                    <a:pt x="400" y="373"/>
                    <a:pt x="400" y="373"/>
                    <a:pt x="400" y="373"/>
                  </a:cubicBezTo>
                  <a:cubicBezTo>
                    <a:pt x="409" y="374"/>
                    <a:pt x="409" y="374"/>
                    <a:pt x="409" y="374"/>
                  </a:cubicBezTo>
                  <a:cubicBezTo>
                    <a:pt x="421" y="364"/>
                    <a:pt x="421" y="364"/>
                    <a:pt x="421" y="364"/>
                  </a:cubicBezTo>
                  <a:cubicBezTo>
                    <a:pt x="423" y="363"/>
                    <a:pt x="423" y="363"/>
                    <a:pt x="423" y="363"/>
                  </a:cubicBezTo>
                  <a:cubicBezTo>
                    <a:pt x="427" y="365"/>
                    <a:pt x="427" y="365"/>
                    <a:pt x="427" y="365"/>
                  </a:cubicBezTo>
                  <a:cubicBezTo>
                    <a:pt x="465" y="391"/>
                    <a:pt x="465" y="391"/>
                    <a:pt x="465" y="391"/>
                  </a:cubicBezTo>
                  <a:cubicBezTo>
                    <a:pt x="466" y="392"/>
                    <a:pt x="466" y="392"/>
                    <a:pt x="466" y="392"/>
                  </a:cubicBezTo>
                  <a:cubicBezTo>
                    <a:pt x="490" y="412"/>
                    <a:pt x="490" y="412"/>
                    <a:pt x="490" y="412"/>
                  </a:cubicBezTo>
                  <a:cubicBezTo>
                    <a:pt x="496" y="417"/>
                    <a:pt x="505" y="424"/>
                    <a:pt x="512" y="435"/>
                  </a:cubicBezTo>
                  <a:cubicBezTo>
                    <a:pt x="524" y="447"/>
                    <a:pt x="524" y="447"/>
                    <a:pt x="524" y="447"/>
                  </a:cubicBezTo>
                  <a:cubicBezTo>
                    <a:pt x="533" y="446"/>
                    <a:pt x="533" y="446"/>
                    <a:pt x="533" y="446"/>
                  </a:cubicBezTo>
                  <a:cubicBezTo>
                    <a:pt x="544" y="426"/>
                    <a:pt x="544" y="426"/>
                    <a:pt x="544" y="426"/>
                  </a:cubicBezTo>
                  <a:cubicBezTo>
                    <a:pt x="566" y="442"/>
                    <a:pt x="566" y="442"/>
                    <a:pt x="566" y="442"/>
                  </a:cubicBezTo>
                  <a:cubicBezTo>
                    <a:pt x="567" y="442"/>
                    <a:pt x="567" y="442"/>
                    <a:pt x="567" y="442"/>
                  </a:cubicBezTo>
                  <a:cubicBezTo>
                    <a:pt x="568" y="442"/>
                    <a:pt x="568" y="442"/>
                    <a:pt x="568" y="442"/>
                  </a:cubicBezTo>
                  <a:cubicBezTo>
                    <a:pt x="568" y="442"/>
                    <a:pt x="568" y="442"/>
                    <a:pt x="568" y="442"/>
                  </a:cubicBezTo>
                  <a:cubicBezTo>
                    <a:pt x="586" y="464"/>
                    <a:pt x="586" y="464"/>
                    <a:pt x="586" y="464"/>
                  </a:cubicBezTo>
                  <a:cubicBezTo>
                    <a:pt x="633" y="500"/>
                    <a:pt x="633" y="500"/>
                    <a:pt x="633" y="500"/>
                  </a:cubicBezTo>
                  <a:cubicBezTo>
                    <a:pt x="633" y="500"/>
                    <a:pt x="633" y="500"/>
                    <a:pt x="633" y="500"/>
                  </a:cubicBezTo>
                  <a:cubicBezTo>
                    <a:pt x="647" y="516"/>
                    <a:pt x="647" y="516"/>
                    <a:pt x="647" y="516"/>
                  </a:cubicBezTo>
                  <a:cubicBezTo>
                    <a:pt x="688" y="504"/>
                    <a:pt x="688" y="504"/>
                    <a:pt x="688" y="504"/>
                  </a:cubicBezTo>
                  <a:cubicBezTo>
                    <a:pt x="690" y="535"/>
                    <a:pt x="690" y="535"/>
                    <a:pt x="690" y="535"/>
                  </a:cubicBezTo>
                  <a:cubicBezTo>
                    <a:pt x="708" y="553"/>
                    <a:pt x="708" y="553"/>
                    <a:pt x="708" y="553"/>
                  </a:cubicBezTo>
                  <a:cubicBezTo>
                    <a:pt x="708" y="553"/>
                    <a:pt x="708" y="553"/>
                    <a:pt x="708" y="553"/>
                  </a:cubicBezTo>
                  <a:cubicBezTo>
                    <a:pt x="708" y="554"/>
                    <a:pt x="708" y="554"/>
                    <a:pt x="708" y="554"/>
                  </a:cubicBezTo>
                  <a:cubicBezTo>
                    <a:pt x="723" y="576"/>
                    <a:pt x="723" y="576"/>
                    <a:pt x="723" y="576"/>
                  </a:cubicBezTo>
                  <a:cubicBezTo>
                    <a:pt x="723" y="577"/>
                    <a:pt x="723" y="577"/>
                    <a:pt x="723" y="577"/>
                  </a:cubicBezTo>
                  <a:cubicBezTo>
                    <a:pt x="723" y="578"/>
                    <a:pt x="723" y="578"/>
                    <a:pt x="723" y="578"/>
                  </a:cubicBezTo>
                  <a:cubicBezTo>
                    <a:pt x="723" y="579"/>
                    <a:pt x="723" y="579"/>
                    <a:pt x="723" y="579"/>
                  </a:cubicBezTo>
                  <a:cubicBezTo>
                    <a:pt x="739" y="652"/>
                    <a:pt x="739" y="652"/>
                    <a:pt x="739" y="652"/>
                  </a:cubicBezTo>
                  <a:cubicBezTo>
                    <a:pt x="755" y="682"/>
                    <a:pt x="755" y="682"/>
                    <a:pt x="755" y="682"/>
                  </a:cubicBezTo>
                  <a:cubicBezTo>
                    <a:pt x="734" y="735"/>
                    <a:pt x="734" y="735"/>
                    <a:pt x="734" y="735"/>
                  </a:cubicBezTo>
                  <a:cubicBezTo>
                    <a:pt x="734" y="739"/>
                    <a:pt x="734" y="739"/>
                    <a:pt x="734" y="739"/>
                  </a:cubicBezTo>
                  <a:cubicBezTo>
                    <a:pt x="716" y="743"/>
                    <a:pt x="716" y="743"/>
                    <a:pt x="716" y="743"/>
                  </a:cubicBezTo>
                  <a:cubicBezTo>
                    <a:pt x="716" y="759"/>
                    <a:pt x="716" y="759"/>
                    <a:pt x="716" y="759"/>
                  </a:cubicBezTo>
                  <a:cubicBezTo>
                    <a:pt x="715" y="760"/>
                    <a:pt x="715" y="760"/>
                    <a:pt x="715" y="760"/>
                  </a:cubicBezTo>
                  <a:cubicBezTo>
                    <a:pt x="697" y="789"/>
                    <a:pt x="697" y="789"/>
                    <a:pt x="697" y="789"/>
                  </a:cubicBezTo>
                  <a:cubicBezTo>
                    <a:pt x="695" y="789"/>
                    <a:pt x="695" y="789"/>
                    <a:pt x="695" y="789"/>
                  </a:cubicBezTo>
                  <a:cubicBezTo>
                    <a:pt x="669" y="791"/>
                    <a:pt x="669" y="791"/>
                    <a:pt x="669" y="791"/>
                  </a:cubicBezTo>
                  <a:cubicBezTo>
                    <a:pt x="644" y="812"/>
                    <a:pt x="644" y="812"/>
                    <a:pt x="644" y="812"/>
                  </a:cubicBezTo>
                  <a:cubicBezTo>
                    <a:pt x="647" y="816"/>
                    <a:pt x="651" y="818"/>
                    <a:pt x="659" y="821"/>
                  </a:cubicBezTo>
                  <a:cubicBezTo>
                    <a:pt x="669" y="824"/>
                    <a:pt x="670" y="833"/>
                    <a:pt x="665" y="847"/>
                  </a:cubicBezTo>
                  <a:cubicBezTo>
                    <a:pt x="665" y="848"/>
                    <a:pt x="665" y="848"/>
                    <a:pt x="665" y="848"/>
                  </a:cubicBezTo>
                  <a:cubicBezTo>
                    <a:pt x="647" y="866"/>
                    <a:pt x="647" y="866"/>
                    <a:pt x="647" y="866"/>
                  </a:cubicBezTo>
                  <a:cubicBezTo>
                    <a:pt x="646" y="866"/>
                    <a:pt x="646" y="866"/>
                    <a:pt x="646" y="866"/>
                  </a:cubicBezTo>
                  <a:cubicBezTo>
                    <a:pt x="645" y="868"/>
                    <a:pt x="645" y="868"/>
                    <a:pt x="645" y="868"/>
                  </a:cubicBezTo>
                  <a:cubicBezTo>
                    <a:pt x="644" y="868"/>
                    <a:pt x="644" y="868"/>
                    <a:pt x="644" y="868"/>
                  </a:cubicBezTo>
                  <a:cubicBezTo>
                    <a:pt x="643" y="868"/>
                    <a:pt x="643" y="868"/>
                    <a:pt x="643" y="868"/>
                  </a:cubicBezTo>
                  <a:cubicBezTo>
                    <a:pt x="592" y="861"/>
                    <a:pt x="592" y="861"/>
                    <a:pt x="592" y="861"/>
                  </a:cubicBezTo>
                  <a:cubicBezTo>
                    <a:pt x="591" y="879"/>
                    <a:pt x="591" y="879"/>
                    <a:pt x="591" y="879"/>
                  </a:cubicBezTo>
                  <a:cubicBezTo>
                    <a:pt x="596" y="917"/>
                    <a:pt x="596" y="917"/>
                    <a:pt x="596" y="917"/>
                  </a:cubicBezTo>
                  <a:cubicBezTo>
                    <a:pt x="639" y="935"/>
                    <a:pt x="639" y="935"/>
                    <a:pt x="639" y="935"/>
                  </a:cubicBezTo>
                  <a:cubicBezTo>
                    <a:pt x="639" y="937"/>
                    <a:pt x="639" y="937"/>
                    <a:pt x="639" y="937"/>
                  </a:cubicBezTo>
                  <a:cubicBezTo>
                    <a:pt x="639" y="937"/>
                    <a:pt x="639" y="937"/>
                    <a:pt x="639" y="937"/>
                  </a:cubicBezTo>
                  <a:cubicBezTo>
                    <a:pt x="654" y="932"/>
                    <a:pt x="654" y="932"/>
                    <a:pt x="654" y="932"/>
                  </a:cubicBezTo>
                  <a:cubicBezTo>
                    <a:pt x="656" y="931"/>
                    <a:pt x="656" y="931"/>
                    <a:pt x="656" y="931"/>
                  </a:cubicBezTo>
                  <a:cubicBezTo>
                    <a:pt x="658" y="930"/>
                    <a:pt x="658" y="930"/>
                    <a:pt x="658" y="930"/>
                  </a:cubicBezTo>
                  <a:cubicBezTo>
                    <a:pt x="659" y="932"/>
                    <a:pt x="659" y="932"/>
                    <a:pt x="659" y="932"/>
                  </a:cubicBezTo>
                  <a:cubicBezTo>
                    <a:pt x="660" y="932"/>
                    <a:pt x="660" y="932"/>
                    <a:pt x="660" y="932"/>
                  </a:cubicBezTo>
                  <a:cubicBezTo>
                    <a:pt x="671" y="938"/>
                    <a:pt x="671" y="938"/>
                    <a:pt x="671" y="938"/>
                  </a:cubicBezTo>
                  <a:cubicBezTo>
                    <a:pt x="689" y="938"/>
                    <a:pt x="689" y="938"/>
                    <a:pt x="689" y="938"/>
                  </a:cubicBezTo>
                  <a:cubicBezTo>
                    <a:pt x="696" y="937"/>
                    <a:pt x="696" y="937"/>
                    <a:pt x="696" y="937"/>
                  </a:cubicBezTo>
                  <a:cubicBezTo>
                    <a:pt x="689" y="917"/>
                    <a:pt x="689" y="917"/>
                    <a:pt x="689" y="917"/>
                  </a:cubicBezTo>
                  <a:cubicBezTo>
                    <a:pt x="689" y="917"/>
                    <a:pt x="689" y="917"/>
                    <a:pt x="689" y="917"/>
                  </a:cubicBezTo>
                  <a:cubicBezTo>
                    <a:pt x="689" y="917"/>
                    <a:pt x="689" y="917"/>
                    <a:pt x="689" y="917"/>
                  </a:cubicBezTo>
                  <a:cubicBezTo>
                    <a:pt x="685" y="896"/>
                    <a:pt x="685" y="896"/>
                    <a:pt x="685" y="896"/>
                  </a:cubicBezTo>
                  <a:cubicBezTo>
                    <a:pt x="685" y="895"/>
                    <a:pt x="685" y="895"/>
                    <a:pt x="685" y="895"/>
                  </a:cubicBezTo>
                  <a:cubicBezTo>
                    <a:pt x="685" y="893"/>
                    <a:pt x="685" y="893"/>
                    <a:pt x="685" y="893"/>
                  </a:cubicBezTo>
                  <a:cubicBezTo>
                    <a:pt x="686" y="892"/>
                    <a:pt x="686" y="892"/>
                    <a:pt x="686" y="892"/>
                  </a:cubicBezTo>
                  <a:cubicBezTo>
                    <a:pt x="686" y="891"/>
                    <a:pt x="686" y="891"/>
                    <a:pt x="686" y="891"/>
                  </a:cubicBezTo>
                  <a:cubicBezTo>
                    <a:pt x="692" y="883"/>
                    <a:pt x="692" y="883"/>
                    <a:pt x="692" y="883"/>
                  </a:cubicBezTo>
                  <a:cubicBezTo>
                    <a:pt x="695" y="881"/>
                    <a:pt x="695" y="881"/>
                    <a:pt x="695" y="881"/>
                  </a:cubicBezTo>
                  <a:cubicBezTo>
                    <a:pt x="695" y="881"/>
                    <a:pt x="695" y="881"/>
                    <a:pt x="695" y="881"/>
                  </a:cubicBezTo>
                  <a:cubicBezTo>
                    <a:pt x="696" y="880"/>
                    <a:pt x="696" y="880"/>
                    <a:pt x="696" y="880"/>
                  </a:cubicBezTo>
                  <a:cubicBezTo>
                    <a:pt x="707" y="864"/>
                    <a:pt x="707" y="864"/>
                    <a:pt x="707" y="864"/>
                  </a:cubicBezTo>
                  <a:cubicBezTo>
                    <a:pt x="708" y="863"/>
                    <a:pt x="708" y="863"/>
                    <a:pt x="708" y="863"/>
                  </a:cubicBezTo>
                  <a:cubicBezTo>
                    <a:pt x="727" y="848"/>
                    <a:pt x="727" y="848"/>
                    <a:pt x="727" y="848"/>
                  </a:cubicBezTo>
                  <a:cubicBezTo>
                    <a:pt x="728" y="848"/>
                    <a:pt x="728" y="848"/>
                    <a:pt x="728" y="848"/>
                  </a:cubicBezTo>
                  <a:cubicBezTo>
                    <a:pt x="728" y="847"/>
                    <a:pt x="728" y="847"/>
                    <a:pt x="728" y="847"/>
                  </a:cubicBezTo>
                  <a:cubicBezTo>
                    <a:pt x="729" y="847"/>
                    <a:pt x="729" y="847"/>
                    <a:pt x="729" y="847"/>
                  </a:cubicBezTo>
                  <a:cubicBezTo>
                    <a:pt x="729" y="847"/>
                    <a:pt x="729" y="847"/>
                    <a:pt x="729" y="847"/>
                  </a:cubicBezTo>
                  <a:cubicBezTo>
                    <a:pt x="753" y="844"/>
                    <a:pt x="753" y="844"/>
                    <a:pt x="753" y="844"/>
                  </a:cubicBezTo>
                  <a:cubicBezTo>
                    <a:pt x="753" y="850"/>
                    <a:pt x="753" y="850"/>
                    <a:pt x="753" y="850"/>
                  </a:cubicBezTo>
                  <a:cubicBezTo>
                    <a:pt x="753" y="858"/>
                    <a:pt x="754" y="863"/>
                    <a:pt x="755" y="866"/>
                  </a:cubicBezTo>
                  <a:cubicBezTo>
                    <a:pt x="759" y="876"/>
                    <a:pt x="759" y="876"/>
                    <a:pt x="759" y="876"/>
                  </a:cubicBezTo>
                  <a:cubicBezTo>
                    <a:pt x="765" y="889"/>
                    <a:pt x="765" y="889"/>
                    <a:pt x="765" y="889"/>
                  </a:cubicBezTo>
                  <a:cubicBezTo>
                    <a:pt x="786" y="901"/>
                    <a:pt x="786" y="901"/>
                    <a:pt x="786" y="901"/>
                  </a:cubicBezTo>
                  <a:cubicBezTo>
                    <a:pt x="844" y="906"/>
                    <a:pt x="844" y="906"/>
                    <a:pt x="844" y="906"/>
                  </a:cubicBezTo>
                  <a:cubicBezTo>
                    <a:pt x="847" y="906"/>
                    <a:pt x="847" y="906"/>
                    <a:pt x="847" y="906"/>
                  </a:cubicBezTo>
                  <a:cubicBezTo>
                    <a:pt x="850" y="906"/>
                    <a:pt x="850" y="906"/>
                    <a:pt x="850" y="906"/>
                  </a:cubicBezTo>
                  <a:cubicBezTo>
                    <a:pt x="850" y="910"/>
                    <a:pt x="850" y="910"/>
                    <a:pt x="850" y="910"/>
                  </a:cubicBezTo>
                  <a:cubicBezTo>
                    <a:pt x="850" y="912"/>
                    <a:pt x="850" y="912"/>
                    <a:pt x="850" y="912"/>
                  </a:cubicBezTo>
                  <a:cubicBezTo>
                    <a:pt x="848" y="931"/>
                    <a:pt x="848" y="931"/>
                    <a:pt x="848" y="931"/>
                  </a:cubicBezTo>
                  <a:cubicBezTo>
                    <a:pt x="865" y="949"/>
                    <a:pt x="865" y="949"/>
                    <a:pt x="865" y="949"/>
                  </a:cubicBezTo>
                  <a:cubicBezTo>
                    <a:pt x="877" y="954"/>
                    <a:pt x="877" y="954"/>
                    <a:pt x="877" y="954"/>
                  </a:cubicBezTo>
                  <a:cubicBezTo>
                    <a:pt x="879" y="955"/>
                    <a:pt x="879" y="955"/>
                    <a:pt x="879" y="955"/>
                  </a:cubicBezTo>
                  <a:cubicBezTo>
                    <a:pt x="879" y="956"/>
                    <a:pt x="879" y="956"/>
                    <a:pt x="879" y="956"/>
                  </a:cubicBezTo>
                  <a:cubicBezTo>
                    <a:pt x="880" y="958"/>
                    <a:pt x="880" y="958"/>
                    <a:pt x="880" y="958"/>
                  </a:cubicBezTo>
                  <a:cubicBezTo>
                    <a:pt x="880" y="965"/>
                    <a:pt x="880" y="965"/>
                    <a:pt x="880" y="965"/>
                  </a:cubicBezTo>
                  <a:cubicBezTo>
                    <a:pt x="880" y="976"/>
                    <a:pt x="880" y="976"/>
                    <a:pt x="880" y="976"/>
                  </a:cubicBezTo>
                  <a:cubicBezTo>
                    <a:pt x="875" y="997"/>
                    <a:pt x="875" y="997"/>
                    <a:pt x="875" y="997"/>
                  </a:cubicBezTo>
                  <a:cubicBezTo>
                    <a:pt x="882" y="1002"/>
                    <a:pt x="882" y="1002"/>
                    <a:pt x="882" y="1002"/>
                  </a:cubicBezTo>
                  <a:cubicBezTo>
                    <a:pt x="891" y="1001"/>
                    <a:pt x="898" y="1001"/>
                    <a:pt x="906" y="1007"/>
                  </a:cubicBezTo>
                  <a:cubicBezTo>
                    <a:pt x="930" y="1018"/>
                    <a:pt x="930" y="1018"/>
                    <a:pt x="930" y="1018"/>
                  </a:cubicBezTo>
                  <a:cubicBezTo>
                    <a:pt x="945" y="1007"/>
                    <a:pt x="945" y="1007"/>
                    <a:pt x="945" y="1007"/>
                  </a:cubicBezTo>
                  <a:cubicBezTo>
                    <a:pt x="961" y="990"/>
                    <a:pt x="961" y="990"/>
                    <a:pt x="961" y="990"/>
                  </a:cubicBezTo>
                  <a:cubicBezTo>
                    <a:pt x="962" y="982"/>
                    <a:pt x="962" y="982"/>
                    <a:pt x="962" y="982"/>
                  </a:cubicBezTo>
                  <a:cubicBezTo>
                    <a:pt x="963" y="980"/>
                    <a:pt x="963" y="980"/>
                    <a:pt x="963" y="980"/>
                  </a:cubicBezTo>
                  <a:cubicBezTo>
                    <a:pt x="965" y="979"/>
                    <a:pt x="965" y="979"/>
                    <a:pt x="965" y="979"/>
                  </a:cubicBezTo>
                  <a:cubicBezTo>
                    <a:pt x="967" y="977"/>
                    <a:pt x="967" y="977"/>
                    <a:pt x="967" y="977"/>
                  </a:cubicBezTo>
                  <a:cubicBezTo>
                    <a:pt x="967" y="975"/>
                    <a:pt x="967" y="975"/>
                    <a:pt x="967" y="975"/>
                  </a:cubicBezTo>
                  <a:cubicBezTo>
                    <a:pt x="962" y="953"/>
                    <a:pt x="962" y="953"/>
                    <a:pt x="962" y="953"/>
                  </a:cubicBezTo>
                  <a:cubicBezTo>
                    <a:pt x="961" y="941"/>
                    <a:pt x="961" y="941"/>
                    <a:pt x="961" y="941"/>
                  </a:cubicBezTo>
                  <a:cubicBezTo>
                    <a:pt x="960" y="940"/>
                    <a:pt x="960" y="940"/>
                    <a:pt x="960" y="940"/>
                  </a:cubicBezTo>
                  <a:cubicBezTo>
                    <a:pt x="960" y="939"/>
                    <a:pt x="960" y="939"/>
                    <a:pt x="960" y="939"/>
                  </a:cubicBezTo>
                  <a:cubicBezTo>
                    <a:pt x="961" y="938"/>
                    <a:pt x="961" y="938"/>
                    <a:pt x="961" y="938"/>
                  </a:cubicBezTo>
                  <a:cubicBezTo>
                    <a:pt x="961" y="937"/>
                    <a:pt x="961" y="937"/>
                    <a:pt x="961" y="937"/>
                  </a:cubicBezTo>
                  <a:cubicBezTo>
                    <a:pt x="969" y="923"/>
                    <a:pt x="969" y="923"/>
                    <a:pt x="969" y="923"/>
                  </a:cubicBezTo>
                  <a:cubicBezTo>
                    <a:pt x="970" y="922"/>
                    <a:pt x="970" y="922"/>
                    <a:pt x="970" y="922"/>
                  </a:cubicBezTo>
                  <a:cubicBezTo>
                    <a:pt x="970" y="922"/>
                    <a:pt x="970" y="922"/>
                    <a:pt x="970" y="922"/>
                  </a:cubicBezTo>
                  <a:cubicBezTo>
                    <a:pt x="987" y="911"/>
                    <a:pt x="987" y="911"/>
                    <a:pt x="987" y="911"/>
                  </a:cubicBezTo>
                  <a:cubicBezTo>
                    <a:pt x="988" y="911"/>
                    <a:pt x="988" y="911"/>
                    <a:pt x="988" y="911"/>
                  </a:cubicBezTo>
                  <a:cubicBezTo>
                    <a:pt x="1023" y="911"/>
                    <a:pt x="1023" y="911"/>
                    <a:pt x="1023" y="911"/>
                  </a:cubicBezTo>
                  <a:cubicBezTo>
                    <a:pt x="1028" y="908"/>
                    <a:pt x="1028" y="908"/>
                    <a:pt x="1028" y="908"/>
                  </a:cubicBezTo>
                  <a:cubicBezTo>
                    <a:pt x="1027" y="891"/>
                    <a:pt x="1027" y="891"/>
                    <a:pt x="1027" y="891"/>
                  </a:cubicBezTo>
                  <a:cubicBezTo>
                    <a:pt x="1022" y="875"/>
                    <a:pt x="1022" y="875"/>
                    <a:pt x="1022" y="875"/>
                  </a:cubicBezTo>
                  <a:cubicBezTo>
                    <a:pt x="1010" y="856"/>
                    <a:pt x="1010" y="856"/>
                    <a:pt x="1010" y="856"/>
                  </a:cubicBezTo>
                  <a:cubicBezTo>
                    <a:pt x="1009" y="855"/>
                    <a:pt x="1009" y="855"/>
                    <a:pt x="1009" y="855"/>
                  </a:cubicBezTo>
                  <a:cubicBezTo>
                    <a:pt x="1009" y="854"/>
                    <a:pt x="1009" y="854"/>
                    <a:pt x="1009" y="854"/>
                  </a:cubicBezTo>
                  <a:cubicBezTo>
                    <a:pt x="1009" y="827"/>
                    <a:pt x="1009" y="827"/>
                    <a:pt x="1009" y="827"/>
                  </a:cubicBezTo>
                  <a:cubicBezTo>
                    <a:pt x="1009" y="826"/>
                    <a:pt x="1009" y="826"/>
                    <a:pt x="1009" y="826"/>
                  </a:cubicBezTo>
                  <a:cubicBezTo>
                    <a:pt x="1009" y="826"/>
                    <a:pt x="1009" y="826"/>
                    <a:pt x="1009" y="826"/>
                  </a:cubicBezTo>
                  <a:cubicBezTo>
                    <a:pt x="1015" y="810"/>
                    <a:pt x="1015" y="810"/>
                    <a:pt x="1015" y="810"/>
                  </a:cubicBezTo>
                  <a:cubicBezTo>
                    <a:pt x="1015" y="810"/>
                    <a:pt x="1015" y="810"/>
                    <a:pt x="1015" y="810"/>
                  </a:cubicBezTo>
                  <a:cubicBezTo>
                    <a:pt x="1017" y="809"/>
                    <a:pt x="1017" y="809"/>
                    <a:pt x="1017" y="809"/>
                  </a:cubicBezTo>
                  <a:cubicBezTo>
                    <a:pt x="1017" y="809"/>
                    <a:pt x="1017" y="809"/>
                    <a:pt x="1017" y="809"/>
                  </a:cubicBezTo>
                  <a:cubicBezTo>
                    <a:pt x="1045" y="768"/>
                    <a:pt x="1045" y="768"/>
                    <a:pt x="1045" y="768"/>
                  </a:cubicBezTo>
                  <a:cubicBezTo>
                    <a:pt x="1046" y="767"/>
                    <a:pt x="1046" y="767"/>
                    <a:pt x="1046" y="767"/>
                  </a:cubicBezTo>
                  <a:cubicBezTo>
                    <a:pt x="1047" y="767"/>
                    <a:pt x="1047" y="767"/>
                    <a:pt x="1047" y="767"/>
                  </a:cubicBezTo>
                  <a:cubicBezTo>
                    <a:pt x="1049" y="766"/>
                    <a:pt x="1049" y="766"/>
                    <a:pt x="1049" y="766"/>
                  </a:cubicBezTo>
                  <a:cubicBezTo>
                    <a:pt x="1056" y="766"/>
                    <a:pt x="1056" y="766"/>
                    <a:pt x="1056" y="766"/>
                  </a:cubicBezTo>
                  <a:cubicBezTo>
                    <a:pt x="1066" y="767"/>
                    <a:pt x="1066" y="767"/>
                    <a:pt x="1066" y="767"/>
                  </a:cubicBezTo>
                  <a:cubicBezTo>
                    <a:pt x="1090" y="781"/>
                    <a:pt x="1090" y="781"/>
                    <a:pt x="1090" y="781"/>
                  </a:cubicBezTo>
                  <a:cubicBezTo>
                    <a:pt x="1106" y="785"/>
                    <a:pt x="1106" y="785"/>
                    <a:pt x="1106" y="785"/>
                  </a:cubicBezTo>
                  <a:cubicBezTo>
                    <a:pt x="1108" y="778"/>
                    <a:pt x="1108" y="778"/>
                    <a:pt x="1108" y="778"/>
                  </a:cubicBezTo>
                  <a:cubicBezTo>
                    <a:pt x="1105" y="776"/>
                    <a:pt x="1105" y="776"/>
                    <a:pt x="1105" y="776"/>
                  </a:cubicBezTo>
                  <a:cubicBezTo>
                    <a:pt x="1105" y="772"/>
                    <a:pt x="1105" y="772"/>
                    <a:pt x="1105" y="772"/>
                  </a:cubicBezTo>
                  <a:cubicBezTo>
                    <a:pt x="1105" y="766"/>
                    <a:pt x="1108" y="761"/>
                    <a:pt x="1115" y="755"/>
                  </a:cubicBezTo>
                  <a:cubicBezTo>
                    <a:pt x="1134" y="742"/>
                    <a:pt x="1134" y="742"/>
                    <a:pt x="1134" y="742"/>
                  </a:cubicBezTo>
                  <a:cubicBezTo>
                    <a:pt x="1135" y="741"/>
                    <a:pt x="1135" y="741"/>
                    <a:pt x="1135" y="741"/>
                  </a:cubicBezTo>
                  <a:cubicBezTo>
                    <a:pt x="1135" y="741"/>
                    <a:pt x="1135" y="741"/>
                    <a:pt x="1135" y="741"/>
                  </a:cubicBezTo>
                  <a:cubicBezTo>
                    <a:pt x="1135" y="740"/>
                    <a:pt x="1135" y="740"/>
                    <a:pt x="1135" y="740"/>
                  </a:cubicBezTo>
                  <a:cubicBezTo>
                    <a:pt x="1145" y="736"/>
                    <a:pt x="1152" y="734"/>
                    <a:pt x="1156" y="734"/>
                  </a:cubicBezTo>
                  <a:cubicBezTo>
                    <a:pt x="1173" y="732"/>
                    <a:pt x="1173" y="732"/>
                    <a:pt x="1173" y="732"/>
                  </a:cubicBezTo>
                  <a:cubicBezTo>
                    <a:pt x="1175" y="732"/>
                    <a:pt x="1175" y="732"/>
                    <a:pt x="1175" y="732"/>
                  </a:cubicBezTo>
                  <a:cubicBezTo>
                    <a:pt x="1175" y="732"/>
                    <a:pt x="1175" y="732"/>
                    <a:pt x="1175" y="732"/>
                  </a:cubicBezTo>
                  <a:cubicBezTo>
                    <a:pt x="1185" y="734"/>
                    <a:pt x="1185" y="734"/>
                    <a:pt x="1185" y="734"/>
                  </a:cubicBezTo>
                  <a:cubicBezTo>
                    <a:pt x="1193" y="708"/>
                    <a:pt x="1193" y="708"/>
                    <a:pt x="1193" y="708"/>
                  </a:cubicBezTo>
                  <a:cubicBezTo>
                    <a:pt x="1193" y="690"/>
                    <a:pt x="1193" y="690"/>
                    <a:pt x="1193" y="690"/>
                  </a:cubicBezTo>
                  <a:cubicBezTo>
                    <a:pt x="1193" y="678"/>
                    <a:pt x="1193" y="671"/>
                    <a:pt x="1196" y="669"/>
                  </a:cubicBezTo>
                  <a:cubicBezTo>
                    <a:pt x="1203" y="655"/>
                    <a:pt x="1203" y="655"/>
                    <a:pt x="1203" y="655"/>
                  </a:cubicBezTo>
                  <a:cubicBezTo>
                    <a:pt x="1194" y="643"/>
                    <a:pt x="1194" y="643"/>
                    <a:pt x="1194" y="643"/>
                  </a:cubicBezTo>
                  <a:cubicBezTo>
                    <a:pt x="1181" y="634"/>
                    <a:pt x="1181" y="634"/>
                    <a:pt x="1181" y="634"/>
                  </a:cubicBezTo>
                  <a:cubicBezTo>
                    <a:pt x="1155" y="627"/>
                    <a:pt x="1155" y="627"/>
                    <a:pt x="1155" y="627"/>
                  </a:cubicBezTo>
                  <a:cubicBezTo>
                    <a:pt x="1149" y="627"/>
                    <a:pt x="1140" y="621"/>
                    <a:pt x="1124" y="608"/>
                  </a:cubicBezTo>
                  <a:cubicBezTo>
                    <a:pt x="1108" y="600"/>
                    <a:pt x="1108" y="600"/>
                    <a:pt x="1108" y="600"/>
                  </a:cubicBezTo>
                  <a:cubicBezTo>
                    <a:pt x="1107" y="600"/>
                    <a:pt x="1107" y="600"/>
                    <a:pt x="1107" y="600"/>
                  </a:cubicBezTo>
                  <a:cubicBezTo>
                    <a:pt x="1106" y="599"/>
                    <a:pt x="1106" y="599"/>
                    <a:pt x="1106" y="599"/>
                  </a:cubicBezTo>
                  <a:cubicBezTo>
                    <a:pt x="1087" y="576"/>
                    <a:pt x="1087" y="576"/>
                    <a:pt x="1087" y="576"/>
                  </a:cubicBezTo>
                  <a:cubicBezTo>
                    <a:pt x="1069" y="576"/>
                    <a:pt x="1069" y="576"/>
                    <a:pt x="1069" y="576"/>
                  </a:cubicBezTo>
                  <a:cubicBezTo>
                    <a:pt x="1068" y="575"/>
                    <a:pt x="1068" y="575"/>
                    <a:pt x="1068" y="575"/>
                  </a:cubicBezTo>
                  <a:cubicBezTo>
                    <a:pt x="1067" y="575"/>
                    <a:pt x="1067" y="575"/>
                    <a:pt x="1067" y="575"/>
                  </a:cubicBezTo>
                  <a:cubicBezTo>
                    <a:pt x="1051" y="567"/>
                    <a:pt x="1051" y="567"/>
                    <a:pt x="1051" y="567"/>
                  </a:cubicBezTo>
                  <a:cubicBezTo>
                    <a:pt x="1042" y="579"/>
                    <a:pt x="1042" y="579"/>
                    <a:pt x="1042" y="579"/>
                  </a:cubicBezTo>
                  <a:cubicBezTo>
                    <a:pt x="1040" y="629"/>
                    <a:pt x="1040" y="629"/>
                    <a:pt x="1040" y="629"/>
                  </a:cubicBezTo>
                  <a:cubicBezTo>
                    <a:pt x="1043" y="648"/>
                    <a:pt x="1043" y="648"/>
                    <a:pt x="1043" y="648"/>
                  </a:cubicBezTo>
                  <a:cubicBezTo>
                    <a:pt x="1050" y="648"/>
                    <a:pt x="1050" y="648"/>
                    <a:pt x="1050" y="648"/>
                  </a:cubicBezTo>
                  <a:cubicBezTo>
                    <a:pt x="1051" y="649"/>
                    <a:pt x="1051" y="649"/>
                    <a:pt x="1051" y="649"/>
                  </a:cubicBezTo>
                  <a:cubicBezTo>
                    <a:pt x="1066" y="653"/>
                    <a:pt x="1066" y="653"/>
                    <a:pt x="1066" y="653"/>
                  </a:cubicBezTo>
                  <a:cubicBezTo>
                    <a:pt x="1066" y="654"/>
                    <a:pt x="1066" y="654"/>
                    <a:pt x="1066" y="654"/>
                  </a:cubicBezTo>
                  <a:cubicBezTo>
                    <a:pt x="1066" y="655"/>
                    <a:pt x="1066" y="655"/>
                    <a:pt x="1066" y="655"/>
                  </a:cubicBezTo>
                  <a:cubicBezTo>
                    <a:pt x="1073" y="673"/>
                    <a:pt x="1073" y="673"/>
                    <a:pt x="1073" y="673"/>
                  </a:cubicBezTo>
                  <a:cubicBezTo>
                    <a:pt x="1075" y="673"/>
                    <a:pt x="1075" y="673"/>
                    <a:pt x="1075" y="673"/>
                  </a:cubicBezTo>
                  <a:cubicBezTo>
                    <a:pt x="1075" y="674"/>
                    <a:pt x="1075" y="674"/>
                    <a:pt x="1075" y="674"/>
                  </a:cubicBezTo>
                  <a:cubicBezTo>
                    <a:pt x="1075" y="674"/>
                    <a:pt x="1075" y="674"/>
                    <a:pt x="1075" y="674"/>
                  </a:cubicBezTo>
                  <a:cubicBezTo>
                    <a:pt x="1075" y="675"/>
                    <a:pt x="1075" y="675"/>
                    <a:pt x="1075" y="675"/>
                  </a:cubicBezTo>
                  <a:cubicBezTo>
                    <a:pt x="1070" y="708"/>
                    <a:pt x="1070" y="708"/>
                    <a:pt x="1070" y="708"/>
                  </a:cubicBezTo>
                  <a:cubicBezTo>
                    <a:pt x="1070" y="710"/>
                    <a:pt x="1070" y="710"/>
                    <a:pt x="1070" y="710"/>
                  </a:cubicBezTo>
                  <a:cubicBezTo>
                    <a:pt x="1070" y="711"/>
                    <a:pt x="1070" y="711"/>
                    <a:pt x="1070" y="711"/>
                  </a:cubicBezTo>
                  <a:cubicBezTo>
                    <a:pt x="1069" y="712"/>
                    <a:pt x="1069" y="712"/>
                    <a:pt x="1069" y="712"/>
                  </a:cubicBezTo>
                  <a:cubicBezTo>
                    <a:pt x="1064" y="715"/>
                    <a:pt x="1060" y="717"/>
                    <a:pt x="1055" y="721"/>
                  </a:cubicBezTo>
                  <a:cubicBezTo>
                    <a:pt x="1052" y="722"/>
                    <a:pt x="1052" y="722"/>
                    <a:pt x="1052" y="722"/>
                  </a:cubicBezTo>
                  <a:cubicBezTo>
                    <a:pt x="1051" y="721"/>
                    <a:pt x="1051" y="721"/>
                    <a:pt x="1051" y="721"/>
                  </a:cubicBezTo>
                  <a:cubicBezTo>
                    <a:pt x="1050" y="721"/>
                    <a:pt x="1050" y="721"/>
                    <a:pt x="1050" y="721"/>
                  </a:cubicBezTo>
                  <a:cubicBezTo>
                    <a:pt x="1043" y="719"/>
                    <a:pt x="1043" y="719"/>
                    <a:pt x="1043" y="719"/>
                  </a:cubicBezTo>
                  <a:cubicBezTo>
                    <a:pt x="1026" y="725"/>
                    <a:pt x="1026" y="725"/>
                    <a:pt x="1026" y="725"/>
                  </a:cubicBezTo>
                  <a:cubicBezTo>
                    <a:pt x="1025" y="725"/>
                    <a:pt x="1025" y="725"/>
                    <a:pt x="1025" y="725"/>
                  </a:cubicBezTo>
                  <a:cubicBezTo>
                    <a:pt x="1026" y="728"/>
                    <a:pt x="1026" y="728"/>
                    <a:pt x="1026" y="728"/>
                  </a:cubicBezTo>
                  <a:cubicBezTo>
                    <a:pt x="1027" y="729"/>
                    <a:pt x="1027" y="729"/>
                    <a:pt x="1027" y="729"/>
                  </a:cubicBezTo>
                  <a:cubicBezTo>
                    <a:pt x="1030" y="758"/>
                    <a:pt x="1030" y="758"/>
                    <a:pt x="1030" y="758"/>
                  </a:cubicBezTo>
                  <a:cubicBezTo>
                    <a:pt x="1030" y="762"/>
                    <a:pt x="1028" y="764"/>
                    <a:pt x="1024" y="765"/>
                  </a:cubicBezTo>
                  <a:cubicBezTo>
                    <a:pt x="1011" y="765"/>
                    <a:pt x="1011" y="765"/>
                    <a:pt x="1011" y="765"/>
                  </a:cubicBezTo>
                  <a:cubicBezTo>
                    <a:pt x="1005" y="764"/>
                    <a:pt x="1002" y="762"/>
                    <a:pt x="999" y="759"/>
                  </a:cubicBezTo>
                  <a:cubicBezTo>
                    <a:pt x="986" y="749"/>
                    <a:pt x="986" y="749"/>
                    <a:pt x="986" y="749"/>
                  </a:cubicBezTo>
                  <a:cubicBezTo>
                    <a:pt x="985" y="748"/>
                    <a:pt x="985" y="748"/>
                    <a:pt x="985" y="748"/>
                  </a:cubicBezTo>
                  <a:cubicBezTo>
                    <a:pt x="984" y="748"/>
                    <a:pt x="984" y="748"/>
                    <a:pt x="984" y="748"/>
                  </a:cubicBezTo>
                  <a:cubicBezTo>
                    <a:pt x="984" y="747"/>
                    <a:pt x="984" y="747"/>
                    <a:pt x="984" y="747"/>
                  </a:cubicBezTo>
                  <a:cubicBezTo>
                    <a:pt x="976" y="729"/>
                    <a:pt x="976" y="729"/>
                    <a:pt x="976" y="729"/>
                  </a:cubicBezTo>
                  <a:cubicBezTo>
                    <a:pt x="974" y="727"/>
                    <a:pt x="969" y="724"/>
                    <a:pt x="958" y="721"/>
                  </a:cubicBezTo>
                  <a:cubicBezTo>
                    <a:pt x="957" y="721"/>
                    <a:pt x="957" y="721"/>
                    <a:pt x="957" y="721"/>
                  </a:cubicBezTo>
                  <a:cubicBezTo>
                    <a:pt x="956" y="721"/>
                    <a:pt x="956" y="721"/>
                    <a:pt x="956" y="721"/>
                  </a:cubicBezTo>
                  <a:cubicBezTo>
                    <a:pt x="942" y="710"/>
                    <a:pt x="942" y="710"/>
                    <a:pt x="942" y="710"/>
                  </a:cubicBezTo>
                  <a:cubicBezTo>
                    <a:pt x="939" y="710"/>
                    <a:pt x="939" y="710"/>
                    <a:pt x="939" y="710"/>
                  </a:cubicBezTo>
                  <a:cubicBezTo>
                    <a:pt x="939" y="708"/>
                    <a:pt x="939" y="708"/>
                    <a:pt x="939" y="708"/>
                  </a:cubicBezTo>
                  <a:cubicBezTo>
                    <a:pt x="939" y="708"/>
                    <a:pt x="939" y="708"/>
                    <a:pt x="939" y="708"/>
                  </a:cubicBezTo>
                  <a:cubicBezTo>
                    <a:pt x="935" y="690"/>
                    <a:pt x="935" y="690"/>
                    <a:pt x="935" y="690"/>
                  </a:cubicBezTo>
                  <a:cubicBezTo>
                    <a:pt x="937" y="676"/>
                    <a:pt x="937" y="676"/>
                    <a:pt x="937" y="676"/>
                  </a:cubicBezTo>
                  <a:cubicBezTo>
                    <a:pt x="938" y="676"/>
                    <a:pt x="938" y="676"/>
                    <a:pt x="938" y="676"/>
                  </a:cubicBezTo>
                  <a:cubicBezTo>
                    <a:pt x="938" y="675"/>
                    <a:pt x="938" y="675"/>
                    <a:pt x="938" y="675"/>
                  </a:cubicBezTo>
                  <a:cubicBezTo>
                    <a:pt x="938" y="675"/>
                    <a:pt x="938" y="675"/>
                    <a:pt x="938" y="675"/>
                  </a:cubicBezTo>
                  <a:cubicBezTo>
                    <a:pt x="945" y="668"/>
                    <a:pt x="945" y="668"/>
                    <a:pt x="945" y="668"/>
                  </a:cubicBezTo>
                  <a:cubicBezTo>
                    <a:pt x="945" y="663"/>
                    <a:pt x="945" y="663"/>
                    <a:pt x="945" y="663"/>
                  </a:cubicBezTo>
                  <a:cubicBezTo>
                    <a:pt x="938" y="644"/>
                    <a:pt x="938" y="644"/>
                    <a:pt x="938" y="644"/>
                  </a:cubicBezTo>
                  <a:cubicBezTo>
                    <a:pt x="924" y="630"/>
                    <a:pt x="924" y="630"/>
                    <a:pt x="924" y="630"/>
                  </a:cubicBezTo>
                  <a:cubicBezTo>
                    <a:pt x="924" y="628"/>
                    <a:pt x="924" y="628"/>
                    <a:pt x="924" y="628"/>
                  </a:cubicBezTo>
                  <a:cubicBezTo>
                    <a:pt x="919" y="584"/>
                    <a:pt x="919" y="584"/>
                    <a:pt x="919" y="584"/>
                  </a:cubicBezTo>
                  <a:cubicBezTo>
                    <a:pt x="909" y="574"/>
                    <a:pt x="909" y="574"/>
                    <a:pt x="909" y="574"/>
                  </a:cubicBezTo>
                  <a:cubicBezTo>
                    <a:pt x="908" y="574"/>
                    <a:pt x="908" y="574"/>
                    <a:pt x="908" y="574"/>
                  </a:cubicBezTo>
                  <a:cubicBezTo>
                    <a:pt x="907" y="573"/>
                    <a:pt x="907" y="573"/>
                    <a:pt x="907" y="573"/>
                  </a:cubicBezTo>
                  <a:cubicBezTo>
                    <a:pt x="907" y="573"/>
                    <a:pt x="907" y="573"/>
                    <a:pt x="907" y="573"/>
                  </a:cubicBezTo>
                  <a:cubicBezTo>
                    <a:pt x="898" y="553"/>
                    <a:pt x="898" y="553"/>
                    <a:pt x="898" y="553"/>
                  </a:cubicBezTo>
                  <a:cubicBezTo>
                    <a:pt x="860" y="549"/>
                    <a:pt x="860" y="549"/>
                    <a:pt x="860" y="549"/>
                  </a:cubicBezTo>
                  <a:cubicBezTo>
                    <a:pt x="851" y="545"/>
                    <a:pt x="844" y="539"/>
                    <a:pt x="840" y="531"/>
                  </a:cubicBezTo>
                  <a:cubicBezTo>
                    <a:pt x="823" y="531"/>
                    <a:pt x="823" y="531"/>
                    <a:pt x="823" y="531"/>
                  </a:cubicBezTo>
                  <a:cubicBezTo>
                    <a:pt x="817" y="529"/>
                    <a:pt x="811" y="524"/>
                    <a:pt x="803" y="517"/>
                  </a:cubicBezTo>
                  <a:cubicBezTo>
                    <a:pt x="801" y="515"/>
                    <a:pt x="801" y="515"/>
                    <a:pt x="801" y="515"/>
                  </a:cubicBezTo>
                  <a:cubicBezTo>
                    <a:pt x="797" y="511"/>
                    <a:pt x="793" y="504"/>
                    <a:pt x="789" y="496"/>
                  </a:cubicBezTo>
                  <a:cubicBezTo>
                    <a:pt x="789" y="496"/>
                    <a:pt x="789" y="496"/>
                    <a:pt x="789" y="496"/>
                  </a:cubicBezTo>
                  <a:cubicBezTo>
                    <a:pt x="787" y="495"/>
                    <a:pt x="787" y="495"/>
                    <a:pt x="787" y="495"/>
                  </a:cubicBezTo>
                  <a:cubicBezTo>
                    <a:pt x="784" y="478"/>
                    <a:pt x="784" y="478"/>
                    <a:pt x="784" y="478"/>
                  </a:cubicBezTo>
                  <a:cubicBezTo>
                    <a:pt x="784" y="478"/>
                    <a:pt x="784" y="478"/>
                    <a:pt x="784" y="478"/>
                  </a:cubicBezTo>
                  <a:cubicBezTo>
                    <a:pt x="784" y="477"/>
                    <a:pt x="784" y="477"/>
                    <a:pt x="784" y="477"/>
                  </a:cubicBezTo>
                  <a:cubicBezTo>
                    <a:pt x="784" y="476"/>
                    <a:pt x="784" y="476"/>
                    <a:pt x="784" y="476"/>
                  </a:cubicBezTo>
                  <a:cubicBezTo>
                    <a:pt x="784" y="476"/>
                    <a:pt x="784" y="476"/>
                    <a:pt x="784" y="476"/>
                  </a:cubicBezTo>
                  <a:cubicBezTo>
                    <a:pt x="791" y="443"/>
                    <a:pt x="791" y="443"/>
                    <a:pt x="791" y="443"/>
                  </a:cubicBezTo>
                  <a:cubicBezTo>
                    <a:pt x="791" y="442"/>
                    <a:pt x="791" y="442"/>
                    <a:pt x="791" y="442"/>
                  </a:cubicBezTo>
                  <a:cubicBezTo>
                    <a:pt x="797" y="428"/>
                    <a:pt x="797" y="428"/>
                    <a:pt x="797" y="428"/>
                  </a:cubicBezTo>
                  <a:cubicBezTo>
                    <a:pt x="797" y="427"/>
                    <a:pt x="797" y="427"/>
                    <a:pt x="797" y="427"/>
                  </a:cubicBezTo>
                  <a:cubicBezTo>
                    <a:pt x="797" y="426"/>
                    <a:pt x="797" y="426"/>
                    <a:pt x="797" y="426"/>
                  </a:cubicBezTo>
                  <a:cubicBezTo>
                    <a:pt x="798" y="426"/>
                    <a:pt x="798" y="426"/>
                    <a:pt x="798" y="426"/>
                  </a:cubicBezTo>
                  <a:cubicBezTo>
                    <a:pt x="838" y="409"/>
                    <a:pt x="838" y="409"/>
                    <a:pt x="838" y="409"/>
                  </a:cubicBezTo>
                  <a:cubicBezTo>
                    <a:pt x="854" y="390"/>
                    <a:pt x="854" y="390"/>
                    <a:pt x="854" y="390"/>
                  </a:cubicBezTo>
                  <a:cubicBezTo>
                    <a:pt x="857" y="374"/>
                    <a:pt x="857" y="374"/>
                    <a:pt x="857" y="374"/>
                  </a:cubicBezTo>
                  <a:cubicBezTo>
                    <a:pt x="855" y="363"/>
                    <a:pt x="855" y="363"/>
                    <a:pt x="855" y="363"/>
                  </a:cubicBezTo>
                  <a:cubicBezTo>
                    <a:pt x="849" y="349"/>
                    <a:pt x="844" y="341"/>
                    <a:pt x="844" y="335"/>
                  </a:cubicBezTo>
                  <a:cubicBezTo>
                    <a:pt x="836" y="336"/>
                    <a:pt x="836" y="336"/>
                    <a:pt x="836" y="336"/>
                  </a:cubicBezTo>
                  <a:cubicBezTo>
                    <a:pt x="821" y="335"/>
                    <a:pt x="821" y="335"/>
                    <a:pt x="821" y="335"/>
                  </a:cubicBezTo>
                  <a:cubicBezTo>
                    <a:pt x="818" y="336"/>
                    <a:pt x="810" y="346"/>
                    <a:pt x="798" y="360"/>
                  </a:cubicBezTo>
                  <a:cubicBezTo>
                    <a:pt x="780" y="377"/>
                    <a:pt x="780" y="377"/>
                    <a:pt x="780" y="377"/>
                  </a:cubicBezTo>
                  <a:cubicBezTo>
                    <a:pt x="779" y="377"/>
                    <a:pt x="779" y="377"/>
                    <a:pt x="779" y="377"/>
                  </a:cubicBezTo>
                  <a:cubicBezTo>
                    <a:pt x="778" y="378"/>
                    <a:pt x="778" y="378"/>
                    <a:pt x="778" y="378"/>
                  </a:cubicBezTo>
                  <a:cubicBezTo>
                    <a:pt x="764" y="381"/>
                    <a:pt x="755" y="383"/>
                    <a:pt x="749" y="381"/>
                  </a:cubicBezTo>
                  <a:lnTo>
                    <a:pt x="715" y="36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0305" tIns="45153" rIns="90305" bIns="45153" numCol="1" anchor="t" anchorCtr="0" compatLnSpc="1"/>
            <a:lstStyle/>
            <a:p>
              <a:endParaRPr lang="zh-HK" altLang="en-US" sz="1875"/>
            </a:p>
          </p:txBody>
        </p:sp>
        <p:sp>
          <p:nvSpPr>
            <p:cNvPr id="39" name="Freeform 7"/>
            <p:cNvSpPr/>
            <p:nvPr/>
          </p:nvSpPr>
          <p:spPr bwMode="auto">
            <a:xfrm>
              <a:off x="5047700" y="3292257"/>
              <a:ext cx="243408" cy="404269"/>
            </a:xfrm>
            <a:custGeom>
              <a:avLst/>
              <a:gdLst>
                <a:gd name="T0" fmla="*/ 122 w 242"/>
                <a:gd name="T1" fmla="*/ 77 h 402"/>
                <a:gd name="T2" fmla="*/ 122 w 242"/>
                <a:gd name="T3" fmla="*/ 113 h 402"/>
                <a:gd name="T4" fmla="*/ 110 w 242"/>
                <a:gd name="T5" fmla="*/ 144 h 402"/>
                <a:gd name="T6" fmla="*/ 99 w 242"/>
                <a:gd name="T7" fmla="*/ 163 h 402"/>
                <a:gd name="T8" fmla="*/ 97 w 242"/>
                <a:gd name="T9" fmla="*/ 162 h 402"/>
                <a:gd name="T10" fmla="*/ 57 w 242"/>
                <a:gd name="T11" fmla="*/ 171 h 402"/>
                <a:gd name="T12" fmla="*/ 17 w 242"/>
                <a:gd name="T13" fmla="*/ 178 h 402"/>
                <a:gd name="T14" fmla="*/ 11 w 242"/>
                <a:gd name="T15" fmla="*/ 185 h 402"/>
                <a:gd name="T16" fmla="*/ 51 w 242"/>
                <a:gd name="T17" fmla="*/ 189 h 402"/>
                <a:gd name="T18" fmla="*/ 54 w 242"/>
                <a:gd name="T19" fmla="*/ 190 h 402"/>
                <a:gd name="T20" fmla="*/ 63 w 242"/>
                <a:gd name="T21" fmla="*/ 215 h 402"/>
                <a:gd name="T22" fmla="*/ 79 w 242"/>
                <a:gd name="T23" fmla="*/ 244 h 402"/>
                <a:gd name="T24" fmla="*/ 93 w 242"/>
                <a:gd name="T25" fmla="*/ 284 h 402"/>
                <a:gd name="T26" fmla="*/ 94 w 242"/>
                <a:gd name="T27" fmla="*/ 285 h 402"/>
                <a:gd name="T28" fmla="*/ 101 w 242"/>
                <a:gd name="T29" fmla="*/ 306 h 402"/>
                <a:gd name="T30" fmla="*/ 94 w 242"/>
                <a:gd name="T31" fmla="*/ 329 h 402"/>
                <a:gd name="T32" fmla="*/ 95 w 242"/>
                <a:gd name="T33" fmla="*/ 349 h 402"/>
                <a:gd name="T34" fmla="*/ 132 w 242"/>
                <a:gd name="T35" fmla="*/ 371 h 402"/>
                <a:gd name="T36" fmla="*/ 154 w 242"/>
                <a:gd name="T37" fmla="*/ 399 h 402"/>
                <a:gd name="T38" fmla="*/ 165 w 242"/>
                <a:gd name="T39" fmla="*/ 402 h 402"/>
                <a:gd name="T40" fmla="*/ 161 w 242"/>
                <a:gd name="T41" fmla="*/ 367 h 402"/>
                <a:gd name="T42" fmla="*/ 186 w 242"/>
                <a:gd name="T43" fmla="*/ 355 h 402"/>
                <a:gd name="T44" fmla="*/ 187 w 242"/>
                <a:gd name="T45" fmla="*/ 354 h 402"/>
                <a:gd name="T46" fmla="*/ 189 w 242"/>
                <a:gd name="T47" fmla="*/ 355 h 402"/>
                <a:gd name="T48" fmla="*/ 206 w 242"/>
                <a:gd name="T49" fmla="*/ 352 h 402"/>
                <a:gd name="T50" fmla="*/ 209 w 242"/>
                <a:gd name="T51" fmla="*/ 323 h 402"/>
                <a:gd name="T52" fmla="*/ 194 w 242"/>
                <a:gd name="T53" fmla="*/ 306 h 402"/>
                <a:gd name="T54" fmla="*/ 182 w 242"/>
                <a:gd name="T55" fmla="*/ 305 h 402"/>
                <a:gd name="T56" fmla="*/ 175 w 242"/>
                <a:gd name="T57" fmla="*/ 277 h 402"/>
                <a:gd name="T58" fmla="*/ 178 w 242"/>
                <a:gd name="T59" fmla="*/ 221 h 402"/>
                <a:gd name="T60" fmla="*/ 217 w 242"/>
                <a:gd name="T61" fmla="*/ 211 h 402"/>
                <a:gd name="T62" fmla="*/ 242 w 242"/>
                <a:gd name="T63" fmla="*/ 143 h 402"/>
                <a:gd name="T64" fmla="*/ 223 w 242"/>
                <a:gd name="T65" fmla="*/ 126 h 402"/>
                <a:gd name="T66" fmla="*/ 219 w 242"/>
                <a:gd name="T67" fmla="*/ 127 h 402"/>
                <a:gd name="T68" fmla="*/ 202 w 242"/>
                <a:gd name="T69" fmla="*/ 128 h 402"/>
                <a:gd name="T70" fmla="*/ 189 w 242"/>
                <a:gd name="T71" fmla="*/ 112 h 402"/>
                <a:gd name="T72" fmla="*/ 188 w 242"/>
                <a:gd name="T73" fmla="*/ 110 h 402"/>
                <a:gd name="T74" fmla="*/ 192 w 242"/>
                <a:gd name="T75" fmla="*/ 69 h 402"/>
                <a:gd name="T76" fmla="*/ 202 w 242"/>
                <a:gd name="T77" fmla="*/ 49 h 402"/>
                <a:gd name="T78" fmla="*/ 207 w 242"/>
                <a:gd name="T79" fmla="*/ 26 h 402"/>
                <a:gd name="T80" fmla="*/ 170 w 242"/>
                <a:gd name="T81" fmla="*/ 0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42" h="402">
                  <a:moveTo>
                    <a:pt x="141" y="25"/>
                  </a:moveTo>
                  <a:cubicBezTo>
                    <a:pt x="122" y="77"/>
                    <a:pt x="122" y="77"/>
                    <a:pt x="122" y="77"/>
                  </a:cubicBezTo>
                  <a:cubicBezTo>
                    <a:pt x="122" y="112"/>
                    <a:pt x="122" y="112"/>
                    <a:pt x="122" y="112"/>
                  </a:cubicBezTo>
                  <a:cubicBezTo>
                    <a:pt x="122" y="113"/>
                    <a:pt x="122" y="113"/>
                    <a:pt x="122" y="113"/>
                  </a:cubicBezTo>
                  <a:cubicBezTo>
                    <a:pt x="112" y="131"/>
                    <a:pt x="112" y="131"/>
                    <a:pt x="112" y="131"/>
                  </a:cubicBezTo>
                  <a:cubicBezTo>
                    <a:pt x="110" y="144"/>
                    <a:pt x="110" y="144"/>
                    <a:pt x="110" y="144"/>
                  </a:cubicBezTo>
                  <a:cubicBezTo>
                    <a:pt x="112" y="151"/>
                    <a:pt x="109" y="158"/>
                    <a:pt x="101" y="162"/>
                  </a:cubicBezTo>
                  <a:cubicBezTo>
                    <a:pt x="99" y="163"/>
                    <a:pt x="99" y="163"/>
                    <a:pt x="99" y="163"/>
                  </a:cubicBezTo>
                  <a:cubicBezTo>
                    <a:pt x="98" y="163"/>
                    <a:pt x="98" y="163"/>
                    <a:pt x="98" y="163"/>
                  </a:cubicBezTo>
                  <a:cubicBezTo>
                    <a:pt x="97" y="162"/>
                    <a:pt x="97" y="162"/>
                    <a:pt x="97" y="162"/>
                  </a:cubicBezTo>
                  <a:cubicBezTo>
                    <a:pt x="71" y="159"/>
                    <a:pt x="71" y="159"/>
                    <a:pt x="71" y="159"/>
                  </a:cubicBezTo>
                  <a:cubicBezTo>
                    <a:pt x="57" y="171"/>
                    <a:pt x="57" y="171"/>
                    <a:pt x="57" y="171"/>
                  </a:cubicBezTo>
                  <a:cubicBezTo>
                    <a:pt x="17" y="178"/>
                    <a:pt x="17" y="178"/>
                    <a:pt x="17" y="178"/>
                  </a:cubicBezTo>
                  <a:cubicBezTo>
                    <a:pt x="17" y="178"/>
                    <a:pt x="17" y="178"/>
                    <a:pt x="17" y="178"/>
                  </a:cubicBezTo>
                  <a:cubicBezTo>
                    <a:pt x="0" y="178"/>
                    <a:pt x="0" y="178"/>
                    <a:pt x="0" y="178"/>
                  </a:cubicBezTo>
                  <a:cubicBezTo>
                    <a:pt x="11" y="185"/>
                    <a:pt x="11" y="185"/>
                    <a:pt x="11" y="185"/>
                  </a:cubicBezTo>
                  <a:cubicBezTo>
                    <a:pt x="49" y="189"/>
                    <a:pt x="49" y="189"/>
                    <a:pt x="49" y="189"/>
                  </a:cubicBezTo>
                  <a:cubicBezTo>
                    <a:pt x="51" y="189"/>
                    <a:pt x="51" y="189"/>
                    <a:pt x="51" y="189"/>
                  </a:cubicBezTo>
                  <a:cubicBezTo>
                    <a:pt x="53" y="189"/>
                    <a:pt x="53" y="189"/>
                    <a:pt x="53" y="189"/>
                  </a:cubicBezTo>
                  <a:cubicBezTo>
                    <a:pt x="54" y="190"/>
                    <a:pt x="54" y="190"/>
                    <a:pt x="54" y="190"/>
                  </a:cubicBezTo>
                  <a:cubicBezTo>
                    <a:pt x="54" y="191"/>
                    <a:pt x="54" y="191"/>
                    <a:pt x="54" y="191"/>
                  </a:cubicBezTo>
                  <a:cubicBezTo>
                    <a:pt x="63" y="215"/>
                    <a:pt x="63" y="215"/>
                    <a:pt x="63" y="215"/>
                  </a:cubicBezTo>
                  <a:cubicBezTo>
                    <a:pt x="74" y="222"/>
                    <a:pt x="74" y="222"/>
                    <a:pt x="74" y="222"/>
                  </a:cubicBezTo>
                  <a:cubicBezTo>
                    <a:pt x="77" y="226"/>
                    <a:pt x="79" y="233"/>
                    <a:pt x="79" y="244"/>
                  </a:cubicBezTo>
                  <a:cubicBezTo>
                    <a:pt x="80" y="273"/>
                    <a:pt x="80" y="273"/>
                    <a:pt x="80" y="273"/>
                  </a:cubicBezTo>
                  <a:cubicBezTo>
                    <a:pt x="93" y="284"/>
                    <a:pt x="93" y="284"/>
                    <a:pt x="93" y="284"/>
                  </a:cubicBezTo>
                  <a:cubicBezTo>
                    <a:pt x="94" y="284"/>
                    <a:pt x="94" y="284"/>
                    <a:pt x="94" y="284"/>
                  </a:cubicBezTo>
                  <a:cubicBezTo>
                    <a:pt x="94" y="285"/>
                    <a:pt x="94" y="285"/>
                    <a:pt x="94" y="285"/>
                  </a:cubicBezTo>
                  <a:cubicBezTo>
                    <a:pt x="95" y="285"/>
                    <a:pt x="95" y="285"/>
                    <a:pt x="95" y="285"/>
                  </a:cubicBezTo>
                  <a:cubicBezTo>
                    <a:pt x="101" y="306"/>
                    <a:pt x="101" y="306"/>
                    <a:pt x="101" y="306"/>
                  </a:cubicBezTo>
                  <a:cubicBezTo>
                    <a:pt x="101" y="318"/>
                    <a:pt x="101" y="318"/>
                    <a:pt x="101" y="318"/>
                  </a:cubicBezTo>
                  <a:cubicBezTo>
                    <a:pt x="94" y="329"/>
                    <a:pt x="94" y="329"/>
                    <a:pt x="94" y="329"/>
                  </a:cubicBezTo>
                  <a:cubicBezTo>
                    <a:pt x="92" y="338"/>
                    <a:pt x="92" y="338"/>
                    <a:pt x="92" y="338"/>
                  </a:cubicBezTo>
                  <a:cubicBezTo>
                    <a:pt x="95" y="349"/>
                    <a:pt x="95" y="349"/>
                    <a:pt x="95" y="349"/>
                  </a:cubicBezTo>
                  <a:cubicBezTo>
                    <a:pt x="108" y="357"/>
                    <a:pt x="108" y="357"/>
                    <a:pt x="108" y="357"/>
                  </a:cubicBezTo>
                  <a:cubicBezTo>
                    <a:pt x="121" y="362"/>
                    <a:pt x="129" y="366"/>
                    <a:pt x="132" y="371"/>
                  </a:cubicBezTo>
                  <a:cubicBezTo>
                    <a:pt x="139" y="387"/>
                    <a:pt x="139" y="387"/>
                    <a:pt x="139" y="387"/>
                  </a:cubicBezTo>
                  <a:cubicBezTo>
                    <a:pt x="148" y="391"/>
                    <a:pt x="152" y="395"/>
                    <a:pt x="154" y="399"/>
                  </a:cubicBezTo>
                  <a:cubicBezTo>
                    <a:pt x="164" y="402"/>
                    <a:pt x="164" y="402"/>
                    <a:pt x="164" y="402"/>
                  </a:cubicBezTo>
                  <a:cubicBezTo>
                    <a:pt x="165" y="402"/>
                    <a:pt x="165" y="402"/>
                    <a:pt x="165" y="402"/>
                  </a:cubicBezTo>
                  <a:cubicBezTo>
                    <a:pt x="160" y="379"/>
                    <a:pt x="160" y="379"/>
                    <a:pt x="160" y="379"/>
                  </a:cubicBezTo>
                  <a:cubicBezTo>
                    <a:pt x="159" y="374"/>
                    <a:pt x="159" y="369"/>
                    <a:pt x="161" y="367"/>
                  </a:cubicBezTo>
                  <a:cubicBezTo>
                    <a:pt x="164" y="363"/>
                    <a:pt x="166" y="361"/>
                    <a:pt x="170" y="360"/>
                  </a:cubicBezTo>
                  <a:cubicBezTo>
                    <a:pt x="186" y="355"/>
                    <a:pt x="186" y="355"/>
                    <a:pt x="186" y="355"/>
                  </a:cubicBezTo>
                  <a:cubicBezTo>
                    <a:pt x="186" y="355"/>
                    <a:pt x="186" y="355"/>
                    <a:pt x="186" y="355"/>
                  </a:cubicBezTo>
                  <a:cubicBezTo>
                    <a:pt x="187" y="354"/>
                    <a:pt x="187" y="354"/>
                    <a:pt x="187" y="354"/>
                  </a:cubicBezTo>
                  <a:cubicBezTo>
                    <a:pt x="188" y="354"/>
                    <a:pt x="188" y="354"/>
                    <a:pt x="188" y="354"/>
                  </a:cubicBezTo>
                  <a:cubicBezTo>
                    <a:pt x="189" y="355"/>
                    <a:pt x="189" y="355"/>
                    <a:pt x="189" y="355"/>
                  </a:cubicBezTo>
                  <a:cubicBezTo>
                    <a:pt x="196" y="357"/>
                    <a:pt x="196" y="357"/>
                    <a:pt x="196" y="357"/>
                  </a:cubicBezTo>
                  <a:cubicBezTo>
                    <a:pt x="206" y="352"/>
                    <a:pt x="206" y="352"/>
                    <a:pt x="206" y="352"/>
                  </a:cubicBezTo>
                  <a:cubicBezTo>
                    <a:pt x="206" y="350"/>
                    <a:pt x="206" y="350"/>
                    <a:pt x="206" y="350"/>
                  </a:cubicBezTo>
                  <a:cubicBezTo>
                    <a:pt x="209" y="323"/>
                    <a:pt x="209" y="323"/>
                    <a:pt x="209" y="323"/>
                  </a:cubicBezTo>
                  <a:cubicBezTo>
                    <a:pt x="203" y="311"/>
                    <a:pt x="203" y="311"/>
                    <a:pt x="203" y="311"/>
                  </a:cubicBezTo>
                  <a:cubicBezTo>
                    <a:pt x="194" y="306"/>
                    <a:pt x="194" y="306"/>
                    <a:pt x="194" y="306"/>
                  </a:cubicBezTo>
                  <a:cubicBezTo>
                    <a:pt x="184" y="305"/>
                    <a:pt x="184" y="305"/>
                    <a:pt x="184" y="305"/>
                  </a:cubicBezTo>
                  <a:cubicBezTo>
                    <a:pt x="182" y="305"/>
                    <a:pt x="182" y="305"/>
                    <a:pt x="182" y="305"/>
                  </a:cubicBezTo>
                  <a:cubicBezTo>
                    <a:pt x="179" y="304"/>
                    <a:pt x="179" y="304"/>
                    <a:pt x="179" y="304"/>
                  </a:cubicBezTo>
                  <a:cubicBezTo>
                    <a:pt x="175" y="277"/>
                    <a:pt x="175" y="277"/>
                    <a:pt x="175" y="277"/>
                  </a:cubicBezTo>
                  <a:cubicBezTo>
                    <a:pt x="176" y="223"/>
                    <a:pt x="176" y="223"/>
                    <a:pt x="176" y="223"/>
                  </a:cubicBezTo>
                  <a:cubicBezTo>
                    <a:pt x="178" y="221"/>
                    <a:pt x="178" y="221"/>
                    <a:pt x="178" y="221"/>
                  </a:cubicBezTo>
                  <a:cubicBezTo>
                    <a:pt x="194" y="199"/>
                    <a:pt x="194" y="199"/>
                    <a:pt x="194" y="199"/>
                  </a:cubicBezTo>
                  <a:cubicBezTo>
                    <a:pt x="217" y="211"/>
                    <a:pt x="217" y="211"/>
                    <a:pt x="217" y="211"/>
                  </a:cubicBezTo>
                  <a:cubicBezTo>
                    <a:pt x="231" y="211"/>
                    <a:pt x="231" y="211"/>
                    <a:pt x="231" y="211"/>
                  </a:cubicBezTo>
                  <a:cubicBezTo>
                    <a:pt x="242" y="143"/>
                    <a:pt x="242" y="143"/>
                    <a:pt x="242" y="143"/>
                  </a:cubicBezTo>
                  <a:cubicBezTo>
                    <a:pt x="238" y="135"/>
                    <a:pt x="235" y="130"/>
                    <a:pt x="229" y="127"/>
                  </a:cubicBezTo>
                  <a:cubicBezTo>
                    <a:pt x="223" y="126"/>
                    <a:pt x="223" y="126"/>
                    <a:pt x="223" y="126"/>
                  </a:cubicBezTo>
                  <a:cubicBezTo>
                    <a:pt x="223" y="127"/>
                    <a:pt x="223" y="127"/>
                    <a:pt x="223" y="127"/>
                  </a:cubicBezTo>
                  <a:cubicBezTo>
                    <a:pt x="219" y="127"/>
                    <a:pt x="219" y="127"/>
                    <a:pt x="219" y="127"/>
                  </a:cubicBezTo>
                  <a:cubicBezTo>
                    <a:pt x="203" y="130"/>
                    <a:pt x="203" y="130"/>
                    <a:pt x="203" y="130"/>
                  </a:cubicBezTo>
                  <a:cubicBezTo>
                    <a:pt x="202" y="128"/>
                    <a:pt x="202" y="128"/>
                    <a:pt x="202" y="128"/>
                  </a:cubicBezTo>
                  <a:cubicBezTo>
                    <a:pt x="201" y="127"/>
                    <a:pt x="201" y="127"/>
                    <a:pt x="201" y="127"/>
                  </a:cubicBezTo>
                  <a:cubicBezTo>
                    <a:pt x="189" y="112"/>
                    <a:pt x="189" y="112"/>
                    <a:pt x="189" y="112"/>
                  </a:cubicBezTo>
                  <a:cubicBezTo>
                    <a:pt x="189" y="111"/>
                    <a:pt x="189" y="111"/>
                    <a:pt x="189" y="111"/>
                  </a:cubicBezTo>
                  <a:cubicBezTo>
                    <a:pt x="188" y="110"/>
                    <a:pt x="188" y="110"/>
                    <a:pt x="188" y="110"/>
                  </a:cubicBezTo>
                  <a:cubicBezTo>
                    <a:pt x="188" y="84"/>
                    <a:pt x="188" y="84"/>
                    <a:pt x="188" y="84"/>
                  </a:cubicBezTo>
                  <a:cubicBezTo>
                    <a:pt x="192" y="69"/>
                    <a:pt x="192" y="69"/>
                    <a:pt x="192" y="69"/>
                  </a:cubicBezTo>
                  <a:cubicBezTo>
                    <a:pt x="196" y="63"/>
                    <a:pt x="196" y="63"/>
                    <a:pt x="196" y="63"/>
                  </a:cubicBezTo>
                  <a:cubicBezTo>
                    <a:pt x="196" y="58"/>
                    <a:pt x="197" y="54"/>
                    <a:pt x="202" y="49"/>
                  </a:cubicBezTo>
                  <a:cubicBezTo>
                    <a:pt x="206" y="44"/>
                    <a:pt x="206" y="44"/>
                    <a:pt x="206" y="44"/>
                  </a:cubicBezTo>
                  <a:cubicBezTo>
                    <a:pt x="207" y="26"/>
                    <a:pt x="207" y="26"/>
                    <a:pt x="207" y="26"/>
                  </a:cubicBezTo>
                  <a:cubicBezTo>
                    <a:pt x="191" y="11"/>
                    <a:pt x="191" y="11"/>
                    <a:pt x="191" y="11"/>
                  </a:cubicBezTo>
                  <a:cubicBezTo>
                    <a:pt x="170" y="0"/>
                    <a:pt x="170" y="0"/>
                    <a:pt x="170" y="0"/>
                  </a:cubicBezTo>
                  <a:lnTo>
                    <a:pt x="141" y="2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0305" tIns="45153" rIns="90305" bIns="45153" numCol="1" anchor="t" anchorCtr="0" compatLnSpc="1"/>
            <a:lstStyle/>
            <a:p>
              <a:endParaRPr lang="zh-HK" altLang="en-US" sz="1875"/>
            </a:p>
          </p:txBody>
        </p:sp>
        <p:sp>
          <p:nvSpPr>
            <p:cNvPr id="40" name="Freeform 8"/>
            <p:cNvSpPr/>
            <p:nvPr/>
          </p:nvSpPr>
          <p:spPr bwMode="auto">
            <a:xfrm>
              <a:off x="2736381" y="2229727"/>
              <a:ext cx="1731373" cy="1309113"/>
            </a:xfrm>
            <a:custGeom>
              <a:avLst/>
              <a:gdLst>
                <a:gd name="T0" fmla="*/ 1687 w 1721"/>
                <a:gd name="T1" fmla="*/ 603 h 1302"/>
                <a:gd name="T2" fmla="*/ 1615 w 1721"/>
                <a:gd name="T3" fmla="*/ 538 h 1302"/>
                <a:gd name="T4" fmla="*/ 1572 w 1721"/>
                <a:gd name="T5" fmla="*/ 486 h 1302"/>
                <a:gd name="T6" fmla="*/ 1371 w 1721"/>
                <a:gd name="T7" fmla="*/ 438 h 1302"/>
                <a:gd name="T8" fmla="*/ 1382 w 1721"/>
                <a:gd name="T9" fmla="*/ 237 h 1302"/>
                <a:gd name="T10" fmla="*/ 1239 w 1721"/>
                <a:gd name="T11" fmla="*/ 67 h 1302"/>
                <a:gd name="T12" fmla="*/ 1169 w 1721"/>
                <a:gd name="T13" fmla="*/ 19 h 1302"/>
                <a:gd name="T14" fmla="*/ 1058 w 1721"/>
                <a:gd name="T15" fmla="*/ 162 h 1302"/>
                <a:gd name="T16" fmla="*/ 814 w 1721"/>
                <a:gd name="T17" fmla="*/ 295 h 1302"/>
                <a:gd name="T18" fmla="*/ 769 w 1721"/>
                <a:gd name="T19" fmla="*/ 304 h 1302"/>
                <a:gd name="T20" fmla="*/ 624 w 1721"/>
                <a:gd name="T21" fmla="*/ 292 h 1302"/>
                <a:gd name="T22" fmla="*/ 645 w 1721"/>
                <a:gd name="T23" fmla="*/ 443 h 1302"/>
                <a:gd name="T24" fmla="*/ 618 w 1721"/>
                <a:gd name="T25" fmla="*/ 522 h 1302"/>
                <a:gd name="T26" fmla="*/ 597 w 1721"/>
                <a:gd name="T27" fmla="*/ 519 h 1302"/>
                <a:gd name="T28" fmla="*/ 533 w 1721"/>
                <a:gd name="T29" fmla="*/ 591 h 1302"/>
                <a:gd name="T30" fmla="*/ 434 w 1721"/>
                <a:gd name="T31" fmla="*/ 617 h 1302"/>
                <a:gd name="T32" fmla="*/ 242 w 1721"/>
                <a:gd name="T33" fmla="*/ 669 h 1302"/>
                <a:gd name="T34" fmla="*/ 139 w 1721"/>
                <a:gd name="T35" fmla="*/ 653 h 1302"/>
                <a:gd name="T36" fmla="*/ 87 w 1721"/>
                <a:gd name="T37" fmla="*/ 635 h 1302"/>
                <a:gd name="T38" fmla="*/ 12 w 1721"/>
                <a:gd name="T39" fmla="*/ 749 h 1302"/>
                <a:gd name="T40" fmla="*/ 70 w 1721"/>
                <a:gd name="T41" fmla="*/ 801 h 1302"/>
                <a:gd name="T42" fmla="*/ 54 w 1721"/>
                <a:gd name="T43" fmla="*/ 940 h 1302"/>
                <a:gd name="T44" fmla="*/ 56 w 1721"/>
                <a:gd name="T45" fmla="*/ 970 h 1302"/>
                <a:gd name="T46" fmla="*/ 159 w 1721"/>
                <a:gd name="T47" fmla="*/ 1101 h 1302"/>
                <a:gd name="T48" fmla="*/ 225 w 1721"/>
                <a:gd name="T49" fmla="*/ 1170 h 1302"/>
                <a:gd name="T50" fmla="*/ 277 w 1721"/>
                <a:gd name="T51" fmla="*/ 1294 h 1302"/>
                <a:gd name="T52" fmla="*/ 342 w 1721"/>
                <a:gd name="T53" fmla="*/ 1301 h 1302"/>
                <a:gd name="T54" fmla="*/ 382 w 1721"/>
                <a:gd name="T55" fmla="*/ 1230 h 1302"/>
                <a:gd name="T56" fmla="*/ 436 w 1721"/>
                <a:gd name="T57" fmla="*/ 1236 h 1302"/>
                <a:gd name="T58" fmla="*/ 607 w 1721"/>
                <a:gd name="T59" fmla="*/ 1228 h 1302"/>
                <a:gd name="T60" fmla="*/ 661 w 1721"/>
                <a:gd name="T61" fmla="*/ 1267 h 1302"/>
                <a:gd name="T62" fmla="*/ 751 w 1721"/>
                <a:gd name="T63" fmla="*/ 1266 h 1302"/>
                <a:gd name="T64" fmla="*/ 950 w 1721"/>
                <a:gd name="T65" fmla="*/ 1241 h 1302"/>
                <a:gd name="T66" fmla="*/ 1088 w 1721"/>
                <a:gd name="T67" fmla="*/ 1246 h 1302"/>
                <a:gd name="T68" fmla="*/ 1176 w 1721"/>
                <a:gd name="T69" fmla="*/ 1277 h 1302"/>
                <a:gd name="T70" fmla="*/ 1247 w 1721"/>
                <a:gd name="T71" fmla="*/ 1296 h 1302"/>
                <a:gd name="T72" fmla="*/ 1238 w 1721"/>
                <a:gd name="T73" fmla="*/ 1240 h 1302"/>
                <a:gd name="T74" fmla="*/ 1257 w 1721"/>
                <a:gd name="T75" fmla="*/ 1216 h 1302"/>
                <a:gd name="T76" fmla="*/ 1263 w 1721"/>
                <a:gd name="T77" fmla="*/ 1177 h 1302"/>
                <a:gd name="T78" fmla="*/ 1216 w 1721"/>
                <a:gd name="T79" fmla="*/ 1131 h 1302"/>
                <a:gd name="T80" fmla="*/ 1218 w 1721"/>
                <a:gd name="T81" fmla="*/ 1092 h 1302"/>
                <a:gd name="T82" fmla="*/ 1304 w 1721"/>
                <a:gd name="T83" fmla="*/ 1046 h 1302"/>
                <a:gd name="T84" fmla="*/ 1391 w 1721"/>
                <a:gd name="T85" fmla="*/ 1029 h 1302"/>
                <a:gd name="T86" fmla="*/ 1435 w 1721"/>
                <a:gd name="T87" fmla="*/ 990 h 1302"/>
                <a:gd name="T88" fmla="*/ 1437 w 1721"/>
                <a:gd name="T89" fmla="*/ 970 h 1302"/>
                <a:gd name="T90" fmla="*/ 1443 w 1721"/>
                <a:gd name="T91" fmla="*/ 906 h 1302"/>
                <a:gd name="T92" fmla="*/ 1542 w 1721"/>
                <a:gd name="T93" fmla="*/ 831 h 1302"/>
                <a:gd name="T94" fmla="*/ 1590 w 1721"/>
                <a:gd name="T95" fmla="*/ 797 h 1302"/>
                <a:gd name="T96" fmla="*/ 1675 w 1721"/>
                <a:gd name="T97" fmla="*/ 776 h 1302"/>
                <a:gd name="T98" fmla="*/ 1709 w 1721"/>
                <a:gd name="T99" fmla="*/ 743 h 1302"/>
                <a:gd name="T100" fmla="*/ 1719 w 1721"/>
                <a:gd name="T101" fmla="*/ 702 h 1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721" h="1302">
                  <a:moveTo>
                    <a:pt x="1719" y="701"/>
                  </a:moveTo>
                  <a:cubicBezTo>
                    <a:pt x="1720" y="700"/>
                    <a:pt x="1720" y="700"/>
                    <a:pt x="1720" y="700"/>
                  </a:cubicBezTo>
                  <a:cubicBezTo>
                    <a:pt x="1721" y="700"/>
                    <a:pt x="1721" y="700"/>
                    <a:pt x="1721" y="700"/>
                  </a:cubicBezTo>
                  <a:cubicBezTo>
                    <a:pt x="1721" y="699"/>
                    <a:pt x="1721" y="699"/>
                    <a:pt x="1721" y="699"/>
                  </a:cubicBezTo>
                  <a:cubicBezTo>
                    <a:pt x="1687" y="603"/>
                    <a:pt x="1687" y="603"/>
                    <a:pt x="1687" y="603"/>
                  </a:cubicBezTo>
                  <a:cubicBezTo>
                    <a:pt x="1666" y="586"/>
                    <a:pt x="1666" y="586"/>
                    <a:pt x="1666" y="586"/>
                  </a:cubicBezTo>
                  <a:cubicBezTo>
                    <a:pt x="1666" y="584"/>
                    <a:pt x="1666" y="584"/>
                    <a:pt x="1666" y="584"/>
                  </a:cubicBezTo>
                  <a:cubicBezTo>
                    <a:pt x="1660" y="544"/>
                    <a:pt x="1660" y="544"/>
                    <a:pt x="1660" y="544"/>
                  </a:cubicBezTo>
                  <a:cubicBezTo>
                    <a:pt x="1616" y="538"/>
                    <a:pt x="1616" y="538"/>
                    <a:pt x="1616" y="538"/>
                  </a:cubicBezTo>
                  <a:cubicBezTo>
                    <a:pt x="1615" y="538"/>
                    <a:pt x="1615" y="538"/>
                    <a:pt x="1615" y="538"/>
                  </a:cubicBezTo>
                  <a:cubicBezTo>
                    <a:pt x="1613" y="538"/>
                    <a:pt x="1613" y="538"/>
                    <a:pt x="1613" y="538"/>
                  </a:cubicBezTo>
                  <a:cubicBezTo>
                    <a:pt x="1613" y="537"/>
                    <a:pt x="1613" y="537"/>
                    <a:pt x="1613" y="537"/>
                  </a:cubicBezTo>
                  <a:cubicBezTo>
                    <a:pt x="1612" y="535"/>
                    <a:pt x="1612" y="535"/>
                    <a:pt x="1612" y="535"/>
                  </a:cubicBezTo>
                  <a:cubicBezTo>
                    <a:pt x="1612" y="534"/>
                    <a:pt x="1612" y="534"/>
                    <a:pt x="1612" y="534"/>
                  </a:cubicBezTo>
                  <a:cubicBezTo>
                    <a:pt x="1607" y="519"/>
                    <a:pt x="1593" y="503"/>
                    <a:pt x="1572" y="486"/>
                  </a:cubicBezTo>
                  <a:cubicBezTo>
                    <a:pt x="1560" y="477"/>
                    <a:pt x="1549" y="471"/>
                    <a:pt x="1539" y="468"/>
                  </a:cubicBezTo>
                  <a:cubicBezTo>
                    <a:pt x="1532" y="464"/>
                    <a:pt x="1524" y="461"/>
                    <a:pt x="1519" y="457"/>
                  </a:cubicBezTo>
                  <a:cubicBezTo>
                    <a:pt x="1505" y="447"/>
                    <a:pt x="1458" y="440"/>
                    <a:pt x="1374" y="438"/>
                  </a:cubicBezTo>
                  <a:cubicBezTo>
                    <a:pt x="1371" y="438"/>
                    <a:pt x="1371" y="438"/>
                    <a:pt x="1371" y="438"/>
                  </a:cubicBezTo>
                  <a:cubicBezTo>
                    <a:pt x="1371" y="438"/>
                    <a:pt x="1371" y="438"/>
                    <a:pt x="1371" y="438"/>
                  </a:cubicBezTo>
                  <a:cubicBezTo>
                    <a:pt x="1362" y="423"/>
                    <a:pt x="1362" y="423"/>
                    <a:pt x="1362" y="423"/>
                  </a:cubicBezTo>
                  <a:cubicBezTo>
                    <a:pt x="1358" y="414"/>
                    <a:pt x="1354" y="405"/>
                    <a:pt x="1353" y="396"/>
                  </a:cubicBezTo>
                  <a:cubicBezTo>
                    <a:pt x="1353" y="384"/>
                    <a:pt x="1367" y="346"/>
                    <a:pt x="1397" y="284"/>
                  </a:cubicBezTo>
                  <a:cubicBezTo>
                    <a:pt x="1382" y="237"/>
                    <a:pt x="1382" y="237"/>
                    <a:pt x="1382" y="237"/>
                  </a:cubicBezTo>
                  <a:cubicBezTo>
                    <a:pt x="1382" y="237"/>
                    <a:pt x="1382" y="237"/>
                    <a:pt x="1382" y="237"/>
                  </a:cubicBezTo>
                  <a:cubicBezTo>
                    <a:pt x="1366" y="163"/>
                    <a:pt x="1366" y="163"/>
                    <a:pt x="1366" y="163"/>
                  </a:cubicBezTo>
                  <a:cubicBezTo>
                    <a:pt x="1364" y="153"/>
                    <a:pt x="1346" y="143"/>
                    <a:pt x="1314" y="134"/>
                  </a:cubicBezTo>
                  <a:cubicBezTo>
                    <a:pt x="1308" y="132"/>
                    <a:pt x="1302" y="130"/>
                    <a:pt x="1295" y="125"/>
                  </a:cubicBezTo>
                  <a:cubicBezTo>
                    <a:pt x="1284" y="120"/>
                    <a:pt x="1275" y="111"/>
                    <a:pt x="1271" y="99"/>
                  </a:cubicBezTo>
                  <a:cubicBezTo>
                    <a:pt x="1265" y="85"/>
                    <a:pt x="1254" y="74"/>
                    <a:pt x="1239" y="67"/>
                  </a:cubicBezTo>
                  <a:cubicBezTo>
                    <a:pt x="1238" y="66"/>
                    <a:pt x="1238" y="66"/>
                    <a:pt x="1238" y="66"/>
                  </a:cubicBezTo>
                  <a:cubicBezTo>
                    <a:pt x="1237" y="65"/>
                    <a:pt x="1237" y="65"/>
                    <a:pt x="1237" y="65"/>
                  </a:cubicBezTo>
                  <a:cubicBezTo>
                    <a:pt x="1225" y="0"/>
                    <a:pt x="1225" y="0"/>
                    <a:pt x="1225" y="0"/>
                  </a:cubicBezTo>
                  <a:cubicBezTo>
                    <a:pt x="1174" y="5"/>
                    <a:pt x="1174" y="5"/>
                    <a:pt x="1174" y="5"/>
                  </a:cubicBezTo>
                  <a:cubicBezTo>
                    <a:pt x="1169" y="19"/>
                    <a:pt x="1169" y="19"/>
                    <a:pt x="1169" y="19"/>
                  </a:cubicBezTo>
                  <a:cubicBezTo>
                    <a:pt x="1162" y="41"/>
                    <a:pt x="1156" y="52"/>
                    <a:pt x="1149" y="52"/>
                  </a:cubicBezTo>
                  <a:cubicBezTo>
                    <a:pt x="1116" y="62"/>
                    <a:pt x="1116" y="62"/>
                    <a:pt x="1116" y="62"/>
                  </a:cubicBezTo>
                  <a:cubicBezTo>
                    <a:pt x="1096" y="70"/>
                    <a:pt x="1083" y="78"/>
                    <a:pt x="1077" y="87"/>
                  </a:cubicBezTo>
                  <a:cubicBezTo>
                    <a:pt x="1074" y="92"/>
                    <a:pt x="1071" y="104"/>
                    <a:pt x="1068" y="121"/>
                  </a:cubicBezTo>
                  <a:cubicBezTo>
                    <a:pt x="1065" y="140"/>
                    <a:pt x="1062" y="154"/>
                    <a:pt x="1058" y="162"/>
                  </a:cubicBezTo>
                  <a:cubicBezTo>
                    <a:pt x="1052" y="176"/>
                    <a:pt x="1042" y="187"/>
                    <a:pt x="1027" y="192"/>
                  </a:cubicBezTo>
                  <a:cubicBezTo>
                    <a:pt x="1000" y="203"/>
                    <a:pt x="953" y="185"/>
                    <a:pt x="889" y="139"/>
                  </a:cubicBezTo>
                  <a:cubicBezTo>
                    <a:pt x="802" y="250"/>
                    <a:pt x="802" y="250"/>
                    <a:pt x="802" y="250"/>
                  </a:cubicBezTo>
                  <a:cubicBezTo>
                    <a:pt x="813" y="295"/>
                    <a:pt x="813" y="295"/>
                    <a:pt x="813" y="295"/>
                  </a:cubicBezTo>
                  <a:cubicBezTo>
                    <a:pt x="814" y="295"/>
                    <a:pt x="814" y="295"/>
                    <a:pt x="814" y="295"/>
                  </a:cubicBezTo>
                  <a:cubicBezTo>
                    <a:pt x="815" y="298"/>
                    <a:pt x="815" y="298"/>
                    <a:pt x="815" y="298"/>
                  </a:cubicBezTo>
                  <a:cubicBezTo>
                    <a:pt x="813" y="299"/>
                    <a:pt x="813" y="299"/>
                    <a:pt x="813" y="299"/>
                  </a:cubicBezTo>
                  <a:cubicBezTo>
                    <a:pt x="813" y="300"/>
                    <a:pt x="813" y="300"/>
                    <a:pt x="813" y="300"/>
                  </a:cubicBezTo>
                  <a:cubicBezTo>
                    <a:pt x="809" y="306"/>
                    <a:pt x="802" y="310"/>
                    <a:pt x="795" y="311"/>
                  </a:cubicBezTo>
                  <a:cubicBezTo>
                    <a:pt x="787" y="313"/>
                    <a:pt x="778" y="310"/>
                    <a:pt x="769" y="304"/>
                  </a:cubicBezTo>
                  <a:cubicBezTo>
                    <a:pt x="760" y="298"/>
                    <a:pt x="736" y="292"/>
                    <a:pt x="697" y="290"/>
                  </a:cubicBezTo>
                  <a:cubicBezTo>
                    <a:pt x="679" y="289"/>
                    <a:pt x="679" y="289"/>
                    <a:pt x="679" y="289"/>
                  </a:cubicBezTo>
                  <a:cubicBezTo>
                    <a:pt x="679" y="289"/>
                    <a:pt x="679" y="289"/>
                    <a:pt x="679" y="289"/>
                  </a:cubicBezTo>
                  <a:cubicBezTo>
                    <a:pt x="653" y="287"/>
                    <a:pt x="653" y="287"/>
                    <a:pt x="653" y="287"/>
                  </a:cubicBezTo>
                  <a:cubicBezTo>
                    <a:pt x="624" y="292"/>
                    <a:pt x="624" y="292"/>
                    <a:pt x="624" y="292"/>
                  </a:cubicBezTo>
                  <a:cubicBezTo>
                    <a:pt x="637" y="310"/>
                    <a:pt x="637" y="310"/>
                    <a:pt x="637" y="310"/>
                  </a:cubicBezTo>
                  <a:cubicBezTo>
                    <a:pt x="647" y="324"/>
                    <a:pt x="652" y="332"/>
                    <a:pt x="650" y="338"/>
                  </a:cubicBezTo>
                  <a:cubicBezTo>
                    <a:pt x="639" y="406"/>
                    <a:pt x="639" y="406"/>
                    <a:pt x="639" y="406"/>
                  </a:cubicBezTo>
                  <a:cubicBezTo>
                    <a:pt x="644" y="443"/>
                    <a:pt x="644" y="443"/>
                    <a:pt x="644" y="443"/>
                  </a:cubicBezTo>
                  <a:cubicBezTo>
                    <a:pt x="645" y="443"/>
                    <a:pt x="645" y="443"/>
                    <a:pt x="645" y="443"/>
                  </a:cubicBezTo>
                  <a:cubicBezTo>
                    <a:pt x="645" y="444"/>
                    <a:pt x="645" y="444"/>
                    <a:pt x="645" y="444"/>
                  </a:cubicBezTo>
                  <a:cubicBezTo>
                    <a:pt x="644" y="445"/>
                    <a:pt x="644" y="445"/>
                    <a:pt x="644" y="445"/>
                  </a:cubicBezTo>
                  <a:cubicBezTo>
                    <a:pt x="644" y="445"/>
                    <a:pt x="644" y="445"/>
                    <a:pt x="644" y="445"/>
                  </a:cubicBezTo>
                  <a:cubicBezTo>
                    <a:pt x="623" y="514"/>
                    <a:pt x="623" y="514"/>
                    <a:pt x="623" y="514"/>
                  </a:cubicBezTo>
                  <a:cubicBezTo>
                    <a:pt x="622" y="520"/>
                    <a:pt x="620" y="523"/>
                    <a:pt x="618" y="522"/>
                  </a:cubicBezTo>
                  <a:cubicBezTo>
                    <a:pt x="616" y="522"/>
                    <a:pt x="616" y="522"/>
                    <a:pt x="616" y="522"/>
                  </a:cubicBezTo>
                  <a:cubicBezTo>
                    <a:pt x="616" y="521"/>
                    <a:pt x="616" y="521"/>
                    <a:pt x="616" y="521"/>
                  </a:cubicBezTo>
                  <a:cubicBezTo>
                    <a:pt x="612" y="515"/>
                    <a:pt x="612" y="515"/>
                    <a:pt x="612" y="515"/>
                  </a:cubicBezTo>
                  <a:cubicBezTo>
                    <a:pt x="608" y="506"/>
                    <a:pt x="606" y="503"/>
                    <a:pt x="603" y="504"/>
                  </a:cubicBezTo>
                  <a:cubicBezTo>
                    <a:pt x="601" y="505"/>
                    <a:pt x="598" y="510"/>
                    <a:pt x="597" y="519"/>
                  </a:cubicBezTo>
                  <a:cubicBezTo>
                    <a:pt x="592" y="538"/>
                    <a:pt x="581" y="554"/>
                    <a:pt x="563" y="571"/>
                  </a:cubicBezTo>
                  <a:cubicBezTo>
                    <a:pt x="544" y="586"/>
                    <a:pt x="544" y="586"/>
                    <a:pt x="544" y="586"/>
                  </a:cubicBezTo>
                  <a:cubicBezTo>
                    <a:pt x="534" y="591"/>
                    <a:pt x="534" y="591"/>
                    <a:pt x="534" y="591"/>
                  </a:cubicBezTo>
                  <a:cubicBezTo>
                    <a:pt x="534" y="591"/>
                    <a:pt x="534" y="591"/>
                    <a:pt x="534" y="591"/>
                  </a:cubicBezTo>
                  <a:cubicBezTo>
                    <a:pt x="533" y="591"/>
                    <a:pt x="533" y="591"/>
                    <a:pt x="533" y="591"/>
                  </a:cubicBezTo>
                  <a:cubicBezTo>
                    <a:pt x="465" y="592"/>
                    <a:pt x="465" y="592"/>
                    <a:pt x="465" y="592"/>
                  </a:cubicBezTo>
                  <a:cubicBezTo>
                    <a:pt x="438" y="617"/>
                    <a:pt x="438" y="617"/>
                    <a:pt x="438" y="617"/>
                  </a:cubicBezTo>
                  <a:cubicBezTo>
                    <a:pt x="437" y="617"/>
                    <a:pt x="437" y="617"/>
                    <a:pt x="437" y="617"/>
                  </a:cubicBezTo>
                  <a:cubicBezTo>
                    <a:pt x="435" y="617"/>
                    <a:pt x="435" y="617"/>
                    <a:pt x="435" y="617"/>
                  </a:cubicBezTo>
                  <a:cubicBezTo>
                    <a:pt x="434" y="617"/>
                    <a:pt x="434" y="617"/>
                    <a:pt x="434" y="617"/>
                  </a:cubicBezTo>
                  <a:cubicBezTo>
                    <a:pt x="361" y="607"/>
                    <a:pt x="361" y="607"/>
                    <a:pt x="361" y="607"/>
                  </a:cubicBezTo>
                  <a:cubicBezTo>
                    <a:pt x="350" y="619"/>
                    <a:pt x="338" y="624"/>
                    <a:pt x="326" y="622"/>
                  </a:cubicBezTo>
                  <a:cubicBezTo>
                    <a:pt x="316" y="618"/>
                    <a:pt x="298" y="623"/>
                    <a:pt x="273" y="632"/>
                  </a:cubicBezTo>
                  <a:cubicBezTo>
                    <a:pt x="243" y="667"/>
                    <a:pt x="243" y="667"/>
                    <a:pt x="243" y="667"/>
                  </a:cubicBezTo>
                  <a:cubicBezTo>
                    <a:pt x="242" y="669"/>
                    <a:pt x="242" y="669"/>
                    <a:pt x="242" y="669"/>
                  </a:cubicBezTo>
                  <a:cubicBezTo>
                    <a:pt x="196" y="670"/>
                    <a:pt x="196" y="670"/>
                    <a:pt x="196" y="670"/>
                  </a:cubicBezTo>
                  <a:cubicBezTo>
                    <a:pt x="196" y="631"/>
                    <a:pt x="196" y="631"/>
                    <a:pt x="196" y="631"/>
                  </a:cubicBezTo>
                  <a:cubicBezTo>
                    <a:pt x="166" y="631"/>
                    <a:pt x="166" y="631"/>
                    <a:pt x="166" y="631"/>
                  </a:cubicBezTo>
                  <a:cubicBezTo>
                    <a:pt x="161" y="648"/>
                    <a:pt x="161" y="648"/>
                    <a:pt x="161" y="648"/>
                  </a:cubicBezTo>
                  <a:cubicBezTo>
                    <a:pt x="139" y="653"/>
                    <a:pt x="139" y="653"/>
                    <a:pt x="139" y="653"/>
                  </a:cubicBezTo>
                  <a:cubicBezTo>
                    <a:pt x="136" y="653"/>
                    <a:pt x="136" y="653"/>
                    <a:pt x="136" y="653"/>
                  </a:cubicBezTo>
                  <a:cubicBezTo>
                    <a:pt x="136" y="653"/>
                    <a:pt x="136" y="653"/>
                    <a:pt x="136" y="653"/>
                  </a:cubicBezTo>
                  <a:cubicBezTo>
                    <a:pt x="135" y="652"/>
                    <a:pt x="135" y="652"/>
                    <a:pt x="135" y="652"/>
                  </a:cubicBezTo>
                  <a:cubicBezTo>
                    <a:pt x="134" y="652"/>
                    <a:pt x="134" y="652"/>
                    <a:pt x="134" y="652"/>
                  </a:cubicBezTo>
                  <a:cubicBezTo>
                    <a:pt x="121" y="644"/>
                    <a:pt x="104" y="637"/>
                    <a:pt x="87" y="635"/>
                  </a:cubicBezTo>
                  <a:cubicBezTo>
                    <a:pt x="77" y="634"/>
                    <a:pt x="66" y="641"/>
                    <a:pt x="49" y="655"/>
                  </a:cubicBezTo>
                  <a:cubicBezTo>
                    <a:pt x="31" y="670"/>
                    <a:pt x="18" y="684"/>
                    <a:pt x="12" y="696"/>
                  </a:cubicBezTo>
                  <a:cubicBezTo>
                    <a:pt x="15" y="699"/>
                    <a:pt x="17" y="703"/>
                    <a:pt x="17" y="709"/>
                  </a:cubicBezTo>
                  <a:cubicBezTo>
                    <a:pt x="19" y="717"/>
                    <a:pt x="20" y="723"/>
                    <a:pt x="20" y="731"/>
                  </a:cubicBezTo>
                  <a:cubicBezTo>
                    <a:pt x="19" y="740"/>
                    <a:pt x="16" y="745"/>
                    <a:pt x="12" y="749"/>
                  </a:cubicBezTo>
                  <a:cubicBezTo>
                    <a:pt x="7" y="752"/>
                    <a:pt x="4" y="762"/>
                    <a:pt x="0" y="779"/>
                  </a:cubicBezTo>
                  <a:cubicBezTo>
                    <a:pt x="17" y="790"/>
                    <a:pt x="17" y="790"/>
                    <a:pt x="17" y="790"/>
                  </a:cubicBezTo>
                  <a:cubicBezTo>
                    <a:pt x="40" y="766"/>
                    <a:pt x="40" y="766"/>
                    <a:pt x="40" y="766"/>
                  </a:cubicBezTo>
                  <a:cubicBezTo>
                    <a:pt x="70" y="799"/>
                    <a:pt x="70" y="799"/>
                    <a:pt x="70" y="799"/>
                  </a:cubicBezTo>
                  <a:cubicBezTo>
                    <a:pt x="70" y="801"/>
                    <a:pt x="70" y="801"/>
                    <a:pt x="70" y="801"/>
                  </a:cubicBezTo>
                  <a:cubicBezTo>
                    <a:pt x="76" y="859"/>
                    <a:pt x="76" y="859"/>
                    <a:pt x="76" y="859"/>
                  </a:cubicBezTo>
                  <a:cubicBezTo>
                    <a:pt x="76" y="860"/>
                    <a:pt x="76" y="860"/>
                    <a:pt x="76" y="860"/>
                  </a:cubicBezTo>
                  <a:cubicBezTo>
                    <a:pt x="75" y="860"/>
                    <a:pt x="75" y="860"/>
                    <a:pt x="75" y="860"/>
                  </a:cubicBezTo>
                  <a:cubicBezTo>
                    <a:pt x="58" y="940"/>
                    <a:pt x="58" y="940"/>
                    <a:pt x="58" y="940"/>
                  </a:cubicBezTo>
                  <a:cubicBezTo>
                    <a:pt x="54" y="940"/>
                    <a:pt x="54" y="940"/>
                    <a:pt x="54" y="940"/>
                  </a:cubicBezTo>
                  <a:cubicBezTo>
                    <a:pt x="30" y="940"/>
                    <a:pt x="14" y="941"/>
                    <a:pt x="8" y="946"/>
                  </a:cubicBezTo>
                  <a:cubicBezTo>
                    <a:pt x="9" y="951"/>
                    <a:pt x="19" y="959"/>
                    <a:pt x="37" y="971"/>
                  </a:cubicBezTo>
                  <a:cubicBezTo>
                    <a:pt x="52" y="969"/>
                    <a:pt x="52" y="969"/>
                    <a:pt x="52" y="969"/>
                  </a:cubicBezTo>
                  <a:cubicBezTo>
                    <a:pt x="55" y="969"/>
                    <a:pt x="55" y="969"/>
                    <a:pt x="55" y="969"/>
                  </a:cubicBezTo>
                  <a:cubicBezTo>
                    <a:pt x="56" y="970"/>
                    <a:pt x="56" y="970"/>
                    <a:pt x="56" y="970"/>
                  </a:cubicBezTo>
                  <a:cubicBezTo>
                    <a:pt x="91" y="1004"/>
                    <a:pt x="91" y="1004"/>
                    <a:pt x="91" y="1004"/>
                  </a:cubicBezTo>
                  <a:cubicBezTo>
                    <a:pt x="105" y="1015"/>
                    <a:pt x="104" y="1035"/>
                    <a:pt x="86" y="1065"/>
                  </a:cubicBezTo>
                  <a:cubicBezTo>
                    <a:pt x="91" y="1098"/>
                    <a:pt x="91" y="1098"/>
                    <a:pt x="91" y="1098"/>
                  </a:cubicBezTo>
                  <a:cubicBezTo>
                    <a:pt x="105" y="1101"/>
                    <a:pt x="105" y="1101"/>
                    <a:pt x="105" y="1101"/>
                  </a:cubicBezTo>
                  <a:cubicBezTo>
                    <a:pt x="159" y="1101"/>
                    <a:pt x="159" y="1101"/>
                    <a:pt x="159" y="1101"/>
                  </a:cubicBezTo>
                  <a:cubicBezTo>
                    <a:pt x="131" y="1126"/>
                    <a:pt x="131" y="1126"/>
                    <a:pt x="131" y="1126"/>
                  </a:cubicBezTo>
                  <a:cubicBezTo>
                    <a:pt x="147" y="1134"/>
                    <a:pt x="147" y="1134"/>
                    <a:pt x="147" y="1134"/>
                  </a:cubicBezTo>
                  <a:cubicBezTo>
                    <a:pt x="147" y="1134"/>
                    <a:pt x="147" y="1134"/>
                    <a:pt x="147" y="1134"/>
                  </a:cubicBezTo>
                  <a:cubicBezTo>
                    <a:pt x="168" y="1146"/>
                    <a:pt x="168" y="1146"/>
                    <a:pt x="168" y="1146"/>
                  </a:cubicBezTo>
                  <a:cubicBezTo>
                    <a:pt x="225" y="1170"/>
                    <a:pt x="225" y="1170"/>
                    <a:pt x="225" y="1170"/>
                  </a:cubicBezTo>
                  <a:cubicBezTo>
                    <a:pt x="226" y="1171"/>
                    <a:pt x="226" y="1171"/>
                    <a:pt x="226" y="1171"/>
                  </a:cubicBezTo>
                  <a:cubicBezTo>
                    <a:pt x="228" y="1171"/>
                    <a:pt x="228" y="1171"/>
                    <a:pt x="228" y="1171"/>
                  </a:cubicBezTo>
                  <a:cubicBezTo>
                    <a:pt x="234" y="1258"/>
                    <a:pt x="234" y="1258"/>
                    <a:pt x="234" y="1258"/>
                  </a:cubicBezTo>
                  <a:cubicBezTo>
                    <a:pt x="235" y="1275"/>
                    <a:pt x="247" y="1287"/>
                    <a:pt x="273" y="1296"/>
                  </a:cubicBezTo>
                  <a:cubicBezTo>
                    <a:pt x="277" y="1294"/>
                    <a:pt x="277" y="1294"/>
                    <a:pt x="277" y="1294"/>
                  </a:cubicBezTo>
                  <a:cubicBezTo>
                    <a:pt x="278" y="1294"/>
                    <a:pt x="278" y="1294"/>
                    <a:pt x="278" y="1294"/>
                  </a:cubicBezTo>
                  <a:cubicBezTo>
                    <a:pt x="279" y="1294"/>
                    <a:pt x="279" y="1294"/>
                    <a:pt x="279" y="1294"/>
                  </a:cubicBezTo>
                  <a:cubicBezTo>
                    <a:pt x="338" y="1302"/>
                    <a:pt x="338" y="1302"/>
                    <a:pt x="338" y="1302"/>
                  </a:cubicBezTo>
                  <a:cubicBezTo>
                    <a:pt x="342" y="1302"/>
                    <a:pt x="342" y="1302"/>
                    <a:pt x="342" y="1302"/>
                  </a:cubicBezTo>
                  <a:cubicBezTo>
                    <a:pt x="342" y="1301"/>
                    <a:pt x="342" y="1301"/>
                    <a:pt x="342" y="1301"/>
                  </a:cubicBezTo>
                  <a:cubicBezTo>
                    <a:pt x="343" y="1299"/>
                    <a:pt x="343" y="1299"/>
                    <a:pt x="343" y="1299"/>
                  </a:cubicBezTo>
                  <a:cubicBezTo>
                    <a:pt x="350" y="1287"/>
                    <a:pt x="354" y="1279"/>
                    <a:pt x="354" y="1277"/>
                  </a:cubicBezTo>
                  <a:cubicBezTo>
                    <a:pt x="354" y="1275"/>
                    <a:pt x="354" y="1275"/>
                    <a:pt x="354" y="1275"/>
                  </a:cubicBezTo>
                  <a:cubicBezTo>
                    <a:pt x="353" y="1265"/>
                    <a:pt x="357" y="1257"/>
                    <a:pt x="366" y="1251"/>
                  </a:cubicBezTo>
                  <a:cubicBezTo>
                    <a:pt x="374" y="1244"/>
                    <a:pt x="379" y="1238"/>
                    <a:pt x="382" y="1230"/>
                  </a:cubicBezTo>
                  <a:cubicBezTo>
                    <a:pt x="383" y="1229"/>
                    <a:pt x="383" y="1229"/>
                    <a:pt x="383" y="1229"/>
                  </a:cubicBezTo>
                  <a:cubicBezTo>
                    <a:pt x="387" y="1221"/>
                    <a:pt x="397" y="1219"/>
                    <a:pt x="415" y="1224"/>
                  </a:cubicBezTo>
                  <a:cubicBezTo>
                    <a:pt x="416" y="1224"/>
                    <a:pt x="416" y="1224"/>
                    <a:pt x="416" y="1224"/>
                  </a:cubicBezTo>
                  <a:cubicBezTo>
                    <a:pt x="416" y="1224"/>
                    <a:pt x="416" y="1224"/>
                    <a:pt x="416" y="1224"/>
                  </a:cubicBezTo>
                  <a:cubicBezTo>
                    <a:pt x="436" y="1236"/>
                    <a:pt x="436" y="1236"/>
                    <a:pt x="436" y="1236"/>
                  </a:cubicBezTo>
                  <a:cubicBezTo>
                    <a:pt x="503" y="1248"/>
                    <a:pt x="503" y="1248"/>
                    <a:pt x="503" y="1248"/>
                  </a:cubicBezTo>
                  <a:cubicBezTo>
                    <a:pt x="544" y="1245"/>
                    <a:pt x="544" y="1245"/>
                    <a:pt x="544" y="1245"/>
                  </a:cubicBezTo>
                  <a:cubicBezTo>
                    <a:pt x="573" y="1233"/>
                    <a:pt x="573" y="1233"/>
                    <a:pt x="573" y="1233"/>
                  </a:cubicBezTo>
                  <a:cubicBezTo>
                    <a:pt x="579" y="1225"/>
                    <a:pt x="583" y="1222"/>
                    <a:pt x="586" y="1220"/>
                  </a:cubicBezTo>
                  <a:cubicBezTo>
                    <a:pt x="591" y="1219"/>
                    <a:pt x="599" y="1221"/>
                    <a:pt x="607" y="1228"/>
                  </a:cubicBezTo>
                  <a:cubicBezTo>
                    <a:pt x="611" y="1230"/>
                    <a:pt x="611" y="1230"/>
                    <a:pt x="611" y="1230"/>
                  </a:cubicBezTo>
                  <a:cubicBezTo>
                    <a:pt x="616" y="1234"/>
                    <a:pt x="619" y="1240"/>
                    <a:pt x="623" y="1252"/>
                  </a:cubicBezTo>
                  <a:cubicBezTo>
                    <a:pt x="644" y="1267"/>
                    <a:pt x="644" y="1267"/>
                    <a:pt x="644" y="1267"/>
                  </a:cubicBezTo>
                  <a:cubicBezTo>
                    <a:pt x="660" y="1267"/>
                    <a:pt x="660" y="1267"/>
                    <a:pt x="660" y="1267"/>
                  </a:cubicBezTo>
                  <a:cubicBezTo>
                    <a:pt x="661" y="1267"/>
                    <a:pt x="661" y="1267"/>
                    <a:pt x="661" y="1267"/>
                  </a:cubicBezTo>
                  <a:cubicBezTo>
                    <a:pt x="663" y="1267"/>
                    <a:pt x="663" y="1267"/>
                    <a:pt x="663" y="1267"/>
                  </a:cubicBezTo>
                  <a:cubicBezTo>
                    <a:pt x="664" y="1267"/>
                    <a:pt x="664" y="1267"/>
                    <a:pt x="664" y="1267"/>
                  </a:cubicBezTo>
                  <a:cubicBezTo>
                    <a:pt x="686" y="1277"/>
                    <a:pt x="686" y="1277"/>
                    <a:pt x="686" y="1277"/>
                  </a:cubicBezTo>
                  <a:cubicBezTo>
                    <a:pt x="728" y="1274"/>
                    <a:pt x="728" y="1274"/>
                    <a:pt x="728" y="1274"/>
                  </a:cubicBezTo>
                  <a:cubicBezTo>
                    <a:pt x="751" y="1266"/>
                    <a:pt x="751" y="1266"/>
                    <a:pt x="751" y="1266"/>
                  </a:cubicBezTo>
                  <a:cubicBezTo>
                    <a:pt x="811" y="1272"/>
                    <a:pt x="811" y="1272"/>
                    <a:pt x="811" y="1272"/>
                  </a:cubicBezTo>
                  <a:cubicBezTo>
                    <a:pt x="837" y="1264"/>
                    <a:pt x="837" y="1264"/>
                    <a:pt x="837" y="1264"/>
                  </a:cubicBezTo>
                  <a:cubicBezTo>
                    <a:pt x="868" y="1252"/>
                    <a:pt x="868" y="1252"/>
                    <a:pt x="868" y="1252"/>
                  </a:cubicBezTo>
                  <a:cubicBezTo>
                    <a:pt x="874" y="1247"/>
                    <a:pt x="882" y="1244"/>
                    <a:pt x="892" y="1241"/>
                  </a:cubicBezTo>
                  <a:cubicBezTo>
                    <a:pt x="950" y="1241"/>
                    <a:pt x="950" y="1241"/>
                    <a:pt x="950" y="1241"/>
                  </a:cubicBezTo>
                  <a:cubicBezTo>
                    <a:pt x="971" y="1234"/>
                    <a:pt x="971" y="1234"/>
                    <a:pt x="971" y="1234"/>
                  </a:cubicBezTo>
                  <a:cubicBezTo>
                    <a:pt x="980" y="1228"/>
                    <a:pt x="987" y="1225"/>
                    <a:pt x="993" y="1225"/>
                  </a:cubicBezTo>
                  <a:cubicBezTo>
                    <a:pt x="1027" y="1225"/>
                    <a:pt x="1027" y="1225"/>
                    <a:pt x="1027" y="1225"/>
                  </a:cubicBezTo>
                  <a:cubicBezTo>
                    <a:pt x="1043" y="1237"/>
                    <a:pt x="1043" y="1237"/>
                    <a:pt x="1043" y="1237"/>
                  </a:cubicBezTo>
                  <a:cubicBezTo>
                    <a:pt x="1088" y="1246"/>
                    <a:pt x="1088" y="1246"/>
                    <a:pt x="1088" y="1246"/>
                  </a:cubicBezTo>
                  <a:cubicBezTo>
                    <a:pt x="1095" y="1246"/>
                    <a:pt x="1101" y="1252"/>
                    <a:pt x="1112" y="1261"/>
                  </a:cubicBezTo>
                  <a:cubicBezTo>
                    <a:pt x="1131" y="1274"/>
                    <a:pt x="1131" y="1274"/>
                    <a:pt x="1131" y="1274"/>
                  </a:cubicBezTo>
                  <a:cubicBezTo>
                    <a:pt x="1133" y="1276"/>
                    <a:pt x="1133" y="1276"/>
                    <a:pt x="1133" y="1276"/>
                  </a:cubicBezTo>
                  <a:cubicBezTo>
                    <a:pt x="1176" y="1277"/>
                    <a:pt x="1176" y="1277"/>
                    <a:pt x="1176" y="1277"/>
                  </a:cubicBezTo>
                  <a:cubicBezTo>
                    <a:pt x="1176" y="1277"/>
                    <a:pt x="1176" y="1277"/>
                    <a:pt x="1176" y="1277"/>
                  </a:cubicBezTo>
                  <a:cubicBezTo>
                    <a:pt x="1177" y="1277"/>
                    <a:pt x="1177" y="1277"/>
                    <a:pt x="1177" y="1277"/>
                  </a:cubicBezTo>
                  <a:cubicBezTo>
                    <a:pt x="1197" y="1287"/>
                    <a:pt x="1197" y="1287"/>
                    <a:pt x="1197" y="1287"/>
                  </a:cubicBezTo>
                  <a:cubicBezTo>
                    <a:pt x="1224" y="1293"/>
                    <a:pt x="1224" y="1293"/>
                    <a:pt x="1224" y="1293"/>
                  </a:cubicBezTo>
                  <a:cubicBezTo>
                    <a:pt x="1225" y="1293"/>
                    <a:pt x="1225" y="1293"/>
                    <a:pt x="1225" y="1293"/>
                  </a:cubicBezTo>
                  <a:cubicBezTo>
                    <a:pt x="1247" y="1296"/>
                    <a:pt x="1247" y="1296"/>
                    <a:pt x="1247" y="1296"/>
                  </a:cubicBezTo>
                  <a:cubicBezTo>
                    <a:pt x="1253" y="1283"/>
                    <a:pt x="1253" y="1283"/>
                    <a:pt x="1253" y="1283"/>
                  </a:cubicBezTo>
                  <a:cubicBezTo>
                    <a:pt x="1244" y="1262"/>
                    <a:pt x="1244" y="1262"/>
                    <a:pt x="1244" y="1262"/>
                  </a:cubicBezTo>
                  <a:cubicBezTo>
                    <a:pt x="1239" y="1241"/>
                    <a:pt x="1239" y="1241"/>
                    <a:pt x="1239" y="1241"/>
                  </a:cubicBezTo>
                  <a:cubicBezTo>
                    <a:pt x="1239" y="1240"/>
                    <a:pt x="1239" y="1240"/>
                    <a:pt x="1239" y="1240"/>
                  </a:cubicBezTo>
                  <a:cubicBezTo>
                    <a:pt x="1238" y="1240"/>
                    <a:pt x="1238" y="1240"/>
                    <a:pt x="1238" y="1240"/>
                  </a:cubicBezTo>
                  <a:cubicBezTo>
                    <a:pt x="1242" y="1237"/>
                    <a:pt x="1242" y="1237"/>
                    <a:pt x="1242" y="1237"/>
                  </a:cubicBezTo>
                  <a:cubicBezTo>
                    <a:pt x="1256" y="1217"/>
                    <a:pt x="1256" y="1217"/>
                    <a:pt x="1256" y="1217"/>
                  </a:cubicBezTo>
                  <a:cubicBezTo>
                    <a:pt x="1256" y="1216"/>
                    <a:pt x="1256" y="1216"/>
                    <a:pt x="1256" y="1216"/>
                  </a:cubicBezTo>
                  <a:cubicBezTo>
                    <a:pt x="1256" y="1216"/>
                    <a:pt x="1256" y="1216"/>
                    <a:pt x="1256" y="1216"/>
                  </a:cubicBezTo>
                  <a:cubicBezTo>
                    <a:pt x="1257" y="1216"/>
                    <a:pt x="1257" y="1216"/>
                    <a:pt x="1257" y="1216"/>
                  </a:cubicBezTo>
                  <a:cubicBezTo>
                    <a:pt x="1257" y="1215"/>
                    <a:pt x="1257" y="1215"/>
                    <a:pt x="1257" y="1215"/>
                  </a:cubicBezTo>
                  <a:cubicBezTo>
                    <a:pt x="1272" y="1204"/>
                    <a:pt x="1272" y="1204"/>
                    <a:pt x="1272" y="1204"/>
                  </a:cubicBezTo>
                  <a:cubicBezTo>
                    <a:pt x="1272" y="1204"/>
                    <a:pt x="1272" y="1204"/>
                    <a:pt x="1272" y="1204"/>
                  </a:cubicBezTo>
                  <a:cubicBezTo>
                    <a:pt x="1269" y="1198"/>
                    <a:pt x="1269" y="1198"/>
                    <a:pt x="1269" y="1198"/>
                  </a:cubicBezTo>
                  <a:cubicBezTo>
                    <a:pt x="1263" y="1177"/>
                    <a:pt x="1263" y="1177"/>
                    <a:pt x="1263" y="1177"/>
                  </a:cubicBezTo>
                  <a:cubicBezTo>
                    <a:pt x="1263" y="1174"/>
                    <a:pt x="1259" y="1171"/>
                    <a:pt x="1253" y="1167"/>
                  </a:cubicBezTo>
                  <a:cubicBezTo>
                    <a:pt x="1253" y="1167"/>
                    <a:pt x="1253" y="1167"/>
                    <a:pt x="1253" y="1167"/>
                  </a:cubicBezTo>
                  <a:cubicBezTo>
                    <a:pt x="1237" y="1150"/>
                    <a:pt x="1237" y="1150"/>
                    <a:pt x="1237" y="1150"/>
                  </a:cubicBezTo>
                  <a:cubicBezTo>
                    <a:pt x="1217" y="1133"/>
                    <a:pt x="1217" y="1133"/>
                    <a:pt x="1217" y="1133"/>
                  </a:cubicBezTo>
                  <a:cubicBezTo>
                    <a:pt x="1216" y="1131"/>
                    <a:pt x="1216" y="1131"/>
                    <a:pt x="1216" y="1131"/>
                  </a:cubicBezTo>
                  <a:cubicBezTo>
                    <a:pt x="1214" y="1130"/>
                    <a:pt x="1214" y="1130"/>
                    <a:pt x="1214" y="1130"/>
                  </a:cubicBezTo>
                  <a:cubicBezTo>
                    <a:pt x="1215" y="1129"/>
                    <a:pt x="1215" y="1129"/>
                    <a:pt x="1215" y="1129"/>
                  </a:cubicBezTo>
                  <a:cubicBezTo>
                    <a:pt x="1215" y="1127"/>
                    <a:pt x="1215" y="1127"/>
                    <a:pt x="1215" y="1127"/>
                  </a:cubicBezTo>
                  <a:cubicBezTo>
                    <a:pt x="1218" y="1107"/>
                    <a:pt x="1218" y="1107"/>
                    <a:pt x="1218" y="1107"/>
                  </a:cubicBezTo>
                  <a:cubicBezTo>
                    <a:pt x="1218" y="1092"/>
                    <a:pt x="1218" y="1092"/>
                    <a:pt x="1218" y="1092"/>
                  </a:cubicBezTo>
                  <a:cubicBezTo>
                    <a:pt x="1209" y="1067"/>
                    <a:pt x="1209" y="1067"/>
                    <a:pt x="1209" y="1067"/>
                  </a:cubicBezTo>
                  <a:cubicBezTo>
                    <a:pt x="1233" y="1062"/>
                    <a:pt x="1233" y="1062"/>
                    <a:pt x="1233" y="1062"/>
                  </a:cubicBezTo>
                  <a:cubicBezTo>
                    <a:pt x="1245" y="1050"/>
                    <a:pt x="1245" y="1050"/>
                    <a:pt x="1245" y="1050"/>
                  </a:cubicBezTo>
                  <a:cubicBezTo>
                    <a:pt x="1274" y="1050"/>
                    <a:pt x="1274" y="1050"/>
                    <a:pt x="1274" y="1050"/>
                  </a:cubicBezTo>
                  <a:cubicBezTo>
                    <a:pt x="1304" y="1046"/>
                    <a:pt x="1304" y="1046"/>
                    <a:pt x="1304" y="1046"/>
                  </a:cubicBezTo>
                  <a:cubicBezTo>
                    <a:pt x="1305" y="1046"/>
                    <a:pt x="1305" y="1046"/>
                    <a:pt x="1305" y="1046"/>
                  </a:cubicBezTo>
                  <a:cubicBezTo>
                    <a:pt x="1325" y="1048"/>
                    <a:pt x="1325" y="1048"/>
                    <a:pt x="1325" y="1048"/>
                  </a:cubicBezTo>
                  <a:cubicBezTo>
                    <a:pt x="1348" y="1039"/>
                    <a:pt x="1348" y="1039"/>
                    <a:pt x="1348" y="1039"/>
                  </a:cubicBezTo>
                  <a:cubicBezTo>
                    <a:pt x="1374" y="1036"/>
                    <a:pt x="1374" y="1036"/>
                    <a:pt x="1374" y="1036"/>
                  </a:cubicBezTo>
                  <a:cubicBezTo>
                    <a:pt x="1391" y="1029"/>
                    <a:pt x="1391" y="1029"/>
                    <a:pt x="1391" y="1029"/>
                  </a:cubicBezTo>
                  <a:cubicBezTo>
                    <a:pt x="1392" y="1029"/>
                    <a:pt x="1392" y="1029"/>
                    <a:pt x="1392" y="1029"/>
                  </a:cubicBezTo>
                  <a:cubicBezTo>
                    <a:pt x="1438" y="1020"/>
                    <a:pt x="1438" y="1020"/>
                    <a:pt x="1438" y="1020"/>
                  </a:cubicBezTo>
                  <a:cubicBezTo>
                    <a:pt x="1445" y="1013"/>
                    <a:pt x="1445" y="1013"/>
                    <a:pt x="1445" y="1013"/>
                  </a:cubicBezTo>
                  <a:cubicBezTo>
                    <a:pt x="1443" y="1005"/>
                    <a:pt x="1443" y="1005"/>
                    <a:pt x="1443" y="1005"/>
                  </a:cubicBezTo>
                  <a:cubicBezTo>
                    <a:pt x="1435" y="990"/>
                    <a:pt x="1435" y="990"/>
                    <a:pt x="1435" y="990"/>
                  </a:cubicBezTo>
                  <a:cubicBezTo>
                    <a:pt x="1435" y="989"/>
                    <a:pt x="1435" y="989"/>
                    <a:pt x="1435" y="989"/>
                  </a:cubicBezTo>
                  <a:cubicBezTo>
                    <a:pt x="1434" y="988"/>
                    <a:pt x="1434" y="988"/>
                    <a:pt x="1434" y="988"/>
                  </a:cubicBezTo>
                  <a:cubicBezTo>
                    <a:pt x="1434" y="987"/>
                    <a:pt x="1434" y="987"/>
                    <a:pt x="1434" y="987"/>
                  </a:cubicBezTo>
                  <a:cubicBezTo>
                    <a:pt x="1436" y="971"/>
                    <a:pt x="1436" y="971"/>
                    <a:pt x="1436" y="971"/>
                  </a:cubicBezTo>
                  <a:cubicBezTo>
                    <a:pt x="1437" y="970"/>
                    <a:pt x="1437" y="970"/>
                    <a:pt x="1437" y="970"/>
                  </a:cubicBezTo>
                  <a:cubicBezTo>
                    <a:pt x="1437" y="948"/>
                    <a:pt x="1437" y="948"/>
                    <a:pt x="1437" y="948"/>
                  </a:cubicBezTo>
                  <a:cubicBezTo>
                    <a:pt x="1433" y="929"/>
                    <a:pt x="1433" y="929"/>
                    <a:pt x="1433" y="929"/>
                  </a:cubicBezTo>
                  <a:cubicBezTo>
                    <a:pt x="1433" y="929"/>
                    <a:pt x="1433" y="929"/>
                    <a:pt x="1433" y="929"/>
                  </a:cubicBezTo>
                  <a:cubicBezTo>
                    <a:pt x="1433" y="928"/>
                    <a:pt x="1433" y="928"/>
                    <a:pt x="1433" y="928"/>
                  </a:cubicBezTo>
                  <a:cubicBezTo>
                    <a:pt x="1443" y="906"/>
                    <a:pt x="1443" y="906"/>
                    <a:pt x="1443" y="906"/>
                  </a:cubicBezTo>
                  <a:cubicBezTo>
                    <a:pt x="1447" y="897"/>
                    <a:pt x="1453" y="892"/>
                    <a:pt x="1459" y="892"/>
                  </a:cubicBezTo>
                  <a:cubicBezTo>
                    <a:pt x="1486" y="894"/>
                    <a:pt x="1486" y="894"/>
                    <a:pt x="1486" y="894"/>
                  </a:cubicBezTo>
                  <a:cubicBezTo>
                    <a:pt x="1491" y="894"/>
                    <a:pt x="1496" y="892"/>
                    <a:pt x="1501" y="887"/>
                  </a:cubicBezTo>
                  <a:cubicBezTo>
                    <a:pt x="1542" y="832"/>
                    <a:pt x="1542" y="832"/>
                    <a:pt x="1542" y="832"/>
                  </a:cubicBezTo>
                  <a:cubicBezTo>
                    <a:pt x="1542" y="831"/>
                    <a:pt x="1542" y="831"/>
                    <a:pt x="1542" y="831"/>
                  </a:cubicBezTo>
                  <a:cubicBezTo>
                    <a:pt x="1543" y="829"/>
                    <a:pt x="1543" y="829"/>
                    <a:pt x="1543" y="829"/>
                  </a:cubicBezTo>
                  <a:cubicBezTo>
                    <a:pt x="1566" y="811"/>
                    <a:pt x="1566" y="811"/>
                    <a:pt x="1566" y="811"/>
                  </a:cubicBezTo>
                  <a:cubicBezTo>
                    <a:pt x="1568" y="809"/>
                    <a:pt x="1568" y="809"/>
                    <a:pt x="1568" y="809"/>
                  </a:cubicBezTo>
                  <a:cubicBezTo>
                    <a:pt x="1576" y="807"/>
                    <a:pt x="1581" y="804"/>
                    <a:pt x="1585" y="802"/>
                  </a:cubicBezTo>
                  <a:cubicBezTo>
                    <a:pt x="1590" y="797"/>
                    <a:pt x="1590" y="797"/>
                    <a:pt x="1590" y="797"/>
                  </a:cubicBezTo>
                  <a:cubicBezTo>
                    <a:pt x="1597" y="787"/>
                    <a:pt x="1604" y="783"/>
                    <a:pt x="1608" y="783"/>
                  </a:cubicBezTo>
                  <a:cubicBezTo>
                    <a:pt x="1644" y="790"/>
                    <a:pt x="1644" y="790"/>
                    <a:pt x="1644" y="790"/>
                  </a:cubicBezTo>
                  <a:cubicBezTo>
                    <a:pt x="1674" y="776"/>
                    <a:pt x="1674" y="776"/>
                    <a:pt x="1674" y="776"/>
                  </a:cubicBezTo>
                  <a:cubicBezTo>
                    <a:pt x="1674" y="776"/>
                    <a:pt x="1674" y="776"/>
                    <a:pt x="1674" y="776"/>
                  </a:cubicBezTo>
                  <a:cubicBezTo>
                    <a:pt x="1675" y="776"/>
                    <a:pt x="1675" y="776"/>
                    <a:pt x="1675" y="776"/>
                  </a:cubicBezTo>
                  <a:cubicBezTo>
                    <a:pt x="1675" y="776"/>
                    <a:pt x="1675" y="776"/>
                    <a:pt x="1675" y="776"/>
                  </a:cubicBezTo>
                  <a:cubicBezTo>
                    <a:pt x="1676" y="776"/>
                    <a:pt x="1676" y="776"/>
                    <a:pt x="1676" y="776"/>
                  </a:cubicBezTo>
                  <a:cubicBezTo>
                    <a:pt x="1694" y="774"/>
                    <a:pt x="1694" y="774"/>
                    <a:pt x="1694" y="774"/>
                  </a:cubicBezTo>
                  <a:cubicBezTo>
                    <a:pt x="1709" y="767"/>
                    <a:pt x="1709" y="767"/>
                    <a:pt x="1709" y="767"/>
                  </a:cubicBezTo>
                  <a:cubicBezTo>
                    <a:pt x="1709" y="743"/>
                    <a:pt x="1709" y="743"/>
                    <a:pt x="1709" y="743"/>
                  </a:cubicBezTo>
                  <a:cubicBezTo>
                    <a:pt x="1713" y="712"/>
                    <a:pt x="1713" y="712"/>
                    <a:pt x="1713" y="712"/>
                  </a:cubicBezTo>
                  <a:cubicBezTo>
                    <a:pt x="1713" y="711"/>
                    <a:pt x="1713" y="711"/>
                    <a:pt x="1713" y="711"/>
                  </a:cubicBezTo>
                  <a:cubicBezTo>
                    <a:pt x="1713" y="711"/>
                    <a:pt x="1713" y="711"/>
                    <a:pt x="1713" y="711"/>
                  </a:cubicBezTo>
                  <a:cubicBezTo>
                    <a:pt x="1713" y="710"/>
                    <a:pt x="1713" y="710"/>
                    <a:pt x="1713" y="710"/>
                  </a:cubicBezTo>
                  <a:cubicBezTo>
                    <a:pt x="1719" y="702"/>
                    <a:pt x="1719" y="702"/>
                    <a:pt x="1719" y="702"/>
                  </a:cubicBezTo>
                  <a:lnTo>
                    <a:pt x="1719" y="70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0305" tIns="45153" rIns="90305" bIns="45153" numCol="1" anchor="t" anchorCtr="0" compatLnSpc="1"/>
            <a:lstStyle/>
            <a:p>
              <a:endParaRPr lang="zh-HK" altLang="en-US" sz="1875"/>
            </a:p>
          </p:txBody>
        </p:sp>
        <p:sp>
          <p:nvSpPr>
            <p:cNvPr id="41" name="Freeform 9"/>
            <p:cNvSpPr/>
            <p:nvPr/>
          </p:nvSpPr>
          <p:spPr bwMode="auto">
            <a:xfrm>
              <a:off x="3858175" y="3257332"/>
              <a:ext cx="1077346" cy="773615"/>
            </a:xfrm>
            <a:custGeom>
              <a:avLst/>
              <a:gdLst>
                <a:gd name="T0" fmla="*/ 636 w 1071"/>
                <a:gd name="T1" fmla="*/ 77 h 769"/>
                <a:gd name="T2" fmla="*/ 604 w 1071"/>
                <a:gd name="T3" fmla="*/ 110 h 769"/>
                <a:gd name="T4" fmla="*/ 503 w 1071"/>
                <a:gd name="T5" fmla="*/ 38 h 769"/>
                <a:gd name="T6" fmla="*/ 471 w 1071"/>
                <a:gd name="T7" fmla="*/ 25 h 769"/>
                <a:gd name="T8" fmla="*/ 380 w 1071"/>
                <a:gd name="T9" fmla="*/ 5 h 769"/>
                <a:gd name="T10" fmla="*/ 303 w 1071"/>
                <a:gd name="T11" fmla="*/ 14 h 769"/>
                <a:gd name="T12" fmla="*/ 261 w 1071"/>
                <a:gd name="T13" fmla="*/ 26 h 769"/>
                <a:gd name="T14" fmla="*/ 190 w 1071"/>
                <a:gd name="T15" fmla="*/ 35 h 769"/>
                <a:gd name="T16" fmla="*/ 110 w 1071"/>
                <a:gd name="T17" fmla="*/ 53 h 769"/>
                <a:gd name="T18" fmla="*/ 131 w 1071"/>
                <a:gd name="T19" fmla="*/ 119 h 769"/>
                <a:gd name="T20" fmla="*/ 164 w 1071"/>
                <a:gd name="T21" fmla="*/ 171 h 769"/>
                <a:gd name="T22" fmla="*/ 139 w 1071"/>
                <a:gd name="T23" fmla="*/ 236 h 769"/>
                <a:gd name="T24" fmla="*/ 148 w 1071"/>
                <a:gd name="T25" fmla="*/ 270 h 769"/>
                <a:gd name="T26" fmla="*/ 79 w 1071"/>
                <a:gd name="T27" fmla="*/ 276 h 769"/>
                <a:gd name="T28" fmla="*/ 26 w 1071"/>
                <a:gd name="T29" fmla="*/ 319 h 769"/>
                <a:gd name="T30" fmla="*/ 5 w 1071"/>
                <a:gd name="T31" fmla="*/ 359 h 769"/>
                <a:gd name="T32" fmla="*/ 14 w 1071"/>
                <a:gd name="T33" fmla="*/ 445 h 769"/>
                <a:gd name="T34" fmla="*/ 23 w 1071"/>
                <a:gd name="T35" fmla="*/ 519 h 769"/>
                <a:gd name="T36" fmla="*/ 102 w 1071"/>
                <a:gd name="T37" fmla="*/ 550 h 769"/>
                <a:gd name="T38" fmla="*/ 134 w 1071"/>
                <a:gd name="T39" fmla="*/ 574 h 769"/>
                <a:gd name="T40" fmla="*/ 168 w 1071"/>
                <a:gd name="T41" fmla="*/ 604 h 769"/>
                <a:gd name="T42" fmla="*/ 247 w 1071"/>
                <a:gd name="T43" fmla="*/ 637 h 769"/>
                <a:gd name="T44" fmla="*/ 359 w 1071"/>
                <a:gd name="T45" fmla="*/ 660 h 769"/>
                <a:gd name="T46" fmla="*/ 419 w 1071"/>
                <a:gd name="T47" fmla="*/ 675 h 769"/>
                <a:gd name="T48" fmla="*/ 449 w 1071"/>
                <a:gd name="T49" fmla="*/ 708 h 769"/>
                <a:gd name="T50" fmla="*/ 461 w 1071"/>
                <a:gd name="T51" fmla="*/ 732 h 769"/>
                <a:gd name="T52" fmla="*/ 483 w 1071"/>
                <a:gd name="T53" fmla="*/ 762 h 769"/>
                <a:gd name="T54" fmla="*/ 516 w 1071"/>
                <a:gd name="T55" fmla="*/ 750 h 769"/>
                <a:gd name="T56" fmla="*/ 555 w 1071"/>
                <a:gd name="T57" fmla="*/ 737 h 769"/>
                <a:gd name="T58" fmla="*/ 587 w 1071"/>
                <a:gd name="T59" fmla="*/ 729 h 769"/>
                <a:gd name="T60" fmla="*/ 598 w 1071"/>
                <a:gd name="T61" fmla="*/ 688 h 769"/>
                <a:gd name="T62" fmla="*/ 639 w 1071"/>
                <a:gd name="T63" fmla="*/ 619 h 769"/>
                <a:gd name="T64" fmla="*/ 632 w 1071"/>
                <a:gd name="T65" fmla="*/ 555 h 769"/>
                <a:gd name="T66" fmla="*/ 650 w 1071"/>
                <a:gd name="T67" fmla="*/ 535 h 769"/>
                <a:gd name="T68" fmla="*/ 734 w 1071"/>
                <a:gd name="T69" fmla="*/ 563 h 769"/>
                <a:gd name="T70" fmla="*/ 751 w 1071"/>
                <a:gd name="T71" fmla="*/ 609 h 769"/>
                <a:gd name="T72" fmla="*/ 789 w 1071"/>
                <a:gd name="T73" fmla="*/ 657 h 769"/>
                <a:gd name="T74" fmla="*/ 858 w 1071"/>
                <a:gd name="T75" fmla="*/ 683 h 769"/>
                <a:gd name="T76" fmla="*/ 878 w 1071"/>
                <a:gd name="T77" fmla="*/ 689 h 769"/>
                <a:gd name="T78" fmla="*/ 924 w 1071"/>
                <a:gd name="T79" fmla="*/ 670 h 769"/>
                <a:gd name="T80" fmla="*/ 953 w 1071"/>
                <a:gd name="T81" fmla="*/ 623 h 769"/>
                <a:gd name="T82" fmla="*/ 915 w 1071"/>
                <a:gd name="T83" fmla="*/ 603 h 769"/>
                <a:gd name="T84" fmla="*/ 969 w 1071"/>
                <a:gd name="T85" fmla="*/ 537 h 769"/>
                <a:gd name="T86" fmla="*/ 992 w 1071"/>
                <a:gd name="T87" fmla="*/ 461 h 769"/>
                <a:gd name="T88" fmla="*/ 1063 w 1071"/>
                <a:gd name="T89" fmla="*/ 383 h 769"/>
                <a:gd name="T90" fmla="*/ 1056 w 1071"/>
                <a:gd name="T91" fmla="*/ 336 h 769"/>
                <a:gd name="T92" fmla="*/ 1009 w 1071"/>
                <a:gd name="T93" fmla="*/ 222 h 769"/>
                <a:gd name="T94" fmla="*/ 972 w 1071"/>
                <a:gd name="T95" fmla="*/ 210 h 769"/>
                <a:gd name="T96" fmla="*/ 889 w 1071"/>
                <a:gd name="T97" fmla="*/ 131 h 769"/>
                <a:gd name="T98" fmla="*/ 867 w 1071"/>
                <a:gd name="T99" fmla="*/ 139 h 769"/>
                <a:gd name="T100" fmla="*/ 813 w 1071"/>
                <a:gd name="T101" fmla="*/ 103 h 769"/>
                <a:gd name="T102" fmla="*/ 742 w 1071"/>
                <a:gd name="T103" fmla="*/ 67 h 769"/>
                <a:gd name="T104" fmla="*/ 719 w 1071"/>
                <a:gd name="T105" fmla="*/ 71 h 769"/>
                <a:gd name="T106" fmla="*/ 639 w 1071"/>
                <a:gd name="T107" fmla="*/ 4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71" h="769">
                  <a:moveTo>
                    <a:pt x="639" y="40"/>
                  </a:moveTo>
                  <a:cubicBezTo>
                    <a:pt x="630" y="47"/>
                    <a:pt x="630" y="47"/>
                    <a:pt x="630" y="47"/>
                  </a:cubicBezTo>
                  <a:cubicBezTo>
                    <a:pt x="630" y="51"/>
                    <a:pt x="632" y="61"/>
                    <a:pt x="635" y="74"/>
                  </a:cubicBezTo>
                  <a:cubicBezTo>
                    <a:pt x="635" y="76"/>
                    <a:pt x="635" y="76"/>
                    <a:pt x="635" y="76"/>
                  </a:cubicBezTo>
                  <a:cubicBezTo>
                    <a:pt x="636" y="77"/>
                    <a:pt x="636" y="77"/>
                    <a:pt x="636" y="77"/>
                  </a:cubicBezTo>
                  <a:cubicBezTo>
                    <a:pt x="635" y="77"/>
                    <a:pt x="635" y="77"/>
                    <a:pt x="635" y="77"/>
                  </a:cubicBezTo>
                  <a:cubicBezTo>
                    <a:pt x="624" y="103"/>
                    <a:pt x="624" y="103"/>
                    <a:pt x="624" y="103"/>
                  </a:cubicBezTo>
                  <a:cubicBezTo>
                    <a:pt x="608" y="109"/>
                    <a:pt x="608" y="109"/>
                    <a:pt x="608" y="109"/>
                  </a:cubicBezTo>
                  <a:cubicBezTo>
                    <a:pt x="605" y="110"/>
                    <a:pt x="605" y="110"/>
                    <a:pt x="605" y="110"/>
                  </a:cubicBezTo>
                  <a:cubicBezTo>
                    <a:pt x="604" y="110"/>
                    <a:pt x="604" y="110"/>
                    <a:pt x="604" y="110"/>
                  </a:cubicBezTo>
                  <a:cubicBezTo>
                    <a:pt x="576" y="98"/>
                    <a:pt x="576" y="98"/>
                    <a:pt x="576" y="98"/>
                  </a:cubicBezTo>
                  <a:cubicBezTo>
                    <a:pt x="575" y="98"/>
                    <a:pt x="575" y="98"/>
                    <a:pt x="575" y="98"/>
                  </a:cubicBezTo>
                  <a:cubicBezTo>
                    <a:pt x="575" y="97"/>
                    <a:pt x="575" y="97"/>
                    <a:pt x="575" y="97"/>
                  </a:cubicBezTo>
                  <a:cubicBezTo>
                    <a:pt x="523" y="49"/>
                    <a:pt x="523" y="49"/>
                    <a:pt x="523" y="49"/>
                  </a:cubicBezTo>
                  <a:cubicBezTo>
                    <a:pt x="503" y="38"/>
                    <a:pt x="503" y="38"/>
                    <a:pt x="503" y="38"/>
                  </a:cubicBezTo>
                  <a:cubicBezTo>
                    <a:pt x="472" y="26"/>
                    <a:pt x="472" y="26"/>
                    <a:pt x="472" y="26"/>
                  </a:cubicBezTo>
                  <a:cubicBezTo>
                    <a:pt x="472" y="25"/>
                    <a:pt x="472" y="25"/>
                    <a:pt x="472" y="25"/>
                  </a:cubicBezTo>
                  <a:cubicBezTo>
                    <a:pt x="472" y="25"/>
                    <a:pt x="472" y="25"/>
                    <a:pt x="472" y="25"/>
                  </a:cubicBezTo>
                  <a:cubicBezTo>
                    <a:pt x="471" y="25"/>
                    <a:pt x="471" y="25"/>
                    <a:pt x="471" y="25"/>
                  </a:cubicBezTo>
                  <a:cubicBezTo>
                    <a:pt x="471" y="25"/>
                    <a:pt x="471" y="25"/>
                    <a:pt x="471" y="25"/>
                  </a:cubicBezTo>
                  <a:cubicBezTo>
                    <a:pt x="456" y="14"/>
                    <a:pt x="456" y="14"/>
                    <a:pt x="456" y="14"/>
                  </a:cubicBezTo>
                  <a:cubicBezTo>
                    <a:pt x="429" y="6"/>
                    <a:pt x="429" y="6"/>
                    <a:pt x="429" y="6"/>
                  </a:cubicBezTo>
                  <a:cubicBezTo>
                    <a:pt x="415" y="7"/>
                    <a:pt x="415" y="7"/>
                    <a:pt x="415" y="7"/>
                  </a:cubicBezTo>
                  <a:cubicBezTo>
                    <a:pt x="414" y="7"/>
                    <a:pt x="414" y="7"/>
                    <a:pt x="414" y="7"/>
                  </a:cubicBezTo>
                  <a:cubicBezTo>
                    <a:pt x="380" y="5"/>
                    <a:pt x="380" y="5"/>
                    <a:pt x="380" y="5"/>
                  </a:cubicBezTo>
                  <a:cubicBezTo>
                    <a:pt x="379" y="5"/>
                    <a:pt x="379" y="5"/>
                    <a:pt x="379" y="5"/>
                  </a:cubicBezTo>
                  <a:cubicBezTo>
                    <a:pt x="354" y="0"/>
                    <a:pt x="354" y="0"/>
                    <a:pt x="354" y="0"/>
                  </a:cubicBezTo>
                  <a:cubicBezTo>
                    <a:pt x="340" y="0"/>
                    <a:pt x="340" y="0"/>
                    <a:pt x="340" y="0"/>
                  </a:cubicBezTo>
                  <a:cubicBezTo>
                    <a:pt x="328" y="8"/>
                    <a:pt x="328" y="8"/>
                    <a:pt x="328" y="8"/>
                  </a:cubicBezTo>
                  <a:cubicBezTo>
                    <a:pt x="322" y="11"/>
                    <a:pt x="313" y="12"/>
                    <a:pt x="303" y="14"/>
                  </a:cubicBezTo>
                  <a:cubicBezTo>
                    <a:pt x="281" y="19"/>
                    <a:pt x="281" y="19"/>
                    <a:pt x="281" y="19"/>
                  </a:cubicBezTo>
                  <a:cubicBezTo>
                    <a:pt x="262" y="25"/>
                    <a:pt x="262" y="25"/>
                    <a:pt x="262" y="25"/>
                  </a:cubicBezTo>
                  <a:cubicBezTo>
                    <a:pt x="261" y="26"/>
                    <a:pt x="261" y="26"/>
                    <a:pt x="261" y="26"/>
                  </a:cubicBezTo>
                  <a:cubicBezTo>
                    <a:pt x="261" y="27"/>
                    <a:pt x="261" y="27"/>
                    <a:pt x="261" y="27"/>
                  </a:cubicBezTo>
                  <a:cubicBezTo>
                    <a:pt x="261" y="26"/>
                    <a:pt x="261" y="26"/>
                    <a:pt x="261" y="26"/>
                  </a:cubicBezTo>
                  <a:cubicBezTo>
                    <a:pt x="237" y="28"/>
                    <a:pt x="237" y="28"/>
                    <a:pt x="237" y="28"/>
                  </a:cubicBezTo>
                  <a:cubicBezTo>
                    <a:pt x="213" y="38"/>
                    <a:pt x="213" y="38"/>
                    <a:pt x="213" y="38"/>
                  </a:cubicBezTo>
                  <a:cubicBezTo>
                    <a:pt x="213" y="38"/>
                    <a:pt x="213" y="38"/>
                    <a:pt x="213" y="38"/>
                  </a:cubicBezTo>
                  <a:cubicBezTo>
                    <a:pt x="210" y="38"/>
                    <a:pt x="210" y="38"/>
                    <a:pt x="210" y="38"/>
                  </a:cubicBezTo>
                  <a:cubicBezTo>
                    <a:pt x="190" y="35"/>
                    <a:pt x="190" y="35"/>
                    <a:pt x="190" y="35"/>
                  </a:cubicBezTo>
                  <a:cubicBezTo>
                    <a:pt x="159" y="40"/>
                    <a:pt x="159" y="40"/>
                    <a:pt x="159" y="40"/>
                  </a:cubicBezTo>
                  <a:cubicBezTo>
                    <a:pt x="134" y="40"/>
                    <a:pt x="134" y="40"/>
                    <a:pt x="134" y="40"/>
                  </a:cubicBezTo>
                  <a:cubicBezTo>
                    <a:pt x="123" y="50"/>
                    <a:pt x="123" y="50"/>
                    <a:pt x="123" y="50"/>
                  </a:cubicBezTo>
                  <a:cubicBezTo>
                    <a:pt x="122" y="50"/>
                    <a:pt x="122" y="50"/>
                    <a:pt x="122" y="50"/>
                  </a:cubicBezTo>
                  <a:cubicBezTo>
                    <a:pt x="110" y="53"/>
                    <a:pt x="110" y="53"/>
                    <a:pt x="110" y="53"/>
                  </a:cubicBezTo>
                  <a:cubicBezTo>
                    <a:pt x="115" y="66"/>
                    <a:pt x="115" y="66"/>
                    <a:pt x="115" y="66"/>
                  </a:cubicBezTo>
                  <a:cubicBezTo>
                    <a:pt x="115" y="86"/>
                    <a:pt x="115" y="86"/>
                    <a:pt x="115" y="86"/>
                  </a:cubicBezTo>
                  <a:cubicBezTo>
                    <a:pt x="112" y="104"/>
                    <a:pt x="112" y="104"/>
                    <a:pt x="112" y="104"/>
                  </a:cubicBezTo>
                  <a:cubicBezTo>
                    <a:pt x="130" y="119"/>
                    <a:pt x="130" y="119"/>
                    <a:pt x="130" y="119"/>
                  </a:cubicBezTo>
                  <a:cubicBezTo>
                    <a:pt x="131" y="119"/>
                    <a:pt x="131" y="119"/>
                    <a:pt x="131" y="119"/>
                  </a:cubicBezTo>
                  <a:cubicBezTo>
                    <a:pt x="131" y="119"/>
                    <a:pt x="131" y="119"/>
                    <a:pt x="131" y="119"/>
                  </a:cubicBezTo>
                  <a:cubicBezTo>
                    <a:pt x="131" y="119"/>
                    <a:pt x="131" y="119"/>
                    <a:pt x="131" y="119"/>
                  </a:cubicBezTo>
                  <a:cubicBezTo>
                    <a:pt x="146" y="136"/>
                    <a:pt x="146" y="136"/>
                    <a:pt x="146" y="136"/>
                  </a:cubicBezTo>
                  <a:cubicBezTo>
                    <a:pt x="155" y="143"/>
                    <a:pt x="159" y="148"/>
                    <a:pt x="159" y="155"/>
                  </a:cubicBezTo>
                  <a:cubicBezTo>
                    <a:pt x="164" y="171"/>
                    <a:pt x="164" y="171"/>
                    <a:pt x="164" y="171"/>
                  </a:cubicBezTo>
                  <a:cubicBezTo>
                    <a:pt x="172" y="186"/>
                    <a:pt x="172" y="186"/>
                    <a:pt x="172" y="186"/>
                  </a:cubicBezTo>
                  <a:cubicBezTo>
                    <a:pt x="171" y="186"/>
                    <a:pt x="171" y="187"/>
                    <a:pt x="170" y="187"/>
                  </a:cubicBezTo>
                  <a:cubicBezTo>
                    <a:pt x="150" y="202"/>
                    <a:pt x="150" y="202"/>
                    <a:pt x="150" y="202"/>
                  </a:cubicBezTo>
                  <a:cubicBezTo>
                    <a:pt x="136" y="220"/>
                    <a:pt x="136" y="220"/>
                    <a:pt x="136" y="220"/>
                  </a:cubicBezTo>
                  <a:cubicBezTo>
                    <a:pt x="139" y="236"/>
                    <a:pt x="139" y="236"/>
                    <a:pt x="139" y="236"/>
                  </a:cubicBezTo>
                  <a:cubicBezTo>
                    <a:pt x="149" y="258"/>
                    <a:pt x="149" y="258"/>
                    <a:pt x="149" y="258"/>
                  </a:cubicBezTo>
                  <a:cubicBezTo>
                    <a:pt x="150" y="260"/>
                    <a:pt x="150" y="260"/>
                    <a:pt x="150" y="260"/>
                  </a:cubicBezTo>
                  <a:cubicBezTo>
                    <a:pt x="150" y="260"/>
                    <a:pt x="150" y="260"/>
                    <a:pt x="150" y="260"/>
                  </a:cubicBezTo>
                  <a:cubicBezTo>
                    <a:pt x="150" y="261"/>
                    <a:pt x="150" y="261"/>
                    <a:pt x="150" y="261"/>
                  </a:cubicBezTo>
                  <a:cubicBezTo>
                    <a:pt x="148" y="270"/>
                    <a:pt x="148" y="270"/>
                    <a:pt x="148" y="270"/>
                  </a:cubicBezTo>
                  <a:cubicBezTo>
                    <a:pt x="146" y="275"/>
                    <a:pt x="143" y="279"/>
                    <a:pt x="140" y="281"/>
                  </a:cubicBezTo>
                  <a:cubicBezTo>
                    <a:pt x="134" y="287"/>
                    <a:pt x="123" y="287"/>
                    <a:pt x="106" y="281"/>
                  </a:cubicBezTo>
                  <a:cubicBezTo>
                    <a:pt x="80" y="276"/>
                    <a:pt x="80" y="276"/>
                    <a:pt x="80" y="276"/>
                  </a:cubicBezTo>
                  <a:cubicBezTo>
                    <a:pt x="79" y="276"/>
                    <a:pt x="79" y="276"/>
                    <a:pt x="79" y="276"/>
                  </a:cubicBezTo>
                  <a:cubicBezTo>
                    <a:pt x="79" y="276"/>
                    <a:pt x="79" y="276"/>
                    <a:pt x="79" y="276"/>
                  </a:cubicBezTo>
                  <a:cubicBezTo>
                    <a:pt x="78" y="276"/>
                    <a:pt x="78" y="276"/>
                    <a:pt x="78" y="276"/>
                  </a:cubicBezTo>
                  <a:cubicBezTo>
                    <a:pt x="59" y="267"/>
                    <a:pt x="59" y="267"/>
                    <a:pt x="59" y="267"/>
                  </a:cubicBezTo>
                  <a:cubicBezTo>
                    <a:pt x="28" y="265"/>
                    <a:pt x="28" y="265"/>
                    <a:pt x="28" y="265"/>
                  </a:cubicBezTo>
                  <a:cubicBezTo>
                    <a:pt x="29" y="267"/>
                    <a:pt x="29" y="267"/>
                    <a:pt x="29" y="267"/>
                  </a:cubicBezTo>
                  <a:cubicBezTo>
                    <a:pt x="26" y="319"/>
                    <a:pt x="26" y="319"/>
                    <a:pt x="26" y="319"/>
                  </a:cubicBezTo>
                  <a:cubicBezTo>
                    <a:pt x="25" y="327"/>
                    <a:pt x="20" y="330"/>
                    <a:pt x="13" y="331"/>
                  </a:cubicBezTo>
                  <a:cubicBezTo>
                    <a:pt x="9" y="332"/>
                    <a:pt x="7" y="336"/>
                    <a:pt x="8" y="345"/>
                  </a:cubicBezTo>
                  <a:cubicBezTo>
                    <a:pt x="8" y="346"/>
                    <a:pt x="8" y="346"/>
                    <a:pt x="8" y="346"/>
                  </a:cubicBezTo>
                  <a:cubicBezTo>
                    <a:pt x="7" y="346"/>
                    <a:pt x="7" y="346"/>
                    <a:pt x="7" y="346"/>
                  </a:cubicBezTo>
                  <a:cubicBezTo>
                    <a:pt x="5" y="359"/>
                    <a:pt x="5" y="359"/>
                    <a:pt x="5" y="359"/>
                  </a:cubicBezTo>
                  <a:cubicBezTo>
                    <a:pt x="13" y="366"/>
                    <a:pt x="18" y="371"/>
                    <a:pt x="20" y="375"/>
                  </a:cubicBezTo>
                  <a:cubicBezTo>
                    <a:pt x="25" y="401"/>
                    <a:pt x="25" y="401"/>
                    <a:pt x="25" y="401"/>
                  </a:cubicBezTo>
                  <a:cubicBezTo>
                    <a:pt x="25" y="410"/>
                    <a:pt x="25" y="410"/>
                    <a:pt x="25" y="410"/>
                  </a:cubicBezTo>
                  <a:cubicBezTo>
                    <a:pt x="24" y="415"/>
                    <a:pt x="23" y="420"/>
                    <a:pt x="21" y="424"/>
                  </a:cubicBezTo>
                  <a:cubicBezTo>
                    <a:pt x="14" y="445"/>
                    <a:pt x="14" y="445"/>
                    <a:pt x="14" y="445"/>
                  </a:cubicBezTo>
                  <a:cubicBezTo>
                    <a:pt x="0" y="471"/>
                    <a:pt x="0" y="471"/>
                    <a:pt x="0" y="471"/>
                  </a:cubicBezTo>
                  <a:cubicBezTo>
                    <a:pt x="0" y="477"/>
                    <a:pt x="0" y="477"/>
                    <a:pt x="0" y="477"/>
                  </a:cubicBezTo>
                  <a:cubicBezTo>
                    <a:pt x="2" y="489"/>
                    <a:pt x="2" y="489"/>
                    <a:pt x="2" y="489"/>
                  </a:cubicBezTo>
                  <a:cubicBezTo>
                    <a:pt x="16" y="507"/>
                    <a:pt x="16" y="507"/>
                    <a:pt x="16" y="507"/>
                  </a:cubicBezTo>
                  <a:cubicBezTo>
                    <a:pt x="20" y="512"/>
                    <a:pt x="22" y="516"/>
                    <a:pt x="23" y="519"/>
                  </a:cubicBezTo>
                  <a:cubicBezTo>
                    <a:pt x="36" y="537"/>
                    <a:pt x="36" y="537"/>
                    <a:pt x="36" y="537"/>
                  </a:cubicBezTo>
                  <a:cubicBezTo>
                    <a:pt x="55" y="558"/>
                    <a:pt x="55" y="558"/>
                    <a:pt x="55" y="558"/>
                  </a:cubicBezTo>
                  <a:cubicBezTo>
                    <a:pt x="62" y="565"/>
                    <a:pt x="67" y="568"/>
                    <a:pt x="70" y="568"/>
                  </a:cubicBezTo>
                  <a:cubicBezTo>
                    <a:pt x="90" y="556"/>
                    <a:pt x="90" y="556"/>
                    <a:pt x="90" y="556"/>
                  </a:cubicBezTo>
                  <a:cubicBezTo>
                    <a:pt x="94" y="553"/>
                    <a:pt x="97" y="550"/>
                    <a:pt x="102" y="550"/>
                  </a:cubicBezTo>
                  <a:cubicBezTo>
                    <a:pt x="106" y="550"/>
                    <a:pt x="113" y="554"/>
                    <a:pt x="122" y="560"/>
                  </a:cubicBezTo>
                  <a:cubicBezTo>
                    <a:pt x="122" y="560"/>
                    <a:pt x="122" y="560"/>
                    <a:pt x="122" y="560"/>
                  </a:cubicBezTo>
                  <a:cubicBezTo>
                    <a:pt x="123" y="560"/>
                    <a:pt x="123" y="560"/>
                    <a:pt x="123" y="560"/>
                  </a:cubicBezTo>
                  <a:cubicBezTo>
                    <a:pt x="123" y="561"/>
                    <a:pt x="123" y="561"/>
                    <a:pt x="123" y="561"/>
                  </a:cubicBezTo>
                  <a:cubicBezTo>
                    <a:pt x="134" y="574"/>
                    <a:pt x="134" y="574"/>
                    <a:pt x="134" y="574"/>
                  </a:cubicBezTo>
                  <a:cubicBezTo>
                    <a:pt x="139" y="586"/>
                    <a:pt x="139" y="586"/>
                    <a:pt x="139" y="586"/>
                  </a:cubicBezTo>
                  <a:cubicBezTo>
                    <a:pt x="143" y="592"/>
                    <a:pt x="143" y="592"/>
                    <a:pt x="143" y="592"/>
                  </a:cubicBezTo>
                  <a:cubicBezTo>
                    <a:pt x="147" y="594"/>
                    <a:pt x="147" y="594"/>
                    <a:pt x="147" y="594"/>
                  </a:cubicBezTo>
                  <a:cubicBezTo>
                    <a:pt x="160" y="603"/>
                    <a:pt x="160" y="603"/>
                    <a:pt x="160" y="603"/>
                  </a:cubicBezTo>
                  <a:cubicBezTo>
                    <a:pt x="168" y="604"/>
                    <a:pt x="168" y="604"/>
                    <a:pt x="168" y="604"/>
                  </a:cubicBezTo>
                  <a:cubicBezTo>
                    <a:pt x="172" y="605"/>
                    <a:pt x="176" y="609"/>
                    <a:pt x="179" y="613"/>
                  </a:cubicBezTo>
                  <a:cubicBezTo>
                    <a:pt x="181" y="616"/>
                    <a:pt x="193" y="620"/>
                    <a:pt x="213" y="625"/>
                  </a:cubicBezTo>
                  <a:cubicBezTo>
                    <a:pt x="214" y="625"/>
                    <a:pt x="214" y="625"/>
                    <a:pt x="214" y="625"/>
                  </a:cubicBezTo>
                  <a:cubicBezTo>
                    <a:pt x="246" y="637"/>
                    <a:pt x="246" y="637"/>
                    <a:pt x="246" y="637"/>
                  </a:cubicBezTo>
                  <a:cubicBezTo>
                    <a:pt x="247" y="637"/>
                    <a:pt x="247" y="637"/>
                    <a:pt x="247" y="637"/>
                  </a:cubicBezTo>
                  <a:cubicBezTo>
                    <a:pt x="248" y="637"/>
                    <a:pt x="248" y="637"/>
                    <a:pt x="248" y="637"/>
                  </a:cubicBezTo>
                  <a:cubicBezTo>
                    <a:pt x="270" y="648"/>
                    <a:pt x="270" y="648"/>
                    <a:pt x="270" y="648"/>
                  </a:cubicBezTo>
                  <a:cubicBezTo>
                    <a:pt x="308" y="657"/>
                    <a:pt x="308" y="657"/>
                    <a:pt x="308" y="657"/>
                  </a:cubicBezTo>
                  <a:cubicBezTo>
                    <a:pt x="309" y="658"/>
                    <a:pt x="309" y="658"/>
                    <a:pt x="309" y="658"/>
                  </a:cubicBezTo>
                  <a:cubicBezTo>
                    <a:pt x="359" y="660"/>
                    <a:pt x="359" y="660"/>
                    <a:pt x="359" y="660"/>
                  </a:cubicBezTo>
                  <a:cubicBezTo>
                    <a:pt x="381" y="652"/>
                    <a:pt x="381" y="652"/>
                    <a:pt x="381" y="652"/>
                  </a:cubicBezTo>
                  <a:cubicBezTo>
                    <a:pt x="401" y="652"/>
                    <a:pt x="401" y="652"/>
                    <a:pt x="401" y="652"/>
                  </a:cubicBezTo>
                  <a:cubicBezTo>
                    <a:pt x="401" y="653"/>
                    <a:pt x="401" y="653"/>
                    <a:pt x="401" y="653"/>
                  </a:cubicBezTo>
                  <a:cubicBezTo>
                    <a:pt x="402" y="654"/>
                    <a:pt x="402" y="654"/>
                    <a:pt x="402" y="654"/>
                  </a:cubicBezTo>
                  <a:cubicBezTo>
                    <a:pt x="419" y="675"/>
                    <a:pt x="419" y="675"/>
                    <a:pt x="419" y="675"/>
                  </a:cubicBezTo>
                  <a:cubicBezTo>
                    <a:pt x="419" y="675"/>
                    <a:pt x="419" y="675"/>
                    <a:pt x="419" y="675"/>
                  </a:cubicBezTo>
                  <a:cubicBezTo>
                    <a:pt x="419" y="676"/>
                    <a:pt x="419" y="676"/>
                    <a:pt x="419" y="676"/>
                  </a:cubicBezTo>
                  <a:cubicBezTo>
                    <a:pt x="429" y="693"/>
                    <a:pt x="429" y="693"/>
                    <a:pt x="429" y="693"/>
                  </a:cubicBezTo>
                  <a:cubicBezTo>
                    <a:pt x="438" y="702"/>
                    <a:pt x="438" y="702"/>
                    <a:pt x="438" y="702"/>
                  </a:cubicBezTo>
                  <a:cubicBezTo>
                    <a:pt x="449" y="708"/>
                    <a:pt x="449" y="708"/>
                    <a:pt x="449" y="708"/>
                  </a:cubicBezTo>
                  <a:cubicBezTo>
                    <a:pt x="451" y="709"/>
                    <a:pt x="451" y="709"/>
                    <a:pt x="451" y="709"/>
                  </a:cubicBezTo>
                  <a:cubicBezTo>
                    <a:pt x="451" y="709"/>
                    <a:pt x="451" y="709"/>
                    <a:pt x="451" y="709"/>
                  </a:cubicBezTo>
                  <a:cubicBezTo>
                    <a:pt x="452" y="710"/>
                    <a:pt x="452" y="710"/>
                    <a:pt x="452" y="710"/>
                  </a:cubicBezTo>
                  <a:cubicBezTo>
                    <a:pt x="461" y="731"/>
                    <a:pt x="461" y="731"/>
                    <a:pt x="461" y="731"/>
                  </a:cubicBezTo>
                  <a:cubicBezTo>
                    <a:pt x="461" y="732"/>
                    <a:pt x="461" y="732"/>
                    <a:pt x="461" y="732"/>
                  </a:cubicBezTo>
                  <a:cubicBezTo>
                    <a:pt x="462" y="732"/>
                    <a:pt x="462" y="732"/>
                    <a:pt x="462" y="732"/>
                  </a:cubicBezTo>
                  <a:cubicBezTo>
                    <a:pt x="462" y="733"/>
                    <a:pt x="462" y="733"/>
                    <a:pt x="462" y="733"/>
                  </a:cubicBezTo>
                  <a:cubicBezTo>
                    <a:pt x="467" y="756"/>
                    <a:pt x="467" y="756"/>
                    <a:pt x="467" y="756"/>
                  </a:cubicBezTo>
                  <a:cubicBezTo>
                    <a:pt x="482" y="762"/>
                    <a:pt x="482" y="762"/>
                    <a:pt x="482" y="762"/>
                  </a:cubicBezTo>
                  <a:cubicBezTo>
                    <a:pt x="483" y="762"/>
                    <a:pt x="483" y="762"/>
                    <a:pt x="483" y="762"/>
                  </a:cubicBezTo>
                  <a:cubicBezTo>
                    <a:pt x="484" y="762"/>
                    <a:pt x="484" y="762"/>
                    <a:pt x="484" y="762"/>
                  </a:cubicBezTo>
                  <a:cubicBezTo>
                    <a:pt x="484" y="762"/>
                    <a:pt x="484" y="762"/>
                    <a:pt x="484" y="762"/>
                  </a:cubicBezTo>
                  <a:cubicBezTo>
                    <a:pt x="496" y="769"/>
                    <a:pt x="496" y="769"/>
                    <a:pt x="496" y="769"/>
                  </a:cubicBezTo>
                  <a:cubicBezTo>
                    <a:pt x="512" y="766"/>
                    <a:pt x="512" y="766"/>
                    <a:pt x="512" y="766"/>
                  </a:cubicBezTo>
                  <a:cubicBezTo>
                    <a:pt x="516" y="750"/>
                    <a:pt x="516" y="750"/>
                    <a:pt x="516" y="750"/>
                  </a:cubicBezTo>
                  <a:cubicBezTo>
                    <a:pt x="516" y="749"/>
                    <a:pt x="516" y="749"/>
                    <a:pt x="516" y="749"/>
                  </a:cubicBezTo>
                  <a:cubicBezTo>
                    <a:pt x="517" y="748"/>
                    <a:pt x="517" y="748"/>
                    <a:pt x="517" y="748"/>
                  </a:cubicBezTo>
                  <a:cubicBezTo>
                    <a:pt x="535" y="730"/>
                    <a:pt x="535" y="730"/>
                    <a:pt x="535" y="730"/>
                  </a:cubicBezTo>
                  <a:cubicBezTo>
                    <a:pt x="555" y="735"/>
                    <a:pt x="555" y="735"/>
                    <a:pt x="555" y="735"/>
                  </a:cubicBezTo>
                  <a:cubicBezTo>
                    <a:pt x="555" y="737"/>
                    <a:pt x="555" y="737"/>
                    <a:pt x="555" y="737"/>
                  </a:cubicBezTo>
                  <a:cubicBezTo>
                    <a:pt x="565" y="758"/>
                    <a:pt x="565" y="758"/>
                    <a:pt x="565" y="758"/>
                  </a:cubicBezTo>
                  <a:cubicBezTo>
                    <a:pt x="585" y="751"/>
                    <a:pt x="585" y="751"/>
                    <a:pt x="585" y="751"/>
                  </a:cubicBezTo>
                  <a:cubicBezTo>
                    <a:pt x="587" y="731"/>
                    <a:pt x="587" y="731"/>
                    <a:pt x="587" y="731"/>
                  </a:cubicBezTo>
                  <a:cubicBezTo>
                    <a:pt x="587" y="730"/>
                    <a:pt x="587" y="730"/>
                    <a:pt x="587" y="730"/>
                  </a:cubicBezTo>
                  <a:cubicBezTo>
                    <a:pt x="587" y="729"/>
                    <a:pt x="587" y="729"/>
                    <a:pt x="587" y="729"/>
                  </a:cubicBezTo>
                  <a:cubicBezTo>
                    <a:pt x="588" y="728"/>
                    <a:pt x="588" y="728"/>
                    <a:pt x="588" y="728"/>
                  </a:cubicBezTo>
                  <a:cubicBezTo>
                    <a:pt x="601" y="720"/>
                    <a:pt x="601" y="720"/>
                    <a:pt x="601" y="720"/>
                  </a:cubicBezTo>
                  <a:cubicBezTo>
                    <a:pt x="598" y="691"/>
                    <a:pt x="598" y="691"/>
                    <a:pt x="598" y="691"/>
                  </a:cubicBezTo>
                  <a:cubicBezTo>
                    <a:pt x="598" y="689"/>
                    <a:pt x="598" y="689"/>
                    <a:pt x="598" y="689"/>
                  </a:cubicBezTo>
                  <a:cubicBezTo>
                    <a:pt x="598" y="688"/>
                    <a:pt x="598" y="688"/>
                    <a:pt x="598" y="688"/>
                  </a:cubicBezTo>
                  <a:cubicBezTo>
                    <a:pt x="598" y="688"/>
                    <a:pt x="598" y="688"/>
                    <a:pt x="598" y="688"/>
                  </a:cubicBezTo>
                  <a:cubicBezTo>
                    <a:pt x="614" y="655"/>
                    <a:pt x="614" y="655"/>
                    <a:pt x="614" y="655"/>
                  </a:cubicBezTo>
                  <a:cubicBezTo>
                    <a:pt x="630" y="649"/>
                    <a:pt x="630" y="649"/>
                    <a:pt x="630" y="649"/>
                  </a:cubicBezTo>
                  <a:cubicBezTo>
                    <a:pt x="624" y="619"/>
                    <a:pt x="624" y="619"/>
                    <a:pt x="624" y="619"/>
                  </a:cubicBezTo>
                  <a:cubicBezTo>
                    <a:pt x="639" y="619"/>
                    <a:pt x="639" y="619"/>
                    <a:pt x="639" y="619"/>
                  </a:cubicBezTo>
                  <a:cubicBezTo>
                    <a:pt x="638" y="605"/>
                    <a:pt x="638" y="605"/>
                    <a:pt x="638" y="605"/>
                  </a:cubicBezTo>
                  <a:cubicBezTo>
                    <a:pt x="630" y="577"/>
                    <a:pt x="630" y="577"/>
                    <a:pt x="630" y="577"/>
                  </a:cubicBezTo>
                  <a:cubicBezTo>
                    <a:pt x="630" y="577"/>
                    <a:pt x="630" y="577"/>
                    <a:pt x="630" y="577"/>
                  </a:cubicBezTo>
                  <a:cubicBezTo>
                    <a:pt x="630" y="575"/>
                    <a:pt x="630" y="575"/>
                    <a:pt x="630" y="575"/>
                  </a:cubicBezTo>
                  <a:cubicBezTo>
                    <a:pt x="632" y="555"/>
                    <a:pt x="632" y="555"/>
                    <a:pt x="632" y="555"/>
                  </a:cubicBezTo>
                  <a:cubicBezTo>
                    <a:pt x="632" y="552"/>
                    <a:pt x="632" y="552"/>
                    <a:pt x="632" y="552"/>
                  </a:cubicBezTo>
                  <a:cubicBezTo>
                    <a:pt x="634" y="550"/>
                    <a:pt x="634" y="550"/>
                    <a:pt x="634" y="550"/>
                  </a:cubicBezTo>
                  <a:cubicBezTo>
                    <a:pt x="645" y="537"/>
                    <a:pt x="645" y="537"/>
                    <a:pt x="645" y="537"/>
                  </a:cubicBezTo>
                  <a:cubicBezTo>
                    <a:pt x="647" y="535"/>
                    <a:pt x="647" y="535"/>
                    <a:pt x="647" y="535"/>
                  </a:cubicBezTo>
                  <a:cubicBezTo>
                    <a:pt x="650" y="535"/>
                    <a:pt x="650" y="535"/>
                    <a:pt x="650" y="535"/>
                  </a:cubicBezTo>
                  <a:cubicBezTo>
                    <a:pt x="678" y="540"/>
                    <a:pt x="678" y="540"/>
                    <a:pt x="678" y="540"/>
                  </a:cubicBezTo>
                  <a:cubicBezTo>
                    <a:pt x="680" y="540"/>
                    <a:pt x="680" y="540"/>
                    <a:pt x="680" y="540"/>
                  </a:cubicBezTo>
                  <a:cubicBezTo>
                    <a:pt x="703" y="546"/>
                    <a:pt x="703" y="546"/>
                    <a:pt x="703" y="546"/>
                  </a:cubicBezTo>
                  <a:cubicBezTo>
                    <a:pt x="723" y="540"/>
                    <a:pt x="723" y="540"/>
                    <a:pt x="723" y="540"/>
                  </a:cubicBezTo>
                  <a:cubicBezTo>
                    <a:pt x="734" y="563"/>
                    <a:pt x="734" y="563"/>
                    <a:pt x="734" y="563"/>
                  </a:cubicBezTo>
                  <a:cubicBezTo>
                    <a:pt x="735" y="564"/>
                    <a:pt x="735" y="564"/>
                    <a:pt x="735" y="564"/>
                  </a:cubicBezTo>
                  <a:cubicBezTo>
                    <a:pt x="735" y="581"/>
                    <a:pt x="735" y="581"/>
                    <a:pt x="735" y="581"/>
                  </a:cubicBezTo>
                  <a:cubicBezTo>
                    <a:pt x="739" y="597"/>
                    <a:pt x="739" y="597"/>
                    <a:pt x="739" y="597"/>
                  </a:cubicBezTo>
                  <a:cubicBezTo>
                    <a:pt x="741" y="603"/>
                    <a:pt x="745" y="607"/>
                    <a:pt x="749" y="609"/>
                  </a:cubicBezTo>
                  <a:cubicBezTo>
                    <a:pt x="751" y="609"/>
                    <a:pt x="751" y="609"/>
                    <a:pt x="751" y="609"/>
                  </a:cubicBezTo>
                  <a:cubicBezTo>
                    <a:pt x="761" y="611"/>
                    <a:pt x="766" y="615"/>
                    <a:pt x="767" y="621"/>
                  </a:cubicBezTo>
                  <a:cubicBezTo>
                    <a:pt x="768" y="626"/>
                    <a:pt x="772" y="634"/>
                    <a:pt x="780" y="642"/>
                  </a:cubicBezTo>
                  <a:cubicBezTo>
                    <a:pt x="789" y="656"/>
                    <a:pt x="789" y="656"/>
                    <a:pt x="789" y="656"/>
                  </a:cubicBezTo>
                  <a:cubicBezTo>
                    <a:pt x="789" y="656"/>
                    <a:pt x="789" y="656"/>
                    <a:pt x="789" y="656"/>
                  </a:cubicBezTo>
                  <a:cubicBezTo>
                    <a:pt x="789" y="657"/>
                    <a:pt x="789" y="657"/>
                    <a:pt x="789" y="657"/>
                  </a:cubicBezTo>
                  <a:cubicBezTo>
                    <a:pt x="796" y="669"/>
                    <a:pt x="796" y="669"/>
                    <a:pt x="796" y="669"/>
                  </a:cubicBezTo>
                  <a:cubicBezTo>
                    <a:pt x="805" y="668"/>
                    <a:pt x="805" y="668"/>
                    <a:pt x="805" y="668"/>
                  </a:cubicBezTo>
                  <a:cubicBezTo>
                    <a:pt x="823" y="652"/>
                    <a:pt x="823" y="652"/>
                    <a:pt x="823" y="652"/>
                  </a:cubicBezTo>
                  <a:cubicBezTo>
                    <a:pt x="835" y="676"/>
                    <a:pt x="835" y="676"/>
                    <a:pt x="835" y="676"/>
                  </a:cubicBezTo>
                  <a:cubicBezTo>
                    <a:pt x="858" y="683"/>
                    <a:pt x="858" y="683"/>
                    <a:pt x="858" y="683"/>
                  </a:cubicBezTo>
                  <a:cubicBezTo>
                    <a:pt x="859" y="683"/>
                    <a:pt x="859" y="683"/>
                    <a:pt x="859" y="683"/>
                  </a:cubicBezTo>
                  <a:cubicBezTo>
                    <a:pt x="860" y="684"/>
                    <a:pt x="860" y="684"/>
                    <a:pt x="860" y="684"/>
                  </a:cubicBezTo>
                  <a:cubicBezTo>
                    <a:pt x="872" y="706"/>
                    <a:pt x="872" y="706"/>
                    <a:pt x="872" y="706"/>
                  </a:cubicBezTo>
                  <a:cubicBezTo>
                    <a:pt x="877" y="709"/>
                    <a:pt x="877" y="709"/>
                    <a:pt x="877" y="709"/>
                  </a:cubicBezTo>
                  <a:cubicBezTo>
                    <a:pt x="878" y="689"/>
                    <a:pt x="878" y="689"/>
                    <a:pt x="878" y="689"/>
                  </a:cubicBezTo>
                  <a:cubicBezTo>
                    <a:pt x="878" y="688"/>
                    <a:pt x="878" y="688"/>
                    <a:pt x="878" y="688"/>
                  </a:cubicBezTo>
                  <a:cubicBezTo>
                    <a:pt x="878" y="684"/>
                    <a:pt x="878" y="684"/>
                    <a:pt x="878" y="684"/>
                  </a:cubicBezTo>
                  <a:cubicBezTo>
                    <a:pt x="924" y="683"/>
                    <a:pt x="924" y="683"/>
                    <a:pt x="924" y="683"/>
                  </a:cubicBezTo>
                  <a:cubicBezTo>
                    <a:pt x="925" y="679"/>
                    <a:pt x="925" y="679"/>
                    <a:pt x="925" y="679"/>
                  </a:cubicBezTo>
                  <a:cubicBezTo>
                    <a:pt x="927" y="677"/>
                    <a:pt x="927" y="673"/>
                    <a:pt x="924" y="670"/>
                  </a:cubicBezTo>
                  <a:cubicBezTo>
                    <a:pt x="921" y="663"/>
                    <a:pt x="920" y="658"/>
                    <a:pt x="919" y="651"/>
                  </a:cubicBezTo>
                  <a:cubicBezTo>
                    <a:pt x="918" y="642"/>
                    <a:pt x="919" y="636"/>
                    <a:pt x="921" y="634"/>
                  </a:cubicBezTo>
                  <a:cubicBezTo>
                    <a:pt x="924" y="630"/>
                    <a:pt x="927" y="630"/>
                    <a:pt x="932" y="631"/>
                  </a:cubicBezTo>
                  <a:cubicBezTo>
                    <a:pt x="951" y="637"/>
                    <a:pt x="951" y="637"/>
                    <a:pt x="951" y="637"/>
                  </a:cubicBezTo>
                  <a:cubicBezTo>
                    <a:pt x="953" y="623"/>
                    <a:pt x="953" y="623"/>
                    <a:pt x="953" y="623"/>
                  </a:cubicBezTo>
                  <a:cubicBezTo>
                    <a:pt x="918" y="607"/>
                    <a:pt x="918" y="607"/>
                    <a:pt x="918" y="607"/>
                  </a:cubicBezTo>
                  <a:cubicBezTo>
                    <a:pt x="916" y="607"/>
                    <a:pt x="916" y="607"/>
                    <a:pt x="916" y="607"/>
                  </a:cubicBezTo>
                  <a:cubicBezTo>
                    <a:pt x="915" y="605"/>
                    <a:pt x="915" y="605"/>
                    <a:pt x="915" y="605"/>
                  </a:cubicBezTo>
                  <a:cubicBezTo>
                    <a:pt x="915" y="604"/>
                    <a:pt x="915" y="604"/>
                    <a:pt x="915" y="604"/>
                  </a:cubicBezTo>
                  <a:cubicBezTo>
                    <a:pt x="915" y="603"/>
                    <a:pt x="915" y="603"/>
                    <a:pt x="915" y="603"/>
                  </a:cubicBezTo>
                  <a:cubicBezTo>
                    <a:pt x="910" y="561"/>
                    <a:pt x="910" y="561"/>
                    <a:pt x="910" y="561"/>
                  </a:cubicBezTo>
                  <a:cubicBezTo>
                    <a:pt x="911" y="535"/>
                    <a:pt x="911" y="535"/>
                    <a:pt x="911" y="535"/>
                  </a:cubicBezTo>
                  <a:cubicBezTo>
                    <a:pt x="911" y="531"/>
                    <a:pt x="911" y="531"/>
                    <a:pt x="911" y="531"/>
                  </a:cubicBezTo>
                  <a:cubicBezTo>
                    <a:pt x="911" y="529"/>
                    <a:pt x="911" y="529"/>
                    <a:pt x="911" y="529"/>
                  </a:cubicBezTo>
                  <a:cubicBezTo>
                    <a:pt x="969" y="537"/>
                    <a:pt x="969" y="537"/>
                    <a:pt x="969" y="537"/>
                  </a:cubicBezTo>
                  <a:cubicBezTo>
                    <a:pt x="983" y="523"/>
                    <a:pt x="983" y="523"/>
                    <a:pt x="983" y="523"/>
                  </a:cubicBezTo>
                  <a:cubicBezTo>
                    <a:pt x="987" y="518"/>
                    <a:pt x="986" y="514"/>
                    <a:pt x="983" y="512"/>
                  </a:cubicBezTo>
                  <a:cubicBezTo>
                    <a:pt x="969" y="507"/>
                    <a:pt x="961" y="501"/>
                    <a:pt x="961" y="495"/>
                  </a:cubicBezTo>
                  <a:cubicBezTo>
                    <a:pt x="961" y="491"/>
                    <a:pt x="962" y="487"/>
                    <a:pt x="968" y="485"/>
                  </a:cubicBezTo>
                  <a:cubicBezTo>
                    <a:pt x="992" y="461"/>
                    <a:pt x="992" y="461"/>
                    <a:pt x="992" y="461"/>
                  </a:cubicBezTo>
                  <a:cubicBezTo>
                    <a:pt x="1018" y="460"/>
                    <a:pt x="1018" y="460"/>
                    <a:pt x="1018" y="460"/>
                  </a:cubicBezTo>
                  <a:cubicBezTo>
                    <a:pt x="1032" y="436"/>
                    <a:pt x="1032" y="436"/>
                    <a:pt x="1032" y="436"/>
                  </a:cubicBezTo>
                  <a:cubicBezTo>
                    <a:pt x="1032" y="414"/>
                    <a:pt x="1032" y="414"/>
                    <a:pt x="1032" y="414"/>
                  </a:cubicBezTo>
                  <a:cubicBezTo>
                    <a:pt x="1052" y="410"/>
                    <a:pt x="1052" y="410"/>
                    <a:pt x="1052" y="410"/>
                  </a:cubicBezTo>
                  <a:cubicBezTo>
                    <a:pt x="1057" y="394"/>
                    <a:pt x="1061" y="386"/>
                    <a:pt x="1063" y="383"/>
                  </a:cubicBezTo>
                  <a:cubicBezTo>
                    <a:pt x="1071" y="365"/>
                    <a:pt x="1071" y="365"/>
                    <a:pt x="1071" y="365"/>
                  </a:cubicBezTo>
                  <a:cubicBezTo>
                    <a:pt x="1056" y="338"/>
                    <a:pt x="1056" y="338"/>
                    <a:pt x="1056" y="338"/>
                  </a:cubicBezTo>
                  <a:cubicBezTo>
                    <a:pt x="1056" y="337"/>
                    <a:pt x="1056" y="337"/>
                    <a:pt x="1056" y="337"/>
                  </a:cubicBezTo>
                  <a:cubicBezTo>
                    <a:pt x="1056" y="337"/>
                    <a:pt x="1056" y="337"/>
                    <a:pt x="1056" y="337"/>
                  </a:cubicBezTo>
                  <a:cubicBezTo>
                    <a:pt x="1056" y="336"/>
                    <a:pt x="1056" y="336"/>
                    <a:pt x="1056" y="336"/>
                  </a:cubicBezTo>
                  <a:cubicBezTo>
                    <a:pt x="1047" y="300"/>
                    <a:pt x="1047" y="300"/>
                    <a:pt x="1047" y="300"/>
                  </a:cubicBezTo>
                  <a:cubicBezTo>
                    <a:pt x="1047" y="299"/>
                    <a:pt x="1047" y="299"/>
                    <a:pt x="1047" y="299"/>
                  </a:cubicBezTo>
                  <a:cubicBezTo>
                    <a:pt x="1040" y="262"/>
                    <a:pt x="1040" y="262"/>
                    <a:pt x="1040" y="262"/>
                  </a:cubicBezTo>
                  <a:cubicBezTo>
                    <a:pt x="1028" y="241"/>
                    <a:pt x="1028" y="241"/>
                    <a:pt x="1028" y="241"/>
                  </a:cubicBezTo>
                  <a:cubicBezTo>
                    <a:pt x="1009" y="222"/>
                    <a:pt x="1009" y="222"/>
                    <a:pt x="1009" y="222"/>
                  </a:cubicBezTo>
                  <a:cubicBezTo>
                    <a:pt x="1009" y="221"/>
                    <a:pt x="1009" y="221"/>
                    <a:pt x="1009" y="221"/>
                  </a:cubicBezTo>
                  <a:cubicBezTo>
                    <a:pt x="1009" y="220"/>
                    <a:pt x="1009" y="220"/>
                    <a:pt x="1009" y="220"/>
                  </a:cubicBezTo>
                  <a:cubicBezTo>
                    <a:pt x="1008" y="219"/>
                    <a:pt x="1008" y="219"/>
                    <a:pt x="1008" y="219"/>
                  </a:cubicBezTo>
                  <a:cubicBezTo>
                    <a:pt x="1007" y="199"/>
                    <a:pt x="1007" y="199"/>
                    <a:pt x="1007" y="199"/>
                  </a:cubicBezTo>
                  <a:cubicBezTo>
                    <a:pt x="972" y="210"/>
                    <a:pt x="972" y="210"/>
                    <a:pt x="972" y="210"/>
                  </a:cubicBezTo>
                  <a:cubicBezTo>
                    <a:pt x="971" y="208"/>
                    <a:pt x="971" y="208"/>
                    <a:pt x="971" y="208"/>
                  </a:cubicBezTo>
                  <a:cubicBezTo>
                    <a:pt x="955" y="191"/>
                    <a:pt x="955" y="191"/>
                    <a:pt x="955" y="191"/>
                  </a:cubicBezTo>
                  <a:cubicBezTo>
                    <a:pt x="908" y="155"/>
                    <a:pt x="908" y="155"/>
                    <a:pt x="908" y="155"/>
                  </a:cubicBezTo>
                  <a:cubicBezTo>
                    <a:pt x="906" y="155"/>
                    <a:pt x="906" y="155"/>
                    <a:pt x="906" y="155"/>
                  </a:cubicBezTo>
                  <a:cubicBezTo>
                    <a:pt x="889" y="131"/>
                    <a:pt x="889" y="131"/>
                    <a:pt x="889" y="131"/>
                  </a:cubicBezTo>
                  <a:cubicBezTo>
                    <a:pt x="877" y="124"/>
                    <a:pt x="877" y="124"/>
                    <a:pt x="877" y="124"/>
                  </a:cubicBezTo>
                  <a:cubicBezTo>
                    <a:pt x="870" y="136"/>
                    <a:pt x="870" y="136"/>
                    <a:pt x="870" y="136"/>
                  </a:cubicBezTo>
                  <a:cubicBezTo>
                    <a:pt x="870" y="138"/>
                    <a:pt x="870" y="138"/>
                    <a:pt x="870" y="138"/>
                  </a:cubicBezTo>
                  <a:cubicBezTo>
                    <a:pt x="868" y="139"/>
                    <a:pt x="868" y="139"/>
                    <a:pt x="868" y="139"/>
                  </a:cubicBezTo>
                  <a:cubicBezTo>
                    <a:pt x="867" y="139"/>
                    <a:pt x="867" y="139"/>
                    <a:pt x="867" y="139"/>
                  </a:cubicBezTo>
                  <a:cubicBezTo>
                    <a:pt x="865" y="139"/>
                    <a:pt x="865" y="139"/>
                    <a:pt x="865" y="139"/>
                  </a:cubicBezTo>
                  <a:cubicBezTo>
                    <a:pt x="851" y="140"/>
                    <a:pt x="851" y="140"/>
                    <a:pt x="851" y="140"/>
                  </a:cubicBezTo>
                  <a:cubicBezTo>
                    <a:pt x="848" y="141"/>
                    <a:pt x="848" y="141"/>
                    <a:pt x="848" y="141"/>
                  </a:cubicBezTo>
                  <a:cubicBezTo>
                    <a:pt x="847" y="141"/>
                    <a:pt x="847" y="141"/>
                    <a:pt x="847" y="141"/>
                  </a:cubicBezTo>
                  <a:cubicBezTo>
                    <a:pt x="813" y="103"/>
                    <a:pt x="813" y="103"/>
                    <a:pt x="813" y="103"/>
                  </a:cubicBezTo>
                  <a:cubicBezTo>
                    <a:pt x="805" y="100"/>
                    <a:pt x="798" y="92"/>
                    <a:pt x="787" y="82"/>
                  </a:cubicBezTo>
                  <a:cubicBezTo>
                    <a:pt x="771" y="70"/>
                    <a:pt x="771" y="70"/>
                    <a:pt x="771" y="70"/>
                  </a:cubicBezTo>
                  <a:cubicBezTo>
                    <a:pt x="770" y="69"/>
                    <a:pt x="770" y="69"/>
                    <a:pt x="770" y="69"/>
                  </a:cubicBezTo>
                  <a:cubicBezTo>
                    <a:pt x="752" y="59"/>
                    <a:pt x="752" y="59"/>
                    <a:pt x="752" y="59"/>
                  </a:cubicBezTo>
                  <a:cubicBezTo>
                    <a:pt x="742" y="67"/>
                    <a:pt x="742" y="67"/>
                    <a:pt x="742" y="67"/>
                  </a:cubicBezTo>
                  <a:cubicBezTo>
                    <a:pt x="741" y="69"/>
                    <a:pt x="741" y="69"/>
                    <a:pt x="741" y="69"/>
                  </a:cubicBezTo>
                  <a:cubicBezTo>
                    <a:pt x="740" y="68"/>
                    <a:pt x="740" y="68"/>
                    <a:pt x="740" y="68"/>
                  </a:cubicBezTo>
                  <a:cubicBezTo>
                    <a:pt x="739" y="68"/>
                    <a:pt x="739" y="68"/>
                    <a:pt x="739" y="68"/>
                  </a:cubicBezTo>
                  <a:cubicBezTo>
                    <a:pt x="729" y="66"/>
                    <a:pt x="729" y="66"/>
                    <a:pt x="729" y="66"/>
                  </a:cubicBezTo>
                  <a:cubicBezTo>
                    <a:pt x="719" y="71"/>
                    <a:pt x="719" y="71"/>
                    <a:pt x="719" y="71"/>
                  </a:cubicBezTo>
                  <a:cubicBezTo>
                    <a:pt x="718" y="72"/>
                    <a:pt x="718" y="72"/>
                    <a:pt x="718" y="72"/>
                  </a:cubicBezTo>
                  <a:cubicBezTo>
                    <a:pt x="716" y="73"/>
                    <a:pt x="716" y="73"/>
                    <a:pt x="716" y="73"/>
                  </a:cubicBezTo>
                  <a:cubicBezTo>
                    <a:pt x="715" y="73"/>
                    <a:pt x="715" y="73"/>
                    <a:pt x="715" y="73"/>
                  </a:cubicBezTo>
                  <a:cubicBezTo>
                    <a:pt x="701" y="76"/>
                    <a:pt x="701" y="76"/>
                    <a:pt x="701" y="76"/>
                  </a:cubicBezTo>
                  <a:cubicBezTo>
                    <a:pt x="681" y="64"/>
                    <a:pt x="661" y="52"/>
                    <a:pt x="639" y="4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0305" tIns="45153" rIns="90305" bIns="45153" numCol="1" anchor="t" anchorCtr="0" compatLnSpc="1"/>
            <a:lstStyle/>
            <a:p>
              <a:endParaRPr lang="zh-HK" altLang="en-US" sz="1875"/>
            </a:p>
          </p:txBody>
        </p:sp>
        <p:sp>
          <p:nvSpPr>
            <p:cNvPr id="42" name="Freeform 10"/>
            <p:cNvSpPr/>
            <p:nvPr/>
          </p:nvSpPr>
          <p:spPr bwMode="auto">
            <a:xfrm>
              <a:off x="4476220" y="3799180"/>
              <a:ext cx="933417" cy="818063"/>
            </a:xfrm>
            <a:custGeom>
              <a:avLst/>
              <a:gdLst>
                <a:gd name="T0" fmla="*/ 27 w 928"/>
                <a:gd name="T1" fmla="*/ 37 h 814"/>
                <a:gd name="T2" fmla="*/ 23 w 928"/>
                <a:gd name="T3" fmla="*/ 93 h 814"/>
                <a:gd name="T4" fmla="*/ 13 w 928"/>
                <a:gd name="T5" fmla="*/ 151 h 814"/>
                <a:gd name="T6" fmla="*/ 52 w 928"/>
                <a:gd name="T7" fmla="*/ 182 h 814"/>
                <a:gd name="T8" fmla="*/ 94 w 928"/>
                <a:gd name="T9" fmla="*/ 255 h 814"/>
                <a:gd name="T10" fmla="*/ 98 w 928"/>
                <a:gd name="T11" fmla="*/ 323 h 814"/>
                <a:gd name="T12" fmla="*/ 120 w 928"/>
                <a:gd name="T13" fmla="*/ 378 h 814"/>
                <a:gd name="T14" fmla="*/ 132 w 928"/>
                <a:gd name="T15" fmla="*/ 461 h 814"/>
                <a:gd name="T16" fmla="*/ 125 w 928"/>
                <a:gd name="T17" fmla="*/ 576 h 814"/>
                <a:gd name="T18" fmla="*/ 146 w 928"/>
                <a:gd name="T19" fmla="*/ 609 h 814"/>
                <a:gd name="T20" fmla="*/ 165 w 928"/>
                <a:gd name="T21" fmla="*/ 561 h 814"/>
                <a:gd name="T22" fmla="*/ 206 w 928"/>
                <a:gd name="T23" fmla="*/ 581 h 814"/>
                <a:gd name="T24" fmla="*/ 226 w 928"/>
                <a:gd name="T25" fmla="*/ 625 h 814"/>
                <a:gd name="T26" fmla="*/ 269 w 928"/>
                <a:gd name="T27" fmla="*/ 630 h 814"/>
                <a:gd name="T28" fmla="*/ 316 w 928"/>
                <a:gd name="T29" fmla="*/ 735 h 814"/>
                <a:gd name="T30" fmla="*/ 324 w 928"/>
                <a:gd name="T31" fmla="*/ 788 h 814"/>
                <a:gd name="T32" fmla="*/ 347 w 928"/>
                <a:gd name="T33" fmla="*/ 812 h 814"/>
                <a:gd name="T34" fmla="*/ 404 w 928"/>
                <a:gd name="T35" fmla="*/ 773 h 814"/>
                <a:gd name="T36" fmla="*/ 434 w 928"/>
                <a:gd name="T37" fmla="*/ 707 h 814"/>
                <a:gd name="T38" fmla="*/ 458 w 928"/>
                <a:gd name="T39" fmla="*/ 672 h 814"/>
                <a:gd name="T40" fmla="*/ 493 w 928"/>
                <a:gd name="T41" fmla="*/ 620 h 814"/>
                <a:gd name="T42" fmla="*/ 516 w 928"/>
                <a:gd name="T43" fmla="*/ 576 h 814"/>
                <a:gd name="T44" fmla="*/ 583 w 928"/>
                <a:gd name="T45" fmla="*/ 595 h 814"/>
                <a:gd name="T46" fmla="*/ 606 w 928"/>
                <a:gd name="T47" fmla="*/ 622 h 814"/>
                <a:gd name="T48" fmla="*/ 633 w 928"/>
                <a:gd name="T49" fmla="*/ 614 h 814"/>
                <a:gd name="T50" fmla="*/ 675 w 928"/>
                <a:gd name="T51" fmla="*/ 657 h 814"/>
                <a:gd name="T52" fmla="*/ 726 w 928"/>
                <a:gd name="T53" fmla="*/ 615 h 814"/>
                <a:gd name="T54" fmla="*/ 697 w 928"/>
                <a:gd name="T55" fmla="*/ 603 h 814"/>
                <a:gd name="T56" fmla="*/ 685 w 928"/>
                <a:gd name="T57" fmla="*/ 555 h 814"/>
                <a:gd name="T58" fmla="*/ 726 w 928"/>
                <a:gd name="T59" fmla="*/ 553 h 814"/>
                <a:gd name="T60" fmla="*/ 683 w 928"/>
                <a:gd name="T61" fmla="*/ 493 h 814"/>
                <a:gd name="T62" fmla="*/ 672 w 928"/>
                <a:gd name="T63" fmla="*/ 429 h 814"/>
                <a:gd name="T64" fmla="*/ 801 w 928"/>
                <a:gd name="T65" fmla="*/ 378 h 814"/>
                <a:gd name="T66" fmla="*/ 865 w 928"/>
                <a:gd name="T67" fmla="*/ 320 h 814"/>
                <a:gd name="T68" fmla="*/ 878 w 928"/>
                <a:gd name="T69" fmla="*/ 294 h 814"/>
                <a:gd name="T70" fmla="*/ 907 w 928"/>
                <a:gd name="T71" fmla="*/ 226 h 814"/>
                <a:gd name="T72" fmla="*/ 859 w 928"/>
                <a:gd name="T73" fmla="*/ 207 h 814"/>
                <a:gd name="T74" fmla="*/ 833 w 928"/>
                <a:gd name="T75" fmla="*/ 180 h 814"/>
                <a:gd name="T76" fmla="*/ 803 w 928"/>
                <a:gd name="T77" fmla="*/ 192 h 814"/>
                <a:gd name="T78" fmla="*/ 786 w 928"/>
                <a:gd name="T79" fmla="*/ 165 h 814"/>
                <a:gd name="T80" fmla="*/ 759 w 928"/>
                <a:gd name="T81" fmla="*/ 163 h 814"/>
                <a:gd name="T82" fmla="*/ 694 w 928"/>
                <a:gd name="T83" fmla="*/ 153 h 814"/>
                <a:gd name="T84" fmla="*/ 667 w 928"/>
                <a:gd name="T85" fmla="*/ 157 h 814"/>
                <a:gd name="T86" fmla="*/ 580 w 928"/>
                <a:gd name="T87" fmla="*/ 146 h 814"/>
                <a:gd name="T88" fmla="*/ 573 w 928"/>
                <a:gd name="T89" fmla="*/ 102 h 814"/>
                <a:gd name="T90" fmla="*/ 475 w 928"/>
                <a:gd name="T91" fmla="*/ 43 h 814"/>
                <a:gd name="T92" fmla="*/ 431 w 928"/>
                <a:gd name="T93" fmla="*/ 15 h 814"/>
                <a:gd name="T94" fmla="*/ 422 w 928"/>
                <a:gd name="T95" fmla="*/ 81 h 814"/>
                <a:gd name="T96" fmla="*/ 370 w 928"/>
                <a:gd name="T97" fmla="*/ 86 h 814"/>
                <a:gd name="T98" fmla="*/ 345 w 928"/>
                <a:gd name="T99" fmla="*/ 110 h 814"/>
                <a:gd name="T100" fmla="*/ 322 w 928"/>
                <a:gd name="T101" fmla="*/ 145 h 814"/>
                <a:gd name="T102" fmla="*/ 250 w 928"/>
                <a:gd name="T103" fmla="*/ 178 h 814"/>
                <a:gd name="T104" fmla="*/ 205 w 928"/>
                <a:gd name="T105" fmla="*/ 133 h 814"/>
                <a:gd name="T106" fmla="*/ 166 w 928"/>
                <a:gd name="T107" fmla="*/ 124 h 814"/>
                <a:gd name="T108" fmla="*/ 130 w 928"/>
                <a:gd name="T109" fmla="*/ 81 h 814"/>
                <a:gd name="T110" fmla="*/ 90 w 928"/>
                <a:gd name="T111" fmla="*/ 20 h 8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928" h="814">
                  <a:moveTo>
                    <a:pt x="87" y="20"/>
                  </a:moveTo>
                  <a:cubicBezTo>
                    <a:pt x="62" y="12"/>
                    <a:pt x="62" y="12"/>
                    <a:pt x="62" y="12"/>
                  </a:cubicBezTo>
                  <a:cubicBezTo>
                    <a:pt x="37" y="9"/>
                    <a:pt x="37" y="9"/>
                    <a:pt x="37" y="9"/>
                  </a:cubicBezTo>
                  <a:cubicBezTo>
                    <a:pt x="29" y="19"/>
                    <a:pt x="29" y="19"/>
                    <a:pt x="29" y="19"/>
                  </a:cubicBezTo>
                  <a:cubicBezTo>
                    <a:pt x="27" y="37"/>
                    <a:pt x="27" y="37"/>
                    <a:pt x="27" y="37"/>
                  </a:cubicBezTo>
                  <a:cubicBezTo>
                    <a:pt x="28" y="38"/>
                    <a:pt x="28" y="38"/>
                    <a:pt x="28" y="38"/>
                  </a:cubicBezTo>
                  <a:cubicBezTo>
                    <a:pt x="35" y="65"/>
                    <a:pt x="35" y="65"/>
                    <a:pt x="35" y="65"/>
                  </a:cubicBezTo>
                  <a:cubicBezTo>
                    <a:pt x="36" y="86"/>
                    <a:pt x="36" y="86"/>
                    <a:pt x="36" y="86"/>
                  </a:cubicBezTo>
                  <a:cubicBezTo>
                    <a:pt x="36" y="93"/>
                    <a:pt x="36" y="93"/>
                    <a:pt x="36" y="93"/>
                  </a:cubicBezTo>
                  <a:cubicBezTo>
                    <a:pt x="23" y="93"/>
                    <a:pt x="23" y="93"/>
                    <a:pt x="23" y="93"/>
                  </a:cubicBezTo>
                  <a:cubicBezTo>
                    <a:pt x="29" y="118"/>
                    <a:pt x="29" y="118"/>
                    <a:pt x="29" y="118"/>
                  </a:cubicBezTo>
                  <a:cubicBezTo>
                    <a:pt x="9" y="125"/>
                    <a:pt x="9" y="125"/>
                    <a:pt x="9" y="125"/>
                  </a:cubicBezTo>
                  <a:cubicBezTo>
                    <a:pt x="0" y="141"/>
                    <a:pt x="0" y="141"/>
                    <a:pt x="0" y="141"/>
                  </a:cubicBezTo>
                  <a:cubicBezTo>
                    <a:pt x="11" y="150"/>
                    <a:pt x="11" y="150"/>
                    <a:pt x="11" y="150"/>
                  </a:cubicBezTo>
                  <a:cubicBezTo>
                    <a:pt x="13" y="151"/>
                    <a:pt x="13" y="151"/>
                    <a:pt x="13" y="151"/>
                  </a:cubicBezTo>
                  <a:cubicBezTo>
                    <a:pt x="13" y="151"/>
                    <a:pt x="13" y="151"/>
                    <a:pt x="13" y="151"/>
                  </a:cubicBezTo>
                  <a:cubicBezTo>
                    <a:pt x="50" y="180"/>
                    <a:pt x="50" y="180"/>
                    <a:pt x="50" y="180"/>
                  </a:cubicBezTo>
                  <a:cubicBezTo>
                    <a:pt x="51" y="181"/>
                    <a:pt x="51" y="181"/>
                    <a:pt x="51" y="181"/>
                  </a:cubicBezTo>
                  <a:cubicBezTo>
                    <a:pt x="52" y="181"/>
                    <a:pt x="52" y="181"/>
                    <a:pt x="52" y="181"/>
                  </a:cubicBezTo>
                  <a:cubicBezTo>
                    <a:pt x="52" y="182"/>
                    <a:pt x="52" y="182"/>
                    <a:pt x="52" y="182"/>
                  </a:cubicBezTo>
                  <a:cubicBezTo>
                    <a:pt x="52" y="183"/>
                    <a:pt x="52" y="183"/>
                    <a:pt x="52" y="183"/>
                  </a:cubicBezTo>
                  <a:cubicBezTo>
                    <a:pt x="57" y="210"/>
                    <a:pt x="57" y="210"/>
                    <a:pt x="57" y="210"/>
                  </a:cubicBezTo>
                  <a:cubicBezTo>
                    <a:pt x="74" y="234"/>
                    <a:pt x="74" y="234"/>
                    <a:pt x="74" y="234"/>
                  </a:cubicBezTo>
                  <a:cubicBezTo>
                    <a:pt x="78" y="240"/>
                    <a:pt x="84" y="247"/>
                    <a:pt x="93" y="255"/>
                  </a:cubicBezTo>
                  <a:cubicBezTo>
                    <a:pt x="94" y="255"/>
                    <a:pt x="94" y="255"/>
                    <a:pt x="94" y="255"/>
                  </a:cubicBezTo>
                  <a:cubicBezTo>
                    <a:pt x="95" y="256"/>
                    <a:pt x="95" y="256"/>
                    <a:pt x="95" y="256"/>
                  </a:cubicBezTo>
                  <a:cubicBezTo>
                    <a:pt x="95" y="257"/>
                    <a:pt x="95" y="257"/>
                    <a:pt x="95" y="257"/>
                  </a:cubicBezTo>
                  <a:cubicBezTo>
                    <a:pt x="94" y="259"/>
                    <a:pt x="94" y="259"/>
                    <a:pt x="94" y="259"/>
                  </a:cubicBezTo>
                  <a:cubicBezTo>
                    <a:pt x="94" y="283"/>
                    <a:pt x="94" y="283"/>
                    <a:pt x="94" y="283"/>
                  </a:cubicBezTo>
                  <a:cubicBezTo>
                    <a:pt x="97" y="289"/>
                    <a:pt x="98" y="303"/>
                    <a:pt x="98" y="323"/>
                  </a:cubicBezTo>
                  <a:cubicBezTo>
                    <a:pt x="108" y="336"/>
                    <a:pt x="112" y="346"/>
                    <a:pt x="112" y="352"/>
                  </a:cubicBezTo>
                  <a:cubicBezTo>
                    <a:pt x="112" y="357"/>
                    <a:pt x="115" y="365"/>
                    <a:pt x="120" y="377"/>
                  </a:cubicBezTo>
                  <a:cubicBezTo>
                    <a:pt x="120" y="377"/>
                    <a:pt x="120" y="377"/>
                    <a:pt x="120" y="377"/>
                  </a:cubicBezTo>
                  <a:cubicBezTo>
                    <a:pt x="120" y="378"/>
                    <a:pt x="120" y="378"/>
                    <a:pt x="120" y="378"/>
                  </a:cubicBezTo>
                  <a:cubicBezTo>
                    <a:pt x="120" y="378"/>
                    <a:pt x="120" y="378"/>
                    <a:pt x="120" y="378"/>
                  </a:cubicBezTo>
                  <a:cubicBezTo>
                    <a:pt x="123" y="392"/>
                    <a:pt x="122" y="405"/>
                    <a:pt x="118" y="416"/>
                  </a:cubicBezTo>
                  <a:cubicBezTo>
                    <a:pt x="115" y="423"/>
                    <a:pt x="119" y="437"/>
                    <a:pt x="131" y="456"/>
                  </a:cubicBezTo>
                  <a:cubicBezTo>
                    <a:pt x="132" y="457"/>
                    <a:pt x="132" y="457"/>
                    <a:pt x="132" y="457"/>
                  </a:cubicBezTo>
                  <a:cubicBezTo>
                    <a:pt x="133" y="459"/>
                    <a:pt x="133" y="459"/>
                    <a:pt x="133" y="459"/>
                  </a:cubicBezTo>
                  <a:cubicBezTo>
                    <a:pt x="132" y="461"/>
                    <a:pt x="132" y="461"/>
                    <a:pt x="132" y="461"/>
                  </a:cubicBezTo>
                  <a:cubicBezTo>
                    <a:pt x="115" y="498"/>
                    <a:pt x="115" y="498"/>
                    <a:pt x="115" y="498"/>
                  </a:cubicBezTo>
                  <a:cubicBezTo>
                    <a:pt x="118" y="506"/>
                    <a:pt x="119" y="513"/>
                    <a:pt x="119" y="517"/>
                  </a:cubicBezTo>
                  <a:cubicBezTo>
                    <a:pt x="115" y="552"/>
                    <a:pt x="115" y="552"/>
                    <a:pt x="115" y="552"/>
                  </a:cubicBezTo>
                  <a:cubicBezTo>
                    <a:pt x="113" y="563"/>
                    <a:pt x="113" y="570"/>
                    <a:pt x="118" y="572"/>
                  </a:cubicBezTo>
                  <a:cubicBezTo>
                    <a:pt x="125" y="576"/>
                    <a:pt x="125" y="576"/>
                    <a:pt x="125" y="576"/>
                  </a:cubicBezTo>
                  <a:cubicBezTo>
                    <a:pt x="134" y="580"/>
                    <a:pt x="137" y="586"/>
                    <a:pt x="137" y="591"/>
                  </a:cubicBezTo>
                  <a:cubicBezTo>
                    <a:pt x="136" y="609"/>
                    <a:pt x="136" y="609"/>
                    <a:pt x="136" y="609"/>
                  </a:cubicBezTo>
                  <a:cubicBezTo>
                    <a:pt x="142" y="611"/>
                    <a:pt x="142" y="611"/>
                    <a:pt x="142" y="611"/>
                  </a:cubicBezTo>
                  <a:cubicBezTo>
                    <a:pt x="143" y="612"/>
                    <a:pt x="143" y="612"/>
                    <a:pt x="143" y="612"/>
                  </a:cubicBezTo>
                  <a:cubicBezTo>
                    <a:pt x="146" y="609"/>
                    <a:pt x="146" y="609"/>
                    <a:pt x="146" y="609"/>
                  </a:cubicBezTo>
                  <a:cubicBezTo>
                    <a:pt x="149" y="606"/>
                    <a:pt x="152" y="601"/>
                    <a:pt x="153" y="596"/>
                  </a:cubicBezTo>
                  <a:cubicBezTo>
                    <a:pt x="155" y="593"/>
                    <a:pt x="155" y="593"/>
                    <a:pt x="155" y="593"/>
                  </a:cubicBezTo>
                  <a:cubicBezTo>
                    <a:pt x="156" y="591"/>
                    <a:pt x="156" y="591"/>
                    <a:pt x="156" y="591"/>
                  </a:cubicBezTo>
                  <a:cubicBezTo>
                    <a:pt x="161" y="589"/>
                    <a:pt x="163" y="586"/>
                    <a:pt x="166" y="581"/>
                  </a:cubicBezTo>
                  <a:cubicBezTo>
                    <a:pt x="167" y="575"/>
                    <a:pt x="167" y="569"/>
                    <a:pt x="165" y="561"/>
                  </a:cubicBezTo>
                  <a:cubicBezTo>
                    <a:pt x="163" y="556"/>
                    <a:pt x="163" y="556"/>
                    <a:pt x="163" y="556"/>
                  </a:cubicBezTo>
                  <a:cubicBezTo>
                    <a:pt x="168" y="555"/>
                    <a:pt x="168" y="555"/>
                    <a:pt x="168" y="555"/>
                  </a:cubicBezTo>
                  <a:cubicBezTo>
                    <a:pt x="185" y="551"/>
                    <a:pt x="194" y="552"/>
                    <a:pt x="198" y="559"/>
                  </a:cubicBezTo>
                  <a:cubicBezTo>
                    <a:pt x="206" y="580"/>
                    <a:pt x="206" y="580"/>
                    <a:pt x="206" y="580"/>
                  </a:cubicBezTo>
                  <a:cubicBezTo>
                    <a:pt x="206" y="581"/>
                    <a:pt x="206" y="581"/>
                    <a:pt x="206" y="581"/>
                  </a:cubicBezTo>
                  <a:cubicBezTo>
                    <a:pt x="206" y="582"/>
                    <a:pt x="206" y="582"/>
                    <a:pt x="206" y="582"/>
                  </a:cubicBezTo>
                  <a:cubicBezTo>
                    <a:pt x="210" y="617"/>
                    <a:pt x="210" y="617"/>
                    <a:pt x="210" y="617"/>
                  </a:cubicBezTo>
                  <a:cubicBezTo>
                    <a:pt x="224" y="625"/>
                    <a:pt x="224" y="625"/>
                    <a:pt x="224" y="625"/>
                  </a:cubicBezTo>
                  <a:cubicBezTo>
                    <a:pt x="225" y="625"/>
                    <a:pt x="225" y="625"/>
                    <a:pt x="225" y="625"/>
                  </a:cubicBezTo>
                  <a:cubicBezTo>
                    <a:pt x="226" y="625"/>
                    <a:pt x="226" y="625"/>
                    <a:pt x="226" y="625"/>
                  </a:cubicBezTo>
                  <a:cubicBezTo>
                    <a:pt x="234" y="632"/>
                    <a:pt x="234" y="632"/>
                    <a:pt x="234" y="632"/>
                  </a:cubicBezTo>
                  <a:cubicBezTo>
                    <a:pt x="243" y="622"/>
                    <a:pt x="243" y="622"/>
                    <a:pt x="243" y="622"/>
                  </a:cubicBezTo>
                  <a:cubicBezTo>
                    <a:pt x="252" y="615"/>
                    <a:pt x="252" y="615"/>
                    <a:pt x="252" y="615"/>
                  </a:cubicBezTo>
                  <a:cubicBezTo>
                    <a:pt x="256" y="615"/>
                    <a:pt x="256" y="615"/>
                    <a:pt x="256" y="615"/>
                  </a:cubicBezTo>
                  <a:cubicBezTo>
                    <a:pt x="263" y="617"/>
                    <a:pt x="267" y="622"/>
                    <a:pt x="269" y="630"/>
                  </a:cubicBezTo>
                  <a:cubicBezTo>
                    <a:pt x="274" y="657"/>
                    <a:pt x="274" y="657"/>
                    <a:pt x="274" y="657"/>
                  </a:cubicBezTo>
                  <a:cubicBezTo>
                    <a:pt x="275" y="662"/>
                    <a:pt x="275" y="662"/>
                    <a:pt x="275" y="662"/>
                  </a:cubicBezTo>
                  <a:cubicBezTo>
                    <a:pt x="303" y="723"/>
                    <a:pt x="303" y="723"/>
                    <a:pt x="303" y="723"/>
                  </a:cubicBezTo>
                  <a:cubicBezTo>
                    <a:pt x="315" y="734"/>
                    <a:pt x="315" y="734"/>
                    <a:pt x="315" y="734"/>
                  </a:cubicBezTo>
                  <a:cubicBezTo>
                    <a:pt x="316" y="735"/>
                    <a:pt x="316" y="735"/>
                    <a:pt x="316" y="735"/>
                  </a:cubicBezTo>
                  <a:cubicBezTo>
                    <a:pt x="316" y="736"/>
                    <a:pt x="316" y="736"/>
                    <a:pt x="316" y="736"/>
                  </a:cubicBezTo>
                  <a:cubicBezTo>
                    <a:pt x="321" y="762"/>
                    <a:pt x="321" y="762"/>
                    <a:pt x="321" y="762"/>
                  </a:cubicBezTo>
                  <a:cubicBezTo>
                    <a:pt x="321" y="762"/>
                    <a:pt x="321" y="762"/>
                    <a:pt x="321" y="762"/>
                  </a:cubicBezTo>
                  <a:cubicBezTo>
                    <a:pt x="323" y="786"/>
                    <a:pt x="323" y="786"/>
                    <a:pt x="323" y="786"/>
                  </a:cubicBezTo>
                  <a:cubicBezTo>
                    <a:pt x="324" y="788"/>
                    <a:pt x="324" y="788"/>
                    <a:pt x="324" y="788"/>
                  </a:cubicBezTo>
                  <a:cubicBezTo>
                    <a:pt x="332" y="778"/>
                    <a:pt x="338" y="772"/>
                    <a:pt x="342" y="774"/>
                  </a:cubicBezTo>
                  <a:cubicBezTo>
                    <a:pt x="346" y="776"/>
                    <a:pt x="347" y="778"/>
                    <a:pt x="347" y="782"/>
                  </a:cubicBezTo>
                  <a:cubicBezTo>
                    <a:pt x="347" y="788"/>
                    <a:pt x="347" y="788"/>
                    <a:pt x="347" y="788"/>
                  </a:cubicBezTo>
                  <a:cubicBezTo>
                    <a:pt x="347" y="807"/>
                    <a:pt x="347" y="807"/>
                    <a:pt x="347" y="807"/>
                  </a:cubicBezTo>
                  <a:cubicBezTo>
                    <a:pt x="347" y="812"/>
                    <a:pt x="347" y="812"/>
                    <a:pt x="347" y="812"/>
                  </a:cubicBezTo>
                  <a:cubicBezTo>
                    <a:pt x="353" y="814"/>
                    <a:pt x="357" y="812"/>
                    <a:pt x="358" y="809"/>
                  </a:cubicBezTo>
                  <a:cubicBezTo>
                    <a:pt x="368" y="795"/>
                    <a:pt x="368" y="795"/>
                    <a:pt x="368" y="795"/>
                  </a:cubicBezTo>
                  <a:cubicBezTo>
                    <a:pt x="380" y="783"/>
                    <a:pt x="380" y="783"/>
                    <a:pt x="380" y="783"/>
                  </a:cubicBezTo>
                  <a:cubicBezTo>
                    <a:pt x="388" y="778"/>
                    <a:pt x="395" y="773"/>
                    <a:pt x="403" y="773"/>
                  </a:cubicBezTo>
                  <a:cubicBezTo>
                    <a:pt x="404" y="773"/>
                    <a:pt x="404" y="773"/>
                    <a:pt x="404" y="773"/>
                  </a:cubicBezTo>
                  <a:cubicBezTo>
                    <a:pt x="427" y="779"/>
                    <a:pt x="427" y="779"/>
                    <a:pt x="427" y="779"/>
                  </a:cubicBezTo>
                  <a:cubicBezTo>
                    <a:pt x="433" y="776"/>
                    <a:pt x="433" y="776"/>
                    <a:pt x="433" y="776"/>
                  </a:cubicBezTo>
                  <a:cubicBezTo>
                    <a:pt x="444" y="761"/>
                    <a:pt x="444" y="761"/>
                    <a:pt x="444" y="761"/>
                  </a:cubicBezTo>
                  <a:cubicBezTo>
                    <a:pt x="442" y="738"/>
                    <a:pt x="442" y="738"/>
                    <a:pt x="442" y="738"/>
                  </a:cubicBezTo>
                  <a:cubicBezTo>
                    <a:pt x="435" y="725"/>
                    <a:pt x="432" y="714"/>
                    <a:pt x="434" y="707"/>
                  </a:cubicBezTo>
                  <a:cubicBezTo>
                    <a:pt x="437" y="688"/>
                    <a:pt x="437" y="688"/>
                    <a:pt x="437" y="688"/>
                  </a:cubicBezTo>
                  <a:cubicBezTo>
                    <a:pt x="437" y="686"/>
                    <a:pt x="437" y="686"/>
                    <a:pt x="437" y="686"/>
                  </a:cubicBezTo>
                  <a:cubicBezTo>
                    <a:pt x="438" y="684"/>
                    <a:pt x="438" y="684"/>
                    <a:pt x="438" y="684"/>
                  </a:cubicBezTo>
                  <a:cubicBezTo>
                    <a:pt x="438" y="684"/>
                    <a:pt x="438" y="684"/>
                    <a:pt x="438" y="684"/>
                  </a:cubicBezTo>
                  <a:cubicBezTo>
                    <a:pt x="458" y="672"/>
                    <a:pt x="458" y="672"/>
                    <a:pt x="458" y="672"/>
                  </a:cubicBezTo>
                  <a:cubicBezTo>
                    <a:pt x="459" y="672"/>
                    <a:pt x="459" y="672"/>
                    <a:pt x="459" y="672"/>
                  </a:cubicBezTo>
                  <a:cubicBezTo>
                    <a:pt x="459" y="672"/>
                    <a:pt x="459" y="672"/>
                    <a:pt x="459" y="672"/>
                  </a:cubicBezTo>
                  <a:cubicBezTo>
                    <a:pt x="474" y="663"/>
                    <a:pt x="474" y="663"/>
                    <a:pt x="474" y="663"/>
                  </a:cubicBezTo>
                  <a:cubicBezTo>
                    <a:pt x="491" y="638"/>
                    <a:pt x="491" y="638"/>
                    <a:pt x="491" y="638"/>
                  </a:cubicBezTo>
                  <a:cubicBezTo>
                    <a:pt x="493" y="620"/>
                    <a:pt x="493" y="620"/>
                    <a:pt x="493" y="620"/>
                  </a:cubicBezTo>
                  <a:cubicBezTo>
                    <a:pt x="474" y="576"/>
                    <a:pt x="474" y="576"/>
                    <a:pt x="474" y="576"/>
                  </a:cubicBezTo>
                  <a:cubicBezTo>
                    <a:pt x="516" y="595"/>
                    <a:pt x="516" y="595"/>
                    <a:pt x="516" y="595"/>
                  </a:cubicBezTo>
                  <a:cubicBezTo>
                    <a:pt x="516" y="577"/>
                    <a:pt x="516" y="577"/>
                    <a:pt x="516" y="577"/>
                  </a:cubicBezTo>
                  <a:cubicBezTo>
                    <a:pt x="516" y="577"/>
                    <a:pt x="516" y="577"/>
                    <a:pt x="516" y="577"/>
                  </a:cubicBezTo>
                  <a:cubicBezTo>
                    <a:pt x="516" y="576"/>
                    <a:pt x="516" y="576"/>
                    <a:pt x="516" y="576"/>
                  </a:cubicBezTo>
                  <a:cubicBezTo>
                    <a:pt x="532" y="562"/>
                    <a:pt x="532" y="562"/>
                    <a:pt x="532" y="562"/>
                  </a:cubicBezTo>
                  <a:cubicBezTo>
                    <a:pt x="563" y="554"/>
                    <a:pt x="563" y="554"/>
                    <a:pt x="563" y="554"/>
                  </a:cubicBezTo>
                  <a:cubicBezTo>
                    <a:pt x="565" y="554"/>
                    <a:pt x="565" y="554"/>
                    <a:pt x="565" y="554"/>
                  </a:cubicBezTo>
                  <a:cubicBezTo>
                    <a:pt x="583" y="593"/>
                    <a:pt x="583" y="593"/>
                    <a:pt x="583" y="593"/>
                  </a:cubicBezTo>
                  <a:cubicBezTo>
                    <a:pt x="583" y="595"/>
                    <a:pt x="583" y="595"/>
                    <a:pt x="583" y="595"/>
                  </a:cubicBezTo>
                  <a:cubicBezTo>
                    <a:pt x="581" y="610"/>
                    <a:pt x="581" y="610"/>
                    <a:pt x="581" y="610"/>
                  </a:cubicBezTo>
                  <a:cubicBezTo>
                    <a:pt x="583" y="624"/>
                    <a:pt x="583" y="624"/>
                    <a:pt x="583" y="624"/>
                  </a:cubicBezTo>
                  <a:cubicBezTo>
                    <a:pt x="585" y="630"/>
                    <a:pt x="589" y="633"/>
                    <a:pt x="592" y="633"/>
                  </a:cubicBezTo>
                  <a:cubicBezTo>
                    <a:pt x="596" y="633"/>
                    <a:pt x="601" y="630"/>
                    <a:pt x="605" y="625"/>
                  </a:cubicBezTo>
                  <a:cubicBezTo>
                    <a:pt x="606" y="622"/>
                    <a:pt x="606" y="622"/>
                    <a:pt x="606" y="622"/>
                  </a:cubicBezTo>
                  <a:cubicBezTo>
                    <a:pt x="606" y="622"/>
                    <a:pt x="606" y="622"/>
                    <a:pt x="606" y="622"/>
                  </a:cubicBezTo>
                  <a:cubicBezTo>
                    <a:pt x="607" y="622"/>
                    <a:pt x="607" y="622"/>
                    <a:pt x="607" y="622"/>
                  </a:cubicBezTo>
                  <a:cubicBezTo>
                    <a:pt x="632" y="614"/>
                    <a:pt x="632" y="614"/>
                    <a:pt x="632" y="614"/>
                  </a:cubicBezTo>
                  <a:cubicBezTo>
                    <a:pt x="632" y="614"/>
                    <a:pt x="632" y="614"/>
                    <a:pt x="632" y="614"/>
                  </a:cubicBezTo>
                  <a:cubicBezTo>
                    <a:pt x="633" y="614"/>
                    <a:pt x="633" y="614"/>
                    <a:pt x="633" y="614"/>
                  </a:cubicBezTo>
                  <a:cubicBezTo>
                    <a:pt x="647" y="614"/>
                    <a:pt x="653" y="617"/>
                    <a:pt x="657" y="624"/>
                  </a:cubicBezTo>
                  <a:cubicBezTo>
                    <a:pt x="659" y="652"/>
                    <a:pt x="659" y="652"/>
                    <a:pt x="659" y="652"/>
                  </a:cubicBezTo>
                  <a:cubicBezTo>
                    <a:pt x="659" y="653"/>
                    <a:pt x="659" y="653"/>
                    <a:pt x="659" y="653"/>
                  </a:cubicBezTo>
                  <a:cubicBezTo>
                    <a:pt x="664" y="654"/>
                    <a:pt x="664" y="654"/>
                    <a:pt x="664" y="654"/>
                  </a:cubicBezTo>
                  <a:cubicBezTo>
                    <a:pt x="675" y="657"/>
                    <a:pt x="675" y="657"/>
                    <a:pt x="675" y="657"/>
                  </a:cubicBezTo>
                  <a:cubicBezTo>
                    <a:pt x="690" y="656"/>
                    <a:pt x="690" y="656"/>
                    <a:pt x="690" y="656"/>
                  </a:cubicBezTo>
                  <a:cubicBezTo>
                    <a:pt x="717" y="649"/>
                    <a:pt x="717" y="649"/>
                    <a:pt x="717" y="649"/>
                  </a:cubicBezTo>
                  <a:cubicBezTo>
                    <a:pt x="733" y="635"/>
                    <a:pt x="733" y="635"/>
                    <a:pt x="733" y="635"/>
                  </a:cubicBezTo>
                  <a:cubicBezTo>
                    <a:pt x="734" y="624"/>
                    <a:pt x="734" y="624"/>
                    <a:pt x="734" y="624"/>
                  </a:cubicBezTo>
                  <a:cubicBezTo>
                    <a:pt x="726" y="615"/>
                    <a:pt x="726" y="615"/>
                    <a:pt x="726" y="615"/>
                  </a:cubicBezTo>
                  <a:cubicBezTo>
                    <a:pt x="699" y="606"/>
                    <a:pt x="699" y="606"/>
                    <a:pt x="699" y="606"/>
                  </a:cubicBezTo>
                  <a:cubicBezTo>
                    <a:pt x="699" y="606"/>
                    <a:pt x="699" y="606"/>
                    <a:pt x="699" y="606"/>
                  </a:cubicBezTo>
                  <a:cubicBezTo>
                    <a:pt x="697" y="605"/>
                    <a:pt x="697" y="605"/>
                    <a:pt x="697" y="605"/>
                  </a:cubicBezTo>
                  <a:cubicBezTo>
                    <a:pt x="697" y="605"/>
                    <a:pt x="697" y="605"/>
                    <a:pt x="697" y="605"/>
                  </a:cubicBezTo>
                  <a:cubicBezTo>
                    <a:pt x="697" y="603"/>
                    <a:pt x="697" y="603"/>
                    <a:pt x="697" y="603"/>
                  </a:cubicBezTo>
                  <a:cubicBezTo>
                    <a:pt x="665" y="572"/>
                    <a:pt x="665" y="572"/>
                    <a:pt x="665" y="572"/>
                  </a:cubicBezTo>
                  <a:cubicBezTo>
                    <a:pt x="668" y="570"/>
                    <a:pt x="668" y="570"/>
                    <a:pt x="668" y="570"/>
                  </a:cubicBezTo>
                  <a:cubicBezTo>
                    <a:pt x="684" y="556"/>
                    <a:pt x="684" y="556"/>
                    <a:pt x="684" y="556"/>
                  </a:cubicBezTo>
                  <a:cubicBezTo>
                    <a:pt x="685" y="555"/>
                    <a:pt x="685" y="555"/>
                    <a:pt x="685" y="555"/>
                  </a:cubicBezTo>
                  <a:cubicBezTo>
                    <a:pt x="685" y="555"/>
                    <a:pt x="685" y="555"/>
                    <a:pt x="685" y="555"/>
                  </a:cubicBezTo>
                  <a:cubicBezTo>
                    <a:pt x="701" y="549"/>
                    <a:pt x="701" y="549"/>
                    <a:pt x="701" y="549"/>
                  </a:cubicBezTo>
                  <a:cubicBezTo>
                    <a:pt x="701" y="549"/>
                    <a:pt x="701" y="549"/>
                    <a:pt x="701" y="549"/>
                  </a:cubicBezTo>
                  <a:cubicBezTo>
                    <a:pt x="704" y="549"/>
                    <a:pt x="704" y="549"/>
                    <a:pt x="704" y="549"/>
                  </a:cubicBezTo>
                  <a:cubicBezTo>
                    <a:pt x="725" y="553"/>
                    <a:pt x="725" y="553"/>
                    <a:pt x="725" y="553"/>
                  </a:cubicBezTo>
                  <a:cubicBezTo>
                    <a:pt x="726" y="553"/>
                    <a:pt x="726" y="553"/>
                    <a:pt x="726" y="553"/>
                  </a:cubicBezTo>
                  <a:cubicBezTo>
                    <a:pt x="727" y="554"/>
                    <a:pt x="727" y="554"/>
                    <a:pt x="727" y="554"/>
                  </a:cubicBezTo>
                  <a:cubicBezTo>
                    <a:pt x="727" y="545"/>
                    <a:pt x="727" y="545"/>
                    <a:pt x="727" y="545"/>
                  </a:cubicBezTo>
                  <a:cubicBezTo>
                    <a:pt x="718" y="530"/>
                    <a:pt x="718" y="530"/>
                    <a:pt x="718" y="530"/>
                  </a:cubicBezTo>
                  <a:cubicBezTo>
                    <a:pt x="703" y="522"/>
                    <a:pt x="703" y="522"/>
                    <a:pt x="703" y="522"/>
                  </a:cubicBezTo>
                  <a:cubicBezTo>
                    <a:pt x="683" y="493"/>
                    <a:pt x="683" y="493"/>
                    <a:pt x="683" y="493"/>
                  </a:cubicBezTo>
                  <a:cubicBezTo>
                    <a:pt x="683" y="493"/>
                    <a:pt x="683" y="493"/>
                    <a:pt x="683" y="493"/>
                  </a:cubicBezTo>
                  <a:cubicBezTo>
                    <a:pt x="682" y="492"/>
                    <a:pt x="682" y="492"/>
                    <a:pt x="682" y="492"/>
                  </a:cubicBezTo>
                  <a:cubicBezTo>
                    <a:pt x="682" y="491"/>
                    <a:pt x="682" y="491"/>
                    <a:pt x="682" y="491"/>
                  </a:cubicBezTo>
                  <a:cubicBezTo>
                    <a:pt x="672" y="456"/>
                    <a:pt x="672" y="456"/>
                    <a:pt x="672" y="456"/>
                  </a:cubicBezTo>
                  <a:cubicBezTo>
                    <a:pt x="672" y="429"/>
                    <a:pt x="672" y="429"/>
                    <a:pt x="672" y="429"/>
                  </a:cubicBezTo>
                  <a:cubicBezTo>
                    <a:pt x="689" y="414"/>
                    <a:pt x="689" y="414"/>
                    <a:pt x="689" y="414"/>
                  </a:cubicBezTo>
                  <a:cubicBezTo>
                    <a:pt x="715" y="414"/>
                    <a:pt x="715" y="414"/>
                    <a:pt x="715" y="414"/>
                  </a:cubicBezTo>
                  <a:cubicBezTo>
                    <a:pt x="774" y="419"/>
                    <a:pt x="774" y="419"/>
                    <a:pt x="774" y="419"/>
                  </a:cubicBezTo>
                  <a:cubicBezTo>
                    <a:pt x="801" y="380"/>
                    <a:pt x="801" y="380"/>
                    <a:pt x="801" y="380"/>
                  </a:cubicBezTo>
                  <a:cubicBezTo>
                    <a:pt x="801" y="378"/>
                    <a:pt x="801" y="378"/>
                    <a:pt x="801" y="378"/>
                  </a:cubicBezTo>
                  <a:cubicBezTo>
                    <a:pt x="803" y="378"/>
                    <a:pt x="803" y="378"/>
                    <a:pt x="803" y="378"/>
                  </a:cubicBezTo>
                  <a:cubicBezTo>
                    <a:pt x="825" y="366"/>
                    <a:pt x="825" y="366"/>
                    <a:pt x="825" y="366"/>
                  </a:cubicBezTo>
                  <a:cubicBezTo>
                    <a:pt x="837" y="343"/>
                    <a:pt x="837" y="343"/>
                    <a:pt x="837" y="343"/>
                  </a:cubicBezTo>
                  <a:cubicBezTo>
                    <a:pt x="838" y="342"/>
                    <a:pt x="838" y="342"/>
                    <a:pt x="838" y="342"/>
                  </a:cubicBezTo>
                  <a:cubicBezTo>
                    <a:pt x="865" y="320"/>
                    <a:pt x="865" y="320"/>
                    <a:pt x="865" y="320"/>
                  </a:cubicBezTo>
                  <a:cubicBezTo>
                    <a:pt x="877" y="296"/>
                    <a:pt x="877" y="296"/>
                    <a:pt x="877" y="296"/>
                  </a:cubicBezTo>
                  <a:cubicBezTo>
                    <a:pt x="877" y="295"/>
                    <a:pt x="877" y="295"/>
                    <a:pt x="877" y="295"/>
                  </a:cubicBezTo>
                  <a:cubicBezTo>
                    <a:pt x="878" y="295"/>
                    <a:pt x="878" y="295"/>
                    <a:pt x="878" y="295"/>
                  </a:cubicBezTo>
                  <a:cubicBezTo>
                    <a:pt x="878" y="294"/>
                    <a:pt x="878" y="294"/>
                    <a:pt x="878" y="294"/>
                  </a:cubicBezTo>
                  <a:cubicBezTo>
                    <a:pt x="878" y="294"/>
                    <a:pt x="878" y="294"/>
                    <a:pt x="878" y="294"/>
                  </a:cubicBezTo>
                  <a:cubicBezTo>
                    <a:pt x="889" y="284"/>
                    <a:pt x="889" y="284"/>
                    <a:pt x="889" y="284"/>
                  </a:cubicBezTo>
                  <a:cubicBezTo>
                    <a:pt x="901" y="263"/>
                    <a:pt x="901" y="263"/>
                    <a:pt x="901" y="263"/>
                  </a:cubicBezTo>
                  <a:cubicBezTo>
                    <a:pt x="906" y="230"/>
                    <a:pt x="906" y="230"/>
                    <a:pt x="906" y="230"/>
                  </a:cubicBezTo>
                  <a:cubicBezTo>
                    <a:pt x="906" y="227"/>
                    <a:pt x="906" y="227"/>
                    <a:pt x="906" y="227"/>
                  </a:cubicBezTo>
                  <a:cubicBezTo>
                    <a:pt x="907" y="226"/>
                    <a:pt x="907" y="226"/>
                    <a:pt x="907" y="226"/>
                  </a:cubicBezTo>
                  <a:cubicBezTo>
                    <a:pt x="924" y="214"/>
                    <a:pt x="924" y="214"/>
                    <a:pt x="924" y="214"/>
                  </a:cubicBezTo>
                  <a:cubicBezTo>
                    <a:pt x="928" y="210"/>
                    <a:pt x="928" y="210"/>
                    <a:pt x="928" y="210"/>
                  </a:cubicBezTo>
                  <a:cubicBezTo>
                    <a:pt x="903" y="206"/>
                    <a:pt x="903" y="206"/>
                    <a:pt x="903" y="206"/>
                  </a:cubicBezTo>
                  <a:cubicBezTo>
                    <a:pt x="860" y="208"/>
                    <a:pt x="860" y="208"/>
                    <a:pt x="860" y="208"/>
                  </a:cubicBezTo>
                  <a:cubicBezTo>
                    <a:pt x="859" y="207"/>
                    <a:pt x="859" y="207"/>
                    <a:pt x="859" y="207"/>
                  </a:cubicBezTo>
                  <a:cubicBezTo>
                    <a:pt x="843" y="194"/>
                    <a:pt x="843" y="194"/>
                    <a:pt x="843" y="194"/>
                  </a:cubicBezTo>
                  <a:cubicBezTo>
                    <a:pt x="841" y="194"/>
                    <a:pt x="841" y="194"/>
                    <a:pt x="841" y="194"/>
                  </a:cubicBezTo>
                  <a:cubicBezTo>
                    <a:pt x="841" y="193"/>
                    <a:pt x="841" y="193"/>
                    <a:pt x="841" y="193"/>
                  </a:cubicBezTo>
                  <a:cubicBezTo>
                    <a:pt x="841" y="193"/>
                    <a:pt x="841" y="193"/>
                    <a:pt x="841" y="193"/>
                  </a:cubicBezTo>
                  <a:cubicBezTo>
                    <a:pt x="833" y="180"/>
                    <a:pt x="833" y="180"/>
                    <a:pt x="833" y="180"/>
                  </a:cubicBezTo>
                  <a:cubicBezTo>
                    <a:pt x="831" y="181"/>
                    <a:pt x="831" y="181"/>
                    <a:pt x="831" y="181"/>
                  </a:cubicBezTo>
                  <a:cubicBezTo>
                    <a:pt x="830" y="183"/>
                    <a:pt x="830" y="183"/>
                    <a:pt x="830" y="183"/>
                  </a:cubicBezTo>
                  <a:cubicBezTo>
                    <a:pt x="828" y="187"/>
                    <a:pt x="822" y="188"/>
                    <a:pt x="816" y="188"/>
                  </a:cubicBezTo>
                  <a:cubicBezTo>
                    <a:pt x="810" y="191"/>
                    <a:pt x="810" y="191"/>
                    <a:pt x="810" y="191"/>
                  </a:cubicBezTo>
                  <a:cubicBezTo>
                    <a:pt x="808" y="192"/>
                    <a:pt x="806" y="193"/>
                    <a:pt x="803" y="192"/>
                  </a:cubicBezTo>
                  <a:cubicBezTo>
                    <a:pt x="801" y="192"/>
                    <a:pt x="800" y="189"/>
                    <a:pt x="798" y="183"/>
                  </a:cubicBezTo>
                  <a:cubicBezTo>
                    <a:pt x="797" y="178"/>
                    <a:pt x="795" y="173"/>
                    <a:pt x="789" y="168"/>
                  </a:cubicBezTo>
                  <a:cubicBezTo>
                    <a:pt x="787" y="167"/>
                    <a:pt x="787" y="167"/>
                    <a:pt x="787" y="167"/>
                  </a:cubicBezTo>
                  <a:cubicBezTo>
                    <a:pt x="787" y="165"/>
                    <a:pt x="787" y="165"/>
                    <a:pt x="787" y="165"/>
                  </a:cubicBezTo>
                  <a:cubicBezTo>
                    <a:pt x="786" y="165"/>
                    <a:pt x="786" y="165"/>
                    <a:pt x="786" y="165"/>
                  </a:cubicBezTo>
                  <a:cubicBezTo>
                    <a:pt x="781" y="152"/>
                    <a:pt x="781" y="152"/>
                    <a:pt x="781" y="152"/>
                  </a:cubicBezTo>
                  <a:cubicBezTo>
                    <a:pt x="777" y="152"/>
                    <a:pt x="777" y="152"/>
                    <a:pt x="777" y="152"/>
                  </a:cubicBezTo>
                  <a:cubicBezTo>
                    <a:pt x="761" y="162"/>
                    <a:pt x="761" y="162"/>
                    <a:pt x="761" y="162"/>
                  </a:cubicBezTo>
                  <a:cubicBezTo>
                    <a:pt x="760" y="163"/>
                    <a:pt x="760" y="163"/>
                    <a:pt x="760" y="163"/>
                  </a:cubicBezTo>
                  <a:cubicBezTo>
                    <a:pt x="759" y="163"/>
                    <a:pt x="759" y="163"/>
                    <a:pt x="759" y="163"/>
                  </a:cubicBezTo>
                  <a:cubicBezTo>
                    <a:pt x="722" y="171"/>
                    <a:pt x="722" y="171"/>
                    <a:pt x="722" y="171"/>
                  </a:cubicBezTo>
                  <a:cubicBezTo>
                    <a:pt x="720" y="171"/>
                    <a:pt x="720" y="171"/>
                    <a:pt x="720" y="171"/>
                  </a:cubicBezTo>
                  <a:cubicBezTo>
                    <a:pt x="718" y="170"/>
                    <a:pt x="718" y="170"/>
                    <a:pt x="718" y="170"/>
                  </a:cubicBezTo>
                  <a:cubicBezTo>
                    <a:pt x="694" y="153"/>
                    <a:pt x="694" y="153"/>
                    <a:pt x="694" y="153"/>
                  </a:cubicBezTo>
                  <a:cubicBezTo>
                    <a:pt x="694" y="153"/>
                    <a:pt x="694" y="153"/>
                    <a:pt x="694" y="153"/>
                  </a:cubicBezTo>
                  <a:cubicBezTo>
                    <a:pt x="693" y="152"/>
                    <a:pt x="693" y="152"/>
                    <a:pt x="693" y="152"/>
                  </a:cubicBezTo>
                  <a:cubicBezTo>
                    <a:pt x="693" y="151"/>
                    <a:pt x="693" y="151"/>
                    <a:pt x="693" y="151"/>
                  </a:cubicBezTo>
                  <a:cubicBezTo>
                    <a:pt x="691" y="151"/>
                    <a:pt x="691" y="151"/>
                    <a:pt x="691" y="151"/>
                  </a:cubicBezTo>
                  <a:cubicBezTo>
                    <a:pt x="685" y="138"/>
                    <a:pt x="685" y="138"/>
                    <a:pt x="685" y="138"/>
                  </a:cubicBezTo>
                  <a:cubicBezTo>
                    <a:pt x="667" y="157"/>
                    <a:pt x="667" y="157"/>
                    <a:pt x="667" y="157"/>
                  </a:cubicBezTo>
                  <a:cubicBezTo>
                    <a:pt x="655" y="172"/>
                    <a:pt x="645" y="176"/>
                    <a:pt x="639" y="172"/>
                  </a:cubicBezTo>
                  <a:cubicBezTo>
                    <a:pt x="614" y="159"/>
                    <a:pt x="614" y="159"/>
                    <a:pt x="614" y="159"/>
                  </a:cubicBezTo>
                  <a:cubicBezTo>
                    <a:pt x="598" y="157"/>
                    <a:pt x="598" y="157"/>
                    <a:pt x="598" y="157"/>
                  </a:cubicBezTo>
                  <a:cubicBezTo>
                    <a:pt x="595" y="158"/>
                    <a:pt x="595" y="158"/>
                    <a:pt x="595" y="158"/>
                  </a:cubicBezTo>
                  <a:cubicBezTo>
                    <a:pt x="580" y="146"/>
                    <a:pt x="580" y="146"/>
                    <a:pt x="580" y="146"/>
                  </a:cubicBezTo>
                  <a:cubicBezTo>
                    <a:pt x="579" y="145"/>
                    <a:pt x="579" y="145"/>
                    <a:pt x="579" y="145"/>
                  </a:cubicBezTo>
                  <a:cubicBezTo>
                    <a:pt x="575" y="144"/>
                    <a:pt x="575" y="144"/>
                    <a:pt x="575" y="144"/>
                  </a:cubicBezTo>
                  <a:cubicBezTo>
                    <a:pt x="583" y="116"/>
                    <a:pt x="583" y="116"/>
                    <a:pt x="583" y="116"/>
                  </a:cubicBezTo>
                  <a:cubicBezTo>
                    <a:pt x="583" y="106"/>
                    <a:pt x="583" y="106"/>
                    <a:pt x="583" y="106"/>
                  </a:cubicBezTo>
                  <a:cubicBezTo>
                    <a:pt x="573" y="102"/>
                    <a:pt x="573" y="102"/>
                    <a:pt x="573" y="102"/>
                  </a:cubicBezTo>
                  <a:cubicBezTo>
                    <a:pt x="572" y="102"/>
                    <a:pt x="572" y="102"/>
                    <a:pt x="572" y="102"/>
                  </a:cubicBezTo>
                  <a:cubicBezTo>
                    <a:pt x="550" y="78"/>
                    <a:pt x="550" y="78"/>
                    <a:pt x="550" y="78"/>
                  </a:cubicBezTo>
                  <a:cubicBezTo>
                    <a:pt x="551" y="60"/>
                    <a:pt x="551" y="60"/>
                    <a:pt x="551" y="60"/>
                  </a:cubicBezTo>
                  <a:cubicBezTo>
                    <a:pt x="496" y="55"/>
                    <a:pt x="496" y="55"/>
                    <a:pt x="496" y="55"/>
                  </a:cubicBezTo>
                  <a:cubicBezTo>
                    <a:pt x="475" y="43"/>
                    <a:pt x="475" y="43"/>
                    <a:pt x="475" y="43"/>
                  </a:cubicBezTo>
                  <a:cubicBezTo>
                    <a:pt x="470" y="40"/>
                    <a:pt x="466" y="34"/>
                    <a:pt x="462" y="23"/>
                  </a:cubicBezTo>
                  <a:cubicBezTo>
                    <a:pt x="459" y="16"/>
                    <a:pt x="459" y="16"/>
                    <a:pt x="459" y="16"/>
                  </a:cubicBezTo>
                  <a:cubicBezTo>
                    <a:pt x="455" y="0"/>
                    <a:pt x="455" y="0"/>
                    <a:pt x="455" y="0"/>
                  </a:cubicBezTo>
                  <a:cubicBezTo>
                    <a:pt x="448" y="1"/>
                    <a:pt x="448" y="1"/>
                    <a:pt x="448" y="1"/>
                  </a:cubicBezTo>
                  <a:cubicBezTo>
                    <a:pt x="431" y="15"/>
                    <a:pt x="431" y="15"/>
                    <a:pt x="431" y="15"/>
                  </a:cubicBezTo>
                  <a:cubicBezTo>
                    <a:pt x="411" y="39"/>
                    <a:pt x="411" y="39"/>
                    <a:pt x="411" y="39"/>
                  </a:cubicBezTo>
                  <a:cubicBezTo>
                    <a:pt x="415" y="57"/>
                    <a:pt x="415" y="57"/>
                    <a:pt x="415" y="57"/>
                  </a:cubicBezTo>
                  <a:cubicBezTo>
                    <a:pt x="421" y="80"/>
                    <a:pt x="421" y="80"/>
                    <a:pt x="421" y="80"/>
                  </a:cubicBezTo>
                  <a:cubicBezTo>
                    <a:pt x="421" y="81"/>
                    <a:pt x="421" y="81"/>
                    <a:pt x="421" y="81"/>
                  </a:cubicBezTo>
                  <a:cubicBezTo>
                    <a:pt x="422" y="81"/>
                    <a:pt x="422" y="81"/>
                    <a:pt x="422" y="81"/>
                  </a:cubicBezTo>
                  <a:cubicBezTo>
                    <a:pt x="421" y="82"/>
                    <a:pt x="421" y="82"/>
                    <a:pt x="421" y="82"/>
                  </a:cubicBezTo>
                  <a:cubicBezTo>
                    <a:pt x="421" y="83"/>
                    <a:pt x="421" y="83"/>
                    <a:pt x="421" y="83"/>
                  </a:cubicBezTo>
                  <a:cubicBezTo>
                    <a:pt x="419" y="89"/>
                    <a:pt x="413" y="93"/>
                    <a:pt x="403" y="93"/>
                  </a:cubicBezTo>
                  <a:cubicBezTo>
                    <a:pt x="382" y="93"/>
                    <a:pt x="382" y="93"/>
                    <a:pt x="382" y="93"/>
                  </a:cubicBezTo>
                  <a:cubicBezTo>
                    <a:pt x="370" y="86"/>
                    <a:pt x="370" y="86"/>
                    <a:pt x="370" y="86"/>
                  </a:cubicBezTo>
                  <a:cubicBezTo>
                    <a:pt x="354" y="93"/>
                    <a:pt x="354" y="93"/>
                    <a:pt x="354" y="93"/>
                  </a:cubicBezTo>
                  <a:cubicBezTo>
                    <a:pt x="351" y="94"/>
                    <a:pt x="351" y="94"/>
                    <a:pt x="351" y="94"/>
                  </a:cubicBezTo>
                  <a:cubicBezTo>
                    <a:pt x="348" y="93"/>
                    <a:pt x="348" y="93"/>
                    <a:pt x="348" y="93"/>
                  </a:cubicBezTo>
                  <a:cubicBezTo>
                    <a:pt x="346" y="107"/>
                    <a:pt x="346" y="107"/>
                    <a:pt x="346" y="107"/>
                  </a:cubicBezTo>
                  <a:cubicBezTo>
                    <a:pt x="345" y="110"/>
                    <a:pt x="345" y="110"/>
                    <a:pt x="345" y="110"/>
                  </a:cubicBezTo>
                  <a:cubicBezTo>
                    <a:pt x="345" y="113"/>
                    <a:pt x="345" y="113"/>
                    <a:pt x="345" y="113"/>
                  </a:cubicBezTo>
                  <a:cubicBezTo>
                    <a:pt x="342" y="113"/>
                    <a:pt x="342" y="113"/>
                    <a:pt x="342" y="113"/>
                  </a:cubicBezTo>
                  <a:cubicBezTo>
                    <a:pt x="316" y="104"/>
                    <a:pt x="316" y="104"/>
                    <a:pt x="316" y="104"/>
                  </a:cubicBezTo>
                  <a:cubicBezTo>
                    <a:pt x="316" y="113"/>
                    <a:pt x="317" y="119"/>
                    <a:pt x="321" y="126"/>
                  </a:cubicBezTo>
                  <a:cubicBezTo>
                    <a:pt x="324" y="134"/>
                    <a:pt x="325" y="139"/>
                    <a:pt x="322" y="145"/>
                  </a:cubicBezTo>
                  <a:cubicBezTo>
                    <a:pt x="319" y="154"/>
                    <a:pt x="319" y="154"/>
                    <a:pt x="319" y="154"/>
                  </a:cubicBezTo>
                  <a:cubicBezTo>
                    <a:pt x="316" y="157"/>
                    <a:pt x="306" y="158"/>
                    <a:pt x="293" y="157"/>
                  </a:cubicBezTo>
                  <a:cubicBezTo>
                    <a:pt x="275" y="157"/>
                    <a:pt x="275" y="157"/>
                    <a:pt x="275" y="157"/>
                  </a:cubicBezTo>
                  <a:cubicBezTo>
                    <a:pt x="274" y="187"/>
                    <a:pt x="274" y="187"/>
                    <a:pt x="274" y="187"/>
                  </a:cubicBezTo>
                  <a:cubicBezTo>
                    <a:pt x="250" y="178"/>
                    <a:pt x="250" y="178"/>
                    <a:pt x="250" y="178"/>
                  </a:cubicBezTo>
                  <a:cubicBezTo>
                    <a:pt x="249" y="178"/>
                    <a:pt x="249" y="178"/>
                    <a:pt x="249" y="178"/>
                  </a:cubicBezTo>
                  <a:cubicBezTo>
                    <a:pt x="248" y="177"/>
                    <a:pt x="248" y="177"/>
                    <a:pt x="248" y="177"/>
                  </a:cubicBezTo>
                  <a:cubicBezTo>
                    <a:pt x="237" y="155"/>
                    <a:pt x="237" y="155"/>
                    <a:pt x="237" y="155"/>
                  </a:cubicBezTo>
                  <a:cubicBezTo>
                    <a:pt x="211" y="146"/>
                    <a:pt x="211" y="146"/>
                    <a:pt x="211" y="146"/>
                  </a:cubicBezTo>
                  <a:cubicBezTo>
                    <a:pt x="205" y="133"/>
                    <a:pt x="205" y="133"/>
                    <a:pt x="205" y="133"/>
                  </a:cubicBezTo>
                  <a:cubicBezTo>
                    <a:pt x="195" y="140"/>
                    <a:pt x="195" y="140"/>
                    <a:pt x="195" y="140"/>
                  </a:cubicBezTo>
                  <a:cubicBezTo>
                    <a:pt x="194" y="140"/>
                    <a:pt x="194" y="140"/>
                    <a:pt x="194" y="140"/>
                  </a:cubicBezTo>
                  <a:cubicBezTo>
                    <a:pt x="179" y="143"/>
                    <a:pt x="179" y="143"/>
                    <a:pt x="179" y="143"/>
                  </a:cubicBezTo>
                  <a:cubicBezTo>
                    <a:pt x="174" y="143"/>
                    <a:pt x="174" y="143"/>
                    <a:pt x="174" y="143"/>
                  </a:cubicBezTo>
                  <a:cubicBezTo>
                    <a:pt x="166" y="124"/>
                    <a:pt x="166" y="124"/>
                    <a:pt x="166" y="124"/>
                  </a:cubicBezTo>
                  <a:cubicBezTo>
                    <a:pt x="157" y="113"/>
                    <a:pt x="157" y="113"/>
                    <a:pt x="157" y="113"/>
                  </a:cubicBezTo>
                  <a:cubicBezTo>
                    <a:pt x="156" y="112"/>
                    <a:pt x="156" y="112"/>
                    <a:pt x="156" y="112"/>
                  </a:cubicBezTo>
                  <a:cubicBezTo>
                    <a:pt x="148" y="101"/>
                    <a:pt x="144" y="92"/>
                    <a:pt x="142" y="86"/>
                  </a:cubicBezTo>
                  <a:cubicBezTo>
                    <a:pt x="142" y="85"/>
                    <a:pt x="139" y="83"/>
                    <a:pt x="134" y="82"/>
                  </a:cubicBezTo>
                  <a:cubicBezTo>
                    <a:pt x="130" y="81"/>
                    <a:pt x="130" y="81"/>
                    <a:pt x="130" y="81"/>
                  </a:cubicBezTo>
                  <a:cubicBezTo>
                    <a:pt x="123" y="78"/>
                    <a:pt x="117" y="72"/>
                    <a:pt x="114" y="62"/>
                  </a:cubicBezTo>
                  <a:cubicBezTo>
                    <a:pt x="110" y="44"/>
                    <a:pt x="110" y="44"/>
                    <a:pt x="110" y="44"/>
                  </a:cubicBezTo>
                  <a:cubicBezTo>
                    <a:pt x="110" y="29"/>
                    <a:pt x="110" y="29"/>
                    <a:pt x="110" y="29"/>
                  </a:cubicBezTo>
                  <a:cubicBezTo>
                    <a:pt x="103" y="16"/>
                    <a:pt x="103" y="16"/>
                    <a:pt x="103" y="16"/>
                  </a:cubicBezTo>
                  <a:cubicBezTo>
                    <a:pt x="90" y="20"/>
                    <a:pt x="90" y="20"/>
                    <a:pt x="90" y="20"/>
                  </a:cubicBezTo>
                  <a:cubicBezTo>
                    <a:pt x="89" y="20"/>
                    <a:pt x="89" y="20"/>
                    <a:pt x="89" y="20"/>
                  </a:cubicBezTo>
                  <a:cubicBezTo>
                    <a:pt x="88" y="20"/>
                    <a:pt x="88" y="20"/>
                    <a:pt x="88" y="20"/>
                  </a:cubicBezTo>
                  <a:lnTo>
                    <a:pt x="87" y="2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0305" tIns="45153" rIns="90305" bIns="45153" numCol="1" anchor="t" anchorCtr="0" compatLnSpc="1"/>
            <a:lstStyle/>
            <a:p>
              <a:endParaRPr lang="zh-HK" altLang="en-US" sz="1875"/>
            </a:p>
          </p:txBody>
        </p:sp>
        <p:sp>
          <p:nvSpPr>
            <p:cNvPr id="43" name="Freeform 11"/>
            <p:cNvSpPr/>
            <p:nvPr/>
          </p:nvSpPr>
          <p:spPr bwMode="auto">
            <a:xfrm>
              <a:off x="2926874" y="3468992"/>
              <a:ext cx="1669992" cy="1012790"/>
            </a:xfrm>
            <a:custGeom>
              <a:avLst/>
              <a:gdLst>
                <a:gd name="T0" fmla="*/ 177 w 1661"/>
                <a:gd name="T1" fmla="*/ 45 h 1007"/>
                <a:gd name="T2" fmla="*/ 90 w 1661"/>
                <a:gd name="T3" fmla="*/ 76 h 1007"/>
                <a:gd name="T4" fmla="*/ 57 w 1661"/>
                <a:gd name="T5" fmla="*/ 140 h 1007"/>
                <a:gd name="T6" fmla="*/ 27 w 1661"/>
                <a:gd name="T7" fmla="*/ 275 h 1007"/>
                <a:gd name="T8" fmla="*/ 23 w 1661"/>
                <a:gd name="T9" fmla="*/ 313 h 1007"/>
                <a:gd name="T10" fmla="*/ 82 w 1661"/>
                <a:gd name="T11" fmla="*/ 435 h 1007"/>
                <a:gd name="T12" fmla="*/ 171 w 1661"/>
                <a:gd name="T13" fmla="*/ 537 h 1007"/>
                <a:gd name="T14" fmla="*/ 244 w 1661"/>
                <a:gd name="T15" fmla="*/ 515 h 1007"/>
                <a:gd name="T16" fmla="*/ 312 w 1661"/>
                <a:gd name="T17" fmla="*/ 604 h 1007"/>
                <a:gd name="T18" fmla="*/ 384 w 1661"/>
                <a:gd name="T19" fmla="*/ 658 h 1007"/>
                <a:gd name="T20" fmla="*/ 415 w 1661"/>
                <a:gd name="T21" fmla="*/ 713 h 1007"/>
                <a:gd name="T22" fmla="*/ 499 w 1661"/>
                <a:gd name="T23" fmla="*/ 771 h 1007"/>
                <a:gd name="T24" fmla="*/ 539 w 1661"/>
                <a:gd name="T25" fmla="*/ 794 h 1007"/>
                <a:gd name="T26" fmla="*/ 624 w 1661"/>
                <a:gd name="T27" fmla="*/ 827 h 1007"/>
                <a:gd name="T28" fmla="*/ 791 w 1661"/>
                <a:gd name="T29" fmla="*/ 854 h 1007"/>
                <a:gd name="T30" fmla="*/ 784 w 1661"/>
                <a:gd name="T31" fmla="*/ 921 h 1007"/>
                <a:gd name="T32" fmla="*/ 1022 w 1661"/>
                <a:gd name="T33" fmla="*/ 893 h 1007"/>
                <a:gd name="T34" fmla="*/ 1048 w 1661"/>
                <a:gd name="T35" fmla="*/ 972 h 1007"/>
                <a:gd name="T36" fmla="*/ 1265 w 1661"/>
                <a:gd name="T37" fmla="*/ 941 h 1007"/>
                <a:gd name="T38" fmla="*/ 1354 w 1661"/>
                <a:gd name="T39" fmla="*/ 895 h 1007"/>
                <a:gd name="T40" fmla="*/ 1503 w 1661"/>
                <a:gd name="T41" fmla="*/ 947 h 1007"/>
                <a:gd name="T42" fmla="*/ 1504 w 1661"/>
                <a:gd name="T43" fmla="*/ 942 h 1007"/>
                <a:gd name="T44" fmla="*/ 1575 w 1661"/>
                <a:gd name="T45" fmla="*/ 918 h 1007"/>
                <a:gd name="T46" fmla="*/ 1604 w 1661"/>
                <a:gd name="T47" fmla="*/ 874 h 1007"/>
                <a:gd name="T48" fmla="*/ 1648 w 1661"/>
                <a:gd name="T49" fmla="*/ 739 h 1007"/>
                <a:gd name="T50" fmla="*/ 1628 w 1661"/>
                <a:gd name="T51" fmla="*/ 653 h 1007"/>
                <a:gd name="T52" fmla="*/ 1588 w 1661"/>
                <a:gd name="T53" fmla="*/ 545 h 1007"/>
                <a:gd name="T54" fmla="*/ 1566 w 1661"/>
                <a:gd name="T55" fmla="*/ 504 h 1007"/>
                <a:gd name="T56" fmla="*/ 1540 w 1661"/>
                <a:gd name="T57" fmla="*/ 519 h 1007"/>
                <a:gd name="T58" fmla="*/ 1473 w 1661"/>
                <a:gd name="T59" fmla="*/ 535 h 1007"/>
                <a:gd name="T60" fmla="*/ 1405 w 1661"/>
                <a:gd name="T61" fmla="*/ 562 h 1007"/>
                <a:gd name="T62" fmla="*/ 1355 w 1661"/>
                <a:gd name="T63" fmla="*/ 501 h 1007"/>
                <a:gd name="T64" fmla="*/ 1309 w 1661"/>
                <a:gd name="T65" fmla="*/ 453 h 1007"/>
                <a:gd name="T66" fmla="*/ 1170 w 1661"/>
                <a:gd name="T67" fmla="*/ 438 h 1007"/>
                <a:gd name="T68" fmla="*/ 1065 w 1661"/>
                <a:gd name="T69" fmla="*/ 393 h 1007"/>
                <a:gd name="T70" fmla="*/ 1028 w 1661"/>
                <a:gd name="T71" fmla="*/ 352 h 1007"/>
                <a:gd name="T72" fmla="*/ 973 w 1661"/>
                <a:gd name="T73" fmla="*/ 356 h 1007"/>
                <a:gd name="T74" fmla="*/ 916 w 1661"/>
                <a:gd name="T75" fmla="*/ 257 h 1007"/>
                <a:gd name="T76" fmla="*/ 941 w 1661"/>
                <a:gd name="T77" fmla="*/ 193 h 1007"/>
                <a:gd name="T78" fmla="*/ 943 w 1661"/>
                <a:gd name="T79" fmla="*/ 103 h 1007"/>
                <a:gd name="T80" fmla="*/ 944 w 1661"/>
                <a:gd name="T81" fmla="*/ 55 h 1007"/>
                <a:gd name="T82" fmla="*/ 936 w 1661"/>
                <a:gd name="T83" fmla="*/ 52 h 1007"/>
                <a:gd name="T84" fmla="*/ 915 w 1661"/>
                <a:gd name="T85" fmla="*/ 39 h 1007"/>
                <a:gd name="T86" fmla="*/ 806 w 1661"/>
                <a:gd name="T87" fmla="*/ 5 h 1007"/>
                <a:gd name="T88" fmla="*/ 686 w 1661"/>
                <a:gd name="T89" fmla="*/ 29 h 1007"/>
                <a:gd name="T90" fmla="*/ 584 w 1661"/>
                <a:gd name="T91" fmla="*/ 47 h 1007"/>
                <a:gd name="T92" fmla="*/ 544 w 1661"/>
                <a:gd name="T93" fmla="*/ 52 h 1007"/>
                <a:gd name="T94" fmla="*/ 453 w 1661"/>
                <a:gd name="T95" fmla="*/ 47 h 1007"/>
                <a:gd name="T96" fmla="*/ 402 w 1661"/>
                <a:gd name="T97" fmla="*/ 0 h 1007"/>
                <a:gd name="T98" fmla="*/ 356 w 1661"/>
                <a:gd name="T99" fmla="*/ 24 h 1007"/>
                <a:gd name="T100" fmla="*/ 244 w 1661"/>
                <a:gd name="T101" fmla="*/ 14 h 10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661" h="1007">
                  <a:moveTo>
                    <a:pt x="205" y="3"/>
                  </a:moveTo>
                  <a:cubicBezTo>
                    <a:pt x="205" y="4"/>
                    <a:pt x="205" y="4"/>
                    <a:pt x="205" y="4"/>
                  </a:cubicBezTo>
                  <a:cubicBezTo>
                    <a:pt x="201" y="13"/>
                    <a:pt x="193" y="20"/>
                    <a:pt x="185" y="27"/>
                  </a:cubicBezTo>
                  <a:cubicBezTo>
                    <a:pt x="179" y="30"/>
                    <a:pt x="177" y="35"/>
                    <a:pt x="177" y="42"/>
                  </a:cubicBezTo>
                  <a:cubicBezTo>
                    <a:pt x="177" y="45"/>
                    <a:pt x="177" y="45"/>
                    <a:pt x="177" y="45"/>
                  </a:cubicBezTo>
                  <a:cubicBezTo>
                    <a:pt x="177" y="50"/>
                    <a:pt x="173" y="59"/>
                    <a:pt x="165" y="71"/>
                  </a:cubicBezTo>
                  <a:cubicBezTo>
                    <a:pt x="164" y="77"/>
                    <a:pt x="164" y="77"/>
                    <a:pt x="164" y="77"/>
                  </a:cubicBezTo>
                  <a:cubicBezTo>
                    <a:pt x="162" y="80"/>
                    <a:pt x="158" y="82"/>
                    <a:pt x="150" y="82"/>
                  </a:cubicBezTo>
                  <a:cubicBezTo>
                    <a:pt x="90" y="74"/>
                    <a:pt x="90" y="74"/>
                    <a:pt x="90" y="74"/>
                  </a:cubicBezTo>
                  <a:cubicBezTo>
                    <a:pt x="90" y="76"/>
                    <a:pt x="90" y="76"/>
                    <a:pt x="90" y="76"/>
                  </a:cubicBezTo>
                  <a:cubicBezTo>
                    <a:pt x="86" y="89"/>
                    <a:pt x="86" y="89"/>
                    <a:pt x="86" y="89"/>
                  </a:cubicBezTo>
                  <a:cubicBezTo>
                    <a:pt x="86" y="90"/>
                    <a:pt x="86" y="90"/>
                    <a:pt x="86" y="90"/>
                  </a:cubicBezTo>
                  <a:cubicBezTo>
                    <a:pt x="85" y="91"/>
                    <a:pt x="85" y="91"/>
                    <a:pt x="85" y="91"/>
                  </a:cubicBezTo>
                  <a:cubicBezTo>
                    <a:pt x="85" y="91"/>
                    <a:pt x="85" y="91"/>
                    <a:pt x="85" y="91"/>
                  </a:cubicBezTo>
                  <a:cubicBezTo>
                    <a:pt x="69" y="114"/>
                    <a:pt x="58" y="129"/>
                    <a:pt x="57" y="140"/>
                  </a:cubicBezTo>
                  <a:cubicBezTo>
                    <a:pt x="56" y="145"/>
                    <a:pt x="63" y="164"/>
                    <a:pt x="76" y="197"/>
                  </a:cubicBezTo>
                  <a:cubicBezTo>
                    <a:pt x="86" y="219"/>
                    <a:pt x="86" y="219"/>
                    <a:pt x="86" y="219"/>
                  </a:cubicBezTo>
                  <a:cubicBezTo>
                    <a:pt x="90" y="230"/>
                    <a:pt x="87" y="242"/>
                    <a:pt x="77" y="256"/>
                  </a:cubicBezTo>
                  <a:cubicBezTo>
                    <a:pt x="58" y="275"/>
                    <a:pt x="58" y="275"/>
                    <a:pt x="58" y="275"/>
                  </a:cubicBezTo>
                  <a:cubicBezTo>
                    <a:pt x="27" y="275"/>
                    <a:pt x="27" y="275"/>
                    <a:pt x="27" y="275"/>
                  </a:cubicBezTo>
                  <a:cubicBezTo>
                    <a:pt x="20" y="240"/>
                    <a:pt x="20" y="240"/>
                    <a:pt x="20" y="240"/>
                  </a:cubicBezTo>
                  <a:cubicBezTo>
                    <a:pt x="12" y="283"/>
                    <a:pt x="12" y="283"/>
                    <a:pt x="12" y="283"/>
                  </a:cubicBezTo>
                  <a:cubicBezTo>
                    <a:pt x="26" y="305"/>
                    <a:pt x="26" y="305"/>
                    <a:pt x="26" y="305"/>
                  </a:cubicBezTo>
                  <a:cubicBezTo>
                    <a:pt x="27" y="308"/>
                    <a:pt x="27" y="310"/>
                    <a:pt x="26" y="311"/>
                  </a:cubicBezTo>
                  <a:cubicBezTo>
                    <a:pt x="23" y="313"/>
                    <a:pt x="23" y="313"/>
                    <a:pt x="23" y="313"/>
                  </a:cubicBezTo>
                  <a:cubicBezTo>
                    <a:pt x="19" y="316"/>
                    <a:pt x="13" y="327"/>
                    <a:pt x="7" y="345"/>
                  </a:cubicBezTo>
                  <a:cubicBezTo>
                    <a:pt x="0" y="360"/>
                    <a:pt x="3" y="376"/>
                    <a:pt x="16" y="393"/>
                  </a:cubicBezTo>
                  <a:cubicBezTo>
                    <a:pt x="41" y="393"/>
                    <a:pt x="41" y="393"/>
                    <a:pt x="41" y="393"/>
                  </a:cubicBezTo>
                  <a:cubicBezTo>
                    <a:pt x="50" y="395"/>
                    <a:pt x="63" y="409"/>
                    <a:pt x="80" y="433"/>
                  </a:cubicBezTo>
                  <a:cubicBezTo>
                    <a:pt x="82" y="435"/>
                    <a:pt x="82" y="435"/>
                    <a:pt x="82" y="435"/>
                  </a:cubicBezTo>
                  <a:cubicBezTo>
                    <a:pt x="82" y="435"/>
                    <a:pt x="82" y="435"/>
                    <a:pt x="82" y="435"/>
                  </a:cubicBezTo>
                  <a:cubicBezTo>
                    <a:pt x="82" y="443"/>
                    <a:pt x="85" y="448"/>
                    <a:pt x="90" y="452"/>
                  </a:cubicBezTo>
                  <a:cubicBezTo>
                    <a:pt x="146" y="504"/>
                    <a:pt x="146" y="504"/>
                    <a:pt x="146" y="504"/>
                  </a:cubicBezTo>
                  <a:cubicBezTo>
                    <a:pt x="146" y="505"/>
                    <a:pt x="146" y="505"/>
                    <a:pt x="146" y="505"/>
                  </a:cubicBezTo>
                  <a:cubicBezTo>
                    <a:pt x="171" y="537"/>
                    <a:pt x="171" y="537"/>
                    <a:pt x="171" y="537"/>
                  </a:cubicBezTo>
                  <a:cubicBezTo>
                    <a:pt x="186" y="537"/>
                    <a:pt x="186" y="537"/>
                    <a:pt x="186" y="537"/>
                  </a:cubicBezTo>
                  <a:cubicBezTo>
                    <a:pt x="202" y="508"/>
                    <a:pt x="202" y="508"/>
                    <a:pt x="202" y="508"/>
                  </a:cubicBezTo>
                  <a:cubicBezTo>
                    <a:pt x="204" y="506"/>
                    <a:pt x="204" y="506"/>
                    <a:pt x="204" y="506"/>
                  </a:cubicBezTo>
                  <a:cubicBezTo>
                    <a:pt x="205" y="505"/>
                    <a:pt x="205" y="505"/>
                    <a:pt x="205" y="505"/>
                  </a:cubicBezTo>
                  <a:cubicBezTo>
                    <a:pt x="244" y="515"/>
                    <a:pt x="244" y="515"/>
                    <a:pt x="244" y="515"/>
                  </a:cubicBezTo>
                  <a:cubicBezTo>
                    <a:pt x="244" y="516"/>
                    <a:pt x="244" y="516"/>
                    <a:pt x="244" y="516"/>
                  </a:cubicBezTo>
                  <a:cubicBezTo>
                    <a:pt x="244" y="518"/>
                    <a:pt x="244" y="518"/>
                    <a:pt x="244" y="518"/>
                  </a:cubicBezTo>
                  <a:cubicBezTo>
                    <a:pt x="249" y="544"/>
                    <a:pt x="249" y="544"/>
                    <a:pt x="249" y="544"/>
                  </a:cubicBezTo>
                  <a:cubicBezTo>
                    <a:pt x="296" y="598"/>
                    <a:pt x="296" y="598"/>
                    <a:pt x="296" y="598"/>
                  </a:cubicBezTo>
                  <a:cubicBezTo>
                    <a:pt x="312" y="604"/>
                    <a:pt x="312" y="604"/>
                    <a:pt x="312" y="604"/>
                  </a:cubicBezTo>
                  <a:cubicBezTo>
                    <a:pt x="313" y="605"/>
                    <a:pt x="313" y="605"/>
                    <a:pt x="313" y="605"/>
                  </a:cubicBezTo>
                  <a:cubicBezTo>
                    <a:pt x="320" y="610"/>
                    <a:pt x="320" y="610"/>
                    <a:pt x="320" y="610"/>
                  </a:cubicBezTo>
                  <a:cubicBezTo>
                    <a:pt x="321" y="611"/>
                    <a:pt x="321" y="611"/>
                    <a:pt x="321" y="611"/>
                  </a:cubicBezTo>
                  <a:cubicBezTo>
                    <a:pt x="356" y="662"/>
                    <a:pt x="356" y="662"/>
                    <a:pt x="356" y="662"/>
                  </a:cubicBezTo>
                  <a:cubicBezTo>
                    <a:pt x="384" y="658"/>
                    <a:pt x="384" y="658"/>
                    <a:pt x="384" y="658"/>
                  </a:cubicBezTo>
                  <a:cubicBezTo>
                    <a:pt x="387" y="658"/>
                    <a:pt x="387" y="658"/>
                    <a:pt x="387" y="658"/>
                  </a:cubicBezTo>
                  <a:cubicBezTo>
                    <a:pt x="388" y="658"/>
                    <a:pt x="388" y="658"/>
                    <a:pt x="388" y="658"/>
                  </a:cubicBezTo>
                  <a:cubicBezTo>
                    <a:pt x="390" y="660"/>
                    <a:pt x="390" y="660"/>
                    <a:pt x="390" y="660"/>
                  </a:cubicBezTo>
                  <a:cubicBezTo>
                    <a:pt x="391" y="662"/>
                    <a:pt x="391" y="662"/>
                    <a:pt x="391" y="662"/>
                  </a:cubicBezTo>
                  <a:cubicBezTo>
                    <a:pt x="415" y="713"/>
                    <a:pt x="415" y="713"/>
                    <a:pt x="415" y="713"/>
                  </a:cubicBezTo>
                  <a:cubicBezTo>
                    <a:pt x="445" y="731"/>
                    <a:pt x="445" y="731"/>
                    <a:pt x="445" y="731"/>
                  </a:cubicBezTo>
                  <a:cubicBezTo>
                    <a:pt x="469" y="737"/>
                    <a:pt x="469" y="737"/>
                    <a:pt x="469" y="737"/>
                  </a:cubicBezTo>
                  <a:cubicBezTo>
                    <a:pt x="480" y="770"/>
                    <a:pt x="480" y="770"/>
                    <a:pt x="480" y="770"/>
                  </a:cubicBezTo>
                  <a:cubicBezTo>
                    <a:pt x="498" y="770"/>
                    <a:pt x="498" y="770"/>
                    <a:pt x="498" y="770"/>
                  </a:cubicBezTo>
                  <a:cubicBezTo>
                    <a:pt x="499" y="771"/>
                    <a:pt x="499" y="771"/>
                    <a:pt x="499" y="771"/>
                  </a:cubicBezTo>
                  <a:cubicBezTo>
                    <a:pt x="499" y="771"/>
                    <a:pt x="499" y="771"/>
                    <a:pt x="499" y="771"/>
                  </a:cubicBezTo>
                  <a:cubicBezTo>
                    <a:pt x="537" y="792"/>
                    <a:pt x="537" y="792"/>
                    <a:pt x="537" y="792"/>
                  </a:cubicBezTo>
                  <a:cubicBezTo>
                    <a:pt x="537" y="793"/>
                    <a:pt x="537" y="793"/>
                    <a:pt x="537" y="793"/>
                  </a:cubicBezTo>
                  <a:cubicBezTo>
                    <a:pt x="537" y="793"/>
                    <a:pt x="537" y="793"/>
                    <a:pt x="537" y="793"/>
                  </a:cubicBezTo>
                  <a:cubicBezTo>
                    <a:pt x="539" y="794"/>
                    <a:pt x="539" y="794"/>
                    <a:pt x="539" y="794"/>
                  </a:cubicBezTo>
                  <a:cubicBezTo>
                    <a:pt x="566" y="828"/>
                    <a:pt x="566" y="828"/>
                    <a:pt x="566" y="828"/>
                  </a:cubicBezTo>
                  <a:cubicBezTo>
                    <a:pt x="606" y="821"/>
                    <a:pt x="606" y="821"/>
                    <a:pt x="606" y="821"/>
                  </a:cubicBezTo>
                  <a:cubicBezTo>
                    <a:pt x="608" y="821"/>
                    <a:pt x="608" y="821"/>
                    <a:pt x="608" y="821"/>
                  </a:cubicBezTo>
                  <a:cubicBezTo>
                    <a:pt x="623" y="827"/>
                    <a:pt x="623" y="827"/>
                    <a:pt x="623" y="827"/>
                  </a:cubicBezTo>
                  <a:cubicBezTo>
                    <a:pt x="624" y="827"/>
                    <a:pt x="624" y="827"/>
                    <a:pt x="624" y="827"/>
                  </a:cubicBezTo>
                  <a:cubicBezTo>
                    <a:pt x="649" y="849"/>
                    <a:pt x="649" y="849"/>
                    <a:pt x="649" y="849"/>
                  </a:cubicBezTo>
                  <a:cubicBezTo>
                    <a:pt x="695" y="852"/>
                    <a:pt x="695" y="852"/>
                    <a:pt x="695" y="852"/>
                  </a:cubicBezTo>
                  <a:cubicBezTo>
                    <a:pt x="722" y="848"/>
                    <a:pt x="722" y="848"/>
                    <a:pt x="722" y="848"/>
                  </a:cubicBezTo>
                  <a:cubicBezTo>
                    <a:pt x="722" y="848"/>
                    <a:pt x="722" y="848"/>
                    <a:pt x="722" y="848"/>
                  </a:cubicBezTo>
                  <a:cubicBezTo>
                    <a:pt x="759" y="842"/>
                    <a:pt x="782" y="845"/>
                    <a:pt x="791" y="854"/>
                  </a:cubicBezTo>
                  <a:cubicBezTo>
                    <a:pt x="796" y="863"/>
                    <a:pt x="793" y="871"/>
                    <a:pt x="780" y="882"/>
                  </a:cubicBezTo>
                  <a:cubicBezTo>
                    <a:pt x="770" y="892"/>
                    <a:pt x="770" y="892"/>
                    <a:pt x="770" y="892"/>
                  </a:cubicBezTo>
                  <a:cubicBezTo>
                    <a:pt x="766" y="898"/>
                    <a:pt x="771" y="906"/>
                    <a:pt x="784" y="919"/>
                  </a:cubicBezTo>
                  <a:cubicBezTo>
                    <a:pt x="785" y="921"/>
                    <a:pt x="785" y="921"/>
                    <a:pt x="785" y="921"/>
                  </a:cubicBezTo>
                  <a:cubicBezTo>
                    <a:pt x="784" y="921"/>
                    <a:pt x="784" y="921"/>
                    <a:pt x="784" y="921"/>
                  </a:cubicBezTo>
                  <a:cubicBezTo>
                    <a:pt x="793" y="927"/>
                    <a:pt x="793" y="927"/>
                    <a:pt x="793" y="927"/>
                  </a:cubicBezTo>
                  <a:cubicBezTo>
                    <a:pt x="796" y="924"/>
                    <a:pt x="796" y="924"/>
                    <a:pt x="796" y="924"/>
                  </a:cubicBezTo>
                  <a:cubicBezTo>
                    <a:pt x="822" y="874"/>
                    <a:pt x="844" y="847"/>
                    <a:pt x="858" y="842"/>
                  </a:cubicBezTo>
                  <a:cubicBezTo>
                    <a:pt x="874" y="836"/>
                    <a:pt x="907" y="850"/>
                    <a:pt x="959" y="882"/>
                  </a:cubicBezTo>
                  <a:cubicBezTo>
                    <a:pt x="1022" y="893"/>
                    <a:pt x="1022" y="893"/>
                    <a:pt x="1022" y="893"/>
                  </a:cubicBezTo>
                  <a:cubicBezTo>
                    <a:pt x="1021" y="896"/>
                    <a:pt x="1021" y="896"/>
                    <a:pt x="1021" y="896"/>
                  </a:cubicBezTo>
                  <a:cubicBezTo>
                    <a:pt x="1021" y="898"/>
                    <a:pt x="1021" y="898"/>
                    <a:pt x="1021" y="898"/>
                  </a:cubicBezTo>
                  <a:cubicBezTo>
                    <a:pt x="1018" y="927"/>
                    <a:pt x="1018" y="927"/>
                    <a:pt x="1018" y="927"/>
                  </a:cubicBezTo>
                  <a:cubicBezTo>
                    <a:pt x="1049" y="931"/>
                    <a:pt x="1049" y="931"/>
                    <a:pt x="1049" y="931"/>
                  </a:cubicBezTo>
                  <a:cubicBezTo>
                    <a:pt x="1048" y="972"/>
                    <a:pt x="1048" y="972"/>
                    <a:pt x="1048" y="972"/>
                  </a:cubicBezTo>
                  <a:cubicBezTo>
                    <a:pt x="1058" y="990"/>
                    <a:pt x="1065" y="1000"/>
                    <a:pt x="1069" y="1003"/>
                  </a:cubicBezTo>
                  <a:cubicBezTo>
                    <a:pt x="1076" y="1007"/>
                    <a:pt x="1107" y="1007"/>
                    <a:pt x="1163" y="1003"/>
                  </a:cubicBezTo>
                  <a:cubicBezTo>
                    <a:pt x="1196" y="986"/>
                    <a:pt x="1196" y="986"/>
                    <a:pt x="1196" y="986"/>
                  </a:cubicBezTo>
                  <a:cubicBezTo>
                    <a:pt x="1228" y="942"/>
                    <a:pt x="1228" y="942"/>
                    <a:pt x="1228" y="942"/>
                  </a:cubicBezTo>
                  <a:cubicBezTo>
                    <a:pt x="1265" y="941"/>
                    <a:pt x="1265" y="941"/>
                    <a:pt x="1265" y="941"/>
                  </a:cubicBezTo>
                  <a:cubicBezTo>
                    <a:pt x="1283" y="936"/>
                    <a:pt x="1283" y="936"/>
                    <a:pt x="1283" y="936"/>
                  </a:cubicBezTo>
                  <a:cubicBezTo>
                    <a:pt x="1352" y="896"/>
                    <a:pt x="1352" y="896"/>
                    <a:pt x="1352" y="896"/>
                  </a:cubicBezTo>
                  <a:cubicBezTo>
                    <a:pt x="1353" y="896"/>
                    <a:pt x="1353" y="896"/>
                    <a:pt x="1353" y="896"/>
                  </a:cubicBezTo>
                  <a:cubicBezTo>
                    <a:pt x="1354" y="895"/>
                    <a:pt x="1354" y="895"/>
                    <a:pt x="1354" y="895"/>
                  </a:cubicBezTo>
                  <a:cubicBezTo>
                    <a:pt x="1354" y="895"/>
                    <a:pt x="1354" y="895"/>
                    <a:pt x="1354" y="895"/>
                  </a:cubicBezTo>
                  <a:cubicBezTo>
                    <a:pt x="1394" y="890"/>
                    <a:pt x="1418" y="889"/>
                    <a:pt x="1424" y="895"/>
                  </a:cubicBezTo>
                  <a:cubicBezTo>
                    <a:pt x="1469" y="933"/>
                    <a:pt x="1469" y="933"/>
                    <a:pt x="1469" y="933"/>
                  </a:cubicBezTo>
                  <a:cubicBezTo>
                    <a:pt x="1483" y="938"/>
                    <a:pt x="1483" y="938"/>
                    <a:pt x="1483" y="938"/>
                  </a:cubicBezTo>
                  <a:cubicBezTo>
                    <a:pt x="1485" y="940"/>
                    <a:pt x="1485" y="940"/>
                    <a:pt x="1485" y="940"/>
                  </a:cubicBezTo>
                  <a:cubicBezTo>
                    <a:pt x="1503" y="947"/>
                    <a:pt x="1503" y="947"/>
                    <a:pt x="1503" y="947"/>
                  </a:cubicBezTo>
                  <a:cubicBezTo>
                    <a:pt x="1504" y="948"/>
                    <a:pt x="1504" y="948"/>
                    <a:pt x="1504" y="948"/>
                  </a:cubicBezTo>
                  <a:cubicBezTo>
                    <a:pt x="1504" y="945"/>
                    <a:pt x="1504" y="945"/>
                    <a:pt x="1504" y="945"/>
                  </a:cubicBezTo>
                  <a:cubicBezTo>
                    <a:pt x="1504" y="944"/>
                    <a:pt x="1504" y="944"/>
                    <a:pt x="1504" y="944"/>
                  </a:cubicBezTo>
                  <a:cubicBezTo>
                    <a:pt x="1504" y="943"/>
                    <a:pt x="1504" y="943"/>
                    <a:pt x="1504" y="943"/>
                  </a:cubicBezTo>
                  <a:cubicBezTo>
                    <a:pt x="1504" y="942"/>
                    <a:pt x="1504" y="942"/>
                    <a:pt x="1504" y="942"/>
                  </a:cubicBezTo>
                  <a:cubicBezTo>
                    <a:pt x="1512" y="910"/>
                    <a:pt x="1512" y="910"/>
                    <a:pt x="1512" y="910"/>
                  </a:cubicBezTo>
                  <a:cubicBezTo>
                    <a:pt x="1508" y="901"/>
                    <a:pt x="1508" y="893"/>
                    <a:pt x="1512" y="887"/>
                  </a:cubicBezTo>
                  <a:cubicBezTo>
                    <a:pt x="1514" y="882"/>
                    <a:pt x="1519" y="879"/>
                    <a:pt x="1527" y="877"/>
                  </a:cubicBezTo>
                  <a:cubicBezTo>
                    <a:pt x="1543" y="873"/>
                    <a:pt x="1558" y="887"/>
                    <a:pt x="1573" y="917"/>
                  </a:cubicBezTo>
                  <a:cubicBezTo>
                    <a:pt x="1575" y="918"/>
                    <a:pt x="1575" y="918"/>
                    <a:pt x="1575" y="918"/>
                  </a:cubicBezTo>
                  <a:cubicBezTo>
                    <a:pt x="1576" y="918"/>
                    <a:pt x="1576" y="918"/>
                    <a:pt x="1576" y="918"/>
                  </a:cubicBezTo>
                  <a:cubicBezTo>
                    <a:pt x="1602" y="906"/>
                    <a:pt x="1602" y="906"/>
                    <a:pt x="1602" y="906"/>
                  </a:cubicBezTo>
                  <a:cubicBezTo>
                    <a:pt x="1608" y="905"/>
                    <a:pt x="1610" y="900"/>
                    <a:pt x="1610" y="895"/>
                  </a:cubicBezTo>
                  <a:cubicBezTo>
                    <a:pt x="1604" y="876"/>
                    <a:pt x="1604" y="876"/>
                    <a:pt x="1604" y="876"/>
                  </a:cubicBezTo>
                  <a:cubicBezTo>
                    <a:pt x="1604" y="874"/>
                    <a:pt x="1604" y="874"/>
                    <a:pt x="1604" y="874"/>
                  </a:cubicBezTo>
                  <a:cubicBezTo>
                    <a:pt x="1602" y="866"/>
                    <a:pt x="1604" y="859"/>
                    <a:pt x="1613" y="855"/>
                  </a:cubicBezTo>
                  <a:cubicBezTo>
                    <a:pt x="1622" y="848"/>
                    <a:pt x="1622" y="848"/>
                    <a:pt x="1622" y="848"/>
                  </a:cubicBezTo>
                  <a:cubicBezTo>
                    <a:pt x="1646" y="823"/>
                    <a:pt x="1646" y="823"/>
                    <a:pt x="1646" y="823"/>
                  </a:cubicBezTo>
                  <a:cubicBezTo>
                    <a:pt x="1661" y="788"/>
                    <a:pt x="1661" y="788"/>
                    <a:pt x="1661" y="788"/>
                  </a:cubicBezTo>
                  <a:cubicBezTo>
                    <a:pt x="1648" y="766"/>
                    <a:pt x="1644" y="750"/>
                    <a:pt x="1648" y="739"/>
                  </a:cubicBezTo>
                  <a:cubicBezTo>
                    <a:pt x="1651" y="710"/>
                    <a:pt x="1651" y="710"/>
                    <a:pt x="1651" y="710"/>
                  </a:cubicBezTo>
                  <a:cubicBezTo>
                    <a:pt x="1645" y="697"/>
                    <a:pt x="1641" y="689"/>
                    <a:pt x="1641" y="681"/>
                  </a:cubicBezTo>
                  <a:cubicBezTo>
                    <a:pt x="1641" y="678"/>
                    <a:pt x="1637" y="669"/>
                    <a:pt x="1629" y="656"/>
                  </a:cubicBezTo>
                  <a:cubicBezTo>
                    <a:pt x="1628" y="656"/>
                    <a:pt x="1628" y="656"/>
                    <a:pt x="1628" y="656"/>
                  </a:cubicBezTo>
                  <a:cubicBezTo>
                    <a:pt x="1628" y="653"/>
                    <a:pt x="1628" y="653"/>
                    <a:pt x="1628" y="653"/>
                  </a:cubicBezTo>
                  <a:cubicBezTo>
                    <a:pt x="1625" y="615"/>
                    <a:pt x="1625" y="615"/>
                    <a:pt x="1625" y="615"/>
                  </a:cubicBezTo>
                  <a:cubicBezTo>
                    <a:pt x="1623" y="609"/>
                    <a:pt x="1622" y="600"/>
                    <a:pt x="1625" y="590"/>
                  </a:cubicBezTo>
                  <a:cubicBezTo>
                    <a:pt x="1615" y="582"/>
                    <a:pt x="1609" y="575"/>
                    <a:pt x="1604" y="567"/>
                  </a:cubicBezTo>
                  <a:cubicBezTo>
                    <a:pt x="1589" y="546"/>
                    <a:pt x="1589" y="546"/>
                    <a:pt x="1589" y="546"/>
                  </a:cubicBezTo>
                  <a:cubicBezTo>
                    <a:pt x="1588" y="545"/>
                    <a:pt x="1588" y="545"/>
                    <a:pt x="1588" y="545"/>
                  </a:cubicBezTo>
                  <a:cubicBezTo>
                    <a:pt x="1588" y="543"/>
                    <a:pt x="1588" y="543"/>
                    <a:pt x="1588" y="543"/>
                  </a:cubicBezTo>
                  <a:cubicBezTo>
                    <a:pt x="1588" y="542"/>
                    <a:pt x="1588" y="542"/>
                    <a:pt x="1588" y="542"/>
                  </a:cubicBezTo>
                  <a:cubicBezTo>
                    <a:pt x="1582" y="516"/>
                    <a:pt x="1582" y="516"/>
                    <a:pt x="1582" y="516"/>
                  </a:cubicBezTo>
                  <a:cubicBezTo>
                    <a:pt x="1566" y="503"/>
                    <a:pt x="1566" y="503"/>
                    <a:pt x="1566" y="503"/>
                  </a:cubicBezTo>
                  <a:cubicBezTo>
                    <a:pt x="1566" y="504"/>
                    <a:pt x="1566" y="504"/>
                    <a:pt x="1566" y="504"/>
                  </a:cubicBezTo>
                  <a:cubicBezTo>
                    <a:pt x="1536" y="480"/>
                    <a:pt x="1536" y="480"/>
                    <a:pt x="1536" y="480"/>
                  </a:cubicBezTo>
                  <a:cubicBezTo>
                    <a:pt x="1536" y="482"/>
                    <a:pt x="1536" y="482"/>
                    <a:pt x="1536" y="482"/>
                  </a:cubicBezTo>
                  <a:cubicBezTo>
                    <a:pt x="1540" y="515"/>
                    <a:pt x="1540" y="515"/>
                    <a:pt x="1540" y="515"/>
                  </a:cubicBezTo>
                  <a:cubicBezTo>
                    <a:pt x="1540" y="516"/>
                    <a:pt x="1540" y="516"/>
                    <a:pt x="1540" y="516"/>
                  </a:cubicBezTo>
                  <a:cubicBezTo>
                    <a:pt x="1540" y="519"/>
                    <a:pt x="1540" y="519"/>
                    <a:pt x="1540" y="519"/>
                  </a:cubicBezTo>
                  <a:cubicBezTo>
                    <a:pt x="1524" y="526"/>
                    <a:pt x="1524" y="526"/>
                    <a:pt x="1524" y="526"/>
                  </a:cubicBezTo>
                  <a:cubicBezTo>
                    <a:pt x="1522" y="546"/>
                    <a:pt x="1522" y="546"/>
                    <a:pt x="1522" y="546"/>
                  </a:cubicBezTo>
                  <a:cubicBezTo>
                    <a:pt x="1522" y="549"/>
                    <a:pt x="1522" y="549"/>
                    <a:pt x="1522" y="549"/>
                  </a:cubicBezTo>
                  <a:cubicBezTo>
                    <a:pt x="1485" y="564"/>
                    <a:pt x="1485" y="564"/>
                    <a:pt x="1485" y="564"/>
                  </a:cubicBezTo>
                  <a:cubicBezTo>
                    <a:pt x="1473" y="535"/>
                    <a:pt x="1473" y="535"/>
                    <a:pt x="1473" y="535"/>
                  </a:cubicBezTo>
                  <a:cubicBezTo>
                    <a:pt x="1465" y="533"/>
                    <a:pt x="1465" y="533"/>
                    <a:pt x="1465" y="533"/>
                  </a:cubicBezTo>
                  <a:cubicBezTo>
                    <a:pt x="1454" y="544"/>
                    <a:pt x="1454" y="544"/>
                    <a:pt x="1454" y="544"/>
                  </a:cubicBezTo>
                  <a:cubicBezTo>
                    <a:pt x="1446" y="565"/>
                    <a:pt x="1446" y="565"/>
                    <a:pt x="1446" y="565"/>
                  </a:cubicBezTo>
                  <a:cubicBezTo>
                    <a:pt x="1420" y="573"/>
                    <a:pt x="1420" y="573"/>
                    <a:pt x="1420" y="573"/>
                  </a:cubicBezTo>
                  <a:cubicBezTo>
                    <a:pt x="1405" y="562"/>
                    <a:pt x="1405" y="562"/>
                    <a:pt x="1405" y="562"/>
                  </a:cubicBezTo>
                  <a:cubicBezTo>
                    <a:pt x="1384" y="556"/>
                    <a:pt x="1384" y="556"/>
                    <a:pt x="1384" y="556"/>
                  </a:cubicBezTo>
                  <a:cubicBezTo>
                    <a:pt x="1378" y="526"/>
                    <a:pt x="1378" y="526"/>
                    <a:pt x="1378" y="526"/>
                  </a:cubicBezTo>
                  <a:cubicBezTo>
                    <a:pt x="1369" y="508"/>
                    <a:pt x="1369" y="508"/>
                    <a:pt x="1369" y="508"/>
                  </a:cubicBezTo>
                  <a:cubicBezTo>
                    <a:pt x="1356" y="503"/>
                    <a:pt x="1356" y="503"/>
                    <a:pt x="1356" y="503"/>
                  </a:cubicBezTo>
                  <a:cubicBezTo>
                    <a:pt x="1355" y="501"/>
                    <a:pt x="1355" y="501"/>
                    <a:pt x="1355" y="501"/>
                  </a:cubicBezTo>
                  <a:cubicBezTo>
                    <a:pt x="1346" y="489"/>
                    <a:pt x="1346" y="489"/>
                    <a:pt x="1346" y="489"/>
                  </a:cubicBezTo>
                  <a:cubicBezTo>
                    <a:pt x="1346" y="489"/>
                    <a:pt x="1346" y="489"/>
                    <a:pt x="1346" y="489"/>
                  </a:cubicBezTo>
                  <a:cubicBezTo>
                    <a:pt x="1336" y="472"/>
                    <a:pt x="1336" y="472"/>
                    <a:pt x="1336" y="472"/>
                  </a:cubicBezTo>
                  <a:cubicBezTo>
                    <a:pt x="1322" y="453"/>
                    <a:pt x="1322" y="453"/>
                    <a:pt x="1322" y="453"/>
                  </a:cubicBezTo>
                  <a:cubicBezTo>
                    <a:pt x="1309" y="453"/>
                    <a:pt x="1309" y="453"/>
                    <a:pt x="1309" y="453"/>
                  </a:cubicBezTo>
                  <a:cubicBezTo>
                    <a:pt x="1288" y="461"/>
                    <a:pt x="1288" y="461"/>
                    <a:pt x="1288" y="461"/>
                  </a:cubicBezTo>
                  <a:cubicBezTo>
                    <a:pt x="1287" y="462"/>
                    <a:pt x="1287" y="462"/>
                    <a:pt x="1287" y="462"/>
                  </a:cubicBezTo>
                  <a:cubicBezTo>
                    <a:pt x="1233" y="459"/>
                    <a:pt x="1233" y="459"/>
                    <a:pt x="1233" y="459"/>
                  </a:cubicBezTo>
                  <a:cubicBezTo>
                    <a:pt x="1192" y="450"/>
                    <a:pt x="1192" y="450"/>
                    <a:pt x="1192" y="450"/>
                  </a:cubicBezTo>
                  <a:cubicBezTo>
                    <a:pt x="1189" y="448"/>
                    <a:pt x="1181" y="445"/>
                    <a:pt x="1170" y="438"/>
                  </a:cubicBezTo>
                  <a:cubicBezTo>
                    <a:pt x="1138" y="427"/>
                    <a:pt x="1138" y="427"/>
                    <a:pt x="1138" y="427"/>
                  </a:cubicBezTo>
                  <a:cubicBezTo>
                    <a:pt x="1114" y="421"/>
                    <a:pt x="1100" y="415"/>
                    <a:pt x="1097" y="409"/>
                  </a:cubicBezTo>
                  <a:cubicBezTo>
                    <a:pt x="1092" y="406"/>
                    <a:pt x="1092" y="406"/>
                    <a:pt x="1092" y="406"/>
                  </a:cubicBezTo>
                  <a:cubicBezTo>
                    <a:pt x="1084" y="404"/>
                    <a:pt x="1084" y="404"/>
                    <a:pt x="1084" y="404"/>
                  </a:cubicBezTo>
                  <a:cubicBezTo>
                    <a:pt x="1065" y="393"/>
                    <a:pt x="1065" y="393"/>
                    <a:pt x="1065" y="393"/>
                  </a:cubicBezTo>
                  <a:cubicBezTo>
                    <a:pt x="1063" y="392"/>
                    <a:pt x="1063" y="392"/>
                    <a:pt x="1063" y="392"/>
                  </a:cubicBezTo>
                  <a:cubicBezTo>
                    <a:pt x="1060" y="388"/>
                    <a:pt x="1057" y="385"/>
                    <a:pt x="1055" y="381"/>
                  </a:cubicBezTo>
                  <a:cubicBezTo>
                    <a:pt x="1050" y="371"/>
                    <a:pt x="1050" y="371"/>
                    <a:pt x="1050" y="371"/>
                  </a:cubicBezTo>
                  <a:cubicBezTo>
                    <a:pt x="1042" y="358"/>
                    <a:pt x="1042" y="358"/>
                    <a:pt x="1042" y="358"/>
                  </a:cubicBezTo>
                  <a:cubicBezTo>
                    <a:pt x="1028" y="352"/>
                    <a:pt x="1028" y="352"/>
                    <a:pt x="1028" y="352"/>
                  </a:cubicBezTo>
                  <a:cubicBezTo>
                    <a:pt x="1023" y="355"/>
                    <a:pt x="1023" y="355"/>
                    <a:pt x="1023" y="355"/>
                  </a:cubicBezTo>
                  <a:cubicBezTo>
                    <a:pt x="1018" y="359"/>
                    <a:pt x="1018" y="359"/>
                    <a:pt x="1018" y="359"/>
                  </a:cubicBezTo>
                  <a:cubicBezTo>
                    <a:pt x="1015" y="362"/>
                    <a:pt x="1015" y="362"/>
                    <a:pt x="1015" y="362"/>
                  </a:cubicBezTo>
                  <a:cubicBezTo>
                    <a:pt x="1009" y="366"/>
                    <a:pt x="1004" y="368"/>
                    <a:pt x="1000" y="369"/>
                  </a:cubicBezTo>
                  <a:cubicBezTo>
                    <a:pt x="991" y="371"/>
                    <a:pt x="983" y="367"/>
                    <a:pt x="973" y="356"/>
                  </a:cubicBezTo>
                  <a:cubicBezTo>
                    <a:pt x="953" y="335"/>
                    <a:pt x="953" y="335"/>
                    <a:pt x="953" y="335"/>
                  </a:cubicBezTo>
                  <a:cubicBezTo>
                    <a:pt x="946" y="326"/>
                    <a:pt x="941" y="318"/>
                    <a:pt x="939" y="313"/>
                  </a:cubicBezTo>
                  <a:cubicBezTo>
                    <a:pt x="933" y="305"/>
                    <a:pt x="933" y="305"/>
                    <a:pt x="933" y="305"/>
                  </a:cubicBezTo>
                  <a:cubicBezTo>
                    <a:pt x="926" y="297"/>
                    <a:pt x="921" y="290"/>
                    <a:pt x="917" y="283"/>
                  </a:cubicBezTo>
                  <a:cubicBezTo>
                    <a:pt x="914" y="274"/>
                    <a:pt x="913" y="266"/>
                    <a:pt x="916" y="257"/>
                  </a:cubicBezTo>
                  <a:cubicBezTo>
                    <a:pt x="916" y="256"/>
                    <a:pt x="916" y="256"/>
                    <a:pt x="916" y="256"/>
                  </a:cubicBezTo>
                  <a:cubicBezTo>
                    <a:pt x="916" y="256"/>
                    <a:pt x="916" y="256"/>
                    <a:pt x="916" y="256"/>
                  </a:cubicBezTo>
                  <a:cubicBezTo>
                    <a:pt x="930" y="233"/>
                    <a:pt x="930" y="233"/>
                    <a:pt x="930" y="233"/>
                  </a:cubicBezTo>
                  <a:cubicBezTo>
                    <a:pt x="937" y="209"/>
                    <a:pt x="937" y="209"/>
                    <a:pt x="937" y="209"/>
                  </a:cubicBezTo>
                  <a:cubicBezTo>
                    <a:pt x="941" y="193"/>
                    <a:pt x="941" y="193"/>
                    <a:pt x="941" y="193"/>
                  </a:cubicBezTo>
                  <a:cubicBezTo>
                    <a:pt x="935" y="168"/>
                    <a:pt x="935" y="168"/>
                    <a:pt x="935" y="168"/>
                  </a:cubicBezTo>
                  <a:cubicBezTo>
                    <a:pt x="920" y="155"/>
                    <a:pt x="920" y="155"/>
                    <a:pt x="920" y="155"/>
                  </a:cubicBezTo>
                  <a:cubicBezTo>
                    <a:pt x="923" y="135"/>
                    <a:pt x="923" y="135"/>
                    <a:pt x="923" y="135"/>
                  </a:cubicBezTo>
                  <a:cubicBezTo>
                    <a:pt x="923" y="120"/>
                    <a:pt x="928" y="112"/>
                    <a:pt x="939" y="110"/>
                  </a:cubicBezTo>
                  <a:cubicBezTo>
                    <a:pt x="942" y="109"/>
                    <a:pt x="944" y="107"/>
                    <a:pt x="943" y="103"/>
                  </a:cubicBezTo>
                  <a:cubicBezTo>
                    <a:pt x="943" y="102"/>
                    <a:pt x="943" y="102"/>
                    <a:pt x="943" y="102"/>
                  </a:cubicBezTo>
                  <a:cubicBezTo>
                    <a:pt x="944" y="81"/>
                    <a:pt x="944" y="81"/>
                    <a:pt x="944" y="81"/>
                  </a:cubicBezTo>
                  <a:cubicBezTo>
                    <a:pt x="944" y="80"/>
                    <a:pt x="944" y="80"/>
                    <a:pt x="944" y="80"/>
                  </a:cubicBezTo>
                  <a:cubicBezTo>
                    <a:pt x="944" y="80"/>
                    <a:pt x="944" y="80"/>
                    <a:pt x="944" y="80"/>
                  </a:cubicBezTo>
                  <a:cubicBezTo>
                    <a:pt x="944" y="55"/>
                    <a:pt x="944" y="55"/>
                    <a:pt x="944" y="55"/>
                  </a:cubicBezTo>
                  <a:cubicBezTo>
                    <a:pt x="942" y="55"/>
                    <a:pt x="942" y="55"/>
                    <a:pt x="942" y="55"/>
                  </a:cubicBezTo>
                  <a:cubicBezTo>
                    <a:pt x="941" y="54"/>
                    <a:pt x="941" y="54"/>
                    <a:pt x="941" y="54"/>
                  </a:cubicBezTo>
                  <a:cubicBezTo>
                    <a:pt x="941" y="54"/>
                    <a:pt x="941" y="54"/>
                    <a:pt x="941" y="54"/>
                  </a:cubicBezTo>
                  <a:cubicBezTo>
                    <a:pt x="941" y="54"/>
                    <a:pt x="941" y="54"/>
                    <a:pt x="941" y="54"/>
                  </a:cubicBezTo>
                  <a:cubicBezTo>
                    <a:pt x="936" y="52"/>
                    <a:pt x="936" y="52"/>
                    <a:pt x="936" y="52"/>
                  </a:cubicBezTo>
                  <a:cubicBezTo>
                    <a:pt x="936" y="51"/>
                    <a:pt x="936" y="51"/>
                    <a:pt x="936" y="51"/>
                  </a:cubicBezTo>
                  <a:cubicBezTo>
                    <a:pt x="935" y="51"/>
                    <a:pt x="935" y="51"/>
                    <a:pt x="935" y="51"/>
                  </a:cubicBezTo>
                  <a:cubicBezTo>
                    <a:pt x="916" y="39"/>
                    <a:pt x="916" y="39"/>
                    <a:pt x="916" y="39"/>
                  </a:cubicBezTo>
                  <a:cubicBezTo>
                    <a:pt x="916" y="39"/>
                    <a:pt x="916" y="39"/>
                    <a:pt x="916" y="39"/>
                  </a:cubicBezTo>
                  <a:cubicBezTo>
                    <a:pt x="915" y="39"/>
                    <a:pt x="915" y="39"/>
                    <a:pt x="915" y="39"/>
                  </a:cubicBezTo>
                  <a:cubicBezTo>
                    <a:pt x="901" y="26"/>
                    <a:pt x="901" y="26"/>
                    <a:pt x="901" y="26"/>
                  </a:cubicBezTo>
                  <a:cubicBezTo>
                    <a:pt x="851" y="16"/>
                    <a:pt x="851" y="16"/>
                    <a:pt x="851" y="16"/>
                  </a:cubicBezTo>
                  <a:cubicBezTo>
                    <a:pt x="851" y="16"/>
                    <a:pt x="851" y="16"/>
                    <a:pt x="851" y="16"/>
                  </a:cubicBezTo>
                  <a:cubicBezTo>
                    <a:pt x="835" y="5"/>
                    <a:pt x="835" y="5"/>
                    <a:pt x="835" y="5"/>
                  </a:cubicBezTo>
                  <a:cubicBezTo>
                    <a:pt x="806" y="5"/>
                    <a:pt x="806" y="5"/>
                    <a:pt x="806" y="5"/>
                  </a:cubicBezTo>
                  <a:cubicBezTo>
                    <a:pt x="801" y="5"/>
                    <a:pt x="796" y="8"/>
                    <a:pt x="789" y="12"/>
                  </a:cubicBezTo>
                  <a:cubicBezTo>
                    <a:pt x="788" y="12"/>
                    <a:pt x="788" y="12"/>
                    <a:pt x="788" y="12"/>
                  </a:cubicBezTo>
                  <a:cubicBezTo>
                    <a:pt x="764" y="21"/>
                    <a:pt x="764" y="21"/>
                    <a:pt x="764" y="21"/>
                  </a:cubicBezTo>
                  <a:cubicBezTo>
                    <a:pt x="706" y="21"/>
                    <a:pt x="706" y="21"/>
                    <a:pt x="706" y="21"/>
                  </a:cubicBezTo>
                  <a:cubicBezTo>
                    <a:pt x="698" y="23"/>
                    <a:pt x="690" y="25"/>
                    <a:pt x="686" y="29"/>
                  </a:cubicBezTo>
                  <a:cubicBezTo>
                    <a:pt x="680" y="34"/>
                    <a:pt x="668" y="39"/>
                    <a:pt x="653" y="44"/>
                  </a:cubicBezTo>
                  <a:cubicBezTo>
                    <a:pt x="625" y="50"/>
                    <a:pt x="625" y="50"/>
                    <a:pt x="625" y="50"/>
                  </a:cubicBezTo>
                  <a:cubicBezTo>
                    <a:pt x="625" y="51"/>
                    <a:pt x="625" y="51"/>
                    <a:pt x="625" y="51"/>
                  </a:cubicBezTo>
                  <a:cubicBezTo>
                    <a:pt x="623" y="51"/>
                    <a:pt x="623" y="51"/>
                    <a:pt x="623" y="51"/>
                  </a:cubicBezTo>
                  <a:cubicBezTo>
                    <a:pt x="584" y="47"/>
                    <a:pt x="584" y="47"/>
                    <a:pt x="584" y="47"/>
                  </a:cubicBezTo>
                  <a:cubicBezTo>
                    <a:pt x="581" y="46"/>
                    <a:pt x="581" y="46"/>
                    <a:pt x="581" y="46"/>
                  </a:cubicBezTo>
                  <a:cubicBezTo>
                    <a:pt x="582" y="47"/>
                    <a:pt x="582" y="47"/>
                    <a:pt x="582" y="47"/>
                  </a:cubicBezTo>
                  <a:cubicBezTo>
                    <a:pt x="581" y="46"/>
                    <a:pt x="581" y="46"/>
                    <a:pt x="581" y="46"/>
                  </a:cubicBezTo>
                  <a:cubicBezTo>
                    <a:pt x="567" y="45"/>
                    <a:pt x="567" y="45"/>
                    <a:pt x="567" y="45"/>
                  </a:cubicBezTo>
                  <a:cubicBezTo>
                    <a:pt x="544" y="52"/>
                    <a:pt x="544" y="52"/>
                    <a:pt x="544" y="52"/>
                  </a:cubicBezTo>
                  <a:cubicBezTo>
                    <a:pt x="497" y="57"/>
                    <a:pt x="497" y="57"/>
                    <a:pt x="497" y="57"/>
                  </a:cubicBezTo>
                  <a:cubicBezTo>
                    <a:pt x="496" y="57"/>
                    <a:pt x="496" y="57"/>
                    <a:pt x="496" y="57"/>
                  </a:cubicBezTo>
                  <a:cubicBezTo>
                    <a:pt x="495" y="55"/>
                    <a:pt x="495" y="55"/>
                    <a:pt x="495" y="55"/>
                  </a:cubicBezTo>
                  <a:cubicBezTo>
                    <a:pt x="472" y="47"/>
                    <a:pt x="472" y="47"/>
                    <a:pt x="472" y="47"/>
                  </a:cubicBezTo>
                  <a:cubicBezTo>
                    <a:pt x="453" y="47"/>
                    <a:pt x="453" y="47"/>
                    <a:pt x="453" y="47"/>
                  </a:cubicBezTo>
                  <a:cubicBezTo>
                    <a:pt x="445" y="45"/>
                    <a:pt x="435" y="39"/>
                    <a:pt x="425" y="26"/>
                  </a:cubicBezTo>
                  <a:cubicBezTo>
                    <a:pt x="423" y="24"/>
                    <a:pt x="423" y="24"/>
                    <a:pt x="423" y="24"/>
                  </a:cubicBezTo>
                  <a:cubicBezTo>
                    <a:pt x="421" y="14"/>
                    <a:pt x="418" y="10"/>
                    <a:pt x="417" y="8"/>
                  </a:cubicBezTo>
                  <a:cubicBezTo>
                    <a:pt x="412" y="5"/>
                    <a:pt x="412" y="5"/>
                    <a:pt x="412" y="5"/>
                  </a:cubicBezTo>
                  <a:cubicBezTo>
                    <a:pt x="402" y="0"/>
                    <a:pt x="402" y="0"/>
                    <a:pt x="402" y="0"/>
                  </a:cubicBezTo>
                  <a:cubicBezTo>
                    <a:pt x="394" y="8"/>
                    <a:pt x="394" y="8"/>
                    <a:pt x="394" y="8"/>
                  </a:cubicBezTo>
                  <a:cubicBezTo>
                    <a:pt x="393" y="10"/>
                    <a:pt x="393" y="10"/>
                    <a:pt x="393" y="10"/>
                  </a:cubicBezTo>
                  <a:cubicBezTo>
                    <a:pt x="359" y="24"/>
                    <a:pt x="359" y="24"/>
                    <a:pt x="359" y="24"/>
                  </a:cubicBezTo>
                  <a:cubicBezTo>
                    <a:pt x="358" y="24"/>
                    <a:pt x="358" y="24"/>
                    <a:pt x="358" y="24"/>
                  </a:cubicBezTo>
                  <a:cubicBezTo>
                    <a:pt x="356" y="24"/>
                    <a:pt x="356" y="24"/>
                    <a:pt x="356" y="24"/>
                  </a:cubicBezTo>
                  <a:cubicBezTo>
                    <a:pt x="315" y="28"/>
                    <a:pt x="315" y="28"/>
                    <a:pt x="315" y="28"/>
                  </a:cubicBezTo>
                  <a:cubicBezTo>
                    <a:pt x="308" y="28"/>
                    <a:pt x="297" y="25"/>
                    <a:pt x="281" y="21"/>
                  </a:cubicBezTo>
                  <a:cubicBezTo>
                    <a:pt x="245" y="14"/>
                    <a:pt x="245" y="14"/>
                    <a:pt x="245" y="14"/>
                  </a:cubicBezTo>
                  <a:cubicBezTo>
                    <a:pt x="244" y="14"/>
                    <a:pt x="244" y="14"/>
                    <a:pt x="244" y="14"/>
                  </a:cubicBezTo>
                  <a:cubicBezTo>
                    <a:pt x="244" y="14"/>
                    <a:pt x="244" y="14"/>
                    <a:pt x="244" y="14"/>
                  </a:cubicBezTo>
                  <a:cubicBezTo>
                    <a:pt x="223" y="3"/>
                    <a:pt x="223" y="3"/>
                    <a:pt x="223" y="3"/>
                  </a:cubicBezTo>
                  <a:lnTo>
                    <a:pt x="205"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0305" tIns="45153" rIns="90305" bIns="45153" numCol="1" anchor="t" anchorCtr="0" compatLnSpc="1"/>
            <a:lstStyle/>
            <a:p>
              <a:endParaRPr lang="zh-HK" altLang="en-US" sz="1875"/>
            </a:p>
          </p:txBody>
        </p:sp>
        <p:sp>
          <p:nvSpPr>
            <p:cNvPr id="44" name="Freeform 12"/>
            <p:cNvSpPr/>
            <p:nvPr/>
          </p:nvSpPr>
          <p:spPr bwMode="auto">
            <a:xfrm>
              <a:off x="4449763" y="4311396"/>
              <a:ext cx="752449" cy="787373"/>
            </a:xfrm>
            <a:custGeom>
              <a:avLst/>
              <a:gdLst>
                <a:gd name="T0" fmla="*/ 24 w 749"/>
                <a:gd name="T1" fmla="*/ 481 h 782"/>
                <a:gd name="T2" fmla="*/ 106 w 749"/>
                <a:gd name="T3" fmla="*/ 477 h 782"/>
                <a:gd name="T4" fmla="*/ 111 w 749"/>
                <a:gd name="T5" fmla="*/ 514 h 782"/>
                <a:gd name="T6" fmla="*/ 177 w 749"/>
                <a:gd name="T7" fmla="*/ 583 h 782"/>
                <a:gd name="T8" fmla="*/ 189 w 749"/>
                <a:gd name="T9" fmla="*/ 686 h 782"/>
                <a:gd name="T10" fmla="*/ 290 w 749"/>
                <a:gd name="T11" fmla="*/ 713 h 782"/>
                <a:gd name="T12" fmla="*/ 310 w 749"/>
                <a:gd name="T13" fmla="*/ 744 h 782"/>
                <a:gd name="T14" fmla="*/ 356 w 749"/>
                <a:gd name="T15" fmla="*/ 782 h 782"/>
                <a:gd name="T16" fmla="*/ 358 w 749"/>
                <a:gd name="T17" fmla="*/ 750 h 782"/>
                <a:gd name="T18" fmla="*/ 354 w 749"/>
                <a:gd name="T19" fmla="*/ 643 h 782"/>
                <a:gd name="T20" fmla="*/ 425 w 749"/>
                <a:gd name="T21" fmla="*/ 621 h 782"/>
                <a:gd name="T22" fmla="*/ 500 w 749"/>
                <a:gd name="T23" fmla="*/ 621 h 782"/>
                <a:gd name="T24" fmla="*/ 578 w 749"/>
                <a:gd name="T25" fmla="*/ 614 h 782"/>
                <a:gd name="T26" fmla="*/ 674 w 749"/>
                <a:gd name="T27" fmla="*/ 556 h 782"/>
                <a:gd name="T28" fmla="*/ 698 w 749"/>
                <a:gd name="T29" fmla="*/ 564 h 782"/>
                <a:gd name="T30" fmla="*/ 711 w 749"/>
                <a:gd name="T31" fmla="*/ 568 h 782"/>
                <a:gd name="T32" fmla="*/ 749 w 749"/>
                <a:gd name="T33" fmla="*/ 541 h 782"/>
                <a:gd name="T34" fmla="*/ 722 w 749"/>
                <a:gd name="T35" fmla="*/ 512 h 782"/>
                <a:gd name="T36" fmla="*/ 663 w 749"/>
                <a:gd name="T37" fmla="*/ 476 h 782"/>
                <a:gd name="T38" fmla="*/ 621 w 749"/>
                <a:gd name="T39" fmla="*/ 479 h 782"/>
                <a:gd name="T40" fmla="*/ 607 w 749"/>
                <a:gd name="T41" fmla="*/ 448 h 782"/>
                <a:gd name="T42" fmla="*/ 616 w 749"/>
                <a:gd name="T43" fmla="*/ 408 h 782"/>
                <a:gd name="T44" fmla="*/ 595 w 749"/>
                <a:gd name="T45" fmla="*/ 359 h 782"/>
                <a:gd name="T46" fmla="*/ 612 w 749"/>
                <a:gd name="T47" fmla="*/ 278 h 782"/>
                <a:gd name="T48" fmla="*/ 569 w 749"/>
                <a:gd name="T49" fmla="*/ 269 h 782"/>
                <a:gd name="T50" fmla="*/ 527 w 749"/>
                <a:gd name="T51" fmla="*/ 220 h 782"/>
                <a:gd name="T52" fmla="*/ 522 w 749"/>
                <a:gd name="T53" fmla="*/ 196 h 782"/>
                <a:gd name="T54" fmla="*/ 542 w 749"/>
                <a:gd name="T55" fmla="*/ 173 h 782"/>
                <a:gd name="T56" fmla="*/ 620 w 749"/>
                <a:gd name="T57" fmla="*/ 165 h 782"/>
                <a:gd name="T58" fmla="*/ 639 w 749"/>
                <a:gd name="T59" fmla="*/ 173 h 782"/>
                <a:gd name="T60" fmla="*/ 674 w 749"/>
                <a:gd name="T61" fmla="*/ 141 h 782"/>
                <a:gd name="T62" fmla="*/ 618 w 749"/>
                <a:gd name="T63" fmla="*/ 136 h 782"/>
                <a:gd name="T64" fmla="*/ 597 w 749"/>
                <a:gd name="T65" fmla="*/ 117 h 782"/>
                <a:gd name="T66" fmla="*/ 585 w 749"/>
                <a:gd name="T67" fmla="*/ 58 h 782"/>
                <a:gd name="T68" fmla="*/ 522 w 749"/>
                <a:gd name="T69" fmla="*/ 88 h 782"/>
                <a:gd name="T70" fmla="*/ 528 w 749"/>
                <a:gd name="T71" fmla="*/ 131 h 782"/>
                <a:gd name="T72" fmla="*/ 507 w 749"/>
                <a:gd name="T73" fmla="*/ 162 h 782"/>
                <a:gd name="T74" fmla="*/ 481 w 749"/>
                <a:gd name="T75" fmla="*/ 224 h 782"/>
                <a:gd name="T76" fmla="*/ 482 w 749"/>
                <a:gd name="T77" fmla="*/ 257 h 782"/>
                <a:gd name="T78" fmla="*/ 467 w 749"/>
                <a:gd name="T79" fmla="*/ 275 h 782"/>
                <a:gd name="T80" fmla="*/ 455 w 749"/>
                <a:gd name="T81" fmla="*/ 281 h 782"/>
                <a:gd name="T82" fmla="*/ 404 w 749"/>
                <a:gd name="T83" fmla="*/ 294 h 782"/>
                <a:gd name="T84" fmla="*/ 364 w 749"/>
                <a:gd name="T85" fmla="*/ 289 h 782"/>
                <a:gd name="T86" fmla="*/ 339 w 749"/>
                <a:gd name="T87" fmla="*/ 279 h 782"/>
                <a:gd name="T88" fmla="*/ 321 w 749"/>
                <a:gd name="T89" fmla="*/ 220 h 782"/>
                <a:gd name="T90" fmla="*/ 296 w 749"/>
                <a:gd name="T91" fmla="*/ 167 h 782"/>
                <a:gd name="T92" fmla="*/ 289 w 749"/>
                <a:gd name="T93" fmla="*/ 150 h 782"/>
                <a:gd name="T94" fmla="*/ 263 w 749"/>
                <a:gd name="T95" fmla="*/ 136 h 782"/>
                <a:gd name="T96" fmla="*/ 227 w 749"/>
                <a:gd name="T97" fmla="*/ 116 h 782"/>
                <a:gd name="T98" fmla="*/ 225 w 749"/>
                <a:gd name="T99" fmla="*/ 91 h 782"/>
                <a:gd name="T100" fmla="*/ 202 w 749"/>
                <a:gd name="T101" fmla="*/ 76 h 782"/>
                <a:gd name="T102" fmla="*/ 159 w 749"/>
                <a:gd name="T103" fmla="*/ 109 h 782"/>
                <a:gd name="T104" fmla="*/ 130 w 749"/>
                <a:gd name="T105" fmla="*/ 54 h 782"/>
                <a:gd name="T106" fmla="*/ 104 w 749"/>
                <a:gd name="T107" fmla="*/ 27 h 782"/>
                <a:gd name="T108" fmla="*/ 74 w 749"/>
                <a:gd name="T109" fmla="*/ 86 h 782"/>
                <a:gd name="T110" fmla="*/ 73 w 749"/>
                <a:gd name="T111" fmla="*/ 141 h 782"/>
                <a:gd name="T112" fmla="*/ 119 w 749"/>
                <a:gd name="T113" fmla="*/ 183 h 782"/>
                <a:gd name="T114" fmla="*/ 81 w 749"/>
                <a:gd name="T115" fmla="*/ 336 h 782"/>
                <a:gd name="T116" fmla="*/ 3 w 749"/>
                <a:gd name="T117" fmla="*/ 458 h 782"/>
                <a:gd name="T118" fmla="*/ 4 w 749"/>
                <a:gd name="T119" fmla="*/ 479 h 7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49" h="782">
                  <a:moveTo>
                    <a:pt x="4" y="479"/>
                  </a:moveTo>
                  <a:cubicBezTo>
                    <a:pt x="0" y="492"/>
                    <a:pt x="0" y="492"/>
                    <a:pt x="0" y="492"/>
                  </a:cubicBezTo>
                  <a:cubicBezTo>
                    <a:pt x="6" y="492"/>
                    <a:pt x="14" y="488"/>
                    <a:pt x="23" y="482"/>
                  </a:cubicBezTo>
                  <a:cubicBezTo>
                    <a:pt x="24" y="481"/>
                    <a:pt x="24" y="481"/>
                    <a:pt x="24" y="481"/>
                  </a:cubicBezTo>
                  <a:cubicBezTo>
                    <a:pt x="26" y="481"/>
                    <a:pt x="26" y="481"/>
                    <a:pt x="26" y="481"/>
                  </a:cubicBezTo>
                  <a:cubicBezTo>
                    <a:pt x="68" y="476"/>
                    <a:pt x="68" y="476"/>
                    <a:pt x="68" y="476"/>
                  </a:cubicBezTo>
                  <a:cubicBezTo>
                    <a:pt x="96" y="462"/>
                    <a:pt x="96" y="462"/>
                    <a:pt x="96" y="462"/>
                  </a:cubicBezTo>
                  <a:cubicBezTo>
                    <a:pt x="106" y="477"/>
                    <a:pt x="106" y="477"/>
                    <a:pt x="106" y="477"/>
                  </a:cubicBezTo>
                  <a:cubicBezTo>
                    <a:pt x="108" y="478"/>
                    <a:pt x="108" y="478"/>
                    <a:pt x="108" y="478"/>
                  </a:cubicBezTo>
                  <a:cubicBezTo>
                    <a:pt x="96" y="498"/>
                    <a:pt x="96" y="498"/>
                    <a:pt x="96" y="498"/>
                  </a:cubicBezTo>
                  <a:cubicBezTo>
                    <a:pt x="111" y="512"/>
                    <a:pt x="111" y="512"/>
                    <a:pt x="111" y="512"/>
                  </a:cubicBezTo>
                  <a:cubicBezTo>
                    <a:pt x="111" y="514"/>
                    <a:pt x="111" y="514"/>
                    <a:pt x="111" y="514"/>
                  </a:cubicBezTo>
                  <a:cubicBezTo>
                    <a:pt x="111" y="517"/>
                    <a:pt x="111" y="517"/>
                    <a:pt x="111" y="517"/>
                  </a:cubicBezTo>
                  <a:cubicBezTo>
                    <a:pt x="100" y="561"/>
                    <a:pt x="100" y="561"/>
                    <a:pt x="100" y="561"/>
                  </a:cubicBezTo>
                  <a:cubicBezTo>
                    <a:pt x="127" y="581"/>
                    <a:pt x="127" y="581"/>
                    <a:pt x="127" y="581"/>
                  </a:cubicBezTo>
                  <a:cubicBezTo>
                    <a:pt x="177" y="583"/>
                    <a:pt x="177" y="583"/>
                    <a:pt x="177" y="583"/>
                  </a:cubicBezTo>
                  <a:cubicBezTo>
                    <a:pt x="170" y="593"/>
                    <a:pt x="170" y="593"/>
                    <a:pt x="170" y="593"/>
                  </a:cubicBezTo>
                  <a:cubicBezTo>
                    <a:pt x="138" y="632"/>
                    <a:pt x="123" y="655"/>
                    <a:pt x="124" y="662"/>
                  </a:cubicBezTo>
                  <a:cubicBezTo>
                    <a:pt x="143" y="667"/>
                    <a:pt x="143" y="667"/>
                    <a:pt x="143" y="667"/>
                  </a:cubicBezTo>
                  <a:cubicBezTo>
                    <a:pt x="169" y="669"/>
                    <a:pt x="183" y="676"/>
                    <a:pt x="189" y="686"/>
                  </a:cubicBezTo>
                  <a:cubicBezTo>
                    <a:pt x="195" y="698"/>
                    <a:pt x="201" y="711"/>
                    <a:pt x="207" y="726"/>
                  </a:cubicBezTo>
                  <a:cubicBezTo>
                    <a:pt x="235" y="741"/>
                    <a:pt x="235" y="741"/>
                    <a:pt x="235" y="741"/>
                  </a:cubicBezTo>
                  <a:cubicBezTo>
                    <a:pt x="253" y="745"/>
                    <a:pt x="253" y="745"/>
                    <a:pt x="253" y="745"/>
                  </a:cubicBezTo>
                  <a:cubicBezTo>
                    <a:pt x="290" y="713"/>
                    <a:pt x="290" y="713"/>
                    <a:pt x="290" y="713"/>
                  </a:cubicBezTo>
                  <a:cubicBezTo>
                    <a:pt x="309" y="741"/>
                    <a:pt x="309" y="741"/>
                    <a:pt x="309" y="741"/>
                  </a:cubicBezTo>
                  <a:cubicBezTo>
                    <a:pt x="309" y="743"/>
                    <a:pt x="309" y="743"/>
                    <a:pt x="309" y="743"/>
                  </a:cubicBezTo>
                  <a:cubicBezTo>
                    <a:pt x="309" y="743"/>
                    <a:pt x="309" y="743"/>
                    <a:pt x="309" y="743"/>
                  </a:cubicBezTo>
                  <a:cubicBezTo>
                    <a:pt x="310" y="744"/>
                    <a:pt x="310" y="744"/>
                    <a:pt x="310" y="744"/>
                  </a:cubicBezTo>
                  <a:cubicBezTo>
                    <a:pt x="316" y="770"/>
                    <a:pt x="316" y="770"/>
                    <a:pt x="316" y="770"/>
                  </a:cubicBezTo>
                  <a:cubicBezTo>
                    <a:pt x="332" y="773"/>
                    <a:pt x="332" y="773"/>
                    <a:pt x="332" y="773"/>
                  </a:cubicBezTo>
                  <a:cubicBezTo>
                    <a:pt x="332" y="773"/>
                    <a:pt x="332" y="773"/>
                    <a:pt x="332" y="773"/>
                  </a:cubicBezTo>
                  <a:cubicBezTo>
                    <a:pt x="356" y="782"/>
                    <a:pt x="356" y="782"/>
                    <a:pt x="356" y="782"/>
                  </a:cubicBezTo>
                  <a:cubicBezTo>
                    <a:pt x="363" y="779"/>
                    <a:pt x="363" y="779"/>
                    <a:pt x="363" y="779"/>
                  </a:cubicBezTo>
                  <a:cubicBezTo>
                    <a:pt x="363" y="778"/>
                    <a:pt x="363" y="778"/>
                    <a:pt x="363" y="778"/>
                  </a:cubicBezTo>
                  <a:cubicBezTo>
                    <a:pt x="359" y="751"/>
                    <a:pt x="359" y="751"/>
                    <a:pt x="359" y="751"/>
                  </a:cubicBezTo>
                  <a:cubicBezTo>
                    <a:pt x="358" y="750"/>
                    <a:pt x="358" y="750"/>
                    <a:pt x="358" y="750"/>
                  </a:cubicBezTo>
                  <a:cubicBezTo>
                    <a:pt x="344" y="688"/>
                    <a:pt x="344" y="688"/>
                    <a:pt x="344" y="688"/>
                  </a:cubicBezTo>
                  <a:cubicBezTo>
                    <a:pt x="344" y="686"/>
                    <a:pt x="344" y="686"/>
                    <a:pt x="344" y="686"/>
                  </a:cubicBezTo>
                  <a:cubicBezTo>
                    <a:pt x="352" y="642"/>
                    <a:pt x="352" y="642"/>
                    <a:pt x="352" y="642"/>
                  </a:cubicBezTo>
                  <a:cubicBezTo>
                    <a:pt x="354" y="643"/>
                    <a:pt x="354" y="643"/>
                    <a:pt x="354" y="643"/>
                  </a:cubicBezTo>
                  <a:cubicBezTo>
                    <a:pt x="358" y="643"/>
                    <a:pt x="358" y="643"/>
                    <a:pt x="358" y="643"/>
                  </a:cubicBezTo>
                  <a:cubicBezTo>
                    <a:pt x="386" y="645"/>
                    <a:pt x="386" y="645"/>
                    <a:pt x="386" y="645"/>
                  </a:cubicBezTo>
                  <a:cubicBezTo>
                    <a:pt x="422" y="619"/>
                    <a:pt x="422" y="619"/>
                    <a:pt x="422" y="619"/>
                  </a:cubicBezTo>
                  <a:cubicBezTo>
                    <a:pt x="425" y="621"/>
                    <a:pt x="425" y="621"/>
                    <a:pt x="425" y="621"/>
                  </a:cubicBezTo>
                  <a:cubicBezTo>
                    <a:pt x="444" y="636"/>
                    <a:pt x="457" y="648"/>
                    <a:pt x="463" y="656"/>
                  </a:cubicBezTo>
                  <a:cubicBezTo>
                    <a:pt x="469" y="654"/>
                    <a:pt x="481" y="642"/>
                    <a:pt x="497" y="624"/>
                  </a:cubicBezTo>
                  <a:cubicBezTo>
                    <a:pt x="498" y="623"/>
                    <a:pt x="498" y="623"/>
                    <a:pt x="498" y="623"/>
                  </a:cubicBezTo>
                  <a:cubicBezTo>
                    <a:pt x="500" y="621"/>
                    <a:pt x="500" y="621"/>
                    <a:pt x="500" y="621"/>
                  </a:cubicBezTo>
                  <a:cubicBezTo>
                    <a:pt x="553" y="635"/>
                    <a:pt x="553" y="635"/>
                    <a:pt x="553" y="635"/>
                  </a:cubicBezTo>
                  <a:cubicBezTo>
                    <a:pt x="576" y="616"/>
                    <a:pt x="576" y="616"/>
                    <a:pt x="576" y="616"/>
                  </a:cubicBezTo>
                  <a:cubicBezTo>
                    <a:pt x="577" y="615"/>
                    <a:pt x="577" y="615"/>
                    <a:pt x="577" y="615"/>
                  </a:cubicBezTo>
                  <a:cubicBezTo>
                    <a:pt x="578" y="614"/>
                    <a:pt x="578" y="614"/>
                    <a:pt x="578" y="614"/>
                  </a:cubicBezTo>
                  <a:cubicBezTo>
                    <a:pt x="579" y="614"/>
                    <a:pt x="579" y="614"/>
                    <a:pt x="579" y="614"/>
                  </a:cubicBezTo>
                  <a:cubicBezTo>
                    <a:pt x="580" y="615"/>
                    <a:pt x="580" y="615"/>
                    <a:pt x="580" y="615"/>
                  </a:cubicBezTo>
                  <a:cubicBezTo>
                    <a:pt x="602" y="619"/>
                    <a:pt x="602" y="619"/>
                    <a:pt x="602" y="619"/>
                  </a:cubicBezTo>
                  <a:cubicBezTo>
                    <a:pt x="674" y="556"/>
                    <a:pt x="674" y="556"/>
                    <a:pt x="674" y="556"/>
                  </a:cubicBezTo>
                  <a:cubicBezTo>
                    <a:pt x="696" y="562"/>
                    <a:pt x="696" y="562"/>
                    <a:pt x="696" y="562"/>
                  </a:cubicBezTo>
                  <a:cubicBezTo>
                    <a:pt x="696" y="562"/>
                    <a:pt x="696" y="562"/>
                    <a:pt x="696" y="562"/>
                  </a:cubicBezTo>
                  <a:cubicBezTo>
                    <a:pt x="697" y="563"/>
                    <a:pt x="697" y="563"/>
                    <a:pt x="697" y="563"/>
                  </a:cubicBezTo>
                  <a:cubicBezTo>
                    <a:pt x="698" y="564"/>
                    <a:pt x="698" y="564"/>
                    <a:pt x="698" y="564"/>
                  </a:cubicBezTo>
                  <a:cubicBezTo>
                    <a:pt x="699" y="565"/>
                    <a:pt x="699" y="565"/>
                    <a:pt x="699" y="565"/>
                  </a:cubicBezTo>
                  <a:cubicBezTo>
                    <a:pt x="705" y="575"/>
                    <a:pt x="705" y="575"/>
                    <a:pt x="705" y="575"/>
                  </a:cubicBezTo>
                  <a:cubicBezTo>
                    <a:pt x="710" y="568"/>
                    <a:pt x="710" y="568"/>
                    <a:pt x="710" y="568"/>
                  </a:cubicBezTo>
                  <a:cubicBezTo>
                    <a:pt x="711" y="568"/>
                    <a:pt x="711" y="568"/>
                    <a:pt x="711" y="568"/>
                  </a:cubicBezTo>
                  <a:cubicBezTo>
                    <a:pt x="711" y="567"/>
                    <a:pt x="711" y="567"/>
                    <a:pt x="711" y="567"/>
                  </a:cubicBezTo>
                  <a:cubicBezTo>
                    <a:pt x="712" y="567"/>
                    <a:pt x="712" y="567"/>
                    <a:pt x="712" y="567"/>
                  </a:cubicBezTo>
                  <a:cubicBezTo>
                    <a:pt x="733" y="556"/>
                    <a:pt x="733" y="556"/>
                    <a:pt x="733" y="556"/>
                  </a:cubicBezTo>
                  <a:cubicBezTo>
                    <a:pt x="749" y="541"/>
                    <a:pt x="749" y="541"/>
                    <a:pt x="749" y="541"/>
                  </a:cubicBezTo>
                  <a:cubicBezTo>
                    <a:pt x="745" y="508"/>
                    <a:pt x="745" y="508"/>
                    <a:pt x="745" y="508"/>
                  </a:cubicBezTo>
                  <a:cubicBezTo>
                    <a:pt x="742" y="504"/>
                    <a:pt x="742" y="504"/>
                    <a:pt x="742" y="504"/>
                  </a:cubicBezTo>
                  <a:cubicBezTo>
                    <a:pt x="722" y="512"/>
                    <a:pt x="722" y="512"/>
                    <a:pt x="722" y="512"/>
                  </a:cubicBezTo>
                  <a:cubicBezTo>
                    <a:pt x="722" y="512"/>
                    <a:pt x="722" y="512"/>
                    <a:pt x="722" y="512"/>
                  </a:cubicBezTo>
                  <a:cubicBezTo>
                    <a:pt x="715" y="515"/>
                    <a:pt x="710" y="517"/>
                    <a:pt x="703" y="517"/>
                  </a:cubicBezTo>
                  <a:cubicBezTo>
                    <a:pt x="679" y="517"/>
                    <a:pt x="679" y="517"/>
                    <a:pt x="679" y="517"/>
                  </a:cubicBezTo>
                  <a:cubicBezTo>
                    <a:pt x="672" y="516"/>
                    <a:pt x="668" y="514"/>
                    <a:pt x="665" y="509"/>
                  </a:cubicBezTo>
                  <a:cubicBezTo>
                    <a:pt x="663" y="476"/>
                    <a:pt x="663" y="476"/>
                    <a:pt x="663" y="476"/>
                  </a:cubicBezTo>
                  <a:cubicBezTo>
                    <a:pt x="655" y="471"/>
                    <a:pt x="652" y="469"/>
                    <a:pt x="649" y="469"/>
                  </a:cubicBezTo>
                  <a:cubicBezTo>
                    <a:pt x="644" y="471"/>
                    <a:pt x="644" y="471"/>
                    <a:pt x="644" y="471"/>
                  </a:cubicBezTo>
                  <a:cubicBezTo>
                    <a:pt x="636" y="476"/>
                    <a:pt x="636" y="476"/>
                    <a:pt x="636" y="476"/>
                  </a:cubicBezTo>
                  <a:cubicBezTo>
                    <a:pt x="621" y="479"/>
                    <a:pt x="621" y="479"/>
                    <a:pt x="621" y="479"/>
                  </a:cubicBezTo>
                  <a:cubicBezTo>
                    <a:pt x="617" y="479"/>
                    <a:pt x="617" y="479"/>
                    <a:pt x="617" y="479"/>
                  </a:cubicBezTo>
                  <a:cubicBezTo>
                    <a:pt x="616" y="477"/>
                    <a:pt x="616" y="477"/>
                    <a:pt x="616" y="477"/>
                  </a:cubicBezTo>
                  <a:cubicBezTo>
                    <a:pt x="608" y="462"/>
                    <a:pt x="608" y="462"/>
                    <a:pt x="608" y="462"/>
                  </a:cubicBezTo>
                  <a:cubicBezTo>
                    <a:pt x="607" y="448"/>
                    <a:pt x="607" y="448"/>
                    <a:pt x="607" y="448"/>
                  </a:cubicBezTo>
                  <a:cubicBezTo>
                    <a:pt x="607" y="448"/>
                    <a:pt x="607" y="448"/>
                    <a:pt x="607" y="448"/>
                  </a:cubicBezTo>
                  <a:cubicBezTo>
                    <a:pt x="615" y="408"/>
                    <a:pt x="615" y="408"/>
                    <a:pt x="615" y="408"/>
                  </a:cubicBezTo>
                  <a:cubicBezTo>
                    <a:pt x="615" y="408"/>
                    <a:pt x="615" y="408"/>
                    <a:pt x="615" y="408"/>
                  </a:cubicBezTo>
                  <a:cubicBezTo>
                    <a:pt x="616" y="408"/>
                    <a:pt x="616" y="408"/>
                    <a:pt x="616" y="408"/>
                  </a:cubicBezTo>
                  <a:cubicBezTo>
                    <a:pt x="616" y="407"/>
                    <a:pt x="616" y="407"/>
                    <a:pt x="616" y="407"/>
                  </a:cubicBezTo>
                  <a:cubicBezTo>
                    <a:pt x="626" y="387"/>
                    <a:pt x="626" y="387"/>
                    <a:pt x="626" y="387"/>
                  </a:cubicBezTo>
                  <a:cubicBezTo>
                    <a:pt x="596" y="360"/>
                    <a:pt x="596" y="360"/>
                    <a:pt x="596" y="360"/>
                  </a:cubicBezTo>
                  <a:cubicBezTo>
                    <a:pt x="595" y="359"/>
                    <a:pt x="595" y="359"/>
                    <a:pt x="595" y="359"/>
                  </a:cubicBezTo>
                  <a:cubicBezTo>
                    <a:pt x="594" y="358"/>
                    <a:pt x="594" y="358"/>
                    <a:pt x="594" y="358"/>
                  </a:cubicBezTo>
                  <a:cubicBezTo>
                    <a:pt x="594" y="328"/>
                    <a:pt x="594" y="328"/>
                    <a:pt x="594" y="328"/>
                  </a:cubicBezTo>
                  <a:cubicBezTo>
                    <a:pt x="595" y="327"/>
                    <a:pt x="595" y="327"/>
                    <a:pt x="595" y="327"/>
                  </a:cubicBezTo>
                  <a:cubicBezTo>
                    <a:pt x="612" y="278"/>
                    <a:pt x="612" y="278"/>
                    <a:pt x="612" y="278"/>
                  </a:cubicBezTo>
                  <a:cubicBezTo>
                    <a:pt x="601" y="252"/>
                    <a:pt x="601" y="252"/>
                    <a:pt x="601" y="252"/>
                  </a:cubicBezTo>
                  <a:cubicBezTo>
                    <a:pt x="592" y="250"/>
                    <a:pt x="592" y="250"/>
                    <a:pt x="592" y="250"/>
                  </a:cubicBezTo>
                  <a:cubicBezTo>
                    <a:pt x="580" y="251"/>
                    <a:pt x="580" y="251"/>
                    <a:pt x="580" y="251"/>
                  </a:cubicBezTo>
                  <a:cubicBezTo>
                    <a:pt x="569" y="269"/>
                    <a:pt x="569" y="269"/>
                    <a:pt x="569" y="269"/>
                  </a:cubicBezTo>
                  <a:cubicBezTo>
                    <a:pt x="554" y="258"/>
                    <a:pt x="554" y="258"/>
                    <a:pt x="554" y="258"/>
                  </a:cubicBezTo>
                  <a:cubicBezTo>
                    <a:pt x="539" y="250"/>
                    <a:pt x="539" y="250"/>
                    <a:pt x="539" y="250"/>
                  </a:cubicBezTo>
                  <a:cubicBezTo>
                    <a:pt x="527" y="220"/>
                    <a:pt x="527" y="220"/>
                    <a:pt x="527" y="220"/>
                  </a:cubicBezTo>
                  <a:cubicBezTo>
                    <a:pt x="527" y="220"/>
                    <a:pt x="527" y="220"/>
                    <a:pt x="527" y="220"/>
                  </a:cubicBezTo>
                  <a:cubicBezTo>
                    <a:pt x="527" y="220"/>
                    <a:pt x="527" y="220"/>
                    <a:pt x="527" y="220"/>
                  </a:cubicBezTo>
                  <a:cubicBezTo>
                    <a:pt x="523" y="199"/>
                    <a:pt x="523" y="199"/>
                    <a:pt x="523" y="199"/>
                  </a:cubicBezTo>
                  <a:cubicBezTo>
                    <a:pt x="523" y="197"/>
                    <a:pt x="523" y="197"/>
                    <a:pt x="523" y="197"/>
                  </a:cubicBezTo>
                  <a:cubicBezTo>
                    <a:pt x="522" y="196"/>
                    <a:pt x="522" y="196"/>
                    <a:pt x="522" y="196"/>
                  </a:cubicBezTo>
                  <a:cubicBezTo>
                    <a:pt x="525" y="194"/>
                    <a:pt x="525" y="194"/>
                    <a:pt x="525" y="194"/>
                  </a:cubicBezTo>
                  <a:cubicBezTo>
                    <a:pt x="539" y="175"/>
                    <a:pt x="539" y="175"/>
                    <a:pt x="539" y="175"/>
                  </a:cubicBezTo>
                  <a:cubicBezTo>
                    <a:pt x="542" y="173"/>
                    <a:pt x="542" y="173"/>
                    <a:pt x="542" y="173"/>
                  </a:cubicBezTo>
                  <a:cubicBezTo>
                    <a:pt x="542" y="173"/>
                    <a:pt x="542" y="173"/>
                    <a:pt x="542" y="173"/>
                  </a:cubicBezTo>
                  <a:cubicBezTo>
                    <a:pt x="543" y="173"/>
                    <a:pt x="543" y="173"/>
                    <a:pt x="543" y="173"/>
                  </a:cubicBezTo>
                  <a:cubicBezTo>
                    <a:pt x="554" y="171"/>
                    <a:pt x="554" y="171"/>
                    <a:pt x="554" y="171"/>
                  </a:cubicBezTo>
                  <a:cubicBezTo>
                    <a:pt x="565" y="167"/>
                    <a:pt x="565" y="167"/>
                    <a:pt x="565" y="167"/>
                  </a:cubicBezTo>
                  <a:cubicBezTo>
                    <a:pt x="620" y="165"/>
                    <a:pt x="620" y="165"/>
                    <a:pt x="620" y="165"/>
                  </a:cubicBezTo>
                  <a:cubicBezTo>
                    <a:pt x="621" y="165"/>
                    <a:pt x="621" y="165"/>
                    <a:pt x="621" y="165"/>
                  </a:cubicBezTo>
                  <a:cubicBezTo>
                    <a:pt x="629" y="168"/>
                    <a:pt x="629" y="168"/>
                    <a:pt x="629" y="168"/>
                  </a:cubicBezTo>
                  <a:cubicBezTo>
                    <a:pt x="631" y="169"/>
                    <a:pt x="631" y="169"/>
                    <a:pt x="631" y="169"/>
                  </a:cubicBezTo>
                  <a:cubicBezTo>
                    <a:pt x="639" y="173"/>
                    <a:pt x="639" y="173"/>
                    <a:pt x="639" y="173"/>
                  </a:cubicBezTo>
                  <a:cubicBezTo>
                    <a:pt x="654" y="166"/>
                    <a:pt x="654" y="166"/>
                    <a:pt x="654" y="166"/>
                  </a:cubicBezTo>
                  <a:cubicBezTo>
                    <a:pt x="667" y="157"/>
                    <a:pt x="667" y="157"/>
                    <a:pt x="667" y="157"/>
                  </a:cubicBezTo>
                  <a:cubicBezTo>
                    <a:pt x="673" y="146"/>
                    <a:pt x="673" y="146"/>
                    <a:pt x="673" y="146"/>
                  </a:cubicBezTo>
                  <a:cubicBezTo>
                    <a:pt x="674" y="141"/>
                    <a:pt x="674" y="141"/>
                    <a:pt x="674" y="141"/>
                  </a:cubicBezTo>
                  <a:cubicBezTo>
                    <a:pt x="673" y="118"/>
                    <a:pt x="673" y="118"/>
                    <a:pt x="673" y="118"/>
                  </a:cubicBezTo>
                  <a:cubicBezTo>
                    <a:pt x="661" y="116"/>
                    <a:pt x="661" y="116"/>
                    <a:pt x="661" y="116"/>
                  </a:cubicBezTo>
                  <a:cubicBezTo>
                    <a:pt x="639" y="123"/>
                    <a:pt x="639" y="123"/>
                    <a:pt x="639" y="123"/>
                  </a:cubicBezTo>
                  <a:cubicBezTo>
                    <a:pt x="633" y="130"/>
                    <a:pt x="626" y="136"/>
                    <a:pt x="618" y="136"/>
                  </a:cubicBezTo>
                  <a:cubicBezTo>
                    <a:pt x="611" y="136"/>
                    <a:pt x="604" y="129"/>
                    <a:pt x="598" y="118"/>
                  </a:cubicBezTo>
                  <a:cubicBezTo>
                    <a:pt x="598" y="118"/>
                    <a:pt x="598" y="118"/>
                    <a:pt x="598" y="118"/>
                  </a:cubicBezTo>
                  <a:cubicBezTo>
                    <a:pt x="597" y="118"/>
                    <a:pt x="597" y="118"/>
                    <a:pt x="597" y="118"/>
                  </a:cubicBezTo>
                  <a:cubicBezTo>
                    <a:pt x="597" y="117"/>
                    <a:pt x="597" y="117"/>
                    <a:pt x="597" y="117"/>
                  </a:cubicBezTo>
                  <a:cubicBezTo>
                    <a:pt x="596" y="102"/>
                    <a:pt x="596" y="102"/>
                    <a:pt x="596" y="102"/>
                  </a:cubicBezTo>
                  <a:cubicBezTo>
                    <a:pt x="596" y="100"/>
                    <a:pt x="596" y="100"/>
                    <a:pt x="596" y="100"/>
                  </a:cubicBezTo>
                  <a:cubicBezTo>
                    <a:pt x="597" y="86"/>
                    <a:pt x="597" y="86"/>
                    <a:pt x="597" y="86"/>
                  </a:cubicBezTo>
                  <a:cubicBezTo>
                    <a:pt x="585" y="58"/>
                    <a:pt x="585" y="58"/>
                    <a:pt x="585" y="58"/>
                  </a:cubicBezTo>
                  <a:cubicBezTo>
                    <a:pt x="563" y="64"/>
                    <a:pt x="563" y="64"/>
                    <a:pt x="563" y="64"/>
                  </a:cubicBezTo>
                  <a:cubicBezTo>
                    <a:pt x="554" y="72"/>
                    <a:pt x="554" y="72"/>
                    <a:pt x="554" y="72"/>
                  </a:cubicBezTo>
                  <a:cubicBezTo>
                    <a:pt x="557" y="104"/>
                    <a:pt x="557" y="104"/>
                    <a:pt x="557" y="104"/>
                  </a:cubicBezTo>
                  <a:cubicBezTo>
                    <a:pt x="522" y="88"/>
                    <a:pt x="522" y="88"/>
                    <a:pt x="522" y="88"/>
                  </a:cubicBezTo>
                  <a:cubicBezTo>
                    <a:pt x="531" y="107"/>
                    <a:pt x="531" y="107"/>
                    <a:pt x="531" y="107"/>
                  </a:cubicBezTo>
                  <a:cubicBezTo>
                    <a:pt x="532" y="108"/>
                    <a:pt x="532" y="108"/>
                    <a:pt x="532" y="108"/>
                  </a:cubicBezTo>
                  <a:cubicBezTo>
                    <a:pt x="532" y="110"/>
                    <a:pt x="532" y="110"/>
                    <a:pt x="532" y="110"/>
                  </a:cubicBezTo>
                  <a:cubicBezTo>
                    <a:pt x="528" y="131"/>
                    <a:pt x="528" y="131"/>
                    <a:pt x="528" y="131"/>
                  </a:cubicBezTo>
                  <a:cubicBezTo>
                    <a:pt x="528" y="134"/>
                    <a:pt x="528" y="134"/>
                    <a:pt x="528" y="134"/>
                  </a:cubicBezTo>
                  <a:cubicBezTo>
                    <a:pt x="527" y="134"/>
                    <a:pt x="527" y="134"/>
                    <a:pt x="527" y="134"/>
                  </a:cubicBezTo>
                  <a:cubicBezTo>
                    <a:pt x="507" y="162"/>
                    <a:pt x="507" y="162"/>
                    <a:pt x="507" y="162"/>
                  </a:cubicBezTo>
                  <a:cubicBezTo>
                    <a:pt x="507" y="162"/>
                    <a:pt x="507" y="162"/>
                    <a:pt x="507" y="162"/>
                  </a:cubicBezTo>
                  <a:cubicBezTo>
                    <a:pt x="475" y="182"/>
                    <a:pt x="475" y="182"/>
                    <a:pt x="475" y="182"/>
                  </a:cubicBezTo>
                  <a:cubicBezTo>
                    <a:pt x="471" y="201"/>
                    <a:pt x="471" y="201"/>
                    <a:pt x="471" y="201"/>
                  </a:cubicBezTo>
                  <a:cubicBezTo>
                    <a:pt x="470" y="204"/>
                    <a:pt x="475" y="213"/>
                    <a:pt x="480" y="223"/>
                  </a:cubicBezTo>
                  <a:cubicBezTo>
                    <a:pt x="481" y="224"/>
                    <a:pt x="481" y="224"/>
                    <a:pt x="481" y="224"/>
                  </a:cubicBezTo>
                  <a:cubicBezTo>
                    <a:pt x="481" y="225"/>
                    <a:pt x="481" y="225"/>
                    <a:pt x="481" y="225"/>
                  </a:cubicBezTo>
                  <a:cubicBezTo>
                    <a:pt x="483" y="253"/>
                    <a:pt x="483" y="253"/>
                    <a:pt x="483" y="253"/>
                  </a:cubicBezTo>
                  <a:cubicBezTo>
                    <a:pt x="483" y="256"/>
                    <a:pt x="483" y="256"/>
                    <a:pt x="483" y="256"/>
                  </a:cubicBezTo>
                  <a:cubicBezTo>
                    <a:pt x="482" y="257"/>
                    <a:pt x="482" y="257"/>
                    <a:pt x="482" y="257"/>
                  </a:cubicBezTo>
                  <a:cubicBezTo>
                    <a:pt x="469" y="274"/>
                    <a:pt x="469" y="274"/>
                    <a:pt x="469" y="274"/>
                  </a:cubicBezTo>
                  <a:cubicBezTo>
                    <a:pt x="469" y="274"/>
                    <a:pt x="469" y="274"/>
                    <a:pt x="469" y="274"/>
                  </a:cubicBezTo>
                  <a:cubicBezTo>
                    <a:pt x="468" y="275"/>
                    <a:pt x="468" y="275"/>
                    <a:pt x="468" y="275"/>
                  </a:cubicBezTo>
                  <a:cubicBezTo>
                    <a:pt x="467" y="275"/>
                    <a:pt x="467" y="275"/>
                    <a:pt x="467" y="275"/>
                  </a:cubicBezTo>
                  <a:cubicBezTo>
                    <a:pt x="458" y="281"/>
                    <a:pt x="458" y="281"/>
                    <a:pt x="458" y="281"/>
                  </a:cubicBezTo>
                  <a:cubicBezTo>
                    <a:pt x="457" y="281"/>
                    <a:pt x="457" y="281"/>
                    <a:pt x="457" y="281"/>
                  </a:cubicBezTo>
                  <a:cubicBezTo>
                    <a:pt x="456" y="281"/>
                    <a:pt x="456" y="281"/>
                    <a:pt x="456" y="281"/>
                  </a:cubicBezTo>
                  <a:cubicBezTo>
                    <a:pt x="455" y="281"/>
                    <a:pt x="455" y="281"/>
                    <a:pt x="455" y="281"/>
                  </a:cubicBezTo>
                  <a:cubicBezTo>
                    <a:pt x="454" y="281"/>
                    <a:pt x="454" y="281"/>
                    <a:pt x="454" y="281"/>
                  </a:cubicBezTo>
                  <a:cubicBezTo>
                    <a:pt x="429" y="276"/>
                    <a:pt x="429" y="276"/>
                    <a:pt x="429" y="276"/>
                  </a:cubicBezTo>
                  <a:cubicBezTo>
                    <a:pt x="425" y="276"/>
                    <a:pt x="420" y="278"/>
                    <a:pt x="415" y="282"/>
                  </a:cubicBezTo>
                  <a:cubicBezTo>
                    <a:pt x="404" y="294"/>
                    <a:pt x="404" y="294"/>
                    <a:pt x="404" y="294"/>
                  </a:cubicBezTo>
                  <a:cubicBezTo>
                    <a:pt x="395" y="305"/>
                    <a:pt x="395" y="305"/>
                    <a:pt x="395" y="305"/>
                  </a:cubicBezTo>
                  <a:cubicBezTo>
                    <a:pt x="390" y="314"/>
                    <a:pt x="383" y="316"/>
                    <a:pt x="371" y="314"/>
                  </a:cubicBezTo>
                  <a:cubicBezTo>
                    <a:pt x="364" y="313"/>
                    <a:pt x="362" y="306"/>
                    <a:pt x="364" y="296"/>
                  </a:cubicBezTo>
                  <a:cubicBezTo>
                    <a:pt x="364" y="289"/>
                    <a:pt x="364" y="289"/>
                    <a:pt x="364" y="289"/>
                  </a:cubicBezTo>
                  <a:cubicBezTo>
                    <a:pt x="363" y="281"/>
                    <a:pt x="363" y="281"/>
                    <a:pt x="363" y="281"/>
                  </a:cubicBezTo>
                  <a:cubicBezTo>
                    <a:pt x="359" y="287"/>
                    <a:pt x="359" y="287"/>
                    <a:pt x="359" y="287"/>
                  </a:cubicBezTo>
                  <a:cubicBezTo>
                    <a:pt x="355" y="291"/>
                    <a:pt x="352" y="292"/>
                    <a:pt x="348" y="292"/>
                  </a:cubicBezTo>
                  <a:cubicBezTo>
                    <a:pt x="344" y="291"/>
                    <a:pt x="341" y="287"/>
                    <a:pt x="339" y="279"/>
                  </a:cubicBezTo>
                  <a:cubicBezTo>
                    <a:pt x="339" y="278"/>
                    <a:pt x="339" y="278"/>
                    <a:pt x="339" y="278"/>
                  </a:cubicBezTo>
                  <a:cubicBezTo>
                    <a:pt x="336" y="254"/>
                    <a:pt x="336" y="254"/>
                    <a:pt x="336" y="254"/>
                  </a:cubicBezTo>
                  <a:cubicBezTo>
                    <a:pt x="331" y="231"/>
                    <a:pt x="331" y="231"/>
                    <a:pt x="331" y="231"/>
                  </a:cubicBezTo>
                  <a:cubicBezTo>
                    <a:pt x="321" y="220"/>
                    <a:pt x="321" y="220"/>
                    <a:pt x="321" y="220"/>
                  </a:cubicBezTo>
                  <a:cubicBezTo>
                    <a:pt x="321" y="220"/>
                    <a:pt x="321" y="220"/>
                    <a:pt x="321" y="220"/>
                  </a:cubicBezTo>
                  <a:cubicBezTo>
                    <a:pt x="320" y="219"/>
                    <a:pt x="320" y="219"/>
                    <a:pt x="320" y="219"/>
                  </a:cubicBezTo>
                  <a:cubicBezTo>
                    <a:pt x="297" y="168"/>
                    <a:pt x="297" y="168"/>
                    <a:pt x="297" y="168"/>
                  </a:cubicBezTo>
                  <a:cubicBezTo>
                    <a:pt x="296" y="167"/>
                    <a:pt x="296" y="167"/>
                    <a:pt x="296" y="167"/>
                  </a:cubicBezTo>
                  <a:cubicBezTo>
                    <a:pt x="290" y="153"/>
                    <a:pt x="290" y="153"/>
                    <a:pt x="290" y="153"/>
                  </a:cubicBezTo>
                  <a:cubicBezTo>
                    <a:pt x="290" y="152"/>
                    <a:pt x="290" y="152"/>
                    <a:pt x="290" y="152"/>
                  </a:cubicBezTo>
                  <a:cubicBezTo>
                    <a:pt x="289" y="152"/>
                    <a:pt x="289" y="152"/>
                    <a:pt x="289" y="152"/>
                  </a:cubicBezTo>
                  <a:cubicBezTo>
                    <a:pt x="289" y="150"/>
                    <a:pt x="289" y="150"/>
                    <a:pt x="289" y="150"/>
                  </a:cubicBezTo>
                  <a:cubicBezTo>
                    <a:pt x="285" y="123"/>
                    <a:pt x="285" y="123"/>
                    <a:pt x="285" y="123"/>
                  </a:cubicBezTo>
                  <a:cubicBezTo>
                    <a:pt x="282" y="119"/>
                    <a:pt x="282" y="119"/>
                    <a:pt x="282" y="119"/>
                  </a:cubicBezTo>
                  <a:cubicBezTo>
                    <a:pt x="277" y="122"/>
                    <a:pt x="277" y="122"/>
                    <a:pt x="277" y="122"/>
                  </a:cubicBezTo>
                  <a:cubicBezTo>
                    <a:pt x="270" y="130"/>
                    <a:pt x="265" y="136"/>
                    <a:pt x="263" y="136"/>
                  </a:cubicBezTo>
                  <a:cubicBezTo>
                    <a:pt x="259" y="136"/>
                    <a:pt x="254" y="131"/>
                    <a:pt x="246" y="125"/>
                  </a:cubicBezTo>
                  <a:cubicBezTo>
                    <a:pt x="230" y="118"/>
                    <a:pt x="230" y="118"/>
                    <a:pt x="230" y="118"/>
                  </a:cubicBezTo>
                  <a:cubicBezTo>
                    <a:pt x="228" y="117"/>
                    <a:pt x="228" y="117"/>
                    <a:pt x="228" y="117"/>
                  </a:cubicBezTo>
                  <a:cubicBezTo>
                    <a:pt x="227" y="116"/>
                    <a:pt x="227" y="116"/>
                    <a:pt x="227" y="116"/>
                  </a:cubicBezTo>
                  <a:cubicBezTo>
                    <a:pt x="227" y="115"/>
                    <a:pt x="227" y="115"/>
                    <a:pt x="227" y="115"/>
                  </a:cubicBezTo>
                  <a:cubicBezTo>
                    <a:pt x="226" y="112"/>
                    <a:pt x="226" y="112"/>
                    <a:pt x="226" y="112"/>
                  </a:cubicBezTo>
                  <a:cubicBezTo>
                    <a:pt x="225" y="91"/>
                    <a:pt x="225" y="91"/>
                    <a:pt x="225" y="91"/>
                  </a:cubicBezTo>
                  <a:cubicBezTo>
                    <a:pt x="225" y="91"/>
                    <a:pt x="225" y="91"/>
                    <a:pt x="225" y="91"/>
                  </a:cubicBezTo>
                  <a:cubicBezTo>
                    <a:pt x="221" y="76"/>
                    <a:pt x="221" y="76"/>
                    <a:pt x="221" y="76"/>
                  </a:cubicBezTo>
                  <a:cubicBezTo>
                    <a:pt x="213" y="54"/>
                    <a:pt x="213" y="54"/>
                    <a:pt x="213" y="54"/>
                  </a:cubicBezTo>
                  <a:cubicBezTo>
                    <a:pt x="204" y="54"/>
                    <a:pt x="204" y="54"/>
                    <a:pt x="204" y="54"/>
                  </a:cubicBezTo>
                  <a:cubicBezTo>
                    <a:pt x="206" y="63"/>
                    <a:pt x="204" y="70"/>
                    <a:pt x="202" y="76"/>
                  </a:cubicBezTo>
                  <a:cubicBezTo>
                    <a:pt x="200" y="82"/>
                    <a:pt x="196" y="86"/>
                    <a:pt x="190" y="91"/>
                  </a:cubicBezTo>
                  <a:cubicBezTo>
                    <a:pt x="188" y="99"/>
                    <a:pt x="184" y="104"/>
                    <a:pt x="180" y="108"/>
                  </a:cubicBezTo>
                  <a:cubicBezTo>
                    <a:pt x="174" y="115"/>
                    <a:pt x="169" y="115"/>
                    <a:pt x="162" y="110"/>
                  </a:cubicBezTo>
                  <a:cubicBezTo>
                    <a:pt x="159" y="109"/>
                    <a:pt x="159" y="109"/>
                    <a:pt x="159" y="109"/>
                  </a:cubicBezTo>
                  <a:cubicBezTo>
                    <a:pt x="153" y="107"/>
                    <a:pt x="152" y="100"/>
                    <a:pt x="153" y="86"/>
                  </a:cubicBezTo>
                  <a:cubicBezTo>
                    <a:pt x="153" y="81"/>
                    <a:pt x="153" y="81"/>
                    <a:pt x="153" y="81"/>
                  </a:cubicBezTo>
                  <a:cubicBezTo>
                    <a:pt x="139" y="72"/>
                    <a:pt x="139" y="72"/>
                    <a:pt x="139" y="72"/>
                  </a:cubicBezTo>
                  <a:cubicBezTo>
                    <a:pt x="134" y="70"/>
                    <a:pt x="131" y="64"/>
                    <a:pt x="130" y="54"/>
                  </a:cubicBezTo>
                  <a:cubicBezTo>
                    <a:pt x="135" y="7"/>
                    <a:pt x="135" y="7"/>
                    <a:pt x="135" y="7"/>
                  </a:cubicBezTo>
                  <a:cubicBezTo>
                    <a:pt x="133" y="0"/>
                    <a:pt x="133" y="0"/>
                    <a:pt x="133" y="0"/>
                  </a:cubicBezTo>
                  <a:cubicBezTo>
                    <a:pt x="116" y="19"/>
                    <a:pt x="116" y="19"/>
                    <a:pt x="116" y="19"/>
                  </a:cubicBezTo>
                  <a:cubicBezTo>
                    <a:pt x="104" y="27"/>
                    <a:pt x="104" y="27"/>
                    <a:pt x="104" y="27"/>
                  </a:cubicBezTo>
                  <a:cubicBezTo>
                    <a:pt x="101" y="34"/>
                    <a:pt x="101" y="34"/>
                    <a:pt x="101" y="34"/>
                  </a:cubicBezTo>
                  <a:cubicBezTo>
                    <a:pt x="105" y="44"/>
                    <a:pt x="107" y="51"/>
                    <a:pt x="107" y="57"/>
                  </a:cubicBezTo>
                  <a:cubicBezTo>
                    <a:pt x="107" y="67"/>
                    <a:pt x="102" y="76"/>
                    <a:pt x="93" y="79"/>
                  </a:cubicBezTo>
                  <a:cubicBezTo>
                    <a:pt x="74" y="86"/>
                    <a:pt x="74" y="86"/>
                    <a:pt x="74" y="86"/>
                  </a:cubicBezTo>
                  <a:cubicBezTo>
                    <a:pt x="68" y="89"/>
                    <a:pt x="68" y="89"/>
                    <a:pt x="68" y="89"/>
                  </a:cubicBezTo>
                  <a:cubicBezTo>
                    <a:pt x="67" y="97"/>
                    <a:pt x="67" y="97"/>
                    <a:pt x="67" y="97"/>
                  </a:cubicBezTo>
                  <a:cubicBezTo>
                    <a:pt x="67" y="126"/>
                    <a:pt x="67" y="126"/>
                    <a:pt x="67" y="126"/>
                  </a:cubicBezTo>
                  <a:cubicBezTo>
                    <a:pt x="68" y="136"/>
                    <a:pt x="69" y="141"/>
                    <a:pt x="73" y="141"/>
                  </a:cubicBezTo>
                  <a:cubicBezTo>
                    <a:pt x="79" y="144"/>
                    <a:pt x="86" y="144"/>
                    <a:pt x="93" y="139"/>
                  </a:cubicBezTo>
                  <a:cubicBezTo>
                    <a:pt x="99" y="136"/>
                    <a:pt x="99" y="136"/>
                    <a:pt x="99" y="136"/>
                  </a:cubicBezTo>
                  <a:cubicBezTo>
                    <a:pt x="119" y="182"/>
                    <a:pt x="119" y="182"/>
                    <a:pt x="119" y="182"/>
                  </a:cubicBezTo>
                  <a:cubicBezTo>
                    <a:pt x="119" y="183"/>
                    <a:pt x="119" y="183"/>
                    <a:pt x="119" y="183"/>
                  </a:cubicBezTo>
                  <a:cubicBezTo>
                    <a:pt x="119" y="183"/>
                    <a:pt x="119" y="183"/>
                    <a:pt x="119" y="183"/>
                  </a:cubicBezTo>
                  <a:cubicBezTo>
                    <a:pt x="119" y="185"/>
                    <a:pt x="119" y="185"/>
                    <a:pt x="119" y="185"/>
                  </a:cubicBezTo>
                  <a:cubicBezTo>
                    <a:pt x="112" y="269"/>
                    <a:pt x="104" y="316"/>
                    <a:pt x="95" y="329"/>
                  </a:cubicBezTo>
                  <a:cubicBezTo>
                    <a:pt x="90" y="333"/>
                    <a:pt x="87" y="335"/>
                    <a:pt x="81" y="336"/>
                  </a:cubicBezTo>
                  <a:cubicBezTo>
                    <a:pt x="74" y="336"/>
                    <a:pt x="68" y="335"/>
                    <a:pt x="61" y="331"/>
                  </a:cubicBezTo>
                  <a:cubicBezTo>
                    <a:pt x="34" y="386"/>
                    <a:pt x="16" y="414"/>
                    <a:pt x="7" y="419"/>
                  </a:cubicBezTo>
                  <a:cubicBezTo>
                    <a:pt x="8" y="419"/>
                    <a:pt x="8" y="419"/>
                    <a:pt x="8" y="419"/>
                  </a:cubicBezTo>
                  <a:cubicBezTo>
                    <a:pt x="4" y="420"/>
                    <a:pt x="2" y="433"/>
                    <a:pt x="3" y="458"/>
                  </a:cubicBezTo>
                  <a:cubicBezTo>
                    <a:pt x="9" y="463"/>
                    <a:pt x="9" y="463"/>
                    <a:pt x="9" y="463"/>
                  </a:cubicBezTo>
                  <a:cubicBezTo>
                    <a:pt x="11" y="465"/>
                    <a:pt x="11" y="465"/>
                    <a:pt x="11" y="465"/>
                  </a:cubicBezTo>
                  <a:cubicBezTo>
                    <a:pt x="13" y="467"/>
                    <a:pt x="13" y="467"/>
                    <a:pt x="13" y="467"/>
                  </a:cubicBezTo>
                  <a:lnTo>
                    <a:pt x="4" y="47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0305" tIns="45153" rIns="90305" bIns="45153" numCol="1" anchor="t" anchorCtr="0" compatLnSpc="1"/>
            <a:lstStyle/>
            <a:p>
              <a:endParaRPr lang="zh-HK" altLang="en-US" sz="1875"/>
            </a:p>
          </p:txBody>
        </p:sp>
        <p:sp>
          <p:nvSpPr>
            <p:cNvPr id="45" name="Freeform 13"/>
            <p:cNvSpPr/>
            <p:nvPr/>
          </p:nvSpPr>
          <p:spPr bwMode="auto">
            <a:xfrm>
              <a:off x="4988436" y="4299755"/>
              <a:ext cx="509041" cy="440251"/>
            </a:xfrm>
            <a:custGeom>
              <a:avLst/>
              <a:gdLst>
                <a:gd name="T0" fmla="*/ 377 w 506"/>
                <a:gd name="T1" fmla="*/ 20 h 438"/>
                <a:gd name="T2" fmla="*/ 346 w 506"/>
                <a:gd name="T3" fmla="*/ 26 h 438"/>
                <a:gd name="T4" fmla="*/ 342 w 506"/>
                <a:gd name="T5" fmla="*/ 1 h 438"/>
                <a:gd name="T6" fmla="*/ 331 w 506"/>
                <a:gd name="T7" fmla="*/ 26 h 438"/>
                <a:gd name="T8" fmla="*/ 314 w 506"/>
                <a:gd name="T9" fmla="*/ 47 h 438"/>
                <a:gd name="T10" fmla="*/ 285 w 506"/>
                <a:gd name="T11" fmla="*/ 46 h 438"/>
                <a:gd name="T12" fmla="*/ 280 w 506"/>
                <a:gd name="T13" fmla="*/ 66 h 438"/>
                <a:gd name="T14" fmla="*/ 250 w 506"/>
                <a:gd name="T15" fmla="*/ 74 h 438"/>
                <a:gd name="T16" fmla="*/ 239 w 506"/>
                <a:gd name="T17" fmla="*/ 80 h 438"/>
                <a:gd name="T18" fmla="*/ 212 w 506"/>
                <a:gd name="T19" fmla="*/ 70 h 438"/>
                <a:gd name="T20" fmla="*/ 194 w 506"/>
                <a:gd name="T21" fmla="*/ 63 h 438"/>
                <a:gd name="T22" fmla="*/ 223 w 506"/>
                <a:gd name="T23" fmla="*/ 107 h 438"/>
                <a:gd name="T24" fmla="*/ 238 w 506"/>
                <a:gd name="T25" fmla="*/ 121 h 438"/>
                <a:gd name="T26" fmla="*/ 232 w 506"/>
                <a:gd name="T27" fmla="*/ 146 h 438"/>
                <a:gd name="T28" fmla="*/ 184 w 506"/>
                <a:gd name="T29" fmla="*/ 170 h 438"/>
                <a:gd name="T30" fmla="*/ 165 w 506"/>
                <a:gd name="T31" fmla="*/ 172 h 438"/>
                <a:gd name="T32" fmla="*/ 146 w 506"/>
                <a:gd name="T33" fmla="*/ 167 h 438"/>
                <a:gd name="T34" fmla="*/ 124 w 506"/>
                <a:gd name="T35" fmla="*/ 188 h 438"/>
                <a:gd name="T36" fmla="*/ 103 w 506"/>
                <a:gd name="T37" fmla="*/ 196 h 438"/>
                <a:gd name="T38" fmla="*/ 21 w 506"/>
                <a:gd name="T39" fmla="*/ 195 h 438"/>
                <a:gd name="T40" fmla="*/ 13 w 506"/>
                <a:gd name="T41" fmla="*/ 253 h 438"/>
                <a:gd name="T42" fmla="*/ 29 w 506"/>
                <a:gd name="T43" fmla="*/ 264 h 438"/>
                <a:gd name="T44" fmla="*/ 40 w 506"/>
                <a:gd name="T45" fmla="*/ 251 h 438"/>
                <a:gd name="T46" fmla="*/ 74 w 506"/>
                <a:gd name="T47" fmla="*/ 254 h 438"/>
                <a:gd name="T48" fmla="*/ 82 w 506"/>
                <a:gd name="T49" fmla="*/ 311 h 438"/>
                <a:gd name="T50" fmla="*/ 70 w 506"/>
                <a:gd name="T51" fmla="*/ 343 h 438"/>
                <a:gd name="T52" fmla="*/ 100 w 506"/>
                <a:gd name="T53" fmla="*/ 393 h 438"/>
                <a:gd name="T54" fmla="*/ 87 w 506"/>
                <a:gd name="T55" fmla="*/ 438 h 438"/>
                <a:gd name="T56" fmla="*/ 122 w 506"/>
                <a:gd name="T57" fmla="*/ 421 h 438"/>
                <a:gd name="T58" fmla="*/ 146 w 506"/>
                <a:gd name="T59" fmla="*/ 424 h 438"/>
                <a:gd name="T60" fmla="*/ 223 w 506"/>
                <a:gd name="T61" fmla="*/ 423 h 438"/>
                <a:gd name="T62" fmla="*/ 261 w 506"/>
                <a:gd name="T63" fmla="*/ 398 h 438"/>
                <a:gd name="T64" fmla="*/ 303 w 506"/>
                <a:gd name="T65" fmla="*/ 362 h 438"/>
                <a:gd name="T66" fmla="*/ 329 w 506"/>
                <a:gd name="T67" fmla="*/ 374 h 438"/>
                <a:gd name="T68" fmla="*/ 363 w 506"/>
                <a:gd name="T69" fmla="*/ 387 h 438"/>
                <a:gd name="T70" fmla="*/ 387 w 506"/>
                <a:gd name="T71" fmla="*/ 395 h 438"/>
                <a:gd name="T72" fmla="*/ 391 w 506"/>
                <a:gd name="T73" fmla="*/ 382 h 438"/>
                <a:gd name="T74" fmla="*/ 400 w 506"/>
                <a:gd name="T75" fmla="*/ 375 h 438"/>
                <a:gd name="T76" fmla="*/ 416 w 506"/>
                <a:gd name="T77" fmla="*/ 364 h 438"/>
                <a:gd name="T78" fmla="*/ 458 w 506"/>
                <a:gd name="T79" fmla="*/ 335 h 438"/>
                <a:gd name="T80" fmla="*/ 464 w 506"/>
                <a:gd name="T81" fmla="*/ 327 h 438"/>
                <a:gd name="T82" fmla="*/ 484 w 506"/>
                <a:gd name="T83" fmla="*/ 322 h 438"/>
                <a:gd name="T84" fmla="*/ 501 w 506"/>
                <a:gd name="T85" fmla="*/ 312 h 438"/>
                <a:gd name="T86" fmla="*/ 491 w 506"/>
                <a:gd name="T87" fmla="*/ 272 h 438"/>
                <a:gd name="T88" fmla="*/ 496 w 506"/>
                <a:gd name="T89" fmla="*/ 248 h 438"/>
                <a:gd name="T90" fmla="*/ 459 w 506"/>
                <a:gd name="T91" fmla="*/ 219 h 438"/>
                <a:gd name="T92" fmla="*/ 493 w 506"/>
                <a:gd name="T93" fmla="*/ 91 h 438"/>
                <a:gd name="T94" fmla="*/ 472 w 506"/>
                <a:gd name="T95" fmla="*/ 100 h 438"/>
                <a:gd name="T96" fmla="*/ 445 w 506"/>
                <a:gd name="T97" fmla="*/ 101 h 438"/>
                <a:gd name="T98" fmla="*/ 441 w 506"/>
                <a:gd name="T99" fmla="*/ 91 h 438"/>
                <a:gd name="T100" fmla="*/ 438 w 506"/>
                <a:gd name="T101" fmla="*/ 84 h 438"/>
                <a:gd name="T102" fmla="*/ 414 w 506"/>
                <a:gd name="T103" fmla="*/ 53 h 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06" h="438">
                  <a:moveTo>
                    <a:pt x="398" y="8"/>
                  </a:moveTo>
                  <a:cubicBezTo>
                    <a:pt x="390" y="5"/>
                    <a:pt x="390" y="5"/>
                    <a:pt x="390" y="5"/>
                  </a:cubicBezTo>
                  <a:cubicBezTo>
                    <a:pt x="382" y="10"/>
                    <a:pt x="382" y="10"/>
                    <a:pt x="382" y="10"/>
                  </a:cubicBezTo>
                  <a:cubicBezTo>
                    <a:pt x="377" y="20"/>
                    <a:pt x="377" y="20"/>
                    <a:pt x="377" y="20"/>
                  </a:cubicBezTo>
                  <a:cubicBezTo>
                    <a:pt x="372" y="29"/>
                    <a:pt x="368" y="35"/>
                    <a:pt x="361" y="35"/>
                  </a:cubicBezTo>
                  <a:cubicBezTo>
                    <a:pt x="357" y="35"/>
                    <a:pt x="351" y="32"/>
                    <a:pt x="348" y="28"/>
                  </a:cubicBezTo>
                  <a:cubicBezTo>
                    <a:pt x="347" y="27"/>
                    <a:pt x="347" y="27"/>
                    <a:pt x="347" y="27"/>
                  </a:cubicBezTo>
                  <a:cubicBezTo>
                    <a:pt x="346" y="26"/>
                    <a:pt x="346" y="26"/>
                    <a:pt x="346" y="26"/>
                  </a:cubicBezTo>
                  <a:cubicBezTo>
                    <a:pt x="346" y="26"/>
                    <a:pt x="346" y="26"/>
                    <a:pt x="346" y="26"/>
                  </a:cubicBezTo>
                  <a:cubicBezTo>
                    <a:pt x="343" y="16"/>
                    <a:pt x="343" y="16"/>
                    <a:pt x="343" y="16"/>
                  </a:cubicBezTo>
                  <a:cubicBezTo>
                    <a:pt x="343" y="15"/>
                    <a:pt x="343" y="15"/>
                    <a:pt x="343" y="15"/>
                  </a:cubicBezTo>
                  <a:cubicBezTo>
                    <a:pt x="342" y="1"/>
                    <a:pt x="342" y="1"/>
                    <a:pt x="342" y="1"/>
                  </a:cubicBezTo>
                  <a:cubicBezTo>
                    <a:pt x="335" y="0"/>
                    <a:pt x="335" y="0"/>
                    <a:pt x="335" y="0"/>
                  </a:cubicBezTo>
                  <a:cubicBezTo>
                    <a:pt x="334" y="1"/>
                    <a:pt x="334" y="1"/>
                    <a:pt x="334" y="1"/>
                  </a:cubicBezTo>
                  <a:cubicBezTo>
                    <a:pt x="331" y="12"/>
                    <a:pt x="331" y="12"/>
                    <a:pt x="331" y="12"/>
                  </a:cubicBezTo>
                  <a:cubicBezTo>
                    <a:pt x="331" y="26"/>
                    <a:pt x="331" y="26"/>
                    <a:pt x="331" y="26"/>
                  </a:cubicBezTo>
                  <a:cubicBezTo>
                    <a:pt x="330" y="27"/>
                    <a:pt x="330" y="27"/>
                    <a:pt x="330" y="27"/>
                  </a:cubicBezTo>
                  <a:cubicBezTo>
                    <a:pt x="329" y="28"/>
                    <a:pt x="329" y="28"/>
                    <a:pt x="329" y="28"/>
                  </a:cubicBezTo>
                  <a:cubicBezTo>
                    <a:pt x="316" y="45"/>
                    <a:pt x="316" y="45"/>
                    <a:pt x="316" y="45"/>
                  </a:cubicBezTo>
                  <a:cubicBezTo>
                    <a:pt x="314" y="47"/>
                    <a:pt x="314" y="47"/>
                    <a:pt x="314" y="47"/>
                  </a:cubicBezTo>
                  <a:cubicBezTo>
                    <a:pt x="312" y="47"/>
                    <a:pt x="312" y="47"/>
                    <a:pt x="312" y="47"/>
                  </a:cubicBezTo>
                  <a:cubicBezTo>
                    <a:pt x="287" y="45"/>
                    <a:pt x="287" y="45"/>
                    <a:pt x="287" y="45"/>
                  </a:cubicBezTo>
                  <a:cubicBezTo>
                    <a:pt x="285" y="45"/>
                    <a:pt x="285" y="45"/>
                    <a:pt x="285" y="45"/>
                  </a:cubicBezTo>
                  <a:cubicBezTo>
                    <a:pt x="285" y="46"/>
                    <a:pt x="285" y="46"/>
                    <a:pt x="285" y="46"/>
                  </a:cubicBezTo>
                  <a:cubicBezTo>
                    <a:pt x="285" y="46"/>
                    <a:pt x="285" y="46"/>
                    <a:pt x="285" y="46"/>
                  </a:cubicBezTo>
                  <a:cubicBezTo>
                    <a:pt x="285" y="47"/>
                    <a:pt x="285" y="47"/>
                    <a:pt x="285" y="47"/>
                  </a:cubicBezTo>
                  <a:cubicBezTo>
                    <a:pt x="276" y="59"/>
                    <a:pt x="276" y="59"/>
                    <a:pt x="276" y="59"/>
                  </a:cubicBezTo>
                  <a:cubicBezTo>
                    <a:pt x="280" y="66"/>
                    <a:pt x="280" y="66"/>
                    <a:pt x="280" y="66"/>
                  </a:cubicBezTo>
                  <a:cubicBezTo>
                    <a:pt x="281" y="66"/>
                    <a:pt x="281" y="66"/>
                    <a:pt x="281" y="66"/>
                  </a:cubicBezTo>
                  <a:cubicBezTo>
                    <a:pt x="273" y="78"/>
                    <a:pt x="273" y="78"/>
                    <a:pt x="273" y="78"/>
                  </a:cubicBezTo>
                  <a:cubicBezTo>
                    <a:pt x="250" y="78"/>
                    <a:pt x="250" y="78"/>
                    <a:pt x="250" y="78"/>
                  </a:cubicBezTo>
                  <a:cubicBezTo>
                    <a:pt x="250" y="74"/>
                    <a:pt x="250" y="74"/>
                    <a:pt x="250" y="74"/>
                  </a:cubicBezTo>
                  <a:cubicBezTo>
                    <a:pt x="248" y="72"/>
                    <a:pt x="248" y="72"/>
                    <a:pt x="248" y="72"/>
                  </a:cubicBezTo>
                  <a:cubicBezTo>
                    <a:pt x="245" y="70"/>
                    <a:pt x="245" y="70"/>
                    <a:pt x="245" y="70"/>
                  </a:cubicBezTo>
                  <a:cubicBezTo>
                    <a:pt x="241" y="77"/>
                    <a:pt x="241" y="77"/>
                    <a:pt x="241" y="77"/>
                  </a:cubicBezTo>
                  <a:cubicBezTo>
                    <a:pt x="239" y="80"/>
                    <a:pt x="239" y="80"/>
                    <a:pt x="239" y="80"/>
                  </a:cubicBezTo>
                  <a:cubicBezTo>
                    <a:pt x="224" y="80"/>
                    <a:pt x="224" y="80"/>
                    <a:pt x="224" y="80"/>
                  </a:cubicBezTo>
                  <a:cubicBezTo>
                    <a:pt x="223" y="79"/>
                    <a:pt x="223" y="79"/>
                    <a:pt x="223" y="79"/>
                  </a:cubicBezTo>
                  <a:cubicBezTo>
                    <a:pt x="213" y="72"/>
                    <a:pt x="213" y="72"/>
                    <a:pt x="213" y="72"/>
                  </a:cubicBezTo>
                  <a:cubicBezTo>
                    <a:pt x="212" y="70"/>
                    <a:pt x="212" y="70"/>
                    <a:pt x="212" y="70"/>
                  </a:cubicBezTo>
                  <a:cubicBezTo>
                    <a:pt x="212" y="69"/>
                    <a:pt x="212" y="69"/>
                    <a:pt x="212" y="69"/>
                  </a:cubicBezTo>
                  <a:cubicBezTo>
                    <a:pt x="211" y="69"/>
                    <a:pt x="211" y="69"/>
                    <a:pt x="211" y="69"/>
                  </a:cubicBezTo>
                  <a:cubicBezTo>
                    <a:pt x="211" y="66"/>
                    <a:pt x="211" y="66"/>
                    <a:pt x="211" y="66"/>
                  </a:cubicBezTo>
                  <a:cubicBezTo>
                    <a:pt x="194" y="63"/>
                    <a:pt x="194" y="63"/>
                    <a:pt x="194" y="63"/>
                  </a:cubicBezTo>
                  <a:cubicBezTo>
                    <a:pt x="181" y="69"/>
                    <a:pt x="181" y="69"/>
                    <a:pt x="181" y="69"/>
                  </a:cubicBezTo>
                  <a:cubicBezTo>
                    <a:pt x="174" y="74"/>
                    <a:pt x="174" y="74"/>
                    <a:pt x="174" y="74"/>
                  </a:cubicBezTo>
                  <a:cubicBezTo>
                    <a:pt x="195" y="98"/>
                    <a:pt x="195" y="98"/>
                    <a:pt x="195" y="98"/>
                  </a:cubicBezTo>
                  <a:cubicBezTo>
                    <a:pt x="223" y="107"/>
                    <a:pt x="223" y="107"/>
                    <a:pt x="223" y="107"/>
                  </a:cubicBezTo>
                  <a:cubicBezTo>
                    <a:pt x="224" y="108"/>
                    <a:pt x="224" y="108"/>
                    <a:pt x="224" y="108"/>
                  </a:cubicBezTo>
                  <a:cubicBezTo>
                    <a:pt x="224" y="108"/>
                    <a:pt x="224" y="108"/>
                    <a:pt x="224" y="108"/>
                  </a:cubicBezTo>
                  <a:cubicBezTo>
                    <a:pt x="225" y="109"/>
                    <a:pt x="225" y="109"/>
                    <a:pt x="225" y="109"/>
                  </a:cubicBezTo>
                  <a:cubicBezTo>
                    <a:pt x="238" y="121"/>
                    <a:pt x="238" y="121"/>
                    <a:pt x="238" y="121"/>
                  </a:cubicBezTo>
                  <a:cubicBezTo>
                    <a:pt x="233" y="142"/>
                    <a:pt x="233" y="142"/>
                    <a:pt x="233" y="142"/>
                  </a:cubicBezTo>
                  <a:cubicBezTo>
                    <a:pt x="233" y="142"/>
                    <a:pt x="233" y="142"/>
                    <a:pt x="233" y="142"/>
                  </a:cubicBezTo>
                  <a:cubicBezTo>
                    <a:pt x="233" y="146"/>
                    <a:pt x="233" y="146"/>
                    <a:pt x="233" y="146"/>
                  </a:cubicBezTo>
                  <a:cubicBezTo>
                    <a:pt x="232" y="146"/>
                    <a:pt x="232" y="146"/>
                    <a:pt x="232" y="146"/>
                  </a:cubicBezTo>
                  <a:cubicBezTo>
                    <a:pt x="214" y="160"/>
                    <a:pt x="214" y="160"/>
                    <a:pt x="214" y="160"/>
                  </a:cubicBezTo>
                  <a:cubicBezTo>
                    <a:pt x="214" y="161"/>
                    <a:pt x="214" y="161"/>
                    <a:pt x="214" y="161"/>
                  </a:cubicBezTo>
                  <a:cubicBezTo>
                    <a:pt x="213" y="161"/>
                    <a:pt x="213" y="161"/>
                    <a:pt x="213" y="161"/>
                  </a:cubicBezTo>
                  <a:cubicBezTo>
                    <a:pt x="184" y="170"/>
                    <a:pt x="184" y="170"/>
                    <a:pt x="184" y="170"/>
                  </a:cubicBezTo>
                  <a:cubicBezTo>
                    <a:pt x="182" y="170"/>
                    <a:pt x="182" y="170"/>
                    <a:pt x="182" y="170"/>
                  </a:cubicBezTo>
                  <a:cubicBezTo>
                    <a:pt x="166" y="172"/>
                    <a:pt x="166" y="172"/>
                    <a:pt x="166" y="172"/>
                  </a:cubicBezTo>
                  <a:cubicBezTo>
                    <a:pt x="166" y="172"/>
                    <a:pt x="166" y="172"/>
                    <a:pt x="166" y="172"/>
                  </a:cubicBezTo>
                  <a:cubicBezTo>
                    <a:pt x="165" y="172"/>
                    <a:pt x="165" y="172"/>
                    <a:pt x="165" y="172"/>
                  </a:cubicBezTo>
                  <a:cubicBezTo>
                    <a:pt x="165" y="172"/>
                    <a:pt x="165" y="172"/>
                    <a:pt x="165" y="172"/>
                  </a:cubicBezTo>
                  <a:cubicBezTo>
                    <a:pt x="163" y="172"/>
                    <a:pt x="163" y="172"/>
                    <a:pt x="163" y="172"/>
                  </a:cubicBezTo>
                  <a:cubicBezTo>
                    <a:pt x="152" y="168"/>
                    <a:pt x="152" y="168"/>
                    <a:pt x="152" y="168"/>
                  </a:cubicBezTo>
                  <a:cubicBezTo>
                    <a:pt x="146" y="167"/>
                    <a:pt x="146" y="167"/>
                    <a:pt x="146" y="167"/>
                  </a:cubicBezTo>
                  <a:cubicBezTo>
                    <a:pt x="139" y="177"/>
                    <a:pt x="139" y="177"/>
                    <a:pt x="139" y="177"/>
                  </a:cubicBezTo>
                  <a:cubicBezTo>
                    <a:pt x="138" y="177"/>
                    <a:pt x="138" y="177"/>
                    <a:pt x="138" y="177"/>
                  </a:cubicBezTo>
                  <a:cubicBezTo>
                    <a:pt x="138" y="178"/>
                    <a:pt x="138" y="178"/>
                    <a:pt x="138" y="178"/>
                  </a:cubicBezTo>
                  <a:cubicBezTo>
                    <a:pt x="124" y="188"/>
                    <a:pt x="124" y="188"/>
                    <a:pt x="124" y="188"/>
                  </a:cubicBezTo>
                  <a:cubicBezTo>
                    <a:pt x="123" y="188"/>
                    <a:pt x="123" y="188"/>
                    <a:pt x="123" y="188"/>
                  </a:cubicBezTo>
                  <a:cubicBezTo>
                    <a:pt x="123" y="188"/>
                    <a:pt x="123" y="188"/>
                    <a:pt x="123" y="188"/>
                  </a:cubicBezTo>
                  <a:cubicBezTo>
                    <a:pt x="104" y="196"/>
                    <a:pt x="104" y="196"/>
                    <a:pt x="104" y="196"/>
                  </a:cubicBezTo>
                  <a:cubicBezTo>
                    <a:pt x="103" y="196"/>
                    <a:pt x="103" y="196"/>
                    <a:pt x="103" y="196"/>
                  </a:cubicBezTo>
                  <a:cubicBezTo>
                    <a:pt x="81" y="189"/>
                    <a:pt x="81" y="189"/>
                    <a:pt x="81" y="189"/>
                  </a:cubicBezTo>
                  <a:cubicBezTo>
                    <a:pt x="33" y="191"/>
                    <a:pt x="33" y="191"/>
                    <a:pt x="33" y="191"/>
                  </a:cubicBezTo>
                  <a:cubicBezTo>
                    <a:pt x="22" y="194"/>
                    <a:pt x="22" y="194"/>
                    <a:pt x="22" y="194"/>
                  </a:cubicBezTo>
                  <a:cubicBezTo>
                    <a:pt x="21" y="195"/>
                    <a:pt x="21" y="195"/>
                    <a:pt x="21" y="195"/>
                  </a:cubicBezTo>
                  <a:cubicBezTo>
                    <a:pt x="11" y="195"/>
                    <a:pt x="11" y="195"/>
                    <a:pt x="11" y="195"/>
                  </a:cubicBezTo>
                  <a:cubicBezTo>
                    <a:pt x="0" y="211"/>
                    <a:pt x="0" y="211"/>
                    <a:pt x="0" y="211"/>
                  </a:cubicBezTo>
                  <a:cubicBezTo>
                    <a:pt x="2" y="229"/>
                    <a:pt x="2" y="229"/>
                    <a:pt x="2" y="229"/>
                  </a:cubicBezTo>
                  <a:cubicBezTo>
                    <a:pt x="13" y="253"/>
                    <a:pt x="13" y="253"/>
                    <a:pt x="13" y="253"/>
                  </a:cubicBezTo>
                  <a:cubicBezTo>
                    <a:pt x="24" y="260"/>
                    <a:pt x="24" y="260"/>
                    <a:pt x="24" y="260"/>
                  </a:cubicBezTo>
                  <a:cubicBezTo>
                    <a:pt x="25" y="260"/>
                    <a:pt x="25" y="260"/>
                    <a:pt x="25" y="260"/>
                  </a:cubicBezTo>
                  <a:cubicBezTo>
                    <a:pt x="25" y="261"/>
                    <a:pt x="25" y="261"/>
                    <a:pt x="25" y="261"/>
                  </a:cubicBezTo>
                  <a:cubicBezTo>
                    <a:pt x="29" y="264"/>
                    <a:pt x="29" y="264"/>
                    <a:pt x="29" y="264"/>
                  </a:cubicBezTo>
                  <a:cubicBezTo>
                    <a:pt x="37" y="253"/>
                    <a:pt x="37" y="253"/>
                    <a:pt x="37" y="253"/>
                  </a:cubicBezTo>
                  <a:cubicBezTo>
                    <a:pt x="38" y="252"/>
                    <a:pt x="38" y="252"/>
                    <a:pt x="38" y="252"/>
                  </a:cubicBezTo>
                  <a:cubicBezTo>
                    <a:pt x="39" y="251"/>
                    <a:pt x="39" y="251"/>
                    <a:pt x="39" y="251"/>
                  </a:cubicBezTo>
                  <a:cubicBezTo>
                    <a:pt x="40" y="251"/>
                    <a:pt x="40" y="251"/>
                    <a:pt x="40" y="251"/>
                  </a:cubicBezTo>
                  <a:cubicBezTo>
                    <a:pt x="56" y="249"/>
                    <a:pt x="56" y="249"/>
                    <a:pt x="56" y="249"/>
                  </a:cubicBezTo>
                  <a:cubicBezTo>
                    <a:pt x="58" y="249"/>
                    <a:pt x="58" y="249"/>
                    <a:pt x="58" y="249"/>
                  </a:cubicBezTo>
                  <a:cubicBezTo>
                    <a:pt x="58" y="250"/>
                    <a:pt x="58" y="250"/>
                    <a:pt x="58" y="250"/>
                  </a:cubicBezTo>
                  <a:cubicBezTo>
                    <a:pt x="74" y="254"/>
                    <a:pt x="74" y="254"/>
                    <a:pt x="74" y="254"/>
                  </a:cubicBezTo>
                  <a:cubicBezTo>
                    <a:pt x="90" y="290"/>
                    <a:pt x="90" y="290"/>
                    <a:pt x="90" y="290"/>
                  </a:cubicBezTo>
                  <a:cubicBezTo>
                    <a:pt x="89" y="290"/>
                    <a:pt x="89" y="290"/>
                    <a:pt x="89" y="290"/>
                  </a:cubicBezTo>
                  <a:cubicBezTo>
                    <a:pt x="89" y="291"/>
                    <a:pt x="89" y="291"/>
                    <a:pt x="89" y="291"/>
                  </a:cubicBezTo>
                  <a:cubicBezTo>
                    <a:pt x="82" y="311"/>
                    <a:pt x="82" y="311"/>
                    <a:pt x="82" y="311"/>
                  </a:cubicBezTo>
                  <a:cubicBezTo>
                    <a:pt x="82" y="311"/>
                    <a:pt x="82" y="311"/>
                    <a:pt x="82" y="311"/>
                  </a:cubicBezTo>
                  <a:cubicBezTo>
                    <a:pt x="77" y="324"/>
                    <a:pt x="77" y="324"/>
                    <a:pt x="77" y="324"/>
                  </a:cubicBezTo>
                  <a:cubicBezTo>
                    <a:pt x="77" y="325"/>
                    <a:pt x="77" y="325"/>
                    <a:pt x="77" y="325"/>
                  </a:cubicBezTo>
                  <a:cubicBezTo>
                    <a:pt x="70" y="343"/>
                    <a:pt x="70" y="343"/>
                    <a:pt x="70" y="343"/>
                  </a:cubicBezTo>
                  <a:cubicBezTo>
                    <a:pt x="70" y="365"/>
                    <a:pt x="70" y="365"/>
                    <a:pt x="70" y="365"/>
                  </a:cubicBezTo>
                  <a:cubicBezTo>
                    <a:pt x="82" y="378"/>
                    <a:pt x="82" y="378"/>
                    <a:pt x="82" y="378"/>
                  </a:cubicBezTo>
                  <a:cubicBezTo>
                    <a:pt x="83" y="378"/>
                    <a:pt x="83" y="378"/>
                    <a:pt x="83" y="378"/>
                  </a:cubicBezTo>
                  <a:cubicBezTo>
                    <a:pt x="100" y="393"/>
                    <a:pt x="100" y="393"/>
                    <a:pt x="100" y="393"/>
                  </a:cubicBezTo>
                  <a:cubicBezTo>
                    <a:pt x="102" y="394"/>
                    <a:pt x="102" y="394"/>
                    <a:pt x="102" y="394"/>
                  </a:cubicBezTo>
                  <a:cubicBezTo>
                    <a:pt x="103" y="395"/>
                    <a:pt x="103" y="395"/>
                    <a:pt x="103" y="395"/>
                  </a:cubicBezTo>
                  <a:cubicBezTo>
                    <a:pt x="91" y="424"/>
                    <a:pt x="91" y="424"/>
                    <a:pt x="91" y="424"/>
                  </a:cubicBezTo>
                  <a:cubicBezTo>
                    <a:pt x="87" y="438"/>
                    <a:pt x="87" y="438"/>
                    <a:pt x="87" y="438"/>
                  </a:cubicBezTo>
                  <a:cubicBezTo>
                    <a:pt x="92" y="436"/>
                    <a:pt x="92" y="436"/>
                    <a:pt x="92" y="436"/>
                  </a:cubicBezTo>
                  <a:cubicBezTo>
                    <a:pt x="93" y="436"/>
                    <a:pt x="93" y="436"/>
                    <a:pt x="93" y="436"/>
                  </a:cubicBezTo>
                  <a:cubicBezTo>
                    <a:pt x="103" y="432"/>
                    <a:pt x="103" y="432"/>
                    <a:pt x="103" y="432"/>
                  </a:cubicBezTo>
                  <a:cubicBezTo>
                    <a:pt x="122" y="421"/>
                    <a:pt x="122" y="421"/>
                    <a:pt x="122" y="421"/>
                  </a:cubicBezTo>
                  <a:cubicBezTo>
                    <a:pt x="123" y="421"/>
                    <a:pt x="123" y="421"/>
                    <a:pt x="123" y="421"/>
                  </a:cubicBezTo>
                  <a:cubicBezTo>
                    <a:pt x="144" y="424"/>
                    <a:pt x="144" y="424"/>
                    <a:pt x="144" y="424"/>
                  </a:cubicBezTo>
                  <a:cubicBezTo>
                    <a:pt x="146" y="424"/>
                    <a:pt x="146" y="424"/>
                    <a:pt x="146" y="424"/>
                  </a:cubicBezTo>
                  <a:cubicBezTo>
                    <a:pt x="146" y="424"/>
                    <a:pt x="146" y="424"/>
                    <a:pt x="146" y="424"/>
                  </a:cubicBezTo>
                  <a:cubicBezTo>
                    <a:pt x="177" y="437"/>
                    <a:pt x="177" y="437"/>
                    <a:pt x="177" y="437"/>
                  </a:cubicBezTo>
                  <a:cubicBezTo>
                    <a:pt x="212" y="437"/>
                    <a:pt x="212" y="437"/>
                    <a:pt x="212" y="437"/>
                  </a:cubicBezTo>
                  <a:cubicBezTo>
                    <a:pt x="222" y="424"/>
                    <a:pt x="222" y="424"/>
                    <a:pt x="222" y="424"/>
                  </a:cubicBezTo>
                  <a:cubicBezTo>
                    <a:pt x="223" y="423"/>
                    <a:pt x="223" y="423"/>
                    <a:pt x="223" y="423"/>
                  </a:cubicBezTo>
                  <a:cubicBezTo>
                    <a:pt x="224" y="422"/>
                    <a:pt x="224" y="422"/>
                    <a:pt x="224" y="422"/>
                  </a:cubicBezTo>
                  <a:cubicBezTo>
                    <a:pt x="242" y="414"/>
                    <a:pt x="242" y="414"/>
                    <a:pt x="242" y="414"/>
                  </a:cubicBezTo>
                  <a:cubicBezTo>
                    <a:pt x="258" y="399"/>
                    <a:pt x="258" y="399"/>
                    <a:pt x="258" y="399"/>
                  </a:cubicBezTo>
                  <a:cubicBezTo>
                    <a:pt x="261" y="398"/>
                    <a:pt x="261" y="398"/>
                    <a:pt x="261" y="398"/>
                  </a:cubicBezTo>
                  <a:cubicBezTo>
                    <a:pt x="261" y="398"/>
                    <a:pt x="261" y="398"/>
                    <a:pt x="261" y="398"/>
                  </a:cubicBezTo>
                  <a:cubicBezTo>
                    <a:pt x="273" y="394"/>
                    <a:pt x="273" y="394"/>
                    <a:pt x="273" y="394"/>
                  </a:cubicBezTo>
                  <a:cubicBezTo>
                    <a:pt x="287" y="383"/>
                    <a:pt x="287" y="383"/>
                    <a:pt x="287" y="383"/>
                  </a:cubicBezTo>
                  <a:cubicBezTo>
                    <a:pt x="303" y="362"/>
                    <a:pt x="303" y="362"/>
                    <a:pt x="303" y="362"/>
                  </a:cubicBezTo>
                  <a:cubicBezTo>
                    <a:pt x="325" y="370"/>
                    <a:pt x="325" y="370"/>
                    <a:pt x="325" y="370"/>
                  </a:cubicBezTo>
                  <a:cubicBezTo>
                    <a:pt x="328" y="371"/>
                    <a:pt x="328" y="371"/>
                    <a:pt x="328" y="371"/>
                  </a:cubicBezTo>
                  <a:cubicBezTo>
                    <a:pt x="328" y="372"/>
                    <a:pt x="328" y="372"/>
                    <a:pt x="328" y="372"/>
                  </a:cubicBezTo>
                  <a:cubicBezTo>
                    <a:pt x="329" y="374"/>
                    <a:pt x="329" y="374"/>
                    <a:pt x="329" y="374"/>
                  </a:cubicBezTo>
                  <a:cubicBezTo>
                    <a:pt x="332" y="382"/>
                    <a:pt x="335" y="386"/>
                    <a:pt x="339" y="387"/>
                  </a:cubicBezTo>
                  <a:cubicBezTo>
                    <a:pt x="352" y="385"/>
                    <a:pt x="352" y="385"/>
                    <a:pt x="352" y="385"/>
                  </a:cubicBezTo>
                  <a:cubicBezTo>
                    <a:pt x="356" y="385"/>
                    <a:pt x="356" y="385"/>
                    <a:pt x="356" y="385"/>
                  </a:cubicBezTo>
                  <a:cubicBezTo>
                    <a:pt x="363" y="387"/>
                    <a:pt x="363" y="387"/>
                    <a:pt x="363" y="387"/>
                  </a:cubicBezTo>
                  <a:cubicBezTo>
                    <a:pt x="364" y="387"/>
                    <a:pt x="364" y="387"/>
                    <a:pt x="364" y="387"/>
                  </a:cubicBezTo>
                  <a:cubicBezTo>
                    <a:pt x="364" y="388"/>
                    <a:pt x="364" y="388"/>
                    <a:pt x="364" y="388"/>
                  </a:cubicBezTo>
                  <a:cubicBezTo>
                    <a:pt x="382" y="395"/>
                    <a:pt x="382" y="395"/>
                    <a:pt x="382" y="395"/>
                  </a:cubicBezTo>
                  <a:cubicBezTo>
                    <a:pt x="387" y="395"/>
                    <a:pt x="387" y="395"/>
                    <a:pt x="387" y="395"/>
                  </a:cubicBezTo>
                  <a:cubicBezTo>
                    <a:pt x="388" y="390"/>
                    <a:pt x="388" y="390"/>
                    <a:pt x="388" y="390"/>
                  </a:cubicBezTo>
                  <a:cubicBezTo>
                    <a:pt x="390" y="384"/>
                    <a:pt x="390" y="384"/>
                    <a:pt x="390" y="384"/>
                  </a:cubicBezTo>
                  <a:cubicBezTo>
                    <a:pt x="390" y="383"/>
                    <a:pt x="390" y="383"/>
                    <a:pt x="390" y="383"/>
                  </a:cubicBezTo>
                  <a:cubicBezTo>
                    <a:pt x="391" y="382"/>
                    <a:pt x="391" y="382"/>
                    <a:pt x="391" y="382"/>
                  </a:cubicBezTo>
                  <a:cubicBezTo>
                    <a:pt x="392" y="381"/>
                    <a:pt x="392" y="381"/>
                    <a:pt x="392" y="381"/>
                  </a:cubicBezTo>
                  <a:cubicBezTo>
                    <a:pt x="392" y="380"/>
                    <a:pt x="392" y="380"/>
                    <a:pt x="392" y="380"/>
                  </a:cubicBezTo>
                  <a:cubicBezTo>
                    <a:pt x="399" y="376"/>
                    <a:pt x="399" y="376"/>
                    <a:pt x="399" y="376"/>
                  </a:cubicBezTo>
                  <a:cubicBezTo>
                    <a:pt x="400" y="375"/>
                    <a:pt x="400" y="375"/>
                    <a:pt x="400" y="375"/>
                  </a:cubicBezTo>
                  <a:cubicBezTo>
                    <a:pt x="411" y="365"/>
                    <a:pt x="411" y="365"/>
                    <a:pt x="411" y="365"/>
                  </a:cubicBezTo>
                  <a:cubicBezTo>
                    <a:pt x="413" y="365"/>
                    <a:pt x="413" y="365"/>
                    <a:pt x="413" y="365"/>
                  </a:cubicBezTo>
                  <a:cubicBezTo>
                    <a:pt x="414" y="364"/>
                    <a:pt x="414" y="364"/>
                    <a:pt x="414" y="364"/>
                  </a:cubicBezTo>
                  <a:cubicBezTo>
                    <a:pt x="416" y="364"/>
                    <a:pt x="416" y="364"/>
                    <a:pt x="416" y="364"/>
                  </a:cubicBezTo>
                  <a:cubicBezTo>
                    <a:pt x="426" y="365"/>
                    <a:pt x="426" y="365"/>
                    <a:pt x="426" y="365"/>
                  </a:cubicBezTo>
                  <a:cubicBezTo>
                    <a:pt x="426" y="359"/>
                    <a:pt x="429" y="352"/>
                    <a:pt x="436" y="346"/>
                  </a:cubicBezTo>
                  <a:cubicBezTo>
                    <a:pt x="443" y="341"/>
                    <a:pt x="448" y="338"/>
                    <a:pt x="452" y="339"/>
                  </a:cubicBezTo>
                  <a:cubicBezTo>
                    <a:pt x="458" y="335"/>
                    <a:pt x="458" y="335"/>
                    <a:pt x="458" y="335"/>
                  </a:cubicBezTo>
                  <a:cubicBezTo>
                    <a:pt x="459" y="335"/>
                    <a:pt x="459" y="335"/>
                    <a:pt x="459" y="335"/>
                  </a:cubicBezTo>
                  <a:cubicBezTo>
                    <a:pt x="459" y="333"/>
                    <a:pt x="459" y="333"/>
                    <a:pt x="459" y="333"/>
                  </a:cubicBezTo>
                  <a:cubicBezTo>
                    <a:pt x="464" y="328"/>
                    <a:pt x="464" y="328"/>
                    <a:pt x="464" y="328"/>
                  </a:cubicBezTo>
                  <a:cubicBezTo>
                    <a:pt x="464" y="327"/>
                    <a:pt x="464" y="327"/>
                    <a:pt x="464" y="327"/>
                  </a:cubicBezTo>
                  <a:cubicBezTo>
                    <a:pt x="465" y="327"/>
                    <a:pt x="465" y="327"/>
                    <a:pt x="465" y="327"/>
                  </a:cubicBezTo>
                  <a:cubicBezTo>
                    <a:pt x="466" y="326"/>
                    <a:pt x="466" y="326"/>
                    <a:pt x="466" y="326"/>
                  </a:cubicBezTo>
                  <a:cubicBezTo>
                    <a:pt x="467" y="326"/>
                    <a:pt x="467" y="326"/>
                    <a:pt x="467" y="326"/>
                  </a:cubicBezTo>
                  <a:cubicBezTo>
                    <a:pt x="484" y="322"/>
                    <a:pt x="484" y="322"/>
                    <a:pt x="484" y="322"/>
                  </a:cubicBezTo>
                  <a:cubicBezTo>
                    <a:pt x="494" y="322"/>
                    <a:pt x="494" y="322"/>
                    <a:pt x="494" y="322"/>
                  </a:cubicBezTo>
                  <a:cubicBezTo>
                    <a:pt x="498" y="319"/>
                    <a:pt x="498" y="319"/>
                    <a:pt x="498" y="319"/>
                  </a:cubicBezTo>
                  <a:cubicBezTo>
                    <a:pt x="501" y="312"/>
                    <a:pt x="501" y="312"/>
                    <a:pt x="501" y="312"/>
                  </a:cubicBezTo>
                  <a:cubicBezTo>
                    <a:pt x="501" y="312"/>
                    <a:pt x="501" y="312"/>
                    <a:pt x="501" y="312"/>
                  </a:cubicBezTo>
                  <a:cubicBezTo>
                    <a:pt x="506" y="302"/>
                    <a:pt x="506" y="302"/>
                    <a:pt x="506" y="302"/>
                  </a:cubicBezTo>
                  <a:cubicBezTo>
                    <a:pt x="504" y="301"/>
                    <a:pt x="504" y="301"/>
                    <a:pt x="504" y="301"/>
                  </a:cubicBezTo>
                  <a:cubicBezTo>
                    <a:pt x="498" y="293"/>
                    <a:pt x="494" y="285"/>
                    <a:pt x="492" y="273"/>
                  </a:cubicBezTo>
                  <a:cubicBezTo>
                    <a:pt x="491" y="272"/>
                    <a:pt x="491" y="272"/>
                    <a:pt x="491" y="272"/>
                  </a:cubicBezTo>
                  <a:cubicBezTo>
                    <a:pt x="491" y="272"/>
                    <a:pt x="491" y="272"/>
                    <a:pt x="491" y="272"/>
                  </a:cubicBezTo>
                  <a:cubicBezTo>
                    <a:pt x="492" y="272"/>
                    <a:pt x="492" y="272"/>
                    <a:pt x="492" y="272"/>
                  </a:cubicBezTo>
                  <a:cubicBezTo>
                    <a:pt x="492" y="271"/>
                    <a:pt x="492" y="271"/>
                    <a:pt x="492" y="271"/>
                  </a:cubicBezTo>
                  <a:cubicBezTo>
                    <a:pt x="496" y="248"/>
                    <a:pt x="496" y="248"/>
                    <a:pt x="496" y="248"/>
                  </a:cubicBezTo>
                  <a:cubicBezTo>
                    <a:pt x="496" y="241"/>
                    <a:pt x="498" y="235"/>
                    <a:pt x="503" y="230"/>
                  </a:cubicBezTo>
                  <a:cubicBezTo>
                    <a:pt x="501" y="211"/>
                    <a:pt x="501" y="211"/>
                    <a:pt x="501" y="211"/>
                  </a:cubicBezTo>
                  <a:cubicBezTo>
                    <a:pt x="500" y="209"/>
                    <a:pt x="498" y="207"/>
                    <a:pt x="493" y="206"/>
                  </a:cubicBezTo>
                  <a:cubicBezTo>
                    <a:pt x="459" y="219"/>
                    <a:pt x="459" y="219"/>
                    <a:pt x="459" y="219"/>
                  </a:cubicBezTo>
                  <a:cubicBezTo>
                    <a:pt x="461" y="185"/>
                    <a:pt x="461" y="185"/>
                    <a:pt x="461" y="185"/>
                  </a:cubicBezTo>
                  <a:cubicBezTo>
                    <a:pt x="462" y="179"/>
                    <a:pt x="473" y="170"/>
                    <a:pt x="493" y="158"/>
                  </a:cubicBezTo>
                  <a:cubicBezTo>
                    <a:pt x="483" y="121"/>
                    <a:pt x="483" y="121"/>
                    <a:pt x="483" y="121"/>
                  </a:cubicBezTo>
                  <a:cubicBezTo>
                    <a:pt x="481" y="109"/>
                    <a:pt x="484" y="99"/>
                    <a:pt x="493" y="91"/>
                  </a:cubicBezTo>
                  <a:cubicBezTo>
                    <a:pt x="491" y="84"/>
                    <a:pt x="491" y="84"/>
                    <a:pt x="491" y="84"/>
                  </a:cubicBezTo>
                  <a:cubicBezTo>
                    <a:pt x="480" y="84"/>
                    <a:pt x="480" y="84"/>
                    <a:pt x="480" y="84"/>
                  </a:cubicBezTo>
                  <a:cubicBezTo>
                    <a:pt x="477" y="85"/>
                    <a:pt x="477" y="85"/>
                    <a:pt x="477" y="85"/>
                  </a:cubicBezTo>
                  <a:cubicBezTo>
                    <a:pt x="472" y="100"/>
                    <a:pt x="472" y="100"/>
                    <a:pt x="472" y="100"/>
                  </a:cubicBezTo>
                  <a:cubicBezTo>
                    <a:pt x="467" y="105"/>
                    <a:pt x="463" y="109"/>
                    <a:pt x="459" y="109"/>
                  </a:cubicBezTo>
                  <a:cubicBezTo>
                    <a:pt x="457" y="109"/>
                    <a:pt x="457" y="109"/>
                    <a:pt x="457" y="109"/>
                  </a:cubicBezTo>
                  <a:cubicBezTo>
                    <a:pt x="446" y="101"/>
                    <a:pt x="446" y="101"/>
                    <a:pt x="446" y="101"/>
                  </a:cubicBezTo>
                  <a:cubicBezTo>
                    <a:pt x="445" y="101"/>
                    <a:pt x="445" y="101"/>
                    <a:pt x="445" y="101"/>
                  </a:cubicBezTo>
                  <a:cubicBezTo>
                    <a:pt x="444" y="101"/>
                    <a:pt x="444" y="101"/>
                    <a:pt x="444" y="101"/>
                  </a:cubicBezTo>
                  <a:cubicBezTo>
                    <a:pt x="444" y="100"/>
                    <a:pt x="444" y="100"/>
                    <a:pt x="444" y="100"/>
                  </a:cubicBezTo>
                  <a:cubicBezTo>
                    <a:pt x="444" y="98"/>
                    <a:pt x="444" y="98"/>
                    <a:pt x="444" y="98"/>
                  </a:cubicBezTo>
                  <a:cubicBezTo>
                    <a:pt x="441" y="91"/>
                    <a:pt x="441" y="91"/>
                    <a:pt x="441" y="91"/>
                  </a:cubicBezTo>
                  <a:cubicBezTo>
                    <a:pt x="440" y="80"/>
                    <a:pt x="440" y="80"/>
                    <a:pt x="440" y="80"/>
                  </a:cubicBezTo>
                  <a:cubicBezTo>
                    <a:pt x="440" y="79"/>
                    <a:pt x="440" y="79"/>
                    <a:pt x="440" y="79"/>
                  </a:cubicBezTo>
                  <a:cubicBezTo>
                    <a:pt x="439" y="81"/>
                    <a:pt x="439" y="81"/>
                    <a:pt x="439" y="81"/>
                  </a:cubicBezTo>
                  <a:cubicBezTo>
                    <a:pt x="438" y="84"/>
                    <a:pt x="438" y="84"/>
                    <a:pt x="438" y="84"/>
                  </a:cubicBezTo>
                  <a:cubicBezTo>
                    <a:pt x="419" y="84"/>
                    <a:pt x="419" y="84"/>
                    <a:pt x="419" y="84"/>
                  </a:cubicBezTo>
                  <a:cubicBezTo>
                    <a:pt x="417" y="80"/>
                    <a:pt x="417" y="80"/>
                    <a:pt x="417" y="80"/>
                  </a:cubicBezTo>
                  <a:cubicBezTo>
                    <a:pt x="414" y="69"/>
                    <a:pt x="414" y="69"/>
                    <a:pt x="414" y="69"/>
                  </a:cubicBezTo>
                  <a:cubicBezTo>
                    <a:pt x="414" y="53"/>
                    <a:pt x="414" y="53"/>
                    <a:pt x="414" y="53"/>
                  </a:cubicBezTo>
                  <a:cubicBezTo>
                    <a:pt x="402" y="33"/>
                    <a:pt x="402" y="33"/>
                    <a:pt x="402" y="33"/>
                  </a:cubicBezTo>
                  <a:cubicBezTo>
                    <a:pt x="402" y="16"/>
                    <a:pt x="402" y="16"/>
                    <a:pt x="402" y="16"/>
                  </a:cubicBezTo>
                  <a:lnTo>
                    <a:pt x="398"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0305" tIns="45153" rIns="90305" bIns="45153" numCol="1" anchor="t" anchorCtr="0" compatLnSpc="1"/>
            <a:lstStyle/>
            <a:p>
              <a:endParaRPr lang="zh-HK" altLang="en-US" sz="1875"/>
            </a:p>
          </p:txBody>
        </p:sp>
        <p:sp>
          <p:nvSpPr>
            <p:cNvPr id="46" name="Freeform 14"/>
            <p:cNvSpPr/>
            <p:nvPr/>
          </p:nvSpPr>
          <p:spPr bwMode="auto">
            <a:xfrm>
              <a:off x="5070983" y="4570679"/>
              <a:ext cx="665669" cy="509041"/>
            </a:xfrm>
            <a:custGeom>
              <a:avLst/>
              <a:gdLst>
                <a:gd name="T0" fmla="*/ 533 w 662"/>
                <a:gd name="T1" fmla="*/ 16 h 506"/>
                <a:gd name="T2" fmla="*/ 496 w 662"/>
                <a:gd name="T3" fmla="*/ 48 h 506"/>
                <a:gd name="T4" fmla="*/ 454 w 662"/>
                <a:gd name="T5" fmla="*/ 58 h 506"/>
                <a:gd name="T6" fmla="*/ 426 w 662"/>
                <a:gd name="T7" fmla="*/ 56 h 506"/>
                <a:gd name="T8" fmla="*/ 424 w 662"/>
                <a:gd name="T9" fmla="*/ 57 h 506"/>
                <a:gd name="T10" fmla="*/ 390 w 662"/>
                <a:gd name="T11" fmla="*/ 69 h 506"/>
                <a:gd name="T12" fmla="*/ 361 w 662"/>
                <a:gd name="T13" fmla="*/ 86 h 506"/>
                <a:gd name="T14" fmla="*/ 335 w 662"/>
                <a:gd name="T15" fmla="*/ 107 h 506"/>
                <a:gd name="T16" fmla="*/ 317 w 662"/>
                <a:gd name="T17" fmla="*/ 126 h 506"/>
                <a:gd name="T18" fmla="*/ 312 w 662"/>
                <a:gd name="T19" fmla="*/ 136 h 506"/>
                <a:gd name="T20" fmla="*/ 271 w 662"/>
                <a:gd name="T21" fmla="*/ 128 h 506"/>
                <a:gd name="T22" fmla="*/ 224 w 662"/>
                <a:gd name="T23" fmla="*/ 106 h 506"/>
                <a:gd name="T24" fmla="*/ 212 w 662"/>
                <a:gd name="T25" fmla="*/ 121 h 506"/>
                <a:gd name="T26" fmla="*/ 196 w 662"/>
                <a:gd name="T27" fmla="*/ 135 h 506"/>
                <a:gd name="T28" fmla="*/ 166 w 662"/>
                <a:gd name="T29" fmla="*/ 153 h 506"/>
                <a:gd name="T30" fmla="*/ 135 w 662"/>
                <a:gd name="T31" fmla="*/ 178 h 506"/>
                <a:gd name="T32" fmla="*/ 60 w 662"/>
                <a:gd name="T33" fmla="*/ 166 h 506"/>
                <a:gd name="T34" fmla="*/ 26 w 662"/>
                <a:gd name="T35" fmla="*/ 172 h 506"/>
                <a:gd name="T36" fmla="*/ 2 w 662"/>
                <a:gd name="T37" fmla="*/ 183 h 506"/>
                <a:gd name="T38" fmla="*/ 5 w 662"/>
                <a:gd name="T39" fmla="*/ 209 h 506"/>
                <a:gd name="T40" fmla="*/ 55 w 662"/>
                <a:gd name="T41" fmla="*/ 210 h 506"/>
                <a:gd name="T42" fmla="*/ 62 w 662"/>
                <a:gd name="T43" fmla="*/ 248 h 506"/>
                <a:gd name="T44" fmla="*/ 100 w 662"/>
                <a:gd name="T45" fmla="*/ 243 h 506"/>
                <a:gd name="T46" fmla="*/ 132 w 662"/>
                <a:gd name="T47" fmla="*/ 236 h 506"/>
                <a:gd name="T48" fmla="*/ 142 w 662"/>
                <a:gd name="T49" fmla="*/ 285 h 506"/>
                <a:gd name="T50" fmla="*/ 122 w 662"/>
                <a:gd name="T51" fmla="*/ 308 h 506"/>
                <a:gd name="T52" fmla="*/ 92 w 662"/>
                <a:gd name="T53" fmla="*/ 328 h 506"/>
                <a:gd name="T54" fmla="*/ 142 w 662"/>
                <a:gd name="T55" fmla="*/ 340 h 506"/>
                <a:gd name="T56" fmla="*/ 161 w 662"/>
                <a:gd name="T57" fmla="*/ 352 h 506"/>
                <a:gd name="T58" fmla="*/ 203 w 662"/>
                <a:gd name="T59" fmla="*/ 376 h 506"/>
                <a:gd name="T60" fmla="*/ 186 w 662"/>
                <a:gd name="T61" fmla="*/ 396 h 506"/>
                <a:gd name="T62" fmla="*/ 258 w 662"/>
                <a:gd name="T63" fmla="*/ 472 h 506"/>
                <a:gd name="T64" fmla="*/ 284 w 662"/>
                <a:gd name="T65" fmla="*/ 459 h 506"/>
                <a:gd name="T66" fmla="*/ 324 w 662"/>
                <a:gd name="T67" fmla="*/ 488 h 506"/>
                <a:gd name="T68" fmla="*/ 336 w 662"/>
                <a:gd name="T69" fmla="*/ 474 h 506"/>
                <a:gd name="T70" fmla="*/ 358 w 662"/>
                <a:gd name="T71" fmla="*/ 477 h 506"/>
                <a:gd name="T72" fmla="*/ 409 w 662"/>
                <a:gd name="T73" fmla="*/ 489 h 506"/>
                <a:gd name="T74" fmla="*/ 414 w 662"/>
                <a:gd name="T75" fmla="*/ 492 h 506"/>
                <a:gd name="T76" fmla="*/ 457 w 662"/>
                <a:gd name="T77" fmla="*/ 457 h 506"/>
                <a:gd name="T78" fmla="*/ 472 w 662"/>
                <a:gd name="T79" fmla="*/ 472 h 506"/>
                <a:gd name="T80" fmla="*/ 483 w 662"/>
                <a:gd name="T81" fmla="*/ 449 h 506"/>
                <a:gd name="T82" fmla="*/ 523 w 662"/>
                <a:gd name="T83" fmla="*/ 403 h 506"/>
                <a:gd name="T84" fmla="*/ 548 w 662"/>
                <a:gd name="T85" fmla="*/ 407 h 506"/>
                <a:gd name="T86" fmla="*/ 543 w 662"/>
                <a:gd name="T87" fmla="*/ 378 h 506"/>
                <a:gd name="T88" fmla="*/ 548 w 662"/>
                <a:gd name="T89" fmla="*/ 363 h 506"/>
                <a:gd name="T90" fmla="*/ 604 w 662"/>
                <a:gd name="T91" fmla="*/ 333 h 506"/>
                <a:gd name="T92" fmla="*/ 602 w 662"/>
                <a:gd name="T93" fmla="*/ 303 h 506"/>
                <a:gd name="T94" fmla="*/ 614 w 662"/>
                <a:gd name="T95" fmla="*/ 278 h 506"/>
                <a:gd name="T96" fmla="*/ 632 w 662"/>
                <a:gd name="T97" fmla="*/ 238 h 506"/>
                <a:gd name="T98" fmla="*/ 655 w 662"/>
                <a:gd name="T99" fmla="*/ 206 h 506"/>
                <a:gd name="T100" fmla="*/ 656 w 662"/>
                <a:gd name="T101" fmla="*/ 177 h 506"/>
                <a:gd name="T102" fmla="*/ 655 w 662"/>
                <a:gd name="T103" fmla="*/ 159 h 506"/>
                <a:gd name="T104" fmla="*/ 599 w 662"/>
                <a:gd name="T105" fmla="*/ 162 h 506"/>
                <a:gd name="T106" fmla="*/ 584 w 662"/>
                <a:gd name="T107" fmla="*/ 135 h 506"/>
                <a:gd name="T108" fmla="*/ 556 w 662"/>
                <a:gd name="T109" fmla="*/ 134 h 506"/>
                <a:gd name="T110" fmla="*/ 586 w 662"/>
                <a:gd name="T111" fmla="*/ 77 h 506"/>
                <a:gd name="T112" fmla="*/ 583 w 662"/>
                <a:gd name="T113" fmla="*/ 38 h 506"/>
                <a:gd name="T114" fmla="*/ 574 w 662"/>
                <a:gd name="T115" fmla="*/ 0 h 506"/>
                <a:gd name="T116" fmla="*/ 549 w 662"/>
                <a:gd name="T117" fmla="*/ 13 h 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62" h="506">
                  <a:moveTo>
                    <a:pt x="530" y="13"/>
                  </a:moveTo>
                  <a:cubicBezTo>
                    <a:pt x="531" y="14"/>
                    <a:pt x="531" y="14"/>
                    <a:pt x="531" y="14"/>
                  </a:cubicBezTo>
                  <a:cubicBezTo>
                    <a:pt x="533" y="16"/>
                    <a:pt x="533" y="16"/>
                    <a:pt x="533" y="16"/>
                  </a:cubicBezTo>
                  <a:cubicBezTo>
                    <a:pt x="519" y="37"/>
                    <a:pt x="519" y="37"/>
                    <a:pt x="519" y="37"/>
                  </a:cubicBezTo>
                  <a:cubicBezTo>
                    <a:pt x="514" y="43"/>
                    <a:pt x="507" y="48"/>
                    <a:pt x="498" y="48"/>
                  </a:cubicBezTo>
                  <a:cubicBezTo>
                    <a:pt x="496" y="48"/>
                    <a:pt x="496" y="48"/>
                    <a:pt x="496" y="48"/>
                  </a:cubicBezTo>
                  <a:cubicBezTo>
                    <a:pt x="486" y="41"/>
                    <a:pt x="486" y="41"/>
                    <a:pt x="486" y="41"/>
                  </a:cubicBezTo>
                  <a:cubicBezTo>
                    <a:pt x="475" y="42"/>
                    <a:pt x="475" y="42"/>
                    <a:pt x="475" y="42"/>
                  </a:cubicBezTo>
                  <a:cubicBezTo>
                    <a:pt x="454" y="58"/>
                    <a:pt x="454" y="58"/>
                    <a:pt x="454" y="58"/>
                  </a:cubicBezTo>
                  <a:cubicBezTo>
                    <a:pt x="449" y="60"/>
                    <a:pt x="442" y="55"/>
                    <a:pt x="433" y="42"/>
                  </a:cubicBezTo>
                  <a:cubicBezTo>
                    <a:pt x="427" y="56"/>
                    <a:pt x="427" y="56"/>
                    <a:pt x="427" y="56"/>
                  </a:cubicBezTo>
                  <a:cubicBezTo>
                    <a:pt x="426" y="56"/>
                    <a:pt x="426" y="56"/>
                    <a:pt x="426" y="56"/>
                  </a:cubicBezTo>
                  <a:cubicBezTo>
                    <a:pt x="426" y="56"/>
                    <a:pt x="426" y="56"/>
                    <a:pt x="426" y="56"/>
                  </a:cubicBezTo>
                  <a:cubicBezTo>
                    <a:pt x="424" y="57"/>
                    <a:pt x="424" y="57"/>
                    <a:pt x="424" y="57"/>
                  </a:cubicBezTo>
                  <a:cubicBezTo>
                    <a:pt x="424" y="57"/>
                    <a:pt x="424" y="57"/>
                    <a:pt x="424" y="57"/>
                  </a:cubicBezTo>
                  <a:cubicBezTo>
                    <a:pt x="417" y="64"/>
                    <a:pt x="417" y="64"/>
                    <a:pt x="417" y="64"/>
                  </a:cubicBezTo>
                  <a:cubicBezTo>
                    <a:pt x="403" y="64"/>
                    <a:pt x="403" y="64"/>
                    <a:pt x="403" y="64"/>
                  </a:cubicBezTo>
                  <a:cubicBezTo>
                    <a:pt x="390" y="69"/>
                    <a:pt x="390" y="69"/>
                    <a:pt x="390" y="69"/>
                  </a:cubicBezTo>
                  <a:cubicBezTo>
                    <a:pt x="373" y="81"/>
                    <a:pt x="373" y="81"/>
                    <a:pt x="373" y="81"/>
                  </a:cubicBezTo>
                  <a:cubicBezTo>
                    <a:pt x="367" y="81"/>
                    <a:pt x="367" y="81"/>
                    <a:pt x="367" y="81"/>
                  </a:cubicBezTo>
                  <a:cubicBezTo>
                    <a:pt x="361" y="86"/>
                    <a:pt x="361" y="86"/>
                    <a:pt x="361" y="86"/>
                  </a:cubicBezTo>
                  <a:cubicBezTo>
                    <a:pt x="356" y="91"/>
                    <a:pt x="354" y="95"/>
                    <a:pt x="357" y="99"/>
                  </a:cubicBezTo>
                  <a:cubicBezTo>
                    <a:pt x="364" y="110"/>
                    <a:pt x="364" y="110"/>
                    <a:pt x="364" y="110"/>
                  </a:cubicBezTo>
                  <a:cubicBezTo>
                    <a:pt x="335" y="107"/>
                    <a:pt x="335" y="107"/>
                    <a:pt x="335" y="107"/>
                  </a:cubicBezTo>
                  <a:cubicBezTo>
                    <a:pt x="319" y="119"/>
                    <a:pt x="319" y="119"/>
                    <a:pt x="319" y="119"/>
                  </a:cubicBezTo>
                  <a:cubicBezTo>
                    <a:pt x="317" y="125"/>
                    <a:pt x="317" y="125"/>
                    <a:pt x="317" y="125"/>
                  </a:cubicBezTo>
                  <a:cubicBezTo>
                    <a:pt x="317" y="126"/>
                    <a:pt x="317" y="126"/>
                    <a:pt x="317" y="126"/>
                  </a:cubicBezTo>
                  <a:cubicBezTo>
                    <a:pt x="314" y="134"/>
                    <a:pt x="314" y="134"/>
                    <a:pt x="314" y="134"/>
                  </a:cubicBezTo>
                  <a:cubicBezTo>
                    <a:pt x="313" y="135"/>
                    <a:pt x="313" y="135"/>
                    <a:pt x="313" y="135"/>
                  </a:cubicBezTo>
                  <a:cubicBezTo>
                    <a:pt x="312" y="136"/>
                    <a:pt x="312" y="136"/>
                    <a:pt x="312" y="136"/>
                  </a:cubicBezTo>
                  <a:cubicBezTo>
                    <a:pt x="297" y="136"/>
                    <a:pt x="297" y="136"/>
                    <a:pt x="297" y="136"/>
                  </a:cubicBezTo>
                  <a:cubicBezTo>
                    <a:pt x="278" y="129"/>
                    <a:pt x="278" y="129"/>
                    <a:pt x="278" y="129"/>
                  </a:cubicBezTo>
                  <a:cubicBezTo>
                    <a:pt x="271" y="128"/>
                    <a:pt x="271" y="128"/>
                    <a:pt x="271" y="128"/>
                  </a:cubicBezTo>
                  <a:cubicBezTo>
                    <a:pt x="257" y="130"/>
                    <a:pt x="257" y="130"/>
                    <a:pt x="257" y="130"/>
                  </a:cubicBezTo>
                  <a:cubicBezTo>
                    <a:pt x="250" y="130"/>
                    <a:pt x="243" y="122"/>
                    <a:pt x="237" y="111"/>
                  </a:cubicBezTo>
                  <a:cubicBezTo>
                    <a:pt x="224" y="106"/>
                    <a:pt x="224" y="106"/>
                    <a:pt x="224" y="106"/>
                  </a:cubicBezTo>
                  <a:cubicBezTo>
                    <a:pt x="213" y="121"/>
                    <a:pt x="213" y="121"/>
                    <a:pt x="213" y="121"/>
                  </a:cubicBezTo>
                  <a:cubicBezTo>
                    <a:pt x="213" y="121"/>
                    <a:pt x="213" y="121"/>
                    <a:pt x="213" y="121"/>
                  </a:cubicBezTo>
                  <a:cubicBezTo>
                    <a:pt x="212" y="121"/>
                    <a:pt x="212" y="121"/>
                    <a:pt x="212" y="121"/>
                  </a:cubicBezTo>
                  <a:cubicBezTo>
                    <a:pt x="198" y="134"/>
                    <a:pt x="198" y="134"/>
                    <a:pt x="198" y="134"/>
                  </a:cubicBezTo>
                  <a:cubicBezTo>
                    <a:pt x="196" y="134"/>
                    <a:pt x="196" y="134"/>
                    <a:pt x="196" y="134"/>
                  </a:cubicBezTo>
                  <a:cubicBezTo>
                    <a:pt x="196" y="135"/>
                    <a:pt x="196" y="135"/>
                    <a:pt x="196" y="135"/>
                  </a:cubicBezTo>
                  <a:cubicBezTo>
                    <a:pt x="194" y="135"/>
                    <a:pt x="194" y="135"/>
                    <a:pt x="194" y="135"/>
                  </a:cubicBezTo>
                  <a:cubicBezTo>
                    <a:pt x="183" y="138"/>
                    <a:pt x="183" y="138"/>
                    <a:pt x="183" y="138"/>
                  </a:cubicBezTo>
                  <a:cubicBezTo>
                    <a:pt x="166" y="153"/>
                    <a:pt x="166" y="153"/>
                    <a:pt x="166" y="153"/>
                  </a:cubicBezTo>
                  <a:cubicBezTo>
                    <a:pt x="166" y="153"/>
                    <a:pt x="166" y="153"/>
                    <a:pt x="166" y="153"/>
                  </a:cubicBezTo>
                  <a:cubicBezTo>
                    <a:pt x="148" y="162"/>
                    <a:pt x="148" y="162"/>
                    <a:pt x="148" y="162"/>
                  </a:cubicBezTo>
                  <a:cubicBezTo>
                    <a:pt x="135" y="178"/>
                    <a:pt x="135" y="178"/>
                    <a:pt x="135" y="178"/>
                  </a:cubicBezTo>
                  <a:cubicBezTo>
                    <a:pt x="93" y="178"/>
                    <a:pt x="93" y="178"/>
                    <a:pt x="93" y="178"/>
                  </a:cubicBezTo>
                  <a:cubicBezTo>
                    <a:pt x="93" y="178"/>
                    <a:pt x="93" y="178"/>
                    <a:pt x="93" y="178"/>
                  </a:cubicBezTo>
                  <a:cubicBezTo>
                    <a:pt x="60" y="166"/>
                    <a:pt x="60" y="166"/>
                    <a:pt x="60" y="166"/>
                  </a:cubicBezTo>
                  <a:cubicBezTo>
                    <a:pt x="42" y="164"/>
                    <a:pt x="42" y="164"/>
                    <a:pt x="42" y="164"/>
                  </a:cubicBezTo>
                  <a:cubicBezTo>
                    <a:pt x="27" y="172"/>
                    <a:pt x="27" y="172"/>
                    <a:pt x="27" y="172"/>
                  </a:cubicBezTo>
                  <a:cubicBezTo>
                    <a:pt x="26" y="172"/>
                    <a:pt x="26" y="172"/>
                    <a:pt x="26" y="172"/>
                  </a:cubicBezTo>
                  <a:cubicBezTo>
                    <a:pt x="26" y="172"/>
                    <a:pt x="26" y="172"/>
                    <a:pt x="26" y="172"/>
                  </a:cubicBezTo>
                  <a:cubicBezTo>
                    <a:pt x="15" y="176"/>
                    <a:pt x="15" y="176"/>
                    <a:pt x="15" y="176"/>
                  </a:cubicBezTo>
                  <a:cubicBezTo>
                    <a:pt x="10" y="178"/>
                    <a:pt x="5" y="182"/>
                    <a:pt x="2" y="183"/>
                  </a:cubicBezTo>
                  <a:cubicBezTo>
                    <a:pt x="0" y="188"/>
                    <a:pt x="0" y="188"/>
                    <a:pt x="0" y="188"/>
                  </a:cubicBezTo>
                  <a:cubicBezTo>
                    <a:pt x="0" y="201"/>
                    <a:pt x="0" y="201"/>
                    <a:pt x="0" y="201"/>
                  </a:cubicBezTo>
                  <a:cubicBezTo>
                    <a:pt x="5" y="209"/>
                    <a:pt x="5" y="209"/>
                    <a:pt x="5" y="209"/>
                  </a:cubicBezTo>
                  <a:cubicBezTo>
                    <a:pt x="31" y="201"/>
                    <a:pt x="31" y="201"/>
                    <a:pt x="31" y="201"/>
                  </a:cubicBezTo>
                  <a:cubicBezTo>
                    <a:pt x="36" y="201"/>
                    <a:pt x="43" y="204"/>
                    <a:pt x="53" y="209"/>
                  </a:cubicBezTo>
                  <a:cubicBezTo>
                    <a:pt x="55" y="210"/>
                    <a:pt x="55" y="210"/>
                    <a:pt x="55" y="210"/>
                  </a:cubicBezTo>
                  <a:cubicBezTo>
                    <a:pt x="56" y="211"/>
                    <a:pt x="56" y="211"/>
                    <a:pt x="56" y="211"/>
                  </a:cubicBezTo>
                  <a:cubicBezTo>
                    <a:pt x="57" y="247"/>
                    <a:pt x="57" y="247"/>
                    <a:pt x="57" y="247"/>
                  </a:cubicBezTo>
                  <a:cubicBezTo>
                    <a:pt x="62" y="248"/>
                    <a:pt x="62" y="248"/>
                    <a:pt x="62" y="248"/>
                  </a:cubicBezTo>
                  <a:cubicBezTo>
                    <a:pt x="85" y="248"/>
                    <a:pt x="85" y="248"/>
                    <a:pt x="85" y="248"/>
                  </a:cubicBezTo>
                  <a:cubicBezTo>
                    <a:pt x="98" y="245"/>
                    <a:pt x="98" y="245"/>
                    <a:pt x="98" y="245"/>
                  </a:cubicBezTo>
                  <a:cubicBezTo>
                    <a:pt x="100" y="243"/>
                    <a:pt x="100" y="243"/>
                    <a:pt x="100" y="243"/>
                  </a:cubicBezTo>
                  <a:cubicBezTo>
                    <a:pt x="109" y="239"/>
                    <a:pt x="116" y="235"/>
                    <a:pt x="126" y="234"/>
                  </a:cubicBezTo>
                  <a:cubicBezTo>
                    <a:pt x="130" y="233"/>
                    <a:pt x="130" y="233"/>
                    <a:pt x="130" y="233"/>
                  </a:cubicBezTo>
                  <a:cubicBezTo>
                    <a:pt x="132" y="236"/>
                    <a:pt x="132" y="236"/>
                    <a:pt x="132" y="236"/>
                  </a:cubicBezTo>
                  <a:cubicBezTo>
                    <a:pt x="138" y="249"/>
                    <a:pt x="138" y="249"/>
                    <a:pt x="138" y="249"/>
                  </a:cubicBezTo>
                  <a:cubicBezTo>
                    <a:pt x="138" y="250"/>
                    <a:pt x="138" y="250"/>
                    <a:pt x="138" y="250"/>
                  </a:cubicBezTo>
                  <a:cubicBezTo>
                    <a:pt x="142" y="285"/>
                    <a:pt x="142" y="285"/>
                    <a:pt x="142" y="285"/>
                  </a:cubicBezTo>
                  <a:cubicBezTo>
                    <a:pt x="142" y="288"/>
                    <a:pt x="142" y="288"/>
                    <a:pt x="142" y="288"/>
                  </a:cubicBezTo>
                  <a:cubicBezTo>
                    <a:pt x="123" y="308"/>
                    <a:pt x="123" y="308"/>
                    <a:pt x="123" y="308"/>
                  </a:cubicBezTo>
                  <a:cubicBezTo>
                    <a:pt x="122" y="308"/>
                    <a:pt x="122" y="308"/>
                    <a:pt x="122" y="308"/>
                  </a:cubicBezTo>
                  <a:cubicBezTo>
                    <a:pt x="122" y="309"/>
                    <a:pt x="122" y="309"/>
                    <a:pt x="122" y="309"/>
                  </a:cubicBezTo>
                  <a:cubicBezTo>
                    <a:pt x="99" y="320"/>
                    <a:pt x="99" y="320"/>
                    <a:pt x="99" y="320"/>
                  </a:cubicBezTo>
                  <a:cubicBezTo>
                    <a:pt x="92" y="328"/>
                    <a:pt x="92" y="328"/>
                    <a:pt x="92" y="328"/>
                  </a:cubicBezTo>
                  <a:cubicBezTo>
                    <a:pt x="95" y="335"/>
                    <a:pt x="95" y="335"/>
                    <a:pt x="95" y="335"/>
                  </a:cubicBezTo>
                  <a:cubicBezTo>
                    <a:pt x="141" y="339"/>
                    <a:pt x="141" y="339"/>
                    <a:pt x="141" y="339"/>
                  </a:cubicBezTo>
                  <a:cubicBezTo>
                    <a:pt x="142" y="340"/>
                    <a:pt x="142" y="340"/>
                    <a:pt x="142" y="340"/>
                  </a:cubicBezTo>
                  <a:cubicBezTo>
                    <a:pt x="142" y="340"/>
                    <a:pt x="142" y="340"/>
                    <a:pt x="142" y="340"/>
                  </a:cubicBezTo>
                  <a:cubicBezTo>
                    <a:pt x="143" y="341"/>
                    <a:pt x="143" y="341"/>
                    <a:pt x="143" y="341"/>
                  </a:cubicBezTo>
                  <a:cubicBezTo>
                    <a:pt x="161" y="352"/>
                    <a:pt x="161" y="352"/>
                    <a:pt x="161" y="352"/>
                  </a:cubicBezTo>
                  <a:cubicBezTo>
                    <a:pt x="201" y="350"/>
                    <a:pt x="201" y="350"/>
                    <a:pt x="201" y="350"/>
                  </a:cubicBezTo>
                  <a:cubicBezTo>
                    <a:pt x="201" y="356"/>
                    <a:pt x="201" y="356"/>
                    <a:pt x="201" y="356"/>
                  </a:cubicBezTo>
                  <a:cubicBezTo>
                    <a:pt x="203" y="376"/>
                    <a:pt x="203" y="376"/>
                    <a:pt x="203" y="376"/>
                  </a:cubicBezTo>
                  <a:cubicBezTo>
                    <a:pt x="203" y="378"/>
                    <a:pt x="203" y="378"/>
                    <a:pt x="203" y="378"/>
                  </a:cubicBezTo>
                  <a:cubicBezTo>
                    <a:pt x="204" y="378"/>
                    <a:pt x="204" y="378"/>
                    <a:pt x="204" y="378"/>
                  </a:cubicBezTo>
                  <a:cubicBezTo>
                    <a:pt x="186" y="396"/>
                    <a:pt x="186" y="396"/>
                    <a:pt x="186" y="396"/>
                  </a:cubicBezTo>
                  <a:cubicBezTo>
                    <a:pt x="184" y="419"/>
                    <a:pt x="188" y="433"/>
                    <a:pt x="198" y="436"/>
                  </a:cubicBezTo>
                  <a:cubicBezTo>
                    <a:pt x="231" y="454"/>
                    <a:pt x="231" y="454"/>
                    <a:pt x="231" y="454"/>
                  </a:cubicBezTo>
                  <a:cubicBezTo>
                    <a:pt x="258" y="472"/>
                    <a:pt x="258" y="472"/>
                    <a:pt x="258" y="472"/>
                  </a:cubicBezTo>
                  <a:cubicBezTo>
                    <a:pt x="280" y="461"/>
                    <a:pt x="280" y="461"/>
                    <a:pt x="280" y="461"/>
                  </a:cubicBezTo>
                  <a:cubicBezTo>
                    <a:pt x="282" y="460"/>
                    <a:pt x="282" y="460"/>
                    <a:pt x="282" y="460"/>
                  </a:cubicBezTo>
                  <a:cubicBezTo>
                    <a:pt x="284" y="459"/>
                    <a:pt x="284" y="459"/>
                    <a:pt x="284" y="459"/>
                  </a:cubicBezTo>
                  <a:cubicBezTo>
                    <a:pt x="285" y="460"/>
                    <a:pt x="285" y="460"/>
                    <a:pt x="285" y="460"/>
                  </a:cubicBezTo>
                  <a:cubicBezTo>
                    <a:pt x="319" y="486"/>
                    <a:pt x="319" y="486"/>
                    <a:pt x="319" y="486"/>
                  </a:cubicBezTo>
                  <a:cubicBezTo>
                    <a:pt x="324" y="488"/>
                    <a:pt x="324" y="488"/>
                    <a:pt x="324" y="488"/>
                  </a:cubicBezTo>
                  <a:cubicBezTo>
                    <a:pt x="333" y="477"/>
                    <a:pt x="333" y="477"/>
                    <a:pt x="333" y="477"/>
                  </a:cubicBezTo>
                  <a:cubicBezTo>
                    <a:pt x="335" y="475"/>
                    <a:pt x="335" y="475"/>
                    <a:pt x="335" y="475"/>
                  </a:cubicBezTo>
                  <a:cubicBezTo>
                    <a:pt x="336" y="474"/>
                    <a:pt x="336" y="474"/>
                    <a:pt x="336" y="474"/>
                  </a:cubicBezTo>
                  <a:cubicBezTo>
                    <a:pt x="337" y="474"/>
                    <a:pt x="337" y="474"/>
                    <a:pt x="337" y="474"/>
                  </a:cubicBezTo>
                  <a:cubicBezTo>
                    <a:pt x="338" y="474"/>
                    <a:pt x="338" y="474"/>
                    <a:pt x="338" y="474"/>
                  </a:cubicBezTo>
                  <a:cubicBezTo>
                    <a:pt x="358" y="477"/>
                    <a:pt x="358" y="477"/>
                    <a:pt x="358" y="477"/>
                  </a:cubicBezTo>
                  <a:cubicBezTo>
                    <a:pt x="362" y="442"/>
                    <a:pt x="362" y="442"/>
                    <a:pt x="362" y="442"/>
                  </a:cubicBezTo>
                  <a:cubicBezTo>
                    <a:pt x="388" y="488"/>
                    <a:pt x="388" y="488"/>
                    <a:pt x="388" y="488"/>
                  </a:cubicBezTo>
                  <a:cubicBezTo>
                    <a:pt x="409" y="489"/>
                    <a:pt x="409" y="489"/>
                    <a:pt x="409" y="489"/>
                  </a:cubicBezTo>
                  <a:cubicBezTo>
                    <a:pt x="412" y="490"/>
                    <a:pt x="412" y="490"/>
                    <a:pt x="412" y="490"/>
                  </a:cubicBezTo>
                  <a:cubicBezTo>
                    <a:pt x="414" y="490"/>
                    <a:pt x="414" y="490"/>
                    <a:pt x="414" y="490"/>
                  </a:cubicBezTo>
                  <a:cubicBezTo>
                    <a:pt x="414" y="492"/>
                    <a:pt x="414" y="492"/>
                    <a:pt x="414" y="492"/>
                  </a:cubicBezTo>
                  <a:cubicBezTo>
                    <a:pt x="414" y="506"/>
                    <a:pt x="414" y="506"/>
                    <a:pt x="414" y="506"/>
                  </a:cubicBezTo>
                  <a:cubicBezTo>
                    <a:pt x="422" y="503"/>
                    <a:pt x="422" y="503"/>
                    <a:pt x="422" y="503"/>
                  </a:cubicBezTo>
                  <a:cubicBezTo>
                    <a:pt x="457" y="457"/>
                    <a:pt x="457" y="457"/>
                    <a:pt x="457" y="457"/>
                  </a:cubicBezTo>
                  <a:cubicBezTo>
                    <a:pt x="472" y="479"/>
                    <a:pt x="472" y="479"/>
                    <a:pt x="472" y="479"/>
                  </a:cubicBezTo>
                  <a:cubicBezTo>
                    <a:pt x="472" y="472"/>
                    <a:pt x="472" y="472"/>
                    <a:pt x="472" y="472"/>
                  </a:cubicBezTo>
                  <a:cubicBezTo>
                    <a:pt x="472" y="472"/>
                    <a:pt x="472" y="472"/>
                    <a:pt x="472" y="472"/>
                  </a:cubicBezTo>
                  <a:cubicBezTo>
                    <a:pt x="472" y="471"/>
                    <a:pt x="472" y="471"/>
                    <a:pt x="472" y="471"/>
                  </a:cubicBezTo>
                  <a:cubicBezTo>
                    <a:pt x="472" y="470"/>
                    <a:pt x="472" y="470"/>
                    <a:pt x="472" y="470"/>
                  </a:cubicBezTo>
                  <a:cubicBezTo>
                    <a:pt x="483" y="449"/>
                    <a:pt x="483" y="449"/>
                    <a:pt x="483" y="449"/>
                  </a:cubicBezTo>
                  <a:cubicBezTo>
                    <a:pt x="492" y="433"/>
                    <a:pt x="492" y="433"/>
                    <a:pt x="492" y="433"/>
                  </a:cubicBezTo>
                  <a:cubicBezTo>
                    <a:pt x="518" y="433"/>
                    <a:pt x="518" y="433"/>
                    <a:pt x="518" y="433"/>
                  </a:cubicBezTo>
                  <a:cubicBezTo>
                    <a:pt x="523" y="403"/>
                    <a:pt x="523" y="403"/>
                    <a:pt x="523" y="403"/>
                  </a:cubicBezTo>
                  <a:cubicBezTo>
                    <a:pt x="526" y="403"/>
                    <a:pt x="526" y="403"/>
                    <a:pt x="526" y="403"/>
                  </a:cubicBezTo>
                  <a:cubicBezTo>
                    <a:pt x="528" y="404"/>
                    <a:pt x="528" y="404"/>
                    <a:pt x="528" y="404"/>
                  </a:cubicBezTo>
                  <a:cubicBezTo>
                    <a:pt x="548" y="407"/>
                    <a:pt x="548" y="407"/>
                    <a:pt x="548" y="407"/>
                  </a:cubicBezTo>
                  <a:cubicBezTo>
                    <a:pt x="550" y="397"/>
                    <a:pt x="550" y="397"/>
                    <a:pt x="550" y="397"/>
                  </a:cubicBezTo>
                  <a:cubicBezTo>
                    <a:pt x="543" y="380"/>
                    <a:pt x="543" y="380"/>
                    <a:pt x="543" y="380"/>
                  </a:cubicBezTo>
                  <a:cubicBezTo>
                    <a:pt x="543" y="378"/>
                    <a:pt x="543" y="378"/>
                    <a:pt x="543" y="378"/>
                  </a:cubicBezTo>
                  <a:cubicBezTo>
                    <a:pt x="547" y="366"/>
                    <a:pt x="547" y="366"/>
                    <a:pt x="547" y="366"/>
                  </a:cubicBezTo>
                  <a:cubicBezTo>
                    <a:pt x="547" y="364"/>
                    <a:pt x="547" y="364"/>
                    <a:pt x="547" y="364"/>
                  </a:cubicBezTo>
                  <a:cubicBezTo>
                    <a:pt x="548" y="363"/>
                    <a:pt x="548" y="363"/>
                    <a:pt x="548" y="363"/>
                  </a:cubicBezTo>
                  <a:cubicBezTo>
                    <a:pt x="549" y="363"/>
                    <a:pt x="549" y="363"/>
                    <a:pt x="549" y="363"/>
                  </a:cubicBezTo>
                  <a:cubicBezTo>
                    <a:pt x="549" y="362"/>
                    <a:pt x="549" y="362"/>
                    <a:pt x="549" y="362"/>
                  </a:cubicBezTo>
                  <a:cubicBezTo>
                    <a:pt x="604" y="333"/>
                    <a:pt x="604" y="333"/>
                    <a:pt x="604" y="333"/>
                  </a:cubicBezTo>
                  <a:cubicBezTo>
                    <a:pt x="602" y="304"/>
                    <a:pt x="602" y="304"/>
                    <a:pt x="602" y="304"/>
                  </a:cubicBezTo>
                  <a:cubicBezTo>
                    <a:pt x="602" y="304"/>
                    <a:pt x="602" y="304"/>
                    <a:pt x="602" y="304"/>
                  </a:cubicBezTo>
                  <a:cubicBezTo>
                    <a:pt x="602" y="303"/>
                    <a:pt x="602" y="303"/>
                    <a:pt x="602" y="303"/>
                  </a:cubicBezTo>
                  <a:cubicBezTo>
                    <a:pt x="612" y="282"/>
                    <a:pt x="612" y="282"/>
                    <a:pt x="612" y="282"/>
                  </a:cubicBezTo>
                  <a:cubicBezTo>
                    <a:pt x="614" y="278"/>
                    <a:pt x="614" y="278"/>
                    <a:pt x="614" y="278"/>
                  </a:cubicBezTo>
                  <a:cubicBezTo>
                    <a:pt x="614" y="278"/>
                    <a:pt x="614" y="278"/>
                    <a:pt x="614" y="278"/>
                  </a:cubicBezTo>
                  <a:cubicBezTo>
                    <a:pt x="631" y="239"/>
                    <a:pt x="631" y="239"/>
                    <a:pt x="631" y="239"/>
                  </a:cubicBezTo>
                  <a:cubicBezTo>
                    <a:pt x="632" y="238"/>
                    <a:pt x="632" y="238"/>
                    <a:pt x="632" y="238"/>
                  </a:cubicBezTo>
                  <a:cubicBezTo>
                    <a:pt x="632" y="238"/>
                    <a:pt x="632" y="238"/>
                    <a:pt x="632" y="238"/>
                  </a:cubicBezTo>
                  <a:cubicBezTo>
                    <a:pt x="646" y="224"/>
                    <a:pt x="646" y="224"/>
                    <a:pt x="646" y="224"/>
                  </a:cubicBezTo>
                  <a:cubicBezTo>
                    <a:pt x="655" y="208"/>
                    <a:pt x="655" y="208"/>
                    <a:pt x="655" y="208"/>
                  </a:cubicBezTo>
                  <a:cubicBezTo>
                    <a:pt x="655" y="206"/>
                    <a:pt x="655" y="206"/>
                    <a:pt x="655" y="206"/>
                  </a:cubicBezTo>
                  <a:cubicBezTo>
                    <a:pt x="655" y="206"/>
                    <a:pt x="655" y="206"/>
                    <a:pt x="655" y="206"/>
                  </a:cubicBezTo>
                  <a:cubicBezTo>
                    <a:pt x="662" y="193"/>
                    <a:pt x="662" y="193"/>
                    <a:pt x="662" y="193"/>
                  </a:cubicBezTo>
                  <a:cubicBezTo>
                    <a:pt x="656" y="177"/>
                    <a:pt x="656" y="177"/>
                    <a:pt x="656" y="177"/>
                  </a:cubicBezTo>
                  <a:cubicBezTo>
                    <a:pt x="656" y="176"/>
                    <a:pt x="656" y="176"/>
                    <a:pt x="656" y="176"/>
                  </a:cubicBezTo>
                  <a:cubicBezTo>
                    <a:pt x="655" y="176"/>
                    <a:pt x="655" y="176"/>
                    <a:pt x="655" y="176"/>
                  </a:cubicBezTo>
                  <a:cubicBezTo>
                    <a:pt x="655" y="159"/>
                    <a:pt x="655" y="159"/>
                    <a:pt x="655" y="159"/>
                  </a:cubicBezTo>
                  <a:cubicBezTo>
                    <a:pt x="646" y="159"/>
                    <a:pt x="646" y="159"/>
                    <a:pt x="646" y="159"/>
                  </a:cubicBezTo>
                  <a:cubicBezTo>
                    <a:pt x="630" y="167"/>
                    <a:pt x="630" y="167"/>
                    <a:pt x="630" y="167"/>
                  </a:cubicBezTo>
                  <a:cubicBezTo>
                    <a:pt x="623" y="172"/>
                    <a:pt x="612" y="170"/>
                    <a:pt x="599" y="162"/>
                  </a:cubicBezTo>
                  <a:cubicBezTo>
                    <a:pt x="593" y="157"/>
                    <a:pt x="593" y="147"/>
                    <a:pt x="596" y="131"/>
                  </a:cubicBezTo>
                  <a:cubicBezTo>
                    <a:pt x="588" y="130"/>
                    <a:pt x="588" y="130"/>
                    <a:pt x="588" y="130"/>
                  </a:cubicBezTo>
                  <a:cubicBezTo>
                    <a:pt x="584" y="135"/>
                    <a:pt x="584" y="135"/>
                    <a:pt x="584" y="135"/>
                  </a:cubicBezTo>
                  <a:cubicBezTo>
                    <a:pt x="574" y="146"/>
                    <a:pt x="567" y="152"/>
                    <a:pt x="565" y="152"/>
                  </a:cubicBezTo>
                  <a:cubicBezTo>
                    <a:pt x="563" y="152"/>
                    <a:pt x="562" y="152"/>
                    <a:pt x="560" y="151"/>
                  </a:cubicBezTo>
                  <a:cubicBezTo>
                    <a:pt x="559" y="148"/>
                    <a:pt x="556" y="143"/>
                    <a:pt x="556" y="134"/>
                  </a:cubicBezTo>
                  <a:cubicBezTo>
                    <a:pt x="556" y="125"/>
                    <a:pt x="556" y="118"/>
                    <a:pt x="560" y="116"/>
                  </a:cubicBezTo>
                  <a:cubicBezTo>
                    <a:pt x="562" y="113"/>
                    <a:pt x="564" y="112"/>
                    <a:pt x="566" y="114"/>
                  </a:cubicBezTo>
                  <a:cubicBezTo>
                    <a:pt x="586" y="77"/>
                    <a:pt x="586" y="77"/>
                    <a:pt x="586" y="77"/>
                  </a:cubicBezTo>
                  <a:cubicBezTo>
                    <a:pt x="591" y="63"/>
                    <a:pt x="591" y="63"/>
                    <a:pt x="591" y="63"/>
                  </a:cubicBezTo>
                  <a:cubicBezTo>
                    <a:pt x="594" y="48"/>
                    <a:pt x="594" y="48"/>
                    <a:pt x="594" y="48"/>
                  </a:cubicBezTo>
                  <a:cubicBezTo>
                    <a:pt x="583" y="38"/>
                    <a:pt x="583" y="38"/>
                    <a:pt x="583" y="38"/>
                  </a:cubicBezTo>
                  <a:cubicBezTo>
                    <a:pt x="580" y="35"/>
                    <a:pt x="579" y="28"/>
                    <a:pt x="581" y="17"/>
                  </a:cubicBezTo>
                  <a:cubicBezTo>
                    <a:pt x="581" y="11"/>
                    <a:pt x="581" y="11"/>
                    <a:pt x="581" y="11"/>
                  </a:cubicBezTo>
                  <a:cubicBezTo>
                    <a:pt x="581" y="7"/>
                    <a:pt x="579" y="3"/>
                    <a:pt x="574" y="0"/>
                  </a:cubicBezTo>
                  <a:cubicBezTo>
                    <a:pt x="572" y="0"/>
                    <a:pt x="572" y="0"/>
                    <a:pt x="572" y="0"/>
                  </a:cubicBezTo>
                  <a:cubicBezTo>
                    <a:pt x="571" y="3"/>
                    <a:pt x="571" y="3"/>
                    <a:pt x="571" y="3"/>
                  </a:cubicBezTo>
                  <a:cubicBezTo>
                    <a:pt x="568" y="12"/>
                    <a:pt x="561" y="16"/>
                    <a:pt x="549" y="13"/>
                  </a:cubicBezTo>
                  <a:cubicBezTo>
                    <a:pt x="544" y="11"/>
                    <a:pt x="537" y="11"/>
                    <a:pt x="530"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0305" tIns="45153" rIns="90305" bIns="45153" numCol="1" anchor="t" anchorCtr="0" compatLnSpc="1"/>
            <a:lstStyle/>
            <a:p>
              <a:endParaRPr lang="zh-HK" altLang="en-US" sz="1875"/>
            </a:p>
          </p:txBody>
        </p:sp>
        <p:sp>
          <p:nvSpPr>
            <p:cNvPr id="47" name="Freeform 15"/>
            <p:cNvSpPr/>
            <p:nvPr/>
          </p:nvSpPr>
          <p:spPr bwMode="auto">
            <a:xfrm>
              <a:off x="5164113" y="4012956"/>
              <a:ext cx="376754" cy="383103"/>
            </a:xfrm>
            <a:custGeom>
              <a:avLst/>
              <a:gdLst>
                <a:gd name="T0" fmla="*/ 355 w 374"/>
                <a:gd name="T1" fmla="*/ 43 h 381"/>
                <a:gd name="T2" fmla="*/ 341 w 374"/>
                <a:gd name="T3" fmla="*/ 39 h 381"/>
                <a:gd name="T4" fmla="*/ 329 w 374"/>
                <a:gd name="T5" fmla="*/ 34 h 381"/>
                <a:gd name="T6" fmla="*/ 309 w 374"/>
                <a:gd name="T7" fmla="*/ 37 h 381"/>
                <a:gd name="T8" fmla="*/ 292 w 374"/>
                <a:gd name="T9" fmla="*/ 31 h 381"/>
                <a:gd name="T10" fmla="*/ 291 w 374"/>
                <a:gd name="T11" fmla="*/ 28 h 381"/>
                <a:gd name="T12" fmla="*/ 269 w 374"/>
                <a:gd name="T13" fmla="*/ 6 h 381"/>
                <a:gd name="T14" fmla="*/ 232 w 374"/>
                <a:gd name="T15" fmla="*/ 21 h 381"/>
                <a:gd name="T16" fmla="*/ 228 w 374"/>
                <a:gd name="T17" fmla="*/ 54 h 381"/>
                <a:gd name="T18" fmla="*/ 213 w 374"/>
                <a:gd name="T19" fmla="*/ 79 h 381"/>
                <a:gd name="T20" fmla="*/ 190 w 374"/>
                <a:gd name="T21" fmla="*/ 114 h 381"/>
                <a:gd name="T22" fmla="*/ 152 w 374"/>
                <a:gd name="T23" fmla="*/ 156 h 381"/>
                <a:gd name="T24" fmla="*/ 115 w 374"/>
                <a:gd name="T25" fmla="*/ 192 h 381"/>
                <a:gd name="T26" fmla="*/ 96 w 374"/>
                <a:gd name="T27" fmla="*/ 217 h 381"/>
                <a:gd name="T28" fmla="*/ 0 w 374"/>
                <a:gd name="T29" fmla="*/ 222 h 381"/>
                <a:gd name="T30" fmla="*/ 26 w 374"/>
                <a:gd name="T31" fmla="*/ 300 h 381"/>
                <a:gd name="T32" fmla="*/ 42 w 374"/>
                <a:gd name="T33" fmla="*/ 309 h 381"/>
                <a:gd name="T34" fmla="*/ 55 w 374"/>
                <a:gd name="T35" fmla="*/ 346 h 381"/>
                <a:gd name="T36" fmla="*/ 57 w 374"/>
                <a:gd name="T37" fmla="*/ 354 h 381"/>
                <a:gd name="T38" fmla="*/ 82 w 374"/>
                <a:gd name="T39" fmla="*/ 346 h 381"/>
                <a:gd name="T40" fmla="*/ 92 w 374"/>
                <a:gd name="T41" fmla="*/ 351 h 381"/>
                <a:gd name="T42" fmla="*/ 100 w 374"/>
                <a:gd name="T43" fmla="*/ 325 h 381"/>
                <a:gd name="T44" fmla="*/ 145 w 374"/>
                <a:gd name="T45" fmla="*/ 307 h 381"/>
                <a:gd name="T46" fmla="*/ 149 w 374"/>
                <a:gd name="T47" fmla="*/ 280 h 381"/>
                <a:gd name="T48" fmla="*/ 158 w 374"/>
                <a:gd name="T49" fmla="*/ 273 h 381"/>
                <a:gd name="T50" fmla="*/ 160 w 374"/>
                <a:gd name="T51" fmla="*/ 273 h 381"/>
                <a:gd name="T52" fmla="*/ 179 w 374"/>
                <a:gd name="T53" fmla="*/ 290 h 381"/>
                <a:gd name="T54" fmla="*/ 186 w 374"/>
                <a:gd name="T55" fmla="*/ 307 h 381"/>
                <a:gd name="T56" fmla="*/ 200 w 374"/>
                <a:gd name="T57" fmla="*/ 287 h 381"/>
                <a:gd name="T58" fmla="*/ 213 w 374"/>
                <a:gd name="T59" fmla="*/ 280 h 381"/>
                <a:gd name="T60" fmla="*/ 229 w 374"/>
                <a:gd name="T61" fmla="*/ 283 h 381"/>
                <a:gd name="T62" fmla="*/ 239 w 374"/>
                <a:gd name="T63" fmla="*/ 313 h 381"/>
                <a:gd name="T64" fmla="*/ 249 w 374"/>
                <a:gd name="T65" fmla="*/ 336 h 381"/>
                <a:gd name="T66" fmla="*/ 255 w 374"/>
                <a:gd name="T67" fmla="*/ 357 h 381"/>
                <a:gd name="T68" fmla="*/ 273 w 374"/>
                <a:gd name="T69" fmla="*/ 357 h 381"/>
                <a:gd name="T70" fmla="*/ 276 w 374"/>
                <a:gd name="T71" fmla="*/ 359 h 381"/>
                <a:gd name="T72" fmla="*/ 285 w 374"/>
                <a:gd name="T73" fmla="*/ 381 h 381"/>
                <a:gd name="T74" fmla="*/ 291 w 374"/>
                <a:gd name="T75" fmla="*/ 364 h 381"/>
                <a:gd name="T76" fmla="*/ 295 w 374"/>
                <a:gd name="T77" fmla="*/ 362 h 381"/>
                <a:gd name="T78" fmla="*/ 303 w 374"/>
                <a:gd name="T79" fmla="*/ 357 h 381"/>
                <a:gd name="T80" fmla="*/ 310 w 374"/>
                <a:gd name="T81" fmla="*/ 349 h 381"/>
                <a:gd name="T82" fmla="*/ 247 w 374"/>
                <a:gd name="T83" fmla="*/ 223 h 381"/>
                <a:gd name="T84" fmla="*/ 231 w 374"/>
                <a:gd name="T85" fmla="*/ 171 h 381"/>
                <a:gd name="T86" fmla="*/ 230 w 374"/>
                <a:gd name="T87" fmla="*/ 169 h 381"/>
                <a:gd name="T88" fmla="*/ 240 w 374"/>
                <a:gd name="T89" fmla="*/ 139 h 381"/>
                <a:gd name="T90" fmla="*/ 344 w 374"/>
                <a:gd name="T91" fmla="*/ 116 h 381"/>
                <a:gd name="T92" fmla="*/ 368 w 374"/>
                <a:gd name="T93" fmla="*/ 100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74" h="381">
                  <a:moveTo>
                    <a:pt x="374" y="77"/>
                  </a:moveTo>
                  <a:cubicBezTo>
                    <a:pt x="366" y="60"/>
                    <a:pt x="366" y="60"/>
                    <a:pt x="366" y="60"/>
                  </a:cubicBezTo>
                  <a:cubicBezTo>
                    <a:pt x="355" y="43"/>
                    <a:pt x="355" y="43"/>
                    <a:pt x="355" y="43"/>
                  </a:cubicBezTo>
                  <a:cubicBezTo>
                    <a:pt x="342" y="40"/>
                    <a:pt x="342" y="40"/>
                    <a:pt x="342" y="40"/>
                  </a:cubicBezTo>
                  <a:cubicBezTo>
                    <a:pt x="341" y="40"/>
                    <a:pt x="341" y="40"/>
                    <a:pt x="341" y="40"/>
                  </a:cubicBezTo>
                  <a:cubicBezTo>
                    <a:pt x="341" y="39"/>
                    <a:pt x="341" y="39"/>
                    <a:pt x="341" y="39"/>
                  </a:cubicBezTo>
                  <a:cubicBezTo>
                    <a:pt x="340" y="39"/>
                    <a:pt x="340" y="39"/>
                    <a:pt x="340" y="39"/>
                  </a:cubicBezTo>
                  <a:cubicBezTo>
                    <a:pt x="329" y="34"/>
                    <a:pt x="329" y="34"/>
                    <a:pt x="329" y="34"/>
                  </a:cubicBezTo>
                  <a:cubicBezTo>
                    <a:pt x="329" y="34"/>
                    <a:pt x="329" y="34"/>
                    <a:pt x="329" y="34"/>
                  </a:cubicBezTo>
                  <a:cubicBezTo>
                    <a:pt x="327" y="34"/>
                    <a:pt x="327" y="34"/>
                    <a:pt x="327" y="34"/>
                  </a:cubicBezTo>
                  <a:cubicBezTo>
                    <a:pt x="323" y="35"/>
                    <a:pt x="323" y="35"/>
                    <a:pt x="323" y="35"/>
                  </a:cubicBezTo>
                  <a:cubicBezTo>
                    <a:pt x="309" y="37"/>
                    <a:pt x="309" y="37"/>
                    <a:pt x="309" y="37"/>
                  </a:cubicBezTo>
                  <a:cubicBezTo>
                    <a:pt x="308" y="37"/>
                    <a:pt x="308" y="37"/>
                    <a:pt x="308" y="37"/>
                  </a:cubicBezTo>
                  <a:cubicBezTo>
                    <a:pt x="306" y="36"/>
                    <a:pt x="306" y="36"/>
                    <a:pt x="306" y="36"/>
                  </a:cubicBezTo>
                  <a:cubicBezTo>
                    <a:pt x="292" y="31"/>
                    <a:pt x="292" y="31"/>
                    <a:pt x="292" y="31"/>
                  </a:cubicBezTo>
                  <a:cubicBezTo>
                    <a:pt x="292" y="30"/>
                    <a:pt x="292" y="30"/>
                    <a:pt x="292" y="30"/>
                  </a:cubicBezTo>
                  <a:cubicBezTo>
                    <a:pt x="291" y="30"/>
                    <a:pt x="291" y="30"/>
                    <a:pt x="291" y="30"/>
                  </a:cubicBezTo>
                  <a:cubicBezTo>
                    <a:pt x="291" y="28"/>
                    <a:pt x="291" y="28"/>
                    <a:pt x="291" y="28"/>
                  </a:cubicBezTo>
                  <a:cubicBezTo>
                    <a:pt x="291" y="28"/>
                    <a:pt x="291" y="28"/>
                    <a:pt x="291" y="28"/>
                  </a:cubicBezTo>
                  <a:cubicBezTo>
                    <a:pt x="281" y="18"/>
                    <a:pt x="281" y="18"/>
                    <a:pt x="281" y="18"/>
                  </a:cubicBezTo>
                  <a:cubicBezTo>
                    <a:pt x="269" y="6"/>
                    <a:pt x="269" y="6"/>
                    <a:pt x="269" y="6"/>
                  </a:cubicBezTo>
                  <a:cubicBezTo>
                    <a:pt x="259" y="0"/>
                    <a:pt x="259" y="0"/>
                    <a:pt x="259" y="0"/>
                  </a:cubicBezTo>
                  <a:cubicBezTo>
                    <a:pt x="247" y="11"/>
                    <a:pt x="247" y="11"/>
                    <a:pt x="247" y="11"/>
                  </a:cubicBezTo>
                  <a:cubicBezTo>
                    <a:pt x="232" y="21"/>
                    <a:pt x="232" y="21"/>
                    <a:pt x="232" y="21"/>
                  </a:cubicBezTo>
                  <a:cubicBezTo>
                    <a:pt x="228" y="53"/>
                    <a:pt x="228" y="53"/>
                    <a:pt x="228" y="53"/>
                  </a:cubicBezTo>
                  <a:cubicBezTo>
                    <a:pt x="228" y="54"/>
                    <a:pt x="228" y="54"/>
                    <a:pt x="228" y="54"/>
                  </a:cubicBezTo>
                  <a:cubicBezTo>
                    <a:pt x="228" y="54"/>
                    <a:pt x="228" y="54"/>
                    <a:pt x="228" y="54"/>
                  </a:cubicBezTo>
                  <a:cubicBezTo>
                    <a:pt x="214" y="77"/>
                    <a:pt x="214" y="77"/>
                    <a:pt x="214" y="77"/>
                  </a:cubicBezTo>
                  <a:cubicBezTo>
                    <a:pt x="214" y="79"/>
                    <a:pt x="214" y="79"/>
                    <a:pt x="214" y="79"/>
                  </a:cubicBezTo>
                  <a:cubicBezTo>
                    <a:pt x="213" y="79"/>
                    <a:pt x="213" y="79"/>
                    <a:pt x="213" y="79"/>
                  </a:cubicBezTo>
                  <a:cubicBezTo>
                    <a:pt x="203" y="90"/>
                    <a:pt x="203" y="90"/>
                    <a:pt x="203" y="90"/>
                  </a:cubicBezTo>
                  <a:cubicBezTo>
                    <a:pt x="190" y="114"/>
                    <a:pt x="190" y="114"/>
                    <a:pt x="190" y="114"/>
                  </a:cubicBezTo>
                  <a:cubicBezTo>
                    <a:pt x="190" y="114"/>
                    <a:pt x="190" y="114"/>
                    <a:pt x="190" y="114"/>
                  </a:cubicBezTo>
                  <a:cubicBezTo>
                    <a:pt x="189" y="116"/>
                    <a:pt x="189" y="116"/>
                    <a:pt x="189" y="116"/>
                  </a:cubicBezTo>
                  <a:cubicBezTo>
                    <a:pt x="179" y="123"/>
                    <a:pt x="171" y="131"/>
                    <a:pt x="163" y="137"/>
                  </a:cubicBezTo>
                  <a:cubicBezTo>
                    <a:pt x="152" y="156"/>
                    <a:pt x="152" y="156"/>
                    <a:pt x="152" y="156"/>
                  </a:cubicBezTo>
                  <a:cubicBezTo>
                    <a:pt x="150" y="161"/>
                    <a:pt x="141" y="168"/>
                    <a:pt x="126" y="174"/>
                  </a:cubicBezTo>
                  <a:cubicBezTo>
                    <a:pt x="115" y="192"/>
                    <a:pt x="115" y="192"/>
                    <a:pt x="115" y="192"/>
                  </a:cubicBezTo>
                  <a:cubicBezTo>
                    <a:pt x="115" y="192"/>
                    <a:pt x="115" y="192"/>
                    <a:pt x="115" y="192"/>
                  </a:cubicBezTo>
                  <a:cubicBezTo>
                    <a:pt x="97" y="216"/>
                    <a:pt x="97" y="216"/>
                    <a:pt x="97" y="216"/>
                  </a:cubicBezTo>
                  <a:cubicBezTo>
                    <a:pt x="96" y="216"/>
                    <a:pt x="96" y="216"/>
                    <a:pt x="96" y="216"/>
                  </a:cubicBezTo>
                  <a:cubicBezTo>
                    <a:pt x="96" y="217"/>
                    <a:pt x="96" y="217"/>
                    <a:pt x="96" y="217"/>
                  </a:cubicBezTo>
                  <a:cubicBezTo>
                    <a:pt x="94" y="217"/>
                    <a:pt x="94" y="217"/>
                    <a:pt x="94" y="217"/>
                  </a:cubicBezTo>
                  <a:cubicBezTo>
                    <a:pt x="10" y="212"/>
                    <a:pt x="10" y="212"/>
                    <a:pt x="10" y="212"/>
                  </a:cubicBezTo>
                  <a:cubicBezTo>
                    <a:pt x="0" y="222"/>
                    <a:pt x="0" y="222"/>
                    <a:pt x="0" y="222"/>
                  </a:cubicBezTo>
                  <a:cubicBezTo>
                    <a:pt x="0" y="240"/>
                    <a:pt x="0" y="240"/>
                    <a:pt x="0" y="240"/>
                  </a:cubicBezTo>
                  <a:cubicBezTo>
                    <a:pt x="9" y="274"/>
                    <a:pt x="9" y="274"/>
                    <a:pt x="9" y="274"/>
                  </a:cubicBezTo>
                  <a:cubicBezTo>
                    <a:pt x="26" y="300"/>
                    <a:pt x="26" y="300"/>
                    <a:pt x="26" y="300"/>
                  </a:cubicBezTo>
                  <a:cubicBezTo>
                    <a:pt x="41" y="308"/>
                    <a:pt x="41" y="308"/>
                    <a:pt x="41" y="308"/>
                  </a:cubicBezTo>
                  <a:cubicBezTo>
                    <a:pt x="41" y="309"/>
                    <a:pt x="41" y="309"/>
                    <a:pt x="41" y="309"/>
                  </a:cubicBezTo>
                  <a:cubicBezTo>
                    <a:pt x="42" y="309"/>
                    <a:pt x="42" y="309"/>
                    <a:pt x="42" y="309"/>
                  </a:cubicBezTo>
                  <a:cubicBezTo>
                    <a:pt x="42" y="309"/>
                    <a:pt x="42" y="309"/>
                    <a:pt x="42" y="309"/>
                  </a:cubicBezTo>
                  <a:cubicBezTo>
                    <a:pt x="51" y="320"/>
                    <a:pt x="55" y="327"/>
                    <a:pt x="55" y="332"/>
                  </a:cubicBezTo>
                  <a:cubicBezTo>
                    <a:pt x="55" y="346"/>
                    <a:pt x="55" y="346"/>
                    <a:pt x="55" y="346"/>
                  </a:cubicBezTo>
                  <a:cubicBezTo>
                    <a:pt x="50" y="351"/>
                    <a:pt x="50" y="351"/>
                    <a:pt x="50" y="351"/>
                  </a:cubicBezTo>
                  <a:cubicBezTo>
                    <a:pt x="53" y="354"/>
                    <a:pt x="53" y="354"/>
                    <a:pt x="53" y="354"/>
                  </a:cubicBezTo>
                  <a:cubicBezTo>
                    <a:pt x="57" y="354"/>
                    <a:pt x="57" y="354"/>
                    <a:pt x="57" y="354"/>
                  </a:cubicBezTo>
                  <a:cubicBezTo>
                    <a:pt x="63" y="341"/>
                    <a:pt x="63" y="341"/>
                    <a:pt x="63" y="341"/>
                  </a:cubicBezTo>
                  <a:cubicBezTo>
                    <a:pt x="66" y="341"/>
                    <a:pt x="66" y="341"/>
                    <a:pt x="66" y="341"/>
                  </a:cubicBezTo>
                  <a:cubicBezTo>
                    <a:pt x="82" y="346"/>
                    <a:pt x="82" y="346"/>
                    <a:pt x="82" y="346"/>
                  </a:cubicBezTo>
                  <a:cubicBezTo>
                    <a:pt x="83" y="351"/>
                    <a:pt x="83" y="351"/>
                    <a:pt x="83" y="351"/>
                  </a:cubicBezTo>
                  <a:cubicBezTo>
                    <a:pt x="92" y="351"/>
                    <a:pt x="92" y="351"/>
                    <a:pt x="92" y="351"/>
                  </a:cubicBezTo>
                  <a:cubicBezTo>
                    <a:pt x="92" y="351"/>
                    <a:pt x="92" y="351"/>
                    <a:pt x="92" y="351"/>
                  </a:cubicBezTo>
                  <a:cubicBezTo>
                    <a:pt x="90" y="345"/>
                    <a:pt x="90" y="345"/>
                    <a:pt x="90" y="345"/>
                  </a:cubicBezTo>
                  <a:cubicBezTo>
                    <a:pt x="89" y="343"/>
                    <a:pt x="89" y="343"/>
                    <a:pt x="89" y="343"/>
                  </a:cubicBezTo>
                  <a:cubicBezTo>
                    <a:pt x="100" y="325"/>
                    <a:pt x="100" y="325"/>
                    <a:pt x="100" y="325"/>
                  </a:cubicBezTo>
                  <a:cubicBezTo>
                    <a:pt x="102" y="320"/>
                    <a:pt x="108" y="318"/>
                    <a:pt x="115" y="320"/>
                  </a:cubicBezTo>
                  <a:cubicBezTo>
                    <a:pt x="134" y="321"/>
                    <a:pt x="134" y="321"/>
                    <a:pt x="134" y="321"/>
                  </a:cubicBezTo>
                  <a:cubicBezTo>
                    <a:pt x="145" y="307"/>
                    <a:pt x="145" y="307"/>
                    <a:pt x="145" y="307"/>
                  </a:cubicBezTo>
                  <a:cubicBezTo>
                    <a:pt x="145" y="294"/>
                    <a:pt x="145" y="294"/>
                    <a:pt x="145" y="294"/>
                  </a:cubicBezTo>
                  <a:cubicBezTo>
                    <a:pt x="149" y="281"/>
                    <a:pt x="149" y="281"/>
                    <a:pt x="149" y="281"/>
                  </a:cubicBezTo>
                  <a:cubicBezTo>
                    <a:pt x="149" y="280"/>
                    <a:pt x="149" y="280"/>
                    <a:pt x="149" y="280"/>
                  </a:cubicBezTo>
                  <a:cubicBezTo>
                    <a:pt x="150" y="279"/>
                    <a:pt x="150" y="279"/>
                    <a:pt x="150" y="279"/>
                  </a:cubicBezTo>
                  <a:cubicBezTo>
                    <a:pt x="151" y="278"/>
                    <a:pt x="151" y="278"/>
                    <a:pt x="151" y="278"/>
                  </a:cubicBezTo>
                  <a:cubicBezTo>
                    <a:pt x="158" y="273"/>
                    <a:pt x="158" y="273"/>
                    <a:pt x="158" y="273"/>
                  </a:cubicBezTo>
                  <a:cubicBezTo>
                    <a:pt x="158" y="272"/>
                    <a:pt x="158" y="272"/>
                    <a:pt x="158" y="272"/>
                  </a:cubicBezTo>
                  <a:cubicBezTo>
                    <a:pt x="159" y="272"/>
                    <a:pt x="159" y="272"/>
                    <a:pt x="159" y="272"/>
                  </a:cubicBezTo>
                  <a:cubicBezTo>
                    <a:pt x="160" y="273"/>
                    <a:pt x="160" y="273"/>
                    <a:pt x="160" y="273"/>
                  </a:cubicBezTo>
                  <a:cubicBezTo>
                    <a:pt x="176" y="275"/>
                    <a:pt x="176" y="275"/>
                    <a:pt x="176" y="275"/>
                  </a:cubicBezTo>
                  <a:cubicBezTo>
                    <a:pt x="176" y="278"/>
                    <a:pt x="176" y="278"/>
                    <a:pt x="176" y="278"/>
                  </a:cubicBezTo>
                  <a:cubicBezTo>
                    <a:pt x="179" y="290"/>
                    <a:pt x="179" y="290"/>
                    <a:pt x="179" y="290"/>
                  </a:cubicBezTo>
                  <a:cubicBezTo>
                    <a:pt x="179" y="297"/>
                    <a:pt x="179" y="297"/>
                    <a:pt x="179" y="297"/>
                  </a:cubicBezTo>
                  <a:cubicBezTo>
                    <a:pt x="182" y="306"/>
                    <a:pt x="182" y="306"/>
                    <a:pt x="182" y="306"/>
                  </a:cubicBezTo>
                  <a:cubicBezTo>
                    <a:pt x="186" y="307"/>
                    <a:pt x="186" y="307"/>
                    <a:pt x="186" y="307"/>
                  </a:cubicBezTo>
                  <a:cubicBezTo>
                    <a:pt x="191" y="300"/>
                    <a:pt x="191" y="300"/>
                    <a:pt x="191" y="300"/>
                  </a:cubicBezTo>
                  <a:cubicBezTo>
                    <a:pt x="191" y="299"/>
                    <a:pt x="191" y="299"/>
                    <a:pt x="191" y="299"/>
                  </a:cubicBezTo>
                  <a:cubicBezTo>
                    <a:pt x="200" y="287"/>
                    <a:pt x="200" y="287"/>
                    <a:pt x="200" y="287"/>
                  </a:cubicBezTo>
                  <a:cubicBezTo>
                    <a:pt x="201" y="285"/>
                    <a:pt x="201" y="285"/>
                    <a:pt x="201" y="285"/>
                  </a:cubicBezTo>
                  <a:cubicBezTo>
                    <a:pt x="212" y="280"/>
                    <a:pt x="212" y="280"/>
                    <a:pt x="212" y="280"/>
                  </a:cubicBezTo>
                  <a:cubicBezTo>
                    <a:pt x="213" y="280"/>
                    <a:pt x="213" y="280"/>
                    <a:pt x="213" y="280"/>
                  </a:cubicBezTo>
                  <a:cubicBezTo>
                    <a:pt x="214" y="279"/>
                    <a:pt x="214" y="279"/>
                    <a:pt x="214" y="279"/>
                  </a:cubicBezTo>
                  <a:cubicBezTo>
                    <a:pt x="228" y="283"/>
                    <a:pt x="228" y="283"/>
                    <a:pt x="228" y="283"/>
                  </a:cubicBezTo>
                  <a:cubicBezTo>
                    <a:pt x="229" y="283"/>
                    <a:pt x="229" y="283"/>
                    <a:pt x="229" y="283"/>
                  </a:cubicBezTo>
                  <a:cubicBezTo>
                    <a:pt x="231" y="284"/>
                    <a:pt x="231" y="284"/>
                    <a:pt x="231" y="284"/>
                  </a:cubicBezTo>
                  <a:cubicBezTo>
                    <a:pt x="239" y="299"/>
                    <a:pt x="239" y="299"/>
                    <a:pt x="239" y="299"/>
                  </a:cubicBezTo>
                  <a:cubicBezTo>
                    <a:pt x="239" y="313"/>
                    <a:pt x="239" y="313"/>
                    <a:pt x="239" y="313"/>
                  </a:cubicBezTo>
                  <a:cubicBezTo>
                    <a:pt x="249" y="333"/>
                    <a:pt x="249" y="333"/>
                    <a:pt x="249" y="333"/>
                  </a:cubicBezTo>
                  <a:cubicBezTo>
                    <a:pt x="249" y="333"/>
                    <a:pt x="249" y="333"/>
                    <a:pt x="249" y="333"/>
                  </a:cubicBezTo>
                  <a:cubicBezTo>
                    <a:pt x="249" y="336"/>
                    <a:pt x="249" y="336"/>
                    <a:pt x="249" y="336"/>
                  </a:cubicBezTo>
                  <a:cubicBezTo>
                    <a:pt x="249" y="350"/>
                    <a:pt x="249" y="350"/>
                    <a:pt x="249" y="350"/>
                  </a:cubicBezTo>
                  <a:cubicBezTo>
                    <a:pt x="252" y="357"/>
                    <a:pt x="252" y="357"/>
                    <a:pt x="252" y="357"/>
                  </a:cubicBezTo>
                  <a:cubicBezTo>
                    <a:pt x="255" y="357"/>
                    <a:pt x="255" y="357"/>
                    <a:pt x="255" y="357"/>
                  </a:cubicBezTo>
                  <a:cubicBezTo>
                    <a:pt x="260" y="351"/>
                    <a:pt x="260" y="351"/>
                    <a:pt x="260" y="351"/>
                  </a:cubicBezTo>
                  <a:cubicBezTo>
                    <a:pt x="261" y="349"/>
                    <a:pt x="261" y="349"/>
                    <a:pt x="261" y="349"/>
                  </a:cubicBezTo>
                  <a:cubicBezTo>
                    <a:pt x="273" y="357"/>
                    <a:pt x="273" y="357"/>
                    <a:pt x="273" y="357"/>
                  </a:cubicBezTo>
                  <a:cubicBezTo>
                    <a:pt x="274" y="357"/>
                    <a:pt x="274" y="357"/>
                    <a:pt x="274" y="357"/>
                  </a:cubicBezTo>
                  <a:cubicBezTo>
                    <a:pt x="276" y="357"/>
                    <a:pt x="276" y="357"/>
                    <a:pt x="276" y="357"/>
                  </a:cubicBezTo>
                  <a:cubicBezTo>
                    <a:pt x="276" y="359"/>
                    <a:pt x="276" y="359"/>
                    <a:pt x="276" y="359"/>
                  </a:cubicBezTo>
                  <a:cubicBezTo>
                    <a:pt x="276" y="360"/>
                    <a:pt x="276" y="360"/>
                    <a:pt x="276" y="360"/>
                  </a:cubicBezTo>
                  <a:cubicBezTo>
                    <a:pt x="280" y="378"/>
                    <a:pt x="280" y="378"/>
                    <a:pt x="280" y="378"/>
                  </a:cubicBezTo>
                  <a:cubicBezTo>
                    <a:pt x="285" y="381"/>
                    <a:pt x="285" y="381"/>
                    <a:pt x="285" y="381"/>
                  </a:cubicBezTo>
                  <a:cubicBezTo>
                    <a:pt x="286" y="379"/>
                    <a:pt x="286" y="379"/>
                    <a:pt x="286" y="379"/>
                  </a:cubicBezTo>
                  <a:cubicBezTo>
                    <a:pt x="291" y="365"/>
                    <a:pt x="291" y="365"/>
                    <a:pt x="291" y="365"/>
                  </a:cubicBezTo>
                  <a:cubicBezTo>
                    <a:pt x="291" y="364"/>
                    <a:pt x="291" y="364"/>
                    <a:pt x="291" y="364"/>
                  </a:cubicBezTo>
                  <a:cubicBezTo>
                    <a:pt x="292" y="362"/>
                    <a:pt x="292" y="362"/>
                    <a:pt x="292" y="362"/>
                  </a:cubicBezTo>
                  <a:cubicBezTo>
                    <a:pt x="293" y="362"/>
                    <a:pt x="293" y="362"/>
                    <a:pt x="293" y="362"/>
                  </a:cubicBezTo>
                  <a:cubicBezTo>
                    <a:pt x="295" y="362"/>
                    <a:pt x="295" y="362"/>
                    <a:pt x="295" y="362"/>
                  </a:cubicBezTo>
                  <a:cubicBezTo>
                    <a:pt x="302" y="358"/>
                    <a:pt x="302" y="358"/>
                    <a:pt x="302" y="358"/>
                  </a:cubicBezTo>
                  <a:cubicBezTo>
                    <a:pt x="303" y="358"/>
                    <a:pt x="303" y="358"/>
                    <a:pt x="303" y="358"/>
                  </a:cubicBezTo>
                  <a:cubicBezTo>
                    <a:pt x="303" y="357"/>
                    <a:pt x="303" y="357"/>
                    <a:pt x="303" y="357"/>
                  </a:cubicBezTo>
                  <a:cubicBezTo>
                    <a:pt x="312" y="357"/>
                    <a:pt x="312" y="357"/>
                    <a:pt x="312" y="357"/>
                  </a:cubicBezTo>
                  <a:cubicBezTo>
                    <a:pt x="310" y="351"/>
                    <a:pt x="310" y="351"/>
                    <a:pt x="310" y="351"/>
                  </a:cubicBezTo>
                  <a:cubicBezTo>
                    <a:pt x="310" y="349"/>
                    <a:pt x="310" y="349"/>
                    <a:pt x="310" y="349"/>
                  </a:cubicBezTo>
                  <a:cubicBezTo>
                    <a:pt x="305" y="300"/>
                    <a:pt x="305" y="300"/>
                    <a:pt x="305" y="300"/>
                  </a:cubicBezTo>
                  <a:cubicBezTo>
                    <a:pt x="285" y="267"/>
                    <a:pt x="285" y="267"/>
                    <a:pt x="285" y="267"/>
                  </a:cubicBezTo>
                  <a:cubicBezTo>
                    <a:pt x="247" y="223"/>
                    <a:pt x="247" y="223"/>
                    <a:pt x="247" y="223"/>
                  </a:cubicBezTo>
                  <a:cubicBezTo>
                    <a:pt x="246" y="222"/>
                    <a:pt x="246" y="222"/>
                    <a:pt x="246" y="222"/>
                  </a:cubicBezTo>
                  <a:cubicBezTo>
                    <a:pt x="244" y="193"/>
                    <a:pt x="244" y="193"/>
                    <a:pt x="244" y="193"/>
                  </a:cubicBezTo>
                  <a:cubicBezTo>
                    <a:pt x="231" y="171"/>
                    <a:pt x="231" y="171"/>
                    <a:pt x="231" y="171"/>
                  </a:cubicBezTo>
                  <a:cubicBezTo>
                    <a:pt x="231" y="170"/>
                    <a:pt x="231" y="170"/>
                    <a:pt x="231" y="170"/>
                  </a:cubicBezTo>
                  <a:cubicBezTo>
                    <a:pt x="230" y="169"/>
                    <a:pt x="230" y="169"/>
                    <a:pt x="230" y="169"/>
                  </a:cubicBezTo>
                  <a:cubicBezTo>
                    <a:pt x="230" y="169"/>
                    <a:pt x="230" y="169"/>
                    <a:pt x="230" y="169"/>
                  </a:cubicBezTo>
                  <a:cubicBezTo>
                    <a:pt x="231" y="167"/>
                    <a:pt x="231" y="167"/>
                    <a:pt x="231" y="167"/>
                  </a:cubicBezTo>
                  <a:cubicBezTo>
                    <a:pt x="238" y="139"/>
                    <a:pt x="238" y="139"/>
                    <a:pt x="238" y="139"/>
                  </a:cubicBezTo>
                  <a:cubicBezTo>
                    <a:pt x="240" y="139"/>
                    <a:pt x="240" y="139"/>
                    <a:pt x="240" y="139"/>
                  </a:cubicBezTo>
                  <a:cubicBezTo>
                    <a:pt x="242" y="139"/>
                    <a:pt x="242" y="139"/>
                    <a:pt x="242" y="139"/>
                  </a:cubicBezTo>
                  <a:cubicBezTo>
                    <a:pt x="308" y="135"/>
                    <a:pt x="308" y="135"/>
                    <a:pt x="308" y="135"/>
                  </a:cubicBezTo>
                  <a:cubicBezTo>
                    <a:pt x="344" y="116"/>
                    <a:pt x="344" y="116"/>
                    <a:pt x="344" y="116"/>
                  </a:cubicBezTo>
                  <a:cubicBezTo>
                    <a:pt x="344" y="116"/>
                    <a:pt x="344" y="116"/>
                    <a:pt x="344" y="116"/>
                  </a:cubicBezTo>
                  <a:cubicBezTo>
                    <a:pt x="345" y="115"/>
                    <a:pt x="345" y="115"/>
                    <a:pt x="345" y="115"/>
                  </a:cubicBezTo>
                  <a:cubicBezTo>
                    <a:pt x="358" y="111"/>
                    <a:pt x="366" y="106"/>
                    <a:pt x="368" y="100"/>
                  </a:cubicBezTo>
                  <a:cubicBezTo>
                    <a:pt x="372" y="95"/>
                    <a:pt x="374" y="88"/>
                    <a:pt x="374" y="7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0305" tIns="45153" rIns="90305" bIns="45153" numCol="1" anchor="t" anchorCtr="0" compatLnSpc="1"/>
            <a:lstStyle/>
            <a:p>
              <a:endParaRPr lang="zh-HK" altLang="en-US" sz="1875"/>
            </a:p>
          </p:txBody>
        </p:sp>
        <p:sp>
          <p:nvSpPr>
            <p:cNvPr id="48" name="Freeform 16"/>
            <p:cNvSpPr/>
            <p:nvPr/>
          </p:nvSpPr>
          <p:spPr bwMode="auto">
            <a:xfrm>
              <a:off x="5165171" y="3270032"/>
              <a:ext cx="427552" cy="767265"/>
            </a:xfrm>
            <a:custGeom>
              <a:avLst/>
              <a:gdLst>
                <a:gd name="T0" fmla="*/ 125 w 425"/>
                <a:gd name="T1" fmla="*/ 238 h 763"/>
                <a:gd name="T2" fmla="*/ 159 w 425"/>
                <a:gd name="T3" fmla="*/ 266 h 763"/>
                <a:gd name="T4" fmla="*/ 184 w 425"/>
                <a:gd name="T5" fmla="*/ 285 h 763"/>
                <a:gd name="T6" fmla="*/ 231 w 425"/>
                <a:gd name="T7" fmla="*/ 303 h 763"/>
                <a:gd name="T8" fmla="*/ 232 w 425"/>
                <a:gd name="T9" fmla="*/ 305 h 763"/>
                <a:gd name="T10" fmla="*/ 245 w 425"/>
                <a:gd name="T11" fmla="*/ 326 h 763"/>
                <a:gd name="T12" fmla="*/ 233 w 425"/>
                <a:gd name="T13" fmla="*/ 359 h 763"/>
                <a:gd name="T14" fmla="*/ 232 w 425"/>
                <a:gd name="T15" fmla="*/ 380 h 763"/>
                <a:gd name="T16" fmla="*/ 220 w 425"/>
                <a:gd name="T17" fmla="*/ 417 h 763"/>
                <a:gd name="T18" fmla="*/ 185 w 425"/>
                <a:gd name="T19" fmla="*/ 414 h 763"/>
                <a:gd name="T20" fmla="*/ 147 w 425"/>
                <a:gd name="T21" fmla="*/ 438 h 763"/>
                <a:gd name="T22" fmla="*/ 153 w 425"/>
                <a:gd name="T23" fmla="*/ 468 h 763"/>
                <a:gd name="T24" fmla="*/ 114 w 425"/>
                <a:gd name="T25" fmla="*/ 459 h 763"/>
                <a:gd name="T26" fmla="*/ 82 w 425"/>
                <a:gd name="T27" fmla="*/ 447 h 763"/>
                <a:gd name="T28" fmla="*/ 51 w 425"/>
                <a:gd name="T29" fmla="*/ 519 h 763"/>
                <a:gd name="T30" fmla="*/ 61 w 425"/>
                <a:gd name="T31" fmla="*/ 538 h 763"/>
                <a:gd name="T32" fmla="*/ 68 w 425"/>
                <a:gd name="T33" fmla="*/ 557 h 763"/>
                <a:gd name="T34" fmla="*/ 70 w 425"/>
                <a:gd name="T35" fmla="*/ 587 h 763"/>
                <a:gd name="T36" fmla="*/ 6 w 425"/>
                <a:gd name="T37" fmla="*/ 600 h 763"/>
                <a:gd name="T38" fmla="*/ 8 w 425"/>
                <a:gd name="T39" fmla="*/ 643 h 763"/>
                <a:gd name="T40" fmla="*/ 16 w 425"/>
                <a:gd name="T41" fmla="*/ 670 h 763"/>
                <a:gd name="T42" fmla="*/ 87 w 425"/>
                <a:gd name="T43" fmla="*/ 667 h 763"/>
                <a:gd name="T44" fmla="*/ 112 w 425"/>
                <a:gd name="T45" fmla="*/ 686 h 763"/>
                <a:gd name="T46" fmla="*/ 133 w 425"/>
                <a:gd name="T47" fmla="*/ 702 h 763"/>
                <a:gd name="T48" fmla="*/ 151 w 425"/>
                <a:gd name="T49" fmla="*/ 688 h 763"/>
                <a:gd name="T50" fmla="*/ 201 w 425"/>
                <a:gd name="T51" fmla="*/ 722 h 763"/>
                <a:gd name="T52" fmla="*/ 258 w 425"/>
                <a:gd name="T53" fmla="*/ 725 h 763"/>
                <a:gd name="T54" fmla="*/ 275 w 425"/>
                <a:gd name="T55" fmla="*/ 736 h 763"/>
                <a:gd name="T56" fmla="*/ 275 w 425"/>
                <a:gd name="T57" fmla="*/ 737 h 763"/>
                <a:gd name="T58" fmla="*/ 298 w 425"/>
                <a:gd name="T59" fmla="*/ 759 h 763"/>
                <a:gd name="T60" fmla="*/ 325 w 425"/>
                <a:gd name="T61" fmla="*/ 739 h 763"/>
                <a:gd name="T62" fmla="*/ 316 w 425"/>
                <a:gd name="T63" fmla="*/ 723 h 763"/>
                <a:gd name="T64" fmla="*/ 325 w 425"/>
                <a:gd name="T65" fmla="*/ 680 h 763"/>
                <a:gd name="T66" fmla="*/ 353 w 425"/>
                <a:gd name="T67" fmla="*/ 678 h 763"/>
                <a:gd name="T68" fmla="*/ 318 w 425"/>
                <a:gd name="T69" fmla="*/ 641 h 763"/>
                <a:gd name="T70" fmla="*/ 308 w 425"/>
                <a:gd name="T71" fmla="*/ 627 h 763"/>
                <a:gd name="T72" fmla="*/ 320 w 425"/>
                <a:gd name="T73" fmla="*/ 611 h 763"/>
                <a:gd name="T74" fmla="*/ 398 w 425"/>
                <a:gd name="T75" fmla="*/ 615 h 763"/>
                <a:gd name="T76" fmla="*/ 425 w 425"/>
                <a:gd name="T77" fmla="*/ 611 h 763"/>
                <a:gd name="T78" fmla="*/ 381 w 425"/>
                <a:gd name="T79" fmla="*/ 495 h 763"/>
                <a:gd name="T80" fmla="*/ 360 w 425"/>
                <a:gd name="T81" fmla="*/ 486 h 763"/>
                <a:gd name="T82" fmla="*/ 357 w 425"/>
                <a:gd name="T83" fmla="*/ 455 h 763"/>
                <a:gd name="T84" fmla="*/ 363 w 425"/>
                <a:gd name="T85" fmla="*/ 252 h 763"/>
                <a:gd name="T86" fmla="*/ 367 w 425"/>
                <a:gd name="T87" fmla="*/ 213 h 763"/>
                <a:gd name="T88" fmla="*/ 389 w 425"/>
                <a:gd name="T89" fmla="*/ 181 h 763"/>
                <a:gd name="T90" fmla="*/ 365 w 425"/>
                <a:gd name="T91" fmla="*/ 147 h 763"/>
                <a:gd name="T92" fmla="*/ 363 w 425"/>
                <a:gd name="T93" fmla="*/ 117 h 763"/>
                <a:gd name="T94" fmla="*/ 364 w 425"/>
                <a:gd name="T95" fmla="*/ 114 h 763"/>
                <a:gd name="T96" fmla="*/ 383 w 425"/>
                <a:gd name="T97" fmla="*/ 49 h 763"/>
                <a:gd name="T98" fmla="*/ 396 w 425"/>
                <a:gd name="T99" fmla="*/ 29 h 763"/>
                <a:gd name="T100" fmla="*/ 412 w 425"/>
                <a:gd name="T101" fmla="*/ 16 h 763"/>
                <a:gd name="T102" fmla="*/ 391 w 425"/>
                <a:gd name="T103" fmla="*/ 0 h 763"/>
                <a:gd name="T104" fmla="*/ 354 w 425"/>
                <a:gd name="T105" fmla="*/ 14 h 763"/>
                <a:gd name="T106" fmla="*/ 320 w 425"/>
                <a:gd name="T107" fmla="*/ 45 h 763"/>
                <a:gd name="T108" fmla="*/ 276 w 425"/>
                <a:gd name="T109" fmla="*/ 76 h 763"/>
                <a:gd name="T110" fmla="*/ 257 w 425"/>
                <a:gd name="T111" fmla="*/ 93 h 763"/>
                <a:gd name="T112" fmla="*/ 244 w 425"/>
                <a:gd name="T113" fmla="*/ 156 h 763"/>
                <a:gd name="T114" fmla="*/ 241 w 425"/>
                <a:gd name="T115" fmla="*/ 174 h 763"/>
                <a:gd name="T116" fmla="*/ 228 w 425"/>
                <a:gd name="T117" fmla="*/ 191 h 763"/>
                <a:gd name="T118" fmla="*/ 226 w 425"/>
                <a:gd name="T119" fmla="*/ 193 h 763"/>
                <a:gd name="T120" fmla="*/ 200 w 425"/>
                <a:gd name="T121" fmla="*/ 196 h 763"/>
                <a:gd name="T122" fmla="*/ 199 w 425"/>
                <a:gd name="T123" fmla="*/ 196 h 763"/>
                <a:gd name="T124" fmla="*/ 142 w 425"/>
                <a:gd name="T125" fmla="*/ 174 h 7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25" h="763">
                  <a:moveTo>
                    <a:pt x="142" y="174"/>
                  </a:moveTo>
                  <a:cubicBezTo>
                    <a:pt x="135" y="173"/>
                    <a:pt x="135" y="173"/>
                    <a:pt x="135" y="173"/>
                  </a:cubicBezTo>
                  <a:cubicBezTo>
                    <a:pt x="125" y="238"/>
                    <a:pt x="125" y="238"/>
                    <a:pt x="125" y="238"/>
                  </a:cubicBezTo>
                  <a:cubicBezTo>
                    <a:pt x="143" y="259"/>
                    <a:pt x="143" y="259"/>
                    <a:pt x="143" y="259"/>
                  </a:cubicBezTo>
                  <a:cubicBezTo>
                    <a:pt x="159" y="266"/>
                    <a:pt x="159" y="266"/>
                    <a:pt x="159" y="266"/>
                  </a:cubicBezTo>
                  <a:cubicBezTo>
                    <a:pt x="159" y="266"/>
                    <a:pt x="159" y="266"/>
                    <a:pt x="159" y="266"/>
                  </a:cubicBezTo>
                  <a:cubicBezTo>
                    <a:pt x="161" y="266"/>
                    <a:pt x="161" y="266"/>
                    <a:pt x="161" y="266"/>
                  </a:cubicBezTo>
                  <a:cubicBezTo>
                    <a:pt x="162" y="267"/>
                    <a:pt x="162" y="267"/>
                    <a:pt x="162" y="267"/>
                  </a:cubicBezTo>
                  <a:cubicBezTo>
                    <a:pt x="184" y="285"/>
                    <a:pt x="184" y="285"/>
                    <a:pt x="184" y="285"/>
                  </a:cubicBezTo>
                  <a:cubicBezTo>
                    <a:pt x="214" y="293"/>
                    <a:pt x="214" y="293"/>
                    <a:pt x="214" y="293"/>
                  </a:cubicBezTo>
                  <a:cubicBezTo>
                    <a:pt x="215" y="293"/>
                    <a:pt x="215" y="293"/>
                    <a:pt x="215" y="293"/>
                  </a:cubicBezTo>
                  <a:cubicBezTo>
                    <a:pt x="231" y="303"/>
                    <a:pt x="231" y="303"/>
                    <a:pt x="231" y="303"/>
                  </a:cubicBezTo>
                  <a:cubicBezTo>
                    <a:pt x="232" y="303"/>
                    <a:pt x="232" y="303"/>
                    <a:pt x="232" y="303"/>
                  </a:cubicBezTo>
                  <a:cubicBezTo>
                    <a:pt x="232" y="303"/>
                    <a:pt x="232" y="303"/>
                    <a:pt x="232" y="303"/>
                  </a:cubicBezTo>
                  <a:cubicBezTo>
                    <a:pt x="232" y="305"/>
                    <a:pt x="232" y="305"/>
                    <a:pt x="232" y="305"/>
                  </a:cubicBezTo>
                  <a:cubicBezTo>
                    <a:pt x="244" y="322"/>
                    <a:pt x="244" y="322"/>
                    <a:pt x="244" y="322"/>
                  </a:cubicBezTo>
                  <a:cubicBezTo>
                    <a:pt x="246" y="324"/>
                    <a:pt x="246" y="324"/>
                    <a:pt x="246" y="324"/>
                  </a:cubicBezTo>
                  <a:cubicBezTo>
                    <a:pt x="245" y="326"/>
                    <a:pt x="245" y="326"/>
                    <a:pt x="245" y="326"/>
                  </a:cubicBezTo>
                  <a:cubicBezTo>
                    <a:pt x="234" y="343"/>
                    <a:pt x="234" y="343"/>
                    <a:pt x="234" y="343"/>
                  </a:cubicBezTo>
                  <a:cubicBezTo>
                    <a:pt x="232" y="345"/>
                    <a:pt x="232" y="351"/>
                    <a:pt x="232" y="359"/>
                  </a:cubicBezTo>
                  <a:cubicBezTo>
                    <a:pt x="233" y="359"/>
                    <a:pt x="233" y="359"/>
                    <a:pt x="233" y="359"/>
                  </a:cubicBezTo>
                  <a:cubicBezTo>
                    <a:pt x="233" y="379"/>
                    <a:pt x="233" y="379"/>
                    <a:pt x="233" y="379"/>
                  </a:cubicBezTo>
                  <a:cubicBezTo>
                    <a:pt x="232" y="380"/>
                    <a:pt x="232" y="380"/>
                    <a:pt x="232" y="380"/>
                  </a:cubicBezTo>
                  <a:cubicBezTo>
                    <a:pt x="232" y="380"/>
                    <a:pt x="232" y="380"/>
                    <a:pt x="232" y="380"/>
                  </a:cubicBezTo>
                  <a:cubicBezTo>
                    <a:pt x="223" y="412"/>
                    <a:pt x="223" y="412"/>
                    <a:pt x="223" y="412"/>
                  </a:cubicBezTo>
                  <a:cubicBezTo>
                    <a:pt x="222" y="417"/>
                    <a:pt x="222" y="417"/>
                    <a:pt x="222" y="417"/>
                  </a:cubicBezTo>
                  <a:cubicBezTo>
                    <a:pt x="220" y="417"/>
                    <a:pt x="220" y="417"/>
                    <a:pt x="220" y="417"/>
                  </a:cubicBezTo>
                  <a:cubicBezTo>
                    <a:pt x="216" y="416"/>
                    <a:pt x="216" y="416"/>
                    <a:pt x="216" y="416"/>
                  </a:cubicBezTo>
                  <a:cubicBezTo>
                    <a:pt x="203" y="413"/>
                    <a:pt x="203" y="413"/>
                    <a:pt x="203" y="413"/>
                  </a:cubicBezTo>
                  <a:cubicBezTo>
                    <a:pt x="185" y="414"/>
                    <a:pt x="185" y="414"/>
                    <a:pt x="185" y="414"/>
                  </a:cubicBezTo>
                  <a:cubicBezTo>
                    <a:pt x="169" y="419"/>
                    <a:pt x="169" y="419"/>
                    <a:pt x="169" y="419"/>
                  </a:cubicBezTo>
                  <a:cubicBezTo>
                    <a:pt x="151" y="434"/>
                    <a:pt x="151" y="434"/>
                    <a:pt x="151" y="434"/>
                  </a:cubicBezTo>
                  <a:cubicBezTo>
                    <a:pt x="147" y="438"/>
                    <a:pt x="147" y="438"/>
                    <a:pt x="147" y="438"/>
                  </a:cubicBezTo>
                  <a:cubicBezTo>
                    <a:pt x="170" y="450"/>
                    <a:pt x="170" y="450"/>
                    <a:pt x="170" y="450"/>
                  </a:cubicBezTo>
                  <a:cubicBezTo>
                    <a:pt x="168" y="454"/>
                    <a:pt x="168" y="454"/>
                    <a:pt x="168" y="454"/>
                  </a:cubicBezTo>
                  <a:cubicBezTo>
                    <a:pt x="167" y="459"/>
                    <a:pt x="162" y="465"/>
                    <a:pt x="153" y="468"/>
                  </a:cubicBezTo>
                  <a:cubicBezTo>
                    <a:pt x="138" y="469"/>
                    <a:pt x="138" y="469"/>
                    <a:pt x="138" y="469"/>
                  </a:cubicBezTo>
                  <a:cubicBezTo>
                    <a:pt x="114" y="459"/>
                    <a:pt x="114" y="459"/>
                    <a:pt x="114" y="459"/>
                  </a:cubicBezTo>
                  <a:cubicBezTo>
                    <a:pt x="114" y="459"/>
                    <a:pt x="114" y="459"/>
                    <a:pt x="114" y="459"/>
                  </a:cubicBezTo>
                  <a:cubicBezTo>
                    <a:pt x="114" y="459"/>
                    <a:pt x="114" y="459"/>
                    <a:pt x="114" y="459"/>
                  </a:cubicBezTo>
                  <a:cubicBezTo>
                    <a:pt x="92" y="447"/>
                    <a:pt x="92" y="447"/>
                    <a:pt x="92" y="447"/>
                  </a:cubicBezTo>
                  <a:cubicBezTo>
                    <a:pt x="82" y="447"/>
                    <a:pt x="82" y="447"/>
                    <a:pt x="82" y="447"/>
                  </a:cubicBezTo>
                  <a:cubicBezTo>
                    <a:pt x="56" y="485"/>
                    <a:pt x="56" y="485"/>
                    <a:pt x="56" y="485"/>
                  </a:cubicBezTo>
                  <a:cubicBezTo>
                    <a:pt x="51" y="497"/>
                    <a:pt x="51" y="497"/>
                    <a:pt x="51" y="497"/>
                  </a:cubicBezTo>
                  <a:cubicBezTo>
                    <a:pt x="51" y="519"/>
                    <a:pt x="51" y="519"/>
                    <a:pt x="51" y="519"/>
                  </a:cubicBezTo>
                  <a:cubicBezTo>
                    <a:pt x="61" y="537"/>
                    <a:pt x="61" y="537"/>
                    <a:pt x="61" y="537"/>
                  </a:cubicBezTo>
                  <a:cubicBezTo>
                    <a:pt x="61" y="538"/>
                    <a:pt x="61" y="538"/>
                    <a:pt x="61" y="538"/>
                  </a:cubicBezTo>
                  <a:cubicBezTo>
                    <a:pt x="61" y="538"/>
                    <a:pt x="61" y="538"/>
                    <a:pt x="61" y="538"/>
                  </a:cubicBezTo>
                  <a:cubicBezTo>
                    <a:pt x="61" y="538"/>
                    <a:pt x="61" y="538"/>
                    <a:pt x="61" y="538"/>
                  </a:cubicBezTo>
                  <a:cubicBezTo>
                    <a:pt x="68" y="555"/>
                    <a:pt x="68" y="555"/>
                    <a:pt x="68" y="555"/>
                  </a:cubicBezTo>
                  <a:cubicBezTo>
                    <a:pt x="68" y="557"/>
                    <a:pt x="68" y="557"/>
                    <a:pt x="68" y="557"/>
                  </a:cubicBezTo>
                  <a:cubicBezTo>
                    <a:pt x="69" y="582"/>
                    <a:pt x="69" y="582"/>
                    <a:pt x="69" y="582"/>
                  </a:cubicBezTo>
                  <a:cubicBezTo>
                    <a:pt x="69" y="585"/>
                    <a:pt x="69" y="585"/>
                    <a:pt x="69" y="585"/>
                  </a:cubicBezTo>
                  <a:cubicBezTo>
                    <a:pt x="70" y="587"/>
                    <a:pt x="70" y="587"/>
                    <a:pt x="70" y="587"/>
                  </a:cubicBezTo>
                  <a:cubicBezTo>
                    <a:pt x="53" y="590"/>
                    <a:pt x="53" y="590"/>
                    <a:pt x="53" y="590"/>
                  </a:cubicBezTo>
                  <a:cubicBezTo>
                    <a:pt x="21" y="590"/>
                    <a:pt x="21" y="590"/>
                    <a:pt x="21" y="590"/>
                  </a:cubicBezTo>
                  <a:cubicBezTo>
                    <a:pt x="6" y="600"/>
                    <a:pt x="6" y="600"/>
                    <a:pt x="6" y="600"/>
                  </a:cubicBezTo>
                  <a:cubicBezTo>
                    <a:pt x="0" y="610"/>
                    <a:pt x="0" y="610"/>
                    <a:pt x="0" y="610"/>
                  </a:cubicBezTo>
                  <a:cubicBezTo>
                    <a:pt x="1" y="611"/>
                    <a:pt x="1" y="611"/>
                    <a:pt x="1" y="611"/>
                  </a:cubicBezTo>
                  <a:cubicBezTo>
                    <a:pt x="8" y="643"/>
                    <a:pt x="8" y="643"/>
                    <a:pt x="8" y="643"/>
                  </a:cubicBezTo>
                  <a:cubicBezTo>
                    <a:pt x="9" y="643"/>
                    <a:pt x="9" y="643"/>
                    <a:pt x="9" y="643"/>
                  </a:cubicBezTo>
                  <a:cubicBezTo>
                    <a:pt x="9" y="656"/>
                    <a:pt x="9" y="656"/>
                    <a:pt x="9" y="656"/>
                  </a:cubicBezTo>
                  <a:cubicBezTo>
                    <a:pt x="16" y="670"/>
                    <a:pt x="16" y="670"/>
                    <a:pt x="16" y="670"/>
                  </a:cubicBezTo>
                  <a:cubicBezTo>
                    <a:pt x="38" y="685"/>
                    <a:pt x="38" y="685"/>
                    <a:pt x="38" y="685"/>
                  </a:cubicBezTo>
                  <a:cubicBezTo>
                    <a:pt x="71" y="678"/>
                    <a:pt x="71" y="678"/>
                    <a:pt x="71" y="678"/>
                  </a:cubicBezTo>
                  <a:cubicBezTo>
                    <a:pt x="87" y="667"/>
                    <a:pt x="87" y="667"/>
                    <a:pt x="87" y="667"/>
                  </a:cubicBezTo>
                  <a:cubicBezTo>
                    <a:pt x="89" y="666"/>
                    <a:pt x="89" y="666"/>
                    <a:pt x="89" y="666"/>
                  </a:cubicBezTo>
                  <a:cubicBezTo>
                    <a:pt x="104" y="666"/>
                    <a:pt x="104" y="666"/>
                    <a:pt x="104" y="666"/>
                  </a:cubicBezTo>
                  <a:cubicBezTo>
                    <a:pt x="112" y="686"/>
                    <a:pt x="112" y="686"/>
                    <a:pt x="112" y="686"/>
                  </a:cubicBezTo>
                  <a:cubicBezTo>
                    <a:pt x="117" y="691"/>
                    <a:pt x="121" y="697"/>
                    <a:pt x="124" y="703"/>
                  </a:cubicBezTo>
                  <a:cubicBezTo>
                    <a:pt x="131" y="702"/>
                    <a:pt x="131" y="702"/>
                    <a:pt x="131" y="702"/>
                  </a:cubicBezTo>
                  <a:cubicBezTo>
                    <a:pt x="133" y="702"/>
                    <a:pt x="133" y="702"/>
                    <a:pt x="133" y="702"/>
                  </a:cubicBezTo>
                  <a:cubicBezTo>
                    <a:pt x="135" y="702"/>
                    <a:pt x="135" y="702"/>
                    <a:pt x="135" y="702"/>
                  </a:cubicBezTo>
                  <a:cubicBezTo>
                    <a:pt x="136" y="700"/>
                    <a:pt x="136" y="700"/>
                    <a:pt x="136" y="700"/>
                  </a:cubicBezTo>
                  <a:cubicBezTo>
                    <a:pt x="151" y="688"/>
                    <a:pt x="151" y="688"/>
                    <a:pt x="151" y="688"/>
                  </a:cubicBezTo>
                  <a:cubicBezTo>
                    <a:pt x="165" y="713"/>
                    <a:pt x="165" y="713"/>
                    <a:pt x="165" y="713"/>
                  </a:cubicBezTo>
                  <a:cubicBezTo>
                    <a:pt x="180" y="722"/>
                    <a:pt x="180" y="722"/>
                    <a:pt x="180" y="722"/>
                  </a:cubicBezTo>
                  <a:cubicBezTo>
                    <a:pt x="201" y="722"/>
                    <a:pt x="201" y="722"/>
                    <a:pt x="201" y="722"/>
                  </a:cubicBezTo>
                  <a:cubicBezTo>
                    <a:pt x="216" y="720"/>
                    <a:pt x="216" y="720"/>
                    <a:pt x="216" y="720"/>
                  </a:cubicBezTo>
                  <a:cubicBezTo>
                    <a:pt x="220" y="720"/>
                    <a:pt x="220" y="720"/>
                    <a:pt x="220" y="720"/>
                  </a:cubicBezTo>
                  <a:cubicBezTo>
                    <a:pt x="258" y="725"/>
                    <a:pt x="258" y="725"/>
                    <a:pt x="258" y="725"/>
                  </a:cubicBezTo>
                  <a:cubicBezTo>
                    <a:pt x="259" y="725"/>
                    <a:pt x="259" y="725"/>
                    <a:pt x="259" y="725"/>
                  </a:cubicBezTo>
                  <a:cubicBezTo>
                    <a:pt x="259" y="726"/>
                    <a:pt x="259" y="726"/>
                    <a:pt x="259" y="726"/>
                  </a:cubicBezTo>
                  <a:cubicBezTo>
                    <a:pt x="275" y="736"/>
                    <a:pt x="275" y="736"/>
                    <a:pt x="275" y="736"/>
                  </a:cubicBezTo>
                  <a:cubicBezTo>
                    <a:pt x="275" y="736"/>
                    <a:pt x="275" y="736"/>
                    <a:pt x="275" y="736"/>
                  </a:cubicBezTo>
                  <a:cubicBezTo>
                    <a:pt x="275" y="736"/>
                    <a:pt x="275" y="736"/>
                    <a:pt x="275" y="736"/>
                  </a:cubicBezTo>
                  <a:cubicBezTo>
                    <a:pt x="275" y="737"/>
                    <a:pt x="275" y="737"/>
                    <a:pt x="275" y="737"/>
                  </a:cubicBezTo>
                  <a:cubicBezTo>
                    <a:pt x="288" y="747"/>
                    <a:pt x="288" y="747"/>
                    <a:pt x="288" y="747"/>
                  </a:cubicBezTo>
                  <a:cubicBezTo>
                    <a:pt x="288" y="748"/>
                    <a:pt x="288" y="748"/>
                    <a:pt x="288" y="748"/>
                  </a:cubicBezTo>
                  <a:cubicBezTo>
                    <a:pt x="298" y="759"/>
                    <a:pt x="298" y="759"/>
                    <a:pt x="298" y="759"/>
                  </a:cubicBezTo>
                  <a:cubicBezTo>
                    <a:pt x="308" y="763"/>
                    <a:pt x="308" y="763"/>
                    <a:pt x="308" y="763"/>
                  </a:cubicBezTo>
                  <a:cubicBezTo>
                    <a:pt x="325" y="761"/>
                    <a:pt x="325" y="761"/>
                    <a:pt x="325" y="761"/>
                  </a:cubicBezTo>
                  <a:cubicBezTo>
                    <a:pt x="325" y="739"/>
                    <a:pt x="325" y="739"/>
                    <a:pt x="325" y="739"/>
                  </a:cubicBezTo>
                  <a:cubicBezTo>
                    <a:pt x="317" y="724"/>
                    <a:pt x="317" y="724"/>
                    <a:pt x="317" y="724"/>
                  </a:cubicBezTo>
                  <a:cubicBezTo>
                    <a:pt x="316" y="724"/>
                    <a:pt x="316" y="724"/>
                    <a:pt x="316" y="724"/>
                  </a:cubicBezTo>
                  <a:cubicBezTo>
                    <a:pt x="316" y="723"/>
                    <a:pt x="316" y="723"/>
                    <a:pt x="316" y="723"/>
                  </a:cubicBezTo>
                  <a:cubicBezTo>
                    <a:pt x="309" y="696"/>
                    <a:pt x="309" y="696"/>
                    <a:pt x="309" y="696"/>
                  </a:cubicBezTo>
                  <a:cubicBezTo>
                    <a:pt x="324" y="681"/>
                    <a:pt x="324" y="681"/>
                    <a:pt x="324" y="681"/>
                  </a:cubicBezTo>
                  <a:cubicBezTo>
                    <a:pt x="325" y="680"/>
                    <a:pt x="325" y="680"/>
                    <a:pt x="325" y="680"/>
                  </a:cubicBezTo>
                  <a:cubicBezTo>
                    <a:pt x="326" y="680"/>
                    <a:pt x="326" y="680"/>
                    <a:pt x="326" y="680"/>
                  </a:cubicBezTo>
                  <a:cubicBezTo>
                    <a:pt x="339" y="678"/>
                    <a:pt x="339" y="678"/>
                    <a:pt x="339" y="678"/>
                  </a:cubicBezTo>
                  <a:cubicBezTo>
                    <a:pt x="353" y="678"/>
                    <a:pt x="353" y="678"/>
                    <a:pt x="353" y="678"/>
                  </a:cubicBezTo>
                  <a:cubicBezTo>
                    <a:pt x="357" y="672"/>
                    <a:pt x="357" y="672"/>
                    <a:pt x="357" y="672"/>
                  </a:cubicBezTo>
                  <a:cubicBezTo>
                    <a:pt x="348" y="661"/>
                    <a:pt x="348" y="661"/>
                    <a:pt x="348" y="661"/>
                  </a:cubicBezTo>
                  <a:cubicBezTo>
                    <a:pt x="318" y="641"/>
                    <a:pt x="318" y="641"/>
                    <a:pt x="318" y="641"/>
                  </a:cubicBezTo>
                  <a:cubicBezTo>
                    <a:pt x="310" y="629"/>
                    <a:pt x="310" y="629"/>
                    <a:pt x="310" y="629"/>
                  </a:cubicBezTo>
                  <a:cubicBezTo>
                    <a:pt x="309" y="628"/>
                    <a:pt x="309" y="628"/>
                    <a:pt x="309" y="628"/>
                  </a:cubicBezTo>
                  <a:cubicBezTo>
                    <a:pt x="308" y="627"/>
                    <a:pt x="308" y="627"/>
                    <a:pt x="308" y="627"/>
                  </a:cubicBezTo>
                  <a:cubicBezTo>
                    <a:pt x="309" y="625"/>
                    <a:pt x="309" y="625"/>
                    <a:pt x="309" y="625"/>
                  </a:cubicBezTo>
                  <a:cubicBezTo>
                    <a:pt x="318" y="609"/>
                    <a:pt x="318" y="609"/>
                    <a:pt x="318" y="609"/>
                  </a:cubicBezTo>
                  <a:cubicBezTo>
                    <a:pt x="320" y="611"/>
                    <a:pt x="320" y="611"/>
                    <a:pt x="320" y="611"/>
                  </a:cubicBezTo>
                  <a:cubicBezTo>
                    <a:pt x="341" y="617"/>
                    <a:pt x="341" y="617"/>
                    <a:pt x="341" y="617"/>
                  </a:cubicBezTo>
                  <a:cubicBezTo>
                    <a:pt x="397" y="614"/>
                    <a:pt x="397" y="614"/>
                    <a:pt x="397" y="614"/>
                  </a:cubicBezTo>
                  <a:cubicBezTo>
                    <a:pt x="398" y="615"/>
                    <a:pt x="398" y="615"/>
                    <a:pt x="398" y="615"/>
                  </a:cubicBezTo>
                  <a:cubicBezTo>
                    <a:pt x="399" y="615"/>
                    <a:pt x="399" y="615"/>
                    <a:pt x="399" y="615"/>
                  </a:cubicBezTo>
                  <a:cubicBezTo>
                    <a:pt x="415" y="621"/>
                    <a:pt x="415" y="621"/>
                    <a:pt x="415" y="621"/>
                  </a:cubicBezTo>
                  <a:cubicBezTo>
                    <a:pt x="425" y="611"/>
                    <a:pt x="425" y="611"/>
                    <a:pt x="425" y="611"/>
                  </a:cubicBezTo>
                  <a:cubicBezTo>
                    <a:pt x="420" y="579"/>
                    <a:pt x="420" y="579"/>
                    <a:pt x="420" y="579"/>
                  </a:cubicBezTo>
                  <a:cubicBezTo>
                    <a:pt x="400" y="566"/>
                    <a:pt x="400" y="566"/>
                    <a:pt x="400" y="566"/>
                  </a:cubicBezTo>
                  <a:cubicBezTo>
                    <a:pt x="383" y="556"/>
                    <a:pt x="378" y="533"/>
                    <a:pt x="381" y="495"/>
                  </a:cubicBezTo>
                  <a:cubicBezTo>
                    <a:pt x="364" y="487"/>
                    <a:pt x="364" y="487"/>
                    <a:pt x="364" y="487"/>
                  </a:cubicBezTo>
                  <a:cubicBezTo>
                    <a:pt x="362" y="486"/>
                    <a:pt x="362" y="486"/>
                    <a:pt x="362" y="486"/>
                  </a:cubicBezTo>
                  <a:cubicBezTo>
                    <a:pt x="360" y="486"/>
                    <a:pt x="360" y="486"/>
                    <a:pt x="360" y="486"/>
                  </a:cubicBezTo>
                  <a:cubicBezTo>
                    <a:pt x="360" y="484"/>
                    <a:pt x="360" y="484"/>
                    <a:pt x="360" y="484"/>
                  </a:cubicBezTo>
                  <a:cubicBezTo>
                    <a:pt x="360" y="483"/>
                    <a:pt x="360" y="483"/>
                    <a:pt x="360" y="483"/>
                  </a:cubicBezTo>
                  <a:cubicBezTo>
                    <a:pt x="357" y="455"/>
                    <a:pt x="357" y="455"/>
                    <a:pt x="357" y="455"/>
                  </a:cubicBezTo>
                  <a:cubicBezTo>
                    <a:pt x="380" y="347"/>
                    <a:pt x="380" y="347"/>
                    <a:pt x="380" y="347"/>
                  </a:cubicBezTo>
                  <a:cubicBezTo>
                    <a:pt x="371" y="316"/>
                    <a:pt x="365" y="295"/>
                    <a:pt x="365" y="284"/>
                  </a:cubicBezTo>
                  <a:cubicBezTo>
                    <a:pt x="363" y="252"/>
                    <a:pt x="363" y="252"/>
                    <a:pt x="363" y="252"/>
                  </a:cubicBezTo>
                  <a:cubicBezTo>
                    <a:pt x="365" y="218"/>
                    <a:pt x="365" y="218"/>
                    <a:pt x="365" y="218"/>
                  </a:cubicBezTo>
                  <a:cubicBezTo>
                    <a:pt x="365" y="215"/>
                    <a:pt x="365" y="215"/>
                    <a:pt x="365" y="215"/>
                  </a:cubicBezTo>
                  <a:cubicBezTo>
                    <a:pt x="367" y="213"/>
                    <a:pt x="367" y="213"/>
                    <a:pt x="367" y="213"/>
                  </a:cubicBezTo>
                  <a:cubicBezTo>
                    <a:pt x="367" y="213"/>
                    <a:pt x="367" y="213"/>
                    <a:pt x="367" y="213"/>
                  </a:cubicBezTo>
                  <a:cubicBezTo>
                    <a:pt x="389" y="198"/>
                    <a:pt x="389" y="198"/>
                    <a:pt x="389" y="198"/>
                  </a:cubicBezTo>
                  <a:cubicBezTo>
                    <a:pt x="389" y="181"/>
                    <a:pt x="389" y="181"/>
                    <a:pt x="389" y="181"/>
                  </a:cubicBezTo>
                  <a:cubicBezTo>
                    <a:pt x="389" y="176"/>
                    <a:pt x="386" y="170"/>
                    <a:pt x="381" y="162"/>
                  </a:cubicBezTo>
                  <a:cubicBezTo>
                    <a:pt x="367" y="147"/>
                    <a:pt x="367" y="147"/>
                    <a:pt x="367" y="147"/>
                  </a:cubicBezTo>
                  <a:cubicBezTo>
                    <a:pt x="365" y="147"/>
                    <a:pt x="365" y="147"/>
                    <a:pt x="365" y="147"/>
                  </a:cubicBezTo>
                  <a:cubicBezTo>
                    <a:pt x="365" y="144"/>
                    <a:pt x="365" y="144"/>
                    <a:pt x="365" y="144"/>
                  </a:cubicBezTo>
                  <a:cubicBezTo>
                    <a:pt x="363" y="118"/>
                    <a:pt x="363" y="118"/>
                    <a:pt x="363" y="118"/>
                  </a:cubicBezTo>
                  <a:cubicBezTo>
                    <a:pt x="363" y="117"/>
                    <a:pt x="363" y="117"/>
                    <a:pt x="363" y="117"/>
                  </a:cubicBezTo>
                  <a:cubicBezTo>
                    <a:pt x="362" y="116"/>
                    <a:pt x="362" y="116"/>
                    <a:pt x="362" y="116"/>
                  </a:cubicBezTo>
                  <a:cubicBezTo>
                    <a:pt x="364" y="115"/>
                    <a:pt x="364" y="115"/>
                    <a:pt x="364" y="115"/>
                  </a:cubicBezTo>
                  <a:cubicBezTo>
                    <a:pt x="364" y="114"/>
                    <a:pt x="364" y="114"/>
                    <a:pt x="364" y="114"/>
                  </a:cubicBezTo>
                  <a:cubicBezTo>
                    <a:pt x="392" y="79"/>
                    <a:pt x="392" y="79"/>
                    <a:pt x="392" y="79"/>
                  </a:cubicBezTo>
                  <a:cubicBezTo>
                    <a:pt x="392" y="65"/>
                    <a:pt x="392" y="65"/>
                    <a:pt x="392" y="65"/>
                  </a:cubicBezTo>
                  <a:cubicBezTo>
                    <a:pt x="383" y="49"/>
                    <a:pt x="383" y="49"/>
                    <a:pt x="383" y="49"/>
                  </a:cubicBezTo>
                  <a:cubicBezTo>
                    <a:pt x="383" y="48"/>
                    <a:pt x="383" y="48"/>
                    <a:pt x="383" y="48"/>
                  </a:cubicBezTo>
                  <a:cubicBezTo>
                    <a:pt x="382" y="46"/>
                    <a:pt x="382" y="46"/>
                    <a:pt x="382" y="46"/>
                  </a:cubicBezTo>
                  <a:cubicBezTo>
                    <a:pt x="396" y="29"/>
                    <a:pt x="396" y="29"/>
                    <a:pt x="396" y="29"/>
                  </a:cubicBezTo>
                  <a:cubicBezTo>
                    <a:pt x="396" y="28"/>
                    <a:pt x="396" y="28"/>
                    <a:pt x="396" y="28"/>
                  </a:cubicBezTo>
                  <a:cubicBezTo>
                    <a:pt x="397" y="28"/>
                    <a:pt x="397" y="28"/>
                    <a:pt x="397" y="28"/>
                  </a:cubicBezTo>
                  <a:cubicBezTo>
                    <a:pt x="412" y="16"/>
                    <a:pt x="412" y="16"/>
                    <a:pt x="412" y="16"/>
                  </a:cubicBezTo>
                  <a:cubicBezTo>
                    <a:pt x="410" y="2"/>
                    <a:pt x="410" y="2"/>
                    <a:pt x="410" y="2"/>
                  </a:cubicBezTo>
                  <a:cubicBezTo>
                    <a:pt x="402" y="2"/>
                    <a:pt x="402" y="2"/>
                    <a:pt x="402" y="2"/>
                  </a:cubicBezTo>
                  <a:cubicBezTo>
                    <a:pt x="391" y="0"/>
                    <a:pt x="391" y="0"/>
                    <a:pt x="391" y="0"/>
                  </a:cubicBezTo>
                  <a:cubicBezTo>
                    <a:pt x="384" y="26"/>
                    <a:pt x="384" y="26"/>
                    <a:pt x="384" y="26"/>
                  </a:cubicBezTo>
                  <a:cubicBezTo>
                    <a:pt x="381" y="24"/>
                    <a:pt x="381" y="24"/>
                    <a:pt x="381" y="24"/>
                  </a:cubicBezTo>
                  <a:cubicBezTo>
                    <a:pt x="354" y="14"/>
                    <a:pt x="354" y="14"/>
                    <a:pt x="354" y="14"/>
                  </a:cubicBezTo>
                  <a:cubicBezTo>
                    <a:pt x="337" y="11"/>
                    <a:pt x="337" y="11"/>
                    <a:pt x="337" y="11"/>
                  </a:cubicBezTo>
                  <a:cubicBezTo>
                    <a:pt x="343" y="37"/>
                    <a:pt x="343" y="37"/>
                    <a:pt x="343" y="37"/>
                  </a:cubicBezTo>
                  <a:cubicBezTo>
                    <a:pt x="320" y="45"/>
                    <a:pt x="320" y="45"/>
                    <a:pt x="320" y="45"/>
                  </a:cubicBezTo>
                  <a:cubicBezTo>
                    <a:pt x="286" y="62"/>
                    <a:pt x="286" y="62"/>
                    <a:pt x="286" y="62"/>
                  </a:cubicBezTo>
                  <a:cubicBezTo>
                    <a:pt x="276" y="76"/>
                    <a:pt x="276" y="76"/>
                    <a:pt x="276" y="76"/>
                  </a:cubicBezTo>
                  <a:cubicBezTo>
                    <a:pt x="276" y="76"/>
                    <a:pt x="276" y="76"/>
                    <a:pt x="276" y="76"/>
                  </a:cubicBezTo>
                  <a:cubicBezTo>
                    <a:pt x="276" y="77"/>
                    <a:pt x="276" y="77"/>
                    <a:pt x="276" y="77"/>
                  </a:cubicBezTo>
                  <a:cubicBezTo>
                    <a:pt x="275" y="77"/>
                    <a:pt x="275" y="77"/>
                    <a:pt x="275" y="77"/>
                  </a:cubicBezTo>
                  <a:cubicBezTo>
                    <a:pt x="257" y="93"/>
                    <a:pt x="257" y="93"/>
                    <a:pt x="257" y="93"/>
                  </a:cubicBezTo>
                  <a:cubicBezTo>
                    <a:pt x="253" y="118"/>
                    <a:pt x="253" y="118"/>
                    <a:pt x="253" y="118"/>
                  </a:cubicBezTo>
                  <a:cubicBezTo>
                    <a:pt x="253" y="121"/>
                    <a:pt x="253" y="121"/>
                    <a:pt x="253" y="121"/>
                  </a:cubicBezTo>
                  <a:cubicBezTo>
                    <a:pt x="244" y="156"/>
                    <a:pt x="244" y="156"/>
                    <a:pt x="244" y="156"/>
                  </a:cubicBezTo>
                  <a:cubicBezTo>
                    <a:pt x="245" y="156"/>
                    <a:pt x="245" y="156"/>
                    <a:pt x="245" y="156"/>
                  </a:cubicBezTo>
                  <a:cubicBezTo>
                    <a:pt x="241" y="173"/>
                    <a:pt x="241" y="173"/>
                    <a:pt x="241" y="173"/>
                  </a:cubicBezTo>
                  <a:cubicBezTo>
                    <a:pt x="241" y="174"/>
                    <a:pt x="241" y="174"/>
                    <a:pt x="241" y="174"/>
                  </a:cubicBezTo>
                  <a:cubicBezTo>
                    <a:pt x="241" y="174"/>
                    <a:pt x="241" y="174"/>
                    <a:pt x="241" y="174"/>
                  </a:cubicBezTo>
                  <a:cubicBezTo>
                    <a:pt x="240" y="175"/>
                    <a:pt x="240" y="175"/>
                    <a:pt x="240" y="175"/>
                  </a:cubicBezTo>
                  <a:cubicBezTo>
                    <a:pt x="228" y="191"/>
                    <a:pt x="228" y="191"/>
                    <a:pt x="228" y="191"/>
                  </a:cubicBezTo>
                  <a:cubicBezTo>
                    <a:pt x="227" y="191"/>
                    <a:pt x="227" y="191"/>
                    <a:pt x="227" y="191"/>
                  </a:cubicBezTo>
                  <a:cubicBezTo>
                    <a:pt x="227" y="192"/>
                    <a:pt x="227" y="192"/>
                    <a:pt x="227" y="192"/>
                  </a:cubicBezTo>
                  <a:cubicBezTo>
                    <a:pt x="226" y="193"/>
                    <a:pt x="226" y="193"/>
                    <a:pt x="226" y="193"/>
                  </a:cubicBezTo>
                  <a:cubicBezTo>
                    <a:pt x="225" y="193"/>
                    <a:pt x="225" y="193"/>
                    <a:pt x="225" y="193"/>
                  </a:cubicBezTo>
                  <a:cubicBezTo>
                    <a:pt x="200" y="196"/>
                    <a:pt x="200" y="196"/>
                    <a:pt x="200" y="196"/>
                  </a:cubicBezTo>
                  <a:cubicBezTo>
                    <a:pt x="200" y="196"/>
                    <a:pt x="200" y="196"/>
                    <a:pt x="200" y="196"/>
                  </a:cubicBezTo>
                  <a:cubicBezTo>
                    <a:pt x="200" y="198"/>
                    <a:pt x="200" y="198"/>
                    <a:pt x="200" y="198"/>
                  </a:cubicBezTo>
                  <a:cubicBezTo>
                    <a:pt x="199" y="196"/>
                    <a:pt x="199" y="196"/>
                    <a:pt x="199" y="196"/>
                  </a:cubicBezTo>
                  <a:cubicBezTo>
                    <a:pt x="199" y="196"/>
                    <a:pt x="199" y="196"/>
                    <a:pt x="199" y="196"/>
                  </a:cubicBezTo>
                  <a:cubicBezTo>
                    <a:pt x="161" y="184"/>
                    <a:pt x="161" y="184"/>
                    <a:pt x="161" y="184"/>
                  </a:cubicBezTo>
                  <a:cubicBezTo>
                    <a:pt x="159" y="183"/>
                    <a:pt x="159" y="183"/>
                    <a:pt x="159" y="183"/>
                  </a:cubicBezTo>
                  <a:lnTo>
                    <a:pt x="142" y="17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0305" tIns="45153" rIns="90305" bIns="45153" numCol="1" anchor="t" anchorCtr="0" compatLnSpc="1"/>
            <a:lstStyle/>
            <a:p>
              <a:endParaRPr lang="zh-HK" altLang="en-US" sz="1875"/>
            </a:p>
          </p:txBody>
        </p:sp>
        <p:sp>
          <p:nvSpPr>
            <p:cNvPr id="49" name="Freeform 17"/>
            <p:cNvSpPr/>
            <p:nvPr/>
          </p:nvSpPr>
          <p:spPr bwMode="auto">
            <a:xfrm>
              <a:off x="5535575" y="3129279"/>
              <a:ext cx="287857" cy="628628"/>
            </a:xfrm>
            <a:custGeom>
              <a:avLst/>
              <a:gdLst>
                <a:gd name="T0" fmla="*/ 263 w 286"/>
                <a:gd name="T1" fmla="*/ 8 h 625"/>
                <a:gd name="T2" fmla="*/ 247 w 286"/>
                <a:gd name="T3" fmla="*/ 15 h 625"/>
                <a:gd name="T4" fmla="*/ 234 w 286"/>
                <a:gd name="T5" fmla="*/ 30 h 625"/>
                <a:gd name="T6" fmla="*/ 231 w 286"/>
                <a:gd name="T7" fmla="*/ 31 h 625"/>
                <a:gd name="T8" fmla="*/ 179 w 286"/>
                <a:gd name="T9" fmla="*/ 35 h 625"/>
                <a:gd name="T10" fmla="*/ 162 w 286"/>
                <a:gd name="T11" fmla="*/ 50 h 625"/>
                <a:gd name="T12" fmla="*/ 147 w 286"/>
                <a:gd name="T13" fmla="*/ 61 h 625"/>
                <a:gd name="T14" fmla="*/ 123 w 286"/>
                <a:gd name="T15" fmla="*/ 61 h 625"/>
                <a:gd name="T16" fmla="*/ 110 w 286"/>
                <a:gd name="T17" fmla="*/ 98 h 625"/>
                <a:gd name="T18" fmla="*/ 109 w 286"/>
                <a:gd name="T19" fmla="*/ 99 h 625"/>
                <a:gd name="T20" fmla="*/ 87 w 286"/>
                <a:gd name="T21" fmla="*/ 120 h 625"/>
                <a:gd name="T22" fmla="*/ 55 w 286"/>
                <a:gd name="T23" fmla="*/ 157 h 625"/>
                <a:gd name="T24" fmla="*/ 36 w 286"/>
                <a:gd name="T25" fmla="*/ 177 h 625"/>
                <a:gd name="T26" fmla="*/ 34 w 286"/>
                <a:gd name="T27" fmla="*/ 202 h 625"/>
                <a:gd name="T28" fmla="*/ 34 w 286"/>
                <a:gd name="T29" fmla="*/ 224 h 625"/>
                <a:gd name="T30" fmla="*/ 23 w 286"/>
                <a:gd name="T31" fmla="*/ 243 h 625"/>
                <a:gd name="T32" fmla="*/ 23 w 286"/>
                <a:gd name="T33" fmla="*/ 294 h 625"/>
                <a:gd name="T34" fmla="*/ 32 w 286"/>
                <a:gd name="T35" fmla="*/ 322 h 625"/>
                <a:gd name="T36" fmla="*/ 30 w 286"/>
                <a:gd name="T37" fmla="*/ 346 h 625"/>
                <a:gd name="T38" fmla="*/ 9 w 286"/>
                <a:gd name="T39" fmla="*/ 425 h 625"/>
                <a:gd name="T40" fmla="*/ 24 w 286"/>
                <a:gd name="T41" fmla="*/ 488 h 625"/>
                <a:gd name="T42" fmla="*/ 18 w 286"/>
                <a:gd name="T43" fmla="*/ 625 h 625"/>
                <a:gd name="T44" fmla="*/ 45 w 286"/>
                <a:gd name="T45" fmla="*/ 599 h 625"/>
                <a:gd name="T46" fmla="*/ 149 w 286"/>
                <a:gd name="T47" fmla="*/ 547 h 625"/>
                <a:gd name="T48" fmla="*/ 199 w 286"/>
                <a:gd name="T49" fmla="*/ 552 h 625"/>
                <a:gd name="T50" fmla="*/ 240 w 286"/>
                <a:gd name="T51" fmla="*/ 515 h 625"/>
                <a:gd name="T52" fmla="*/ 251 w 286"/>
                <a:gd name="T53" fmla="*/ 490 h 625"/>
                <a:gd name="T54" fmla="*/ 251 w 286"/>
                <a:gd name="T55" fmla="*/ 485 h 625"/>
                <a:gd name="T56" fmla="*/ 256 w 286"/>
                <a:gd name="T57" fmla="*/ 448 h 625"/>
                <a:gd name="T58" fmla="*/ 260 w 286"/>
                <a:gd name="T59" fmla="*/ 426 h 625"/>
                <a:gd name="T60" fmla="*/ 251 w 286"/>
                <a:gd name="T61" fmla="*/ 369 h 625"/>
                <a:gd name="T62" fmla="*/ 255 w 286"/>
                <a:gd name="T63" fmla="*/ 351 h 625"/>
                <a:gd name="T64" fmla="*/ 286 w 286"/>
                <a:gd name="T65" fmla="*/ 283 h 625"/>
                <a:gd name="T66" fmla="*/ 240 w 286"/>
                <a:gd name="T67" fmla="*/ 243 h 625"/>
                <a:gd name="T68" fmla="*/ 234 w 286"/>
                <a:gd name="T69" fmla="*/ 224 h 625"/>
                <a:gd name="T70" fmla="*/ 237 w 286"/>
                <a:gd name="T71" fmla="*/ 192 h 625"/>
                <a:gd name="T72" fmla="*/ 244 w 286"/>
                <a:gd name="T73" fmla="*/ 170 h 625"/>
                <a:gd name="T74" fmla="*/ 276 w 286"/>
                <a:gd name="T75" fmla="*/ 145 h 625"/>
                <a:gd name="T76" fmla="*/ 282 w 286"/>
                <a:gd name="T77" fmla="*/ 86 h 625"/>
                <a:gd name="T78" fmla="*/ 263 w 286"/>
                <a:gd name="T79" fmla="*/ 82 h 625"/>
                <a:gd name="T80" fmla="*/ 241 w 286"/>
                <a:gd name="T81" fmla="*/ 68 h 625"/>
                <a:gd name="T82" fmla="*/ 239 w 286"/>
                <a:gd name="T83" fmla="*/ 40 h 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6" h="625">
                  <a:moveTo>
                    <a:pt x="266" y="30"/>
                  </a:moveTo>
                  <a:cubicBezTo>
                    <a:pt x="271" y="25"/>
                    <a:pt x="271" y="25"/>
                    <a:pt x="271" y="25"/>
                  </a:cubicBezTo>
                  <a:cubicBezTo>
                    <a:pt x="263" y="8"/>
                    <a:pt x="263" y="8"/>
                    <a:pt x="263" y="8"/>
                  </a:cubicBezTo>
                  <a:cubicBezTo>
                    <a:pt x="256" y="0"/>
                    <a:pt x="256" y="0"/>
                    <a:pt x="256" y="0"/>
                  </a:cubicBezTo>
                  <a:cubicBezTo>
                    <a:pt x="247" y="14"/>
                    <a:pt x="247" y="14"/>
                    <a:pt x="247" y="14"/>
                  </a:cubicBezTo>
                  <a:cubicBezTo>
                    <a:pt x="247" y="15"/>
                    <a:pt x="247" y="15"/>
                    <a:pt x="247" y="15"/>
                  </a:cubicBezTo>
                  <a:cubicBezTo>
                    <a:pt x="247" y="15"/>
                    <a:pt x="247" y="15"/>
                    <a:pt x="247" y="15"/>
                  </a:cubicBezTo>
                  <a:cubicBezTo>
                    <a:pt x="247" y="15"/>
                    <a:pt x="247" y="15"/>
                    <a:pt x="247" y="15"/>
                  </a:cubicBezTo>
                  <a:cubicBezTo>
                    <a:pt x="234" y="30"/>
                    <a:pt x="234" y="30"/>
                    <a:pt x="234" y="30"/>
                  </a:cubicBezTo>
                  <a:cubicBezTo>
                    <a:pt x="234" y="30"/>
                    <a:pt x="234" y="30"/>
                    <a:pt x="234" y="30"/>
                  </a:cubicBezTo>
                  <a:cubicBezTo>
                    <a:pt x="233" y="31"/>
                    <a:pt x="233" y="31"/>
                    <a:pt x="233" y="31"/>
                  </a:cubicBezTo>
                  <a:cubicBezTo>
                    <a:pt x="231" y="31"/>
                    <a:pt x="231" y="31"/>
                    <a:pt x="231" y="31"/>
                  </a:cubicBezTo>
                  <a:cubicBezTo>
                    <a:pt x="205" y="39"/>
                    <a:pt x="205" y="39"/>
                    <a:pt x="205" y="39"/>
                  </a:cubicBezTo>
                  <a:cubicBezTo>
                    <a:pt x="203" y="39"/>
                    <a:pt x="203" y="39"/>
                    <a:pt x="203" y="39"/>
                  </a:cubicBezTo>
                  <a:cubicBezTo>
                    <a:pt x="179" y="35"/>
                    <a:pt x="179" y="35"/>
                    <a:pt x="179" y="35"/>
                  </a:cubicBezTo>
                  <a:cubicBezTo>
                    <a:pt x="165" y="39"/>
                    <a:pt x="165" y="39"/>
                    <a:pt x="165" y="39"/>
                  </a:cubicBezTo>
                  <a:cubicBezTo>
                    <a:pt x="162" y="50"/>
                    <a:pt x="162" y="50"/>
                    <a:pt x="162" y="50"/>
                  </a:cubicBezTo>
                  <a:cubicBezTo>
                    <a:pt x="162" y="50"/>
                    <a:pt x="162" y="50"/>
                    <a:pt x="162" y="50"/>
                  </a:cubicBezTo>
                  <a:cubicBezTo>
                    <a:pt x="161" y="53"/>
                    <a:pt x="161" y="53"/>
                    <a:pt x="161" y="53"/>
                  </a:cubicBezTo>
                  <a:cubicBezTo>
                    <a:pt x="149" y="60"/>
                    <a:pt x="149" y="60"/>
                    <a:pt x="149" y="60"/>
                  </a:cubicBezTo>
                  <a:cubicBezTo>
                    <a:pt x="147" y="61"/>
                    <a:pt x="147" y="61"/>
                    <a:pt x="147" y="61"/>
                  </a:cubicBezTo>
                  <a:cubicBezTo>
                    <a:pt x="145" y="61"/>
                    <a:pt x="145" y="61"/>
                    <a:pt x="145" y="61"/>
                  </a:cubicBezTo>
                  <a:cubicBezTo>
                    <a:pt x="124" y="59"/>
                    <a:pt x="124" y="59"/>
                    <a:pt x="124" y="59"/>
                  </a:cubicBezTo>
                  <a:cubicBezTo>
                    <a:pt x="123" y="61"/>
                    <a:pt x="123" y="61"/>
                    <a:pt x="123" y="61"/>
                  </a:cubicBezTo>
                  <a:cubicBezTo>
                    <a:pt x="123" y="82"/>
                    <a:pt x="123" y="82"/>
                    <a:pt x="123" y="82"/>
                  </a:cubicBezTo>
                  <a:cubicBezTo>
                    <a:pt x="122" y="83"/>
                    <a:pt x="122" y="83"/>
                    <a:pt x="122" y="83"/>
                  </a:cubicBezTo>
                  <a:cubicBezTo>
                    <a:pt x="110" y="98"/>
                    <a:pt x="110" y="98"/>
                    <a:pt x="110" y="98"/>
                  </a:cubicBezTo>
                  <a:cubicBezTo>
                    <a:pt x="110" y="98"/>
                    <a:pt x="110" y="98"/>
                    <a:pt x="110" y="98"/>
                  </a:cubicBezTo>
                  <a:cubicBezTo>
                    <a:pt x="110" y="99"/>
                    <a:pt x="110" y="99"/>
                    <a:pt x="110" y="99"/>
                  </a:cubicBezTo>
                  <a:cubicBezTo>
                    <a:pt x="109" y="99"/>
                    <a:pt x="109" y="99"/>
                    <a:pt x="109" y="99"/>
                  </a:cubicBezTo>
                  <a:cubicBezTo>
                    <a:pt x="89" y="119"/>
                    <a:pt x="89" y="119"/>
                    <a:pt x="89" y="119"/>
                  </a:cubicBezTo>
                  <a:cubicBezTo>
                    <a:pt x="88" y="119"/>
                    <a:pt x="88" y="119"/>
                    <a:pt x="88" y="119"/>
                  </a:cubicBezTo>
                  <a:cubicBezTo>
                    <a:pt x="87" y="120"/>
                    <a:pt x="87" y="120"/>
                    <a:pt x="87" y="120"/>
                  </a:cubicBezTo>
                  <a:cubicBezTo>
                    <a:pt x="66" y="124"/>
                    <a:pt x="66" y="124"/>
                    <a:pt x="66" y="124"/>
                  </a:cubicBezTo>
                  <a:cubicBezTo>
                    <a:pt x="52" y="139"/>
                    <a:pt x="52" y="139"/>
                    <a:pt x="52" y="139"/>
                  </a:cubicBezTo>
                  <a:cubicBezTo>
                    <a:pt x="55" y="157"/>
                    <a:pt x="55" y="157"/>
                    <a:pt x="55" y="157"/>
                  </a:cubicBezTo>
                  <a:cubicBezTo>
                    <a:pt x="55" y="161"/>
                    <a:pt x="55" y="161"/>
                    <a:pt x="55" y="161"/>
                  </a:cubicBezTo>
                  <a:cubicBezTo>
                    <a:pt x="52" y="162"/>
                    <a:pt x="52" y="162"/>
                    <a:pt x="52" y="162"/>
                  </a:cubicBezTo>
                  <a:cubicBezTo>
                    <a:pt x="36" y="177"/>
                    <a:pt x="36" y="177"/>
                    <a:pt x="36" y="177"/>
                  </a:cubicBezTo>
                  <a:cubicBezTo>
                    <a:pt x="28" y="188"/>
                    <a:pt x="28" y="188"/>
                    <a:pt x="28" y="188"/>
                  </a:cubicBezTo>
                  <a:cubicBezTo>
                    <a:pt x="34" y="201"/>
                    <a:pt x="34" y="201"/>
                    <a:pt x="34" y="201"/>
                  </a:cubicBezTo>
                  <a:cubicBezTo>
                    <a:pt x="34" y="202"/>
                    <a:pt x="34" y="202"/>
                    <a:pt x="34" y="202"/>
                  </a:cubicBezTo>
                  <a:cubicBezTo>
                    <a:pt x="34" y="204"/>
                    <a:pt x="34" y="204"/>
                    <a:pt x="34" y="204"/>
                  </a:cubicBezTo>
                  <a:cubicBezTo>
                    <a:pt x="34" y="224"/>
                    <a:pt x="34" y="224"/>
                    <a:pt x="34" y="224"/>
                  </a:cubicBezTo>
                  <a:cubicBezTo>
                    <a:pt x="34" y="224"/>
                    <a:pt x="34" y="224"/>
                    <a:pt x="34" y="224"/>
                  </a:cubicBezTo>
                  <a:cubicBezTo>
                    <a:pt x="34" y="225"/>
                    <a:pt x="34" y="225"/>
                    <a:pt x="34" y="225"/>
                  </a:cubicBezTo>
                  <a:cubicBezTo>
                    <a:pt x="23" y="242"/>
                    <a:pt x="23" y="242"/>
                    <a:pt x="23" y="242"/>
                  </a:cubicBezTo>
                  <a:cubicBezTo>
                    <a:pt x="23" y="243"/>
                    <a:pt x="23" y="243"/>
                    <a:pt x="23" y="243"/>
                  </a:cubicBezTo>
                  <a:cubicBezTo>
                    <a:pt x="7" y="261"/>
                    <a:pt x="7" y="261"/>
                    <a:pt x="7" y="261"/>
                  </a:cubicBezTo>
                  <a:cubicBezTo>
                    <a:pt x="9" y="282"/>
                    <a:pt x="9" y="282"/>
                    <a:pt x="9" y="282"/>
                  </a:cubicBezTo>
                  <a:cubicBezTo>
                    <a:pt x="23" y="294"/>
                    <a:pt x="23" y="294"/>
                    <a:pt x="23" y="294"/>
                  </a:cubicBezTo>
                  <a:cubicBezTo>
                    <a:pt x="23" y="295"/>
                    <a:pt x="23" y="295"/>
                    <a:pt x="23" y="295"/>
                  </a:cubicBezTo>
                  <a:cubicBezTo>
                    <a:pt x="23" y="295"/>
                    <a:pt x="23" y="295"/>
                    <a:pt x="23" y="295"/>
                  </a:cubicBezTo>
                  <a:cubicBezTo>
                    <a:pt x="29" y="306"/>
                    <a:pt x="32" y="314"/>
                    <a:pt x="32" y="322"/>
                  </a:cubicBezTo>
                  <a:cubicBezTo>
                    <a:pt x="32" y="345"/>
                    <a:pt x="32" y="345"/>
                    <a:pt x="32" y="345"/>
                  </a:cubicBezTo>
                  <a:cubicBezTo>
                    <a:pt x="31" y="345"/>
                    <a:pt x="31" y="345"/>
                    <a:pt x="31" y="345"/>
                  </a:cubicBezTo>
                  <a:cubicBezTo>
                    <a:pt x="30" y="346"/>
                    <a:pt x="30" y="346"/>
                    <a:pt x="30" y="346"/>
                  </a:cubicBezTo>
                  <a:cubicBezTo>
                    <a:pt x="9" y="362"/>
                    <a:pt x="9" y="362"/>
                    <a:pt x="9" y="362"/>
                  </a:cubicBezTo>
                  <a:cubicBezTo>
                    <a:pt x="7" y="393"/>
                    <a:pt x="7" y="393"/>
                    <a:pt x="7" y="393"/>
                  </a:cubicBezTo>
                  <a:cubicBezTo>
                    <a:pt x="9" y="425"/>
                    <a:pt x="9" y="425"/>
                    <a:pt x="9" y="425"/>
                  </a:cubicBezTo>
                  <a:cubicBezTo>
                    <a:pt x="9" y="436"/>
                    <a:pt x="13" y="456"/>
                    <a:pt x="24" y="485"/>
                  </a:cubicBezTo>
                  <a:cubicBezTo>
                    <a:pt x="24" y="486"/>
                    <a:pt x="24" y="486"/>
                    <a:pt x="24" y="486"/>
                  </a:cubicBezTo>
                  <a:cubicBezTo>
                    <a:pt x="24" y="488"/>
                    <a:pt x="24" y="488"/>
                    <a:pt x="24" y="488"/>
                  </a:cubicBezTo>
                  <a:cubicBezTo>
                    <a:pt x="0" y="596"/>
                    <a:pt x="0" y="596"/>
                    <a:pt x="0" y="596"/>
                  </a:cubicBezTo>
                  <a:cubicBezTo>
                    <a:pt x="3" y="617"/>
                    <a:pt x="3" y="617"/>
                    <a:pt x="3" y="617"/>
                  </a:cubicBezTo>
                  <a:cubicBezTo>
                    <a:pt x="18" y="625"/>
                    <a:pt x="18" y="625"/>
                    <a:pt x="18" y="625"/>
                  </a:cubicBezTo>
                  <a:cubicBezTo>
                    <a:pt x="44" y="599"/>
                    <a:pt x="44" y="599"/>
                    <a:pt x="44" y="599"/>
                  </a:cubicBezTo>
                  <a:cubicBezTo>
                    <a:pt x="44" y="599"/>
                    <a:pt x="44" y="599"/>
                    <a:pt x="44" y="599"/>
                  </a:cubicBezTo>
                  <a:cubicBezTo>
                    <a:pt x="45" y="599"/>
                    <a:pt x="45" y="599"/>
                    <a:pt x="45" y="599"/>
                  </a:cubicBezTo>
                  <a:cubicBezTo>
                    <a:pt x="126" y="568"/>
                    <a:pt x="126" y="568"/>
                    <a:pt x="126" y="568"/>
                  </a:cubicBezTo>
                  <a:cubicBezTo>
                    <a:pt x="147" y="549"/>
                    <a:pt x="147" y="549"/>
                    <a:pt x="147" y="549"/>
                  </a:cubicBezTo>
                  <a:cubicBezTo>
                    <a:pt x="149" y="547"/>
                    <a:pt x="149" y="547"/>
                    <a:pt x="149" y="547"/>
                  </a:cubicBezTo>
                  <a:cubicBezTo>
                    <a:pt x="150" y="548"/>
                    <a:pt x="150" y="548"/>
                    <a:pt x="150" y="548"/>
                  </a:cubicBezTo>
                  <a:cubicBezTo>
                    <a:pt x="152" y="548"/>
                    <a:pt x="152" y="548"/>
                    <a:pt x="152" y="548"/>
                  </a:cubicBezTo>
                  <a:cubicBezTo>
                    <a:pt x="199" y="552"/>
                    <a:pt x="199" y="552"/>
                    <a:pt x="199" y="552"/>
                  </a:cubicBezTo>
                  <a:cubicBezTo>
                    <a:pt x="205" y="552"/>
                    <a:pt x="219" y="547"/>
                    <a:pt x="239" y="538"/>
                  </a:cubicBezTo>
                  <a:cubicBezTo>
                    <a:pt x="239" y="516"/>
                    <a:pt x="239" y="516"/>
                    <a:pt x="239" y="516"/>
                  </a:cubicBezTo>
                  <a:cubicBezTo>
                    <a:pt x="240" y="515"/>
                    <a:pt x="240" y="515"/>
                    <a:pt x="240" y="515"/>
                  </a:cubicBezTo>
                  <a:cubicBezTo>
                    <a:pt x="241" y="515"/>
                    <a:pt x="241" y="515"/>
                    <a:pt x="241" y="515"/>
                  </a:cubicBezTo>
                  <a:cubicBezTo>
                    <a:pt x="254" y="503"/>
                    <a:pt x="254" y="503"/>
                    <a:pt x="254" y="503"/>
                  </a:cubicBezTo>
                  <a:cubicBezTo>
                    <a:pt x="251" y="490"/>
                    <a:pt x="251" y="490"/>
                    <a:pt x="251" y="490"/>
                  </a:cubicBezTo>
                  <a:cubicBezTo>
                    <a:pt x="251" y="488"/>
                    <a:pt x="251" y="488"/>
                    <a:pt x="251" y="488"/>
                  </a:cubicBezTo>
                  <a:cubicBezTo>
                    <a:pt x="251" y="487"/>
                    <a:pt x="251" y="487"/>
                    <a:pt x="251" y="487"/>
                  </a:cubicBezTo>
                  <a:cubicBezTo>
                    <a:pt x="251" y="485"/>
                    <a:pt x="251" y="485"/>
                    <a:pt x="251" y="485"/>
                  </a:cubicBezTo>
                  <a:cubicBezTo>
                    <a:pt x="252" y="484"/>
                    <a:pt x="252" y="484"/>
                    <a:pt x="252" y="484"/>
                  </a:cubicBezTo>
                  <a:cubicBezTo>
                    <a:pt x="256" y="480"/>
                    <a:pt x="256" y="476"/>
                    <a:pt x="253" y="473"/>
                  </a:cubicBezTo>
                  <a:cubicBezTo>
                    <a:pt x="250" y="466"/>
                    <a:pt x="251" y="458"/>
                    <a:pt x="256" y="448"/>
                  </a:cubicBezTo>
                  <a:cubicBezTo>
                    <a:pt x="261" y="441"/>
                    <a:pt x="261" y="441"/>
                    <a:pt x="261" y="441"/>
                  </a:cubicBezTo>
                  <a:cubicBezTo>
                    <a:pt x="261" y="441"/>
                    <a:pt x="261" y="441"/>
                    <a:pt x="261" y="441"/>
                  </a:cubicBezTo>
                  <a:cubicBezTo>
                    <a:pt x="260" y="426"/>
                    <a:pt x="260" y="426"/>
                    <a:pt x="260" y="426"/>
                  </a:cubicBezTo>
                  <a:cubicBezTo>
                    <a:pt x="244" y="407"/>
                    <a:pt x="244" y="407"/>
                    <a:pt x="244" y="407"/>
                  </a:cubicBezTo>
                  <a:cubicBezTo>
                    <a:pt x="237" y="402"/>
                    <a:pt x="236" y="395"/>
                    <a:pt x="240" y="387"/>
                  </a:cubicBezTo>
                  <a:cubicBezTo>
                    <a:pt x="242" y="381"/>
                    <a:pt x="245" y="374"/>
                    <a:pt x="251" y="369"/>
                  </a:cubicBezTo>
                  <a:cubicBezTo>
                    <a:pt x="255" y="351"/>
                    <a:pt x="255" y="351"/>
                    <a:pt x="255" y="351"/>
                  </a:cubicBezTo>
                  <a:cubicBezTo>
                    <a:pt x="255" y="351"/>
                    <a:pt x="255" y="351"/>
                    <a:pt x="255" y="351"/>
                  </a:cubicBezTo>
                  <a:cubicBezTo>
                    <a:pt x="255" y="351"/>
                    <a:pt x="255" y="351"/>
                    <a:pt x="255" y="351"/>
                  </a:cubicBezTo>
                  <a:cubicBezTo>
                    <a:pt x="266" y="326"/>
                    <a:pt x="266" y="326"/>
                    <a:pt x="266" y="326"/>
                  </a:cubicBezTo>
                  <a:cubicBezTo>
                    <a:pt x="270" y="314"/>
                    <a:pt x="270" y="314"/>
                    <a:pt x="270" y="314"/>
                  </a:cubicBezTo>
                  <a:cubicBezTo>
                    <a:pt x="286" y="283"/>
                    <a:pt x="286" y="283"/>
                    <a:pt x="286" y="283"/>
                  </a:cubicBezTo>
                  <a:cubicBezTo>
                    <a:pt x="275" y="263"/>
                    <a:pt x="275" y="263"/>
                    <a:pt x="275" y="263"/>
                  </a:cubicBezTo>
                  <a:cubicBezTo>
                    <a:pt x="242" y="243"/>
                    <a:pt x="242" y="243"/>
                    <a:pt x="242" y="243"/>
                  </a:cubicBezTo>
                  <a:cubicBezTo>
                    <a:pt x="240" y="243"/>
                    <a:pt x="240" y="243"/>
                    <a:pt x="240" y="243"/>
                  </a:cubicBezTo>
                  <a:cubicBezTo>
                    <a:pt x="240" y="240"/>
                    <a:pt x="240" y="240"/>
                    <a:pt x="240" y="240"/>
                  </a:cubicBezTo>
                  <a:cubicBezTo>
                    <a:pt x="240" y="240"/>
                    <a:pt x="240" y="240"/>
                    <a:pt x="240" y="240"/>
                  </a:cubicBezTo>
                  <a:cubicBezTo>
                    <a:pt x="234" y="224"/>
                    <a:pt x="234" y="224"/>
                    <a:pt x="234" y="224"/>
                  </a:cubicBezTo>
                  <a:cubicBezTo>
                    <a:pt x="234" y="223"/>
                    <a:pt x="234" y="223"/>
                    <a:pt x="234" y="223"/>
                  </a:cubicBezTo>
                  <a:cubicBezTo>
                    <a:pt x="234" y="220"/>
                    <a:pt x="234" y="220"/>
                    <a:pt x="234" y="220"/>
                  </a:cubicBezTo>
                  <a:cubicBezTo>
                    <a:pt x="237" y="192"/>
                    <a:pt x="237" y="192"/>
                    <a:pt x="237" y="192"/>
                  </a:cubicBezTo>
                  <a:cubicBezTo>
                    <a:pt x="237" y="192"/>
                    <a:pt x="237" y="192"/>
                    <a:pt x="237" y="192"/>
                  </a:cubicBezTo>
                  <a:cubicBezTo>
                    <a:pt x="237" y="191"/>
                    <a:pt x="237" y="191"/>
                    <a:pt x="237" y="191"/>
                  </a:cubicBezTo>
                  <a:cubicBezTo>
                    <a:pt x="244" y="170"/>
                    <a:pt x="244" y="170"/>
                    <a:pt x="244" y="170"/>
                  </a:cubicBezTo>
                  <a:cubicBezTo>
                    <a:pt x="243" y="162"/>
                    <a:pt x="244" y="157"/>
                    <a:pt x="247" y="153"/>
                  </a:cubicBezTo>
                  <a:cubicBezTo>
                    <a:pt x="250" y="151"/>
                    <a:pt x="253" y="149"/>
                    <a:pt x="256" y="149"/>
                  </a:cubicBezTo>
                  <a:cubicBezTo>
                    <a:pt x="276" y="145"/>
                    <a:pt x="276" y="145"/>
                    <a:pt x="276" y="145"/>
                  </a:cubicBezTo>
                  <a:cubicBezTo>
                    <a:pt x="281" y="134"/>
                    <a:pt x="281" y="134"/>
                    <a:pt x="281" y="134"/>
                  </a:cubicBezTo>
                  <a:cubicBezTo>
                    <a:pt x="286" y="99"/>
                    <a:pt x="286" y="99"/>
                    <a:pt x="286" y="99"/>
                  </a:cubicBezTo>
                  <a:cubicBezTo>
                    <a:pt x="282" y="86"/>
                    <a:pt x="282" y="86"/>
                    <a:pt x="282" y="86"/>
                  </a:cubicBezTo>
                  <a:cubicBezTo>
                    <a:pt x="264" y="82"/>
                    <a:pt x="264" y="82"/>
                    <a:pt x="264" y="82"/>
                  </a:cubicBezTo>
                  <a:cubicBezTo>
                    <a:pt x="263" y="82"/>
                    <a:pt x="263" y="82"/>
                    <a:pt x="263" y="82"/>
                  </a:cubicBezTo>
                  <a:cubicBezTo>
                    <a:pt x="263" y="82"/>
                    <a:pt x="263" y="82"/>
                    <a:pt x="263" y="82"/>
                  </a:cubicBezTo>
                  <a:cubicBezTo>
                    <a:pt x="242" y="72"/>
                    <a:pt x="242" y="72"/>
                    <a:pt x="242" y="72"/>
                  </a:cubicBezTo>
                  <a:cubicBezTo>
                    <a:pt x="241" y="71"/>
                    <a:pt x="241" y="71"/>
                    <a:pt x="241" y="71"/>
                  </a:cubicBezTo>
                  <a:cubicBezTo>
                    <a:pt x="241" y="68"/>
                    <a:pt x="241" y="68"/>
                    <a:pt x="241" y="68"/>
                  </a:cubicBezTo>
                  <a:cubicBezTo>
                    <a:pt x="240" y="67"/>
                    <a:pt x="240" y="67"/>
                    <a:pt x="240" y="67"/>
                  </a:cubicBezTo>
                  <a:cubicBezTo>
                    <a:pt x="239" y="42"/>
                    <a:pt x="239" y="42"/>
                    <a:pt x="239" y="42"/>
                  </a:cubicBezTo>
                  <a:cubicBezTo>
                    <a:pt x="239" y="40"/>
                    <a:pt x="239" y="40"/>
                    <a:pt x="239" y="40"/>
                  </a:cubicBezTo>
                  <a:cubicBezTo>
                    <a:pt x="239" y="37"/>
                    <a:pt x="239" y="37"/>
                    <a:pt x="239" y="37"/>
                  </a:cubicBezTo>
                  <a:lnTo>
                    <a:pt x="266" y="3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0305" tIns="45153" rIns="90305" bIns="45153" numCol="1" anchor="t" anchorCtr="0" compatLnSpc="1"/>
            <a:lstStyle/>
            <a:p>
              <a:endParaRPr lang="zh-HK" altLang="en-US" sz="1875"/>
            </a:p>
          </p:txBody>
        </p:sp>
        <p:sp>
          <p:nvSpPr>
            <p:cNvPr id="50" name="Freeform 18"/>
            <p:cNvSpPr/>
            <p:nvPr/>
          </p:nvSpPr>
          <p:spPr bwMode="auto">
            <a:xfrm>
              <a:off x="5462553" y="4199216"/>
              <a:ext cx="459301" cy="532323"/>
            </a:xfrm>
            <a:custGeom>
              <a:avLst/>
              <a:gdLst>
                <a:gd name="T0" fmla="*/ 394 w 457"/>
                <a:gd name="T1" fmla="*/ 89 h 529"/>
                <a:gd name="T2" fmla="*/ 385 w 457"/>
                <a:gd name="T3" fmla="*/ 70 h 529"/>
                <a:gd name="T4" fmla="*/ 377 w 457"/>
                <a:gd name="T5" fmla="*/ 32 h 529"/>
                <a:gd name="T6" fmla="*/ 359 w 457"/>
                <a:gd name="T7" fmla="*/ 45 h 529"/>
                <a:gd name="T8" fmla="*/ 329 w 457"/>
                <a:gd name="T9" fmla="*/ 40 h 529"/>
                <a:gd name="T10" fmla="*/ 329 w 457"/>
                <a:gd name="T11" fmla="*/ 19 h 529"/>
                <a:gd name="T12" fmla="*/ 320 w 457"/>
                <a:gd name="T13" fmla="*/ 26 h 529"/>
                <a:gd name="T14" fmla="*/ 287 w 457"/>
                <a:gd name="T15" fmla="*/ 58 h 529"/>
                <a:gd name="T16" fmla="*/ 281 w 457"/>
                <a:gd name="T17" fmla="*/ 58 h 529"/>
                <a:gd name="T18" fmla="*/ 260 w 457"/>
                <a:gd name="T19" fmla="*/ 43 h 529"/>
                <a:gd name="T20" fmla="*/ 242 w 457"/>
                <a:gd name="T21" fmla="*/ 36 h 529"/>
                <a:gd name="T22" fmla="*/ 197 w 457"/>
                <a:gd name="T23" fmla="*/ 21 h 529"/>
                <a:gd name="T24" fmla="*/ 173 w 457"/>
                <a:gd name="T25" fmla="*/ 10 h 529"/>
                <a:gd name="T26" fmla="*/ 123 w 457"/>
                <a:gd name="T27" fmla="*/ 1 h 529"/>
                <a:gd name="T28" fmla="*/ 104 w 457"/>
                <a:gd name="T29" fmla="*/ 42 h 529"/>
                <a:gd name="T30" fmla="*/ 90 w 457"/>
                <a:gd name="T31" fmla="*/ 42 h 529"/>
                <a:gd name="T32" fmla="*/ 38 w 457"/>
                <a:gd name="T33" fmla="*/ 68 h 529"/>
                <a:gd name="T34" fmla="*/ 33 w 457"/>
                <a:gd name="T35" fmla="*/ 192 h 529"/>
                <a:gd name="T36" fmla="*/ 24 w 457"/>
                <a:gd name="T37" fmla="*/ 219 h 529"/>
                <a:gd name="T38" fmla="*/ 2 w 457"/>
                <a:gd name="T39" fmla="*/ 288 h 529"/>
                <a:gd name="T40" fmla="*/ 19 w 457"/>
                <a:gd name="T41" fmla="*/ 294 h 529"/>
                <a:gd name="T42" fmla="*/ 44 w 457"/>
                <a:gd name="T43" fmla="*/ 332 h 529"/>
                <a:gd name="T44" fmla="*/ 35 w 457"/>
                <a:gd name="T45" fmla="*/ 348 h 529"/>
                <a:gd name="T46" fmla="*/ 63 w 457"/>
                <a:gd name="T47" fmla="*/ 417 h 529"/>
                <a:gd name="T48" fmla="*/ 100 w 457"/>
                <a:gd name="T49" fmla="*/ 399 h 529"/>
                <a:gd name="T50" fmla="*/ 121 w 457"/>
                <a:gd name="T51" fmla="*/ 400 h 529"/>
                <a:gd name="T52" fmla="*/ 138 w 457"/>
                <a:gd name="T53" fmla="*/ 370 h 529"/>
                <a:gd name="T54" fmla="*/ 180 w 457"/>
                <a:gd name="T55" fmla="*/ 356 h 529"/>
                <a:gd name="T56" fmla="*/ 202 w 457"/>
                <a:gd name="T57" fmla="*/ 399 h 529"/>
                <a:gd name="T58" fmla="*/ 213 w 457"/>
                <a:gd name="T59" fmla="*/ 436 h 529"/>
                <a:gd name="T60" fmla="*/ 186 w 457"/>
                <a:gd name="T61" fmla="*/ 488 h 529"/>
                <a:gd name="T62" fmla="*/ 222 w 457"/>
                <a:gd name="T63" fmla="*/ 494 h 529"/>
                <a:gd name="T64" fmla="*/ 234 w 457"/>
                <a:gd name="T65" fmla="*/ 526 h 529"/>
                <a:gd name="T66" fmla="*/ 270 w 457"/>
                <a:gd name="T67" fmla="*/ 517 h 529"/>
                <a:gd name="T68" fmla="*/ 286 w 457"/>
                <a:gd name="T69" fmla="*/ 470 h 529"/>
                <a:gd name="T70" fmla="*/ 355 w 457"/>
                <a:gd name="T71" fmla="*/ 499 h 529"/>
                <a:gd name="T72" fmla="*/ 336 w 457"/>
                <a:gd name="T73" fmla="*/ 453 h 529"/>
                <a:gd name="T74" fmla="*/ 338 w 457"/>
                <a:gd name="T75" fmla="*/ 449 h 529"/>
                <a:gd name="T76" fmla="*/ 439 w 457"/>
                <a:gd name="T77" fmla="*/ 438 h 529"/>
                <a:gd name="T78" fmla="*/ 440 w 457"/>
                <a:gd name="T79" fmla="*/ 436 h 529"/>
                <a:gd name="T80" fmla="*/ 440 w 457"/>
                <a:gd name="T81" fmla="*/ 430 h 529"/>
                <a:gd name="T82" fmla="*/ 437 w 457"/>
                <a:gd name="T83" fmla="*/ 374 h 529"/>
                <a:gd name="T84" fmla="*/ 449 w 457"/>
                <a:gd name="T85" fmla="*/ 353 h 529"/>
                <a:gd name="T86" fmla="*/ 429 w 457"/>
                <a:gd name="T87" fmla="*/ 332 h 529"/>
                <a:gd name="T88" fmla="*/ 418 w 457"/>
                <a:gd name="T89" fmla="*/ 259 h 529"/>
                <a:gd name="T90" fmla="*/ 397 w 457"/>
                <a:gd name="T91" fmla="*/ 269 h 529"/>
                <a:gd name="T92" fmla="*/ 394 w 457"/>
                <a:gd name="T93" fmla="*/ 222 h 529"/>
                <a:gd name="T94" fmla="*/ 429 w 457"/>
                <a:gd name="T95" fmla="*/ 132 h 529"/>
                <a:gd name="T96" fmla="*/ 395 w 457"/>
                <a:gd name="T97" fmla="*/ 90 h 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57" h="529">
                  <a:moveTo>
                    <a:pt x="395" y="90"/>
                  </a:moveTo>
                  <a:cubicBezTo>
                    <a:pt x="396" y="89"/>
                    <a:pt x="396" y="89"/>
                    <a:pt x="396" y="89"/>
                  </a:cubicBezTo>
                  <a:cubicBezTo>
                    <a:pt x="394" y="89"/>
                    <a:pt x="394" y="89"/>
                    <a:pt x="394" y="89"/>
                  </a:cubicBezTo>
                  <a:cubicBezTo>
                    <a:pt x="394" y="87"/>
                    <a:pt x="394" y="87"/>
                    <a:pt x="394" y="87"/>
                  </a:cubicBezTo>
                  <a:cubicBezTo>
                    <a:pt x="386" y="71"/>
                    <a:pt x="386" y="71"/>
                    <a:pt x="386" y="71"/>
                  </a:cubicBezTo>
                  <a:cubicBezTo>
                    <a:pt x="385" y="70"/>
                    <a:pt x="385" y="70"/>
                    <a:pt x="385" y="70"/>
                  </a:cubicBezTo>
                  <a:cubicBezTo>
                    <a:pt x="385" y="68"/>
                    <a:pt x="385" y="68"/>
                    <a:pt x="385" y="68"/>
                  </a:cubicBezTo>
                  <a:cubicBezTo>
                    <a:pt x="387" y="43"/>
                    <a:pt x="387" y="43"/>
                    <a:pt x="387" y="43"/>
                  </a:cubicBezTo>
                  <a:cubicBezTo>
                    <a:pt x="387" y="40"/>
                    <a:pt x="384" y="37"/>
                    <a:pt x="377" y="32"/>
                  </a:cubicBezTo>
                  <a:cubicBezTo>
                    <a:pt x="371" y="32"/>
                    <a:pt x="371" y="32"/>
                    <a:pt x="371" y="32"/>
                  </a:cubicBezTo>
                  <a:cubicBezTo>
                    <a:pt x="361" y="45"/>
                    <a:pt x="361" y="45"/>
                    <a:pt x="361" y="45"/>
                  </a:cubicBezTo>
                  <a:cubicBezTo>
                    <a:pt x="359" y="45"/>
                    <a:pt x="359" y="45"/>
                    <a:pt x="359" y="45"/>
                  </a:cubicBezTo>
                  <a:cubicBezTo>
                    <a:pt x="359" y="45"/>
                    <a:pt x="359" y="45"/>
                    <a:pt x="359" y="45"/>
                  </a:cubicBezTo>
                  <a:cubicBezTo>
                    <a:pt x="333" y="58"/>
                    <a:pt x="333" y="58"/>
                    <a:pt x="333" y="58"/>
                  </a:cubicBezTo>
                  <a:cubicBezTo>
                    <a:pt x="329" y="40"/>
                    <a:pt x="329" y="40"/>
                    <a:pt x="329" y="40"/>
                  </a:cubicBezTo>
                  <a:cubicBezTo>
                    <a:pt x="329" y="38"/>
                    <a:pt x="329" y="38"/>
                    <a:pt x="329" y="38"/>
                  </a:cubicBezTo>
                  <a:cubicBezTo>
                    <a:pt x="331" y="29"/>
                    <a:pt x="331" y="29"/>
                    <a:pt x="331" y="29"/>
                  </a:cubicBezTo>
                  <a:cubicBezTo>
                    <a:pt x="329" y="19"/>
                    <a:pt x="329" y="19"/>
                    <a:pt x="329" y="19"/>
                  </a:cubicBezTo>
                  <a:cubicBezTo>
                    <a:pt x="326" y="18"/>
                    <a:pt x="326" y="18"/>
                    <a:pt x="326" y="18"/>
                  </a:cubicBezTo>
                  <a:cubicBezTo>
                    <a:pt x="321" y="26"/>
                    <a:pt x="321" y="26"/>
                    <a:pt x="321" y="26"/>
                  </a:cubicBezTo>
                  <a:cubicBezTo>
                    <a:pt x="320" y="26"/>
                    <a:pt x="320" y="26"/>
                    <a:pt x="320" y="26"/>
                  </a:cubicBezTo>
                  <a:cubicBezTo>
                    <a:pt x="320" y="27"/>
                    <a:pt x="320" y="27"/>
                    <a:pt x="320" y="27"/>
                  </a:cubicBezTo>
                  <a:cubicBezTo>
                    <a:pt x="288" y="56"/>
                    <a:pt x="288" y="56"/>
                    <a:pt x="288" y="56"/>
                  </a:cubicBezTo>
                  <a:cubicBezTo>
                    <a:pt x="287" y="58"/>
                    <a:pt x="287" y="58"/>
                    <a:pt x="287" y="58"/>
                  </a:cubicBezTo>
                  <a:cubicBezTo>
                    <a:pt x="286" y="58"/>
                    <a:pt x="286" y="58"/>
                    <a:pt x="286" y="58"/>
                  </a:cubicBezTo>
                  <a:cubicBezTo>
                    <a:pt x="283" y="58"/>
                    <a:pt x="283" y="58"/>
                    <a:pt x="283" y="58"/>
                  </a:cubicBezTo>
                  <a:cubicBezTo>
                    <a:pt x="281" y="58"/>
                    <a:pt x="281" y="58"/>
                    <a:pt x="281" y="58"/>
                  </a:cubicBezTo>
                  <a:cubicBezTo>
                    <a:pt x="272" y="53"/>
                    <a:pt x="272" y="53"/>
                    <a:pt x="272" y="53"/>
                  </a:cubicBezTo>
                  <a:cubicBezTo>
                    <a:pt x="271" y="52"/>
                    <a:pt x="271" y="52"/>
                    <a:pt x="271" y="52"/>
                  </a:cubicBezTo>
                  <a:cubicBezTo>
                    <a:pt x="260" y="43"/>
                    <a:pt x="260" y="43"/>
                    <a:pt x="260" y="43"/>
                  </a:cubicBezTo>
                  <a:cubicBezTo>
                    <a:pt x="243" y="37"/>
                    <a:pt x="243" y="37"/>
                    <a:pt x="243" y="37"/>
                  </a:cubicBezTo>
                  <a:cubicBezTo>
                    <a:pt x="243" y="37"/>
                    <a:pt x="243" y="37"/>
                    <a:pt x="243" y="37"/>
                  </a:cubicBezTo>
                  <a:cubicBezTo>
                    <a:pt x="242" y="36"/>
                    <a:pt x="242" y="36"/>
                    <a:pt x="242" y="36"/>
                  </a:cubicBezTo>
                  <a:cubicBezTo>
                    <a:pt x="232" y="28"/>
                    <a:pt x="232" y="28"/>
                    <a:pt x="232" y="28"/>
                  </a:cubicBezTo>
                  <a:cubicBezTo>
                    <a:pt x="197" y="21"/>
                    <a:pt x="197" y="21"/>
                    <a:pt x="197" y="21"/>
                  </a:cubicBezTo>
                  <a:cubicBezTo>
                    <a:pt x="197" y="21"/>
                    <a:pt x="197" y="21"/>
                    <a:pt x="197" y="21"/>
                  </a:cubicBezTo>
                  <a:cubicBezTo>
                    <a:pt x="196" y="21"/>
                    <a:pt x="196" y="21"/>
                    <a:pt x="196" y="21"/>
                  </a:cubicBezTo>
                  <a:cubicBezTo>
                    <a:pt x="173" y="9"/>
                    <a:pt x="173" y="9"/>
                    <a:pt x="173" y="9"/>
                  </a:cubicBezTo>
                  <a:cubicBezTo>
                    <a:pt x="173" y="10"/>
                    <a:pt x="173" y="10"/>
                    <a:pt x="173" y="10"/>
                  </a:cubicBezTo>
                  <a:cubicBezTo>
                    <a:pt x="155" y="2"/>
                    <a:pt x="155" y="2"/>
                    <a:pt x="155" y="2"/>
                  </a:cubicBezTo>
                  <a:cubicBezTo>
                    <a:pt x="132" y="0"/>
                    <a:pt x="132" y="0"/>
                    <a:pt x="132" y="0"/>
                  </a:cubicBezTo>
                  <a:cubicBezTo>
                    <a:pt x="123" y="1"/>
                    <a:pt x="123" y="1"/>
                    <a:pt x="123" y="1"/>
                  </a:cubicBezTo>
                  <a:cubicBezTo>
                    <a:pt x="130" y="40"/>
                    <a:pt x="130" y="40"/>
                    <a:pt x="130" y="40"/>
                  </a:cubicBezTo>
                  <a:cubicBezTo>
                    <a:pt x="127" y="40"/>
                    <a:pt x="127" y="40"/>
                    <a:pt x="127" y="40"/>
                  </a:cubicBezTo>
                  <a:cubicBezTo>
                    <a:pt x="104" y="42"/>
                    <a:pt x="104" y="42"/>
                    <a:pt x="104" y="42"/>
                  </a:cubicBezTo>
                  <a:cubicBezTo>
                    <a:pt x="91" y="42"/>
                    <a:pt x="91" y="42"/>
                    <a:pt x="91" y="42"/>
                  </a:cubicBezTo>
                  <a:cubicBezTo>
                    <a:pt x="90" y="42"/>
                    <a:pt x="90" y="42"/>
                    <a:pt x="90" y="42"/>
                  </a:cubicBezTo>
                  <a:cubicBezTo>
                    <a:pt x="90" y="42"/>
                    <a:pt x="90" y="42"/>
                    <a:pt x="90" y="42"/>
                  </a:cubicBezTo>
                  <a:cubicBezTo>
                    <a:pt x="78" y="33"/>
                    <a:pt x="78" y="33"/>
                    <a:pt x="78" y="33"/>
                  </a:cubicBezTo>
                  <a:cubicBezTo>
                    <a:pt x="57" y="43"/>
                    <a:pt x="57" y="43"/>
                    <a:pt x="57" y="43"/>
                  </a:cubicBezTo>
                  <a:cubicBezTo>
                    <a:pt x="38" y="68"/>
                    <a:pt x="38" y="68"/>
                    <a:pt x="38" y="68"/>
                  </a:cubicBezTo>
                  <a:cubicBezTo>
                    <a:pt x="21" y="114"/>
                    <a:pt x="21" y="114"/>
                    <a:pt x="21" y="114"/>
                  </a:cubicBezTo>
                  <a:cubicBezTo>
                    <a:pt x="26" y="163"/>
                    <a:pt x="26" y="163"/>
                    <a:pt x="26" y="163"/>
                  </a:cubicBezTo>
                  <a:cubicBezTo>
                    <a:pt x="33" y="192"/>
                    <a:pt x="33" y="192"/>
                    <a:pt x="33" y="192"/>
                  </a:cubicBezTo>
                  <a:cubicBezTo>
                    <a:pt x="34" y="195"/>
                    <a:pt x="34" y="196"/>
                    <a:pt x="33" y="197"/>
                  </a:cubicBezTo>
                  <a:cubicBezTo>
                    <a:pt x="30" y="198"/>
                    <a:pt x="30" y="198"/>
                    <a:pt x="30" y="198"/>
                  </a:cubicBezTo>
                  <a:cubicBezTo>
                    <a:pt x="25" y="201"/>
                    <a:pt x="23" y="209"/>
                    <a:pt x="24" y="219"/>
                  </a:cubicBezTo>
                  <a:cubicBezTo>
                    <a:pt x="34" y="262"/>
                    <a:pt x="34" y="262"/>
                    <a:pt x="34" y="262"/>
                  </a:cubicBezTo>
                  <a:cubicBezTo>
                    <a:pt x="31" y="265"/>
                    <a:pt x="31" y="265"/>
                    <a:pt x="31" y="265"/>
                  </a:cubicBezTo>
                  <a:cubicBezTo>
                    <a:pt x="12" y="275"/>
                    <a:pt x="3" y="284"/>
                    <a:pt x="2" y="288"/>
                  </a:cubicBezTo>
                  <a:cubicBezTo>
                    <a:pt x="0" y="303"/>
                    <a:pt x="0" y="303"/>
                    <a:pt x="0" y="303"/>
                  </a:cubicBezTo>
                  <a:cubicBezTo>
                    <a:pt x="18" y="295"/>
                    <a:pt x="18" y="295"/>
                    <a:pt x="18" y="295"/>
                  </a:cubicBezTo>
                  <a:cubicBezTo>
                    <a:pt x="19" y="294"/>
                    <a:pt x="19" y="294"/>
                    <a:pt x="19" y="294"/>
                  </a:cubicBezTo>
                  <a:cubicBezTo>
                    <a:pt x="20" y="294"/>
                    <a:pt x="20" y="294"/>
                    <a:pt x="20" y="294"/>
                  </a:cubicBezTo>
                  <a:cubicBezTo>
                    <a:pt x="32" y="294"/>
                    <a:pt x="40" y="298"/>
                    <a:pt x="41" y="309"/>
                  </a:cubicBezTo>
                  <a:cubicBezTo>
                    <a:pt x="44" y="332"/>
                    <a:pt x="44" y="332"/>
                    <a:pt x="44" y="332"/>
                  </a:cubicBezTo>
                  <a:cubicBezTo>
                    <a:pt x="43" y="335"/>
                    <a:pt x="43" y="335"/>
                    <a:pt x="43" y="335"/>
                  </a:cubicBezTo>
                  <a:cubicBezTo>
                    <a:pt x="41" y="337"/>
                    <a:pt x="41" y="337"/>
                    <a:pt x="41" y="337"/>
                  </a:cubicBezTo>
                  <a:cubicBezTo>
                    <a:pt x="38" y="341"/>
                    <a:pt x="35" y="344"/>
                    <a:pt x="35" y="348"/>
                  </a:cubicBezTo>
                  <a:cubicBezTo>
                    <a:pt x="32" y="372"/>
                    <a:pt x="32" y="372"/>
                    <a:pt x="32" y="372"/>
                  </a:cubicBezTo>
                  <a:cubicBezTo>
                    <a:pt x="33" y="381"/>
                    <a:pt x="37" y="387"/>
                    <a:pt x="41" y="390"/>
                  </a:cubicBezTo>
                  <a:cubicBezTo>
                    <a:pt x="63" y="417"/>
                    <a:pt x="63" y="417"/>
                    <a:pt x="63" y="417"/>
                  </a:cubicBezTo>
                  <a:cubicBezTo>
                    <a:pt x="83" y="401"/>
                    <a:pt x="83" y="401"/>
                    <a:pt x="83" y="401"/>
                  </a:cubicBezTo>
                  <a:cubicBezTo>
                    <a:pt x="99" y="399"/>
                    <a:pt x="99" y="399"/>
                    <a:pt x="99" y="399"/>
                  </a:cubicBezTo>
                  <a:cubicBezTo>
                    <a:pt x="100" y="399"/>
                    <a:pt x="100" y="399"/>
                    <a:pt x="100" y="399"/>
                  </a:cubicBezTo>
                  <a:cubicBezTo>
                    <a:pt x="101" y="401"/>
                    <a:pt x="101" y="401"/>
                    <a:pt x="101" y="401"/>
                  </a:cubicBezTo>
                  <a:cubicBezTo>
                    <a:pt x="111" y="404"/>
                    <a:pt x="111" y="404"/>
                    <a:pt x="111" y="404"/>
                  </a:cubicBezTo>
                  <a:cubicBezTo>
                    <a:pt x="115" y="404"/>
                    <a:pt x="118" y="403"/>
                    <a:pt x="121" y="400"/>
                  </a:cubicBezTo>
                  <a:cubicBezTo>
                    <a:pt x="130" y="386"/>
                    <a:pt x="130" y="386"/>
                    <a:pt x="130" y="386"/>
                  </a:cubicBezTo>
                  <a:cubicBezTo>
                    <a:pt x="128" y="378"/>
                    <a:pt x="128" y="378"/>
                    <a:pt x="128" y="378"/>
                  </a:cubicBezTo>
                  <a:cubicBezTo>
                    <a:pt x="130" y="374"/>
                    <a:pt x="134" y="372"/>
                    <a:pt x="138" y="370"/>
                  </a:cubicBezTo>
                  <a:cubicBezTo>
                    <a:pt x="163" y="370"/>
                    <a:pt x="163" y="370"/>
                    <a:pt x="163" y="370"/>
                  </a:cubicBezTo>
                  <a:cubicBezTo>
                    <a:pt x="167" y="372"/>
                    <a:pt x="171" y="371"/>
                    <a:pt x="171" y="369"/>
                  </a:cubicBezTo>
                  <a:cubicBezTo>
                    <a:pt x="174" y="362"/>
                    <a:pt x="177" y="359"/>
                    <a:pt x="180" y="356"/>
                  </a:cubicBezTo>
                  <a:cubicBezTo>
                    <a:pt x="183" y="356"/>
                    <a:pt x="188" y="357"/>
                    <a:pt x="192" y="361"/>
                  </a:cubicBezTo>
                  <a:cubicBezTo>
                    <a:pt x="199" y="367"/>
                    <a:pt x="204" y="372"/>
                    <a:pt x="204" y="380"/>
                  </a:cubicBezTo>
                  <a:cubicBezTo>
                    <a:pt x="202" y="399"/>
                    <a:pt x="202" y="399"/>
                    <a:pt x="202" y="399"/>
                  </a:cubicBezTo>
                  <a:cubicBezTo>
                    <a:pt x="206" y="402"/>
                    <a:pt x="206" y="402"/>
                    <a:pt x="206" y="402"/>
                  </a:cubicBezTo>
                  <a:cubicBezTo>
                    <a:pt x="213" y="407"/>
                    <a:pt x="217" y="412"/>
                    <a:pt x="217" y="417"/>
                  </a:cubicBezTo>
                  <a:cubicBezTo>
                    <a:pt x="213" y="436"/>
                    <a:pt x="213" y="436"/>
                    <a:pt x="213" y="436"/>
                  </a:cubicBezTo>
                  <a:cubicBezTo>
                    <a:pt x="210" y="446"/>
                    <a:pt x="206" y="453"/>
                    <a:pt x="202" y="456"/>
                  </a:cubicBezTo>
                  <a:cubicBezTo>
                    <a:pt x="202" y="455"/>
                    <a:pt x="202" y="455"/>
                    <a:pt x="202" y="455"/>
                  </a:cubicBezTo>
                  <a:cubicBezTo>
                    <a:pt x="186" y="488"/>
                    <a:pt x="186" y="488"/>
                    <a:pt x="186" y="488"/>
                  </a:cubicBezTo>
                  <a:cubicBezTo>
                    <a:pt x="192" y="490"/>
                    <a:pt x="192" y="490"/>
                    <a:pt x="192" y="490"/>
                  </a:cubicBezTo>
                  <a:cubicBezTo>
                    <a:pt x="217" y="491"/>
                    <a:pt x="217" y="491"/>
                    <a:pt x="217" y="491"/>
                  </a:cubicBezTo>
                  <a:cubicBezTo>
                    <a:pt x="222" y="494"/>
                    <a:pt x="222" y="494"/>
                    <a:pt x="222" y="494"/>
                  </a:cubicBezTo>
                  <a:cubicBezTo>
                    <a:pt x="220" y="498"/>
                    <a:pt x="220" y="498"/>
                    <a:pt x="220" y="498"/>
                  </a:cubicBezTo>
                  <a:cubicBezTo>
                    <a:pt x="217" y="508"/>
                    <a:pt x="216" y="516"/>
                    <a:pt x="217" y="521"/>
                  </a:cubicBezTo>
                  <a:cubicBezTo>
                    <a:pt x="225" y="526"/>
                    <a:pt x="231" y="529"/>
                    <a:pt x="234" y="526"/>
                  </a:cubicBezTo>
                  <a:cubicBezTo>
                    <a:pt x="249" y="520"/>
                    <a:pt x="249" y="520"/>
                    <a:pt x="249" y="520"/>
                  </a:cubicBezTo>
                  <a:cubicBezTo>
                    <a:pt x="256" y="517"/>
                    <a:pt x="256" y="517"/>
                    <a:pt x="256" y="517"/>
                  </a:cubicBezTo>
                  <a:cubicBezTo>
                    <a:pt x="270" y="517"/>
                    <a:pt x="270" y="517"/>
                    <a:pt x="270" y="517"/>
                  </a:cubicBezTo>
                  <a:cubicBezTo>
                    <a:pt x="283" y="502"/>
                    <a:pt x="283" y="502"/>
                    <a:pt x="283" y="502"/>
                  </a:cubicBezTo>
                  <a:cubicBezTo>
                    <a:pt x="283" y="484"/>
                    <a:pt x="283" y="484"/>
                    <a:pt x="283" y="484"/>
                  </a:cubicBezTo>
                  <a:cubicBezTo>
                    <a:pt x="282" y="478"/>
                    <a:pt x="283" y="474"/>
                    <a:pt x="286" y="470"/>
                  </a:cubicBezTo>
                  <a:cubicBezTo>
                    <a:pt x="290" y="467"/>
                    <a:pt x="298" y="467"/>
                    <a:pt x="311" y="475"/>
                  </a:cubicBezTo>
                  <a:cubicBezTo>
                    <a:pt x="336" y="490"/>
                    <a:pt x="336" y="490"/>
                    <a:pt x="336" y="490"/>
                  </a:cubicBezTo>
                  <a:cubicBezTo>
                    <a:pt x="345" y="497"/>
                    <a:pt x="351" y="499"/>
                    <a:pt x="355" y="499"/>
                  </a:cubicBezTo>
                  <a:cubicBezTo>
                    <a:pt x="355" y="498"/>
                    <a:pt x="355" y="498"/>
                    <a:pt x="355" y="498"/>
                  </a:cubicBezTo>
                  <a:cubicBezTo>
                    <a:pt x="357" y="494"/>
                    <a:pt x="355" y="485"/>
                    <a:pt x="350" y="475"/>
                  </a:cubicBezTo>
                  <a:cubicBezTo>
                    <a:pt x="336" y="453"/>
                    <a:pt x="336" y="453"/>
                    <a:pt x="336" y="453"/>
                  </a:cubicBezTo>
                  <a:cubicBezTo>
                    <a:pt x="336" y="451"/>
                    <a:pt x="336" y="451"/>
                    <a:pt x="336" y="451"/>
                  </a:cubicBezTo>
                  <a:cubicBezTo>
                    <a:pt x="337" y="451"/>
                    <a:pt x="337" y="451"/>
                    <a:pt x="337" y="451"/>
                  </a:cubicBezTo>
                  <a:cubicBezTo>
                    <a:pt x="338" y="449"/>
                    <a:pt x="338" y="449"/>
                    <a:pt x="338" y="449"/>
                  </a:cubicBezTo>
                  <a:cubicBezTo>
                    <a:pt x="352" y="430"/>
                    <a:pt x="367" y="424"/>
                    <a:pt x="384" y="430"/>
                  </a:cubicBezTo>
                  <a:cubicBezTo>
                    <a:pt x="423" y="448"/>
                    <a:pt x="423" y="448"/>
                    <a:pt x="423" y="448"/>
                  </a:cubicBezTo>
                  <a:cubicBezTo>
                    <a:pt x="439" y="438"/>
                    <a:pt x="439" y="438"/>
                    <a:pt x="439" y="438"/>
                  </a:cubicBezTo>
                  <a:cubicBezTo>
                    <a:pt x="440" y="438"/>
                    <a:pt x="440" y="438"/>
                    <a:pt x="440" y="438"/>
                  </a:cubicBezTo>
                  <a:cubicBezTo>
                    <a:pt x="440" y="437"/>
                    <a:pt x="440" y="437"/>
                    <a:pt x="440" y="437"/>
                  </a:cubicBezTo>
                  <a:cubicBezTo>
                    <a:pt x="440" y="436"/>
                    <a:pt x="440" y="436"/>
                    <a:pt x="440" y="436"/>
                  </a:cubicBezTo>
                  <a:cubicBezTo>
                    <a:pt x="438" y="433"/>
                    <a:pt x="438" y="433"/>
                    <a:pt x="438" y="433"/>
                  </a:cubicBezTo>
                  <a:cubicBezTo>
                    <a:pt x="439" y="432"/>
                    <a:pt x="439" y="432"/>
                    <a:pt x="439" y="432"/>
                  </a:cubicBezTo>
                  <a:cubicBezTo>
                    <a:pt x="440" y="430"/>
                    <a:pt x="440" y="430"/>
                    <a:pt x="440" y="430"/>
                  </a:cubicBezTo>
                  <a:cubicBezTo>
                    <a:pt x="452" y="409"/>
                    <a:pt x="457" y="393"/>
                    <a:pt x="452" y="385"/>
                  </a:cubicBezTo>
                  <a:cubicBezTo>
                    <a:pt x="449" y="378"/>
                    <a:pt x="444" y="374"/>
                    <a:pt x="440" y="374"/>
                  </a:cubicBezTo>
                  <a:cubicBezTo>
                    <a:pt x="437" y="374"/>
                    <a:pt x="437" y="374"/>
                    <a:pt x="437" y="374"/>
                  </a:cubicBezTo>
                  <a:cubicBezTo>
                    <a:pt x="434" y="364"/>
                    <a:pt x="434" y="364"/>
                    <a:pt x="434" y="364"/>
                  </a:cubicBezTo>
                  <a:cubicBezTo>
                    <a:pt x="437" y="364"/>
                    <a:pt x="437" y="364"/>
                    <a:pt x="437" y="364"/>
                  </a:cubicBezTo>
                  <a:cubicBezTo>
                    <a:pt x="444" y="361"/>
                    <a:pt x="448" y="357"/>
                    <a:pt x="449" y="353"/>
                  </a:cubicBezTo>
                  <a:cubicBezTo>
                    <a:pt x="446" y="348"/>
                    <a:pt x="446" y="348"/>
                    <a:pt x="446" y="348"/>
                  </a:cubicBezTo>
                  <a:cubicBezTo>
                    <a:pt x="429" y="332"/>
                    <a:pt x="429" y="332"/>
                    <a:pt x="429" y="332"/>
                  </a:cubicBezTo>
                  <a:cubicBezTo>
                    <a:pt x="429" y="332"/>
                    <a:pt x="429" y="332"/>
                    <a:pt x="429" y="332"/>
                  </a:cubicBezTo>
                  <a:cubicBezTo>
                    <a:pt x="429" y="331"/>
                    <a:pt x="429" y="331"/>
                    <a:pt x="429" y="331"/>
                  </a:cubicBezTo>
                  <a:cubicBezTo>
                    <a:pt x="421" y="308"/>
                    <a:pt x="421" y="308"/>
                    <a:pt x="421" y="308"/>
                  </a:cubicBezTo>
                  <a:cubicBezTo>
                    <a:pt x="418" y="290"/>
                    <a:pt x="415" y="274"/>
                    <a:pt x="418" y="259"/>
                  </a:cubicBezTo>
                  <a:cubicBezTo>
                    <a:pt x="418" y="249"/>
                    <a:pt x="418" y="249"/>
                    <a:pt x="418" y="249"/>
                  </a:cubicBezTo>
                  <a:cubicBezTo>
                    <a:pt x="407" y="258"/>
                    <a:pt x="407" y="258"/>
                    <a:pt x="407" y="258"/>
                  </a:cubicBezTo>
                  <a:cubicBezTo>
                    <a:pt x="397" y="269"/>
                    <a:pt x="397" y="269"/>
                    <a:pt x="397" y="269"/>
                  </a:cubicBezTo>
                  <a:cubicBezTo>
                    <a:pt x="394" y="224"/>
                    <a:pt x="394" y="224"/>
                    <a:pt x="394" y="224"/>
                  </a:cubicBezTo>
                  <a:cubicBezTo>
                    <a:pt x="394" y="224"/>
                    <a:pt x="394" y="224"/>
                    <a:pt x="394" y="224"/>
                  </a:cubicBezTo>
                  <a:cubicBezTo>
                    <a:pt x="394" y="222"/>
                    <a:pt x="394" y="222"/>
                    <a:pt x="394" y="222"/>
                  </a:cubicBezTo>
                  <a:cubicBezTo>
                    <a:pt x="395" y="222"/>
                    <a:pt x="395" y="222"/>
                    <a:pt x="395" y="222"/>
                  </a:cubicBezTo>
                  <a:cubicBezTo>
                    <a:pt x="419" y="189"/>
                    <a:pt x="434" y="169"/>
                    <a:pt x="440" y="163"/>
                  </a:cubicBezTo>
                  <a:cubicBezTo>
                    <a:pt x="429" y="132"/>
                    <a:pt x="429" y="132"/>
                    <a:pt x="429" y="132"/>
                  </a:cubicBezTo>
                  <a:cubicBezTo>
                    <a:pt x="426" y="116"/>
                    <a:pt x="424" y="106"/>
                    <a:pt x="424" y="102"/>
                  </a:cubicBezTo>
                  <a:cubicBezTo>
                    <a:pt x="405" y="94"/>
                    <a:pt x="405" y="94"/>
                    <a:pt x="405" y="94"/>
                  </a:cubicBezTo>
                  <a:lnTo>
                    <a:pt x="395" y="9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0305" tIns="45153" rIns="90305" bIns="45153" numCol="1" anchor="t" anchorCtr="0" compatLnSpc="1"/>
            <a:lstStyle/>
            <a:p>
              <a:endParaRPr lang="zh-HK" altLang="en-US" sz="1875"/>
            </a:p>
          </p:txBody>
        </p:sp>
        <p:sp>
          <p:nvSpPr>
            <p:cNvPr id="51" name="Freeform 19"/>
            <p:cNvSpPr/>
            <p:nvPr/>
          </p:nvSpPr>
          <p:spPr bwMode="auto">
            <a:xfrm>
              <a:off x="5408579" y="3895486"/>
              <a:ext cx="648736" cy="404269"/>
            </a:xfrm>
            <a:custGeom>
              <a:avLst/>
              <a:gdLst>
                <a:gd name="T0" fmla="*/ 85 w 645"/>
                <a:gd name="T1" fmla="*/ 11 h 402"/>
                <a:gd name="T2" fmla="*/ 113 w 645"/>
                <a:gd name="T3" fmla="*/ 31 h 402"/>
                <a:gd name="T4" fmla="*/ 129 w 645"/>
                <a:gd name="T5" fmla="*/ 53 h 402"/>
                <a:gd name="T6" fmla="*/ 116 w 645"/>
                <a:gd name="T7" fmla="*/ 68 h 402"/>
                <a:gd name="T8" fmla="*/ 80 w 645"/>
                <a:gd name="T9" fmla="*/ 77 h 402"/>
                <a:gd name="T10" fmla="*/ 84 w 645"/>
                <a:gd name="T11" fmla="*/ 98 h 402"/>
                <a:gd name="T12" fmla="*/ 94 w 645"/>
                <a:gd name="T13" fmla="*/ 142 h 402"/>
                <a:gd name="T14" fmla="*/ 118 w 645"/>
                <a:gd name="T15" fmla="*/ 150 h 402"/>
                <a:gd name="T16" fmla="*/ 120 w 645"/>
                <a:gd name="T17" fmla="*/ 152 h 402"/>
                <a:gd name="T18" fmla="*/ 134 w 645"/>
                <a:gd name="T19" fmla="*/ 172 h 402"/>
                <a:gd name="T20" fmla="*/ 141 w 645"/>
                <a:gd name="T21" fmla="*/ 192 h 402"/>
                <a:gd name="T22" fmla="*/ 106 w 645"/>
                <a:gd name="T23" fmla="*/ 243 h 402"/>
                <a:gd name="T24" fmla="*/ 4 w 645"/>
                <a:gd name="T25" fmla="*/ 268 h 402"/>
                <a:gd name="T26" fmla="*/ 11 w 645"/>
                <a:gd name="T27" fmla="*/ 306 h 402"/>
                <a:gd name="T28" fmla="*/ 50 w 645"/>
                <a:gd name="T29" fmla="*/ 377 h 402"/>
                <a:gd name="T30" fmla="*/ 52 w 645"/>
                <a:gd name="T31" fmla="*/ 378 h 402"/>
                <a:gd name="T32" fmla="*/ 67 w 645"/>
                <a:gd name="T33" fmla="*/ 398 h 402"/>
                <a:gd name="T34" fmla="*/ 80 w 645"/>
                <a:gd name="T35" fmla="*/ 364 h 402"/>
                <a:gd name="T36" fmla="*/ 102 w 645"/>
                <a:gd name="T37" fmla="*/ 335 h 402"/>
                <a:gd name="T38" fmla="*/ 148 w 645"/>
                <a:gd name="T39" fmla="*/ 333 h 402"/>
                <a:gd name="T40" fmla="*/ 167 w 645"/>
                <a:gd name="T41" fmla="*/ 293 h 402"/>
                <a:gd name="T42" fmla="*/ 210 w 645"/>
                <a:gd name="T43" fmla="*/ 292 h 402"/>
                <a:gd name="T44" fmla="*/ 288 w 645"/>
                <a:gd name="T45" fmla="*/ 320 h 402"/>
                <a:gd name="T46" fmla="*/ 290 w 645"/>
                <a:gd name="T47" fmla="*/ 320 h 402"/>
                <a:gd name="T48" fmla="*/ 319 w 645"/>
                <a:gd name="T49" fmla="*/ 335 h 402"/>
                <a:gd name="T50" fmla="*/ 319 w 645"/>
                <a:gd name="T51" fmla="*/ 335 h 402"/>
                <a:gd name="T52" fmla="*/ 347 w 645"/>
                <a:gd name="T53" fmla="*/ 336 h 402"/>
                <a:gd name="T54" fmla="*/ 374 w 645"/>
                <a:gd name="T55" fmla="*/ 304 h 402"/>
                <a:gd name="T56" fmla="*/ 391 w 645"/>
                <a:gd name="T57" fmla="*/ 315 h 402"/>
                <a:gd name="T58" fmla="*/ 393 w 645"/>
                <a:gd name="T59" fmla="*/ 341 h 402"/>
                <a:gd name="T60" fmla="*/ 420 w 645"/>
                <a:gd name="T61" fmla="*/ 323 h 402"/>
                <a:gd name="T62" fmla="*/ 435 w 645"/>
                <a:gd name="T63" fmla="*/ 324 h 402"/>
                <a:gd name="T64" fmla="*/ 449 w 645"/>
                <a:gd name="T65" fmla="*/ 370 h 402"/>
                <a:gd name="T66" fmla="*/ 511 w 645"/>
                <a:gd name="T67" fmla="*/ 342 h 402"/>
                <a:gd name="T68" fmla="*/ 568 w 645"/>
                <a:gd name="T69" fmla="*/ 318 h 402"/>
                <a:gd name="T70" fmla="*/ 625 w 645"/>
                <a:gd name="T71" fmla="*/ 301 h 402"/>
                <a:gd name="T72" fmla="*/ 639 w 645"/>
                <a:gd name="T73" fmla="*/ 291 h 402"/>
                <a:gd name="T74" fmla="*/ 606 w 645"/>
                <a:gd name="T75" fmla="*/ 201 h 402"/>
                <a:gd name="T76" fmla="*/ 621 w 645"/>
                <a:gd name="T77" fmla="*/ 175 h 402"/>
                <a:gd name="T78" fmla="*/ 585 w 645"/>
                <a:gd name="T79" fmla="*/ 164 h 402"/>
                <a:gd name="T80" fmla="*/ 567 w 645"/>
                <a:gd name="T81" fmla="*/ 143 h 402"/>
                <a:gd name="T82" fmla="*/ 566 w 645"/>
                <a:gd name="T83" fmla="*/ 141 h 402"/>
                <a:gd name="T84" fmla="*/ 492 w 645"/>
                <a:gd name="T85" fmla="*/ 124 h 402"/>
                <a:gd name="T86" fmla="*/ 428 w 645"/>
                <a:gd name="T87" fmla="*/ 122 h 402"/>
                <a:gd name="T88" fmla="*/ 284 w 645"/>
                <a:gd name="T89" fmla="*/ 64 h 402"/>
                <a:gd name="T90" fmla="*/ 189 w 645"/>
                <a:gd name="T91" fmla="*/ 0 h 402"/>
                <a:gd name="T92" fmla="*/ 97 w 645"/>
                <a:gd name="T93" fmla="*/ 6 h 402"/>
                <a:gd name="T94" fmla="*/ 81 w 645"/>
                <a:gd name="T95" fmla="*/ 1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45" h="402">
                  <a:moveTo>
                    <a:pt x="81" y="1"/>
                  </a:moveTo>
                  <a:cubicBezTo>
                    <a:pt x="80" y="5"/>
                    <a:pt x="80" y="5"/>
                    <a:pt x="80" y="5"/>
                  </a:cubicBezTo>
                  <a:cubicBezTo>
                    <a:pt x="85" y="11"/>
                    <a:pt x="85" y="11"/>
                    <a:pt x="85" y="11"/>
                  </a:cubicBezTo>
                  <a:cubicBezTo>
                    <a:pt x="113" y="30"/>
                    <a:pt x="113" y="30"/>
                    <a:pt x="113" y="30"/>
                  </a:cubicBezTo>
                  <a:cubicBezTo>
                    <a:pt x="113" y="30"/>
                    <a:pt x="113" y="30"/>
                    <a:pt x="113" y="30"/>
                  </a:cubicBezTo>
                  <a:cubicBezTo>
                    <a:pt x="113" y="31"/>
                    <a:pt x="113" y="31"/>
                    <a:pt x="113" y="31"/>
                  </a:cubicBezTo>
                  <a:cubicBezTo>
                    <a:pt x="114" y="31"/>
                    <a:pt x="114" y="31"/>
                    <a:pt x="114" y="31"/>
                  </a:cubicBezTo>
                  <a:cubicBezTo>
                    <a:pt x="131" y="50"/>
                    <a:pt x="131" y="50"/>
                    <a:pt x="131" y="50"/>
                  </a:cubicBezTo>
                  <a:cubicBezTo>
                    <a:pt x="129" y="53"/>
                    <a:pt x="129" y="53"/>
                    <a:pt x="129" y="53"/>
                  </a:cubicBezTo>
                  <a:cubicBezTo>
                    <a:pt x="118" y="65"/>
                    <a:pt x="118" y="65"/>
                    <a:pt x="118" y="65"/>
                  </a:cubicBezTo>
                  <a:cubicBezTo>
                    <a:pt x="117" y="66"/>
                    <a:pt x="117" y="66"/>
                    <a:pt x="117" y="66"/>
                  </a:cubicBezTo>
                  <a:cubicBezTo>
                    <a:pt x="116" y="68"/>
                    <a:pt x="116" y="68"/>
                    <a:pt x="116" y="68"/>
                  </a:cubicBezTo>
                  <a:cubicBezTo>
                    <a:pt x="98" y="68"/>
                    <a:pt x="98" y="68"/>
                    <a:pt x="98" y="68"/>
                  </a:cubicBezTo>
                  <a:cubicBezTo>
                    <a:pt x="87" y="69"/>
                    <a:pt x="87" y="69"/>
                    <a:pt x="87" y="69"/>
                  </a:cubicBezTo>
                  <a:cubicBezTo>
                    <a:pt x="80" y="77"/>
                    <a:pt x="80" y="77"/>
                    <a:pt x="80" y="77"/>
                  </a:cubicBezTo>
                  <a:cubicBezTo>
                    <a:pt x="83" y="86"/>
                    <a:pt x="83" y="86"/>
                    <a:pt x="83" y="86"/>
                  </a:cubicBezTo>
                  <a:cubicBezTo>
                    <a:pt x="83" y="87"/>
                    <a:pt x="83" y="87"/>
                    <a:pt x="83" y="87"/>
                  </a:cubicBezTo>
                  <a:cubicBezTo>
                    <a:pt x="84" y="98"/>
                    <a:pt x="84" y="98"/>
                    <a:pt x="84" y="98"/>
                  </a:cubicBezTo>
                  <a:cubicBezTo>
                    <a:pt x="94" y="112"/>
                    <a:pt x="94" y="112"/>
                    <a:pt x="94" y="112"/>
                  </a:cubicBezTo>
                  <a:cubicBezTo>
                    <a:pt x="94" y="113"/>
                    <a:pt x="94" y="113"/>
                    <a:pt x="94" y="113"/>
                  </a:cubicBezTo>
                  <a:cubicBezTo>
                    <a:pt x="94" y="142"/>
                    <a:pt x="94" y="142"/>
                    <a:pt x="94" y="142"/>
                  </a:cubicBezTo>
                  <a:cubicBezTo>
                    <a:pt x="102" y="145"/>
                    <a:pt x="102" y="145"/>
                    <a:pt x="102" y="145"/>
                  </a:cubicBezTo>
                  <a:cubicBezTo>
                    <a:pt x="117" y="150"/>
                    <a:pt x="117" y="150"/>
                    <a:pt x="117" y="150"/>
                  </a:cubicBezTo>
                  <a:cubicBezTo>
                    <a:pt x="118" y="150"/>
                    <a:pt x="118" y="150"/>
                    <a:pt x="118" y="150"/>
                  </a:cubicBezTo>
                  <a:cubicBezTo>
                    <a:pt x="118" y="150"/>
                    <a:pt x="118" y="150"/>
                    <a:pt x="118" y="150"/>
                  </a:cubicBezTo>
                  <a:cubicBezTo>
                    <a:pt x="119" y="151"/>
                    <a:pt x="119" y="151"/>
                    <a:pt x="119" y="151"/>
                  </a:cubicBezTo>
                  <a:cubicBezTo>
                    <a:pt x="120" y="152"/>
                    <a:pt x="120" y="152"/>
                    <a:pt x="120" y="152"/>
                  </a:cubicBezTo>
                  <a:cubicBezTo>
                    <a:pt x="134" y="171"/>
                    <a:pt x="134" y="171"/>
                    <a:pt x="134" y="171"/>
                  </a:cubicBezTo>
                  <a:cubicBezTo>
                    <a:pt x="134" y="172"/>
                    <a:pt x="134" y="172"/>
                    <a:pt x="134" y="172"/>
                  </a:cubicBezTo>
                  <a:cubicBezTo>
                    <a:pt x="134" y="172"/>
                    <a:pt x="134" y="172"/>
                    <a:pt x="134" y="172"/>
                  </a:cubicBezTo>
                  <a:cubicBezTo>
                    <a:pt x="141" y="191"/>
                    <a:pt x="141" y="191"/>
                    <a:pt x="141" y="191"/>
                  </a:cubicBezTo>
                  <a:cubicBezTo>
                    <a:pt x="141" y="192"/>
                    <a:pt x="141" y="192"/>
                    <a:pt x="141" y="192"/>
                  </a:cubicBezTo>
                  <a:cubicBezTo>
                    <a:pt x="141" y="192"/>
                    <a:pt x="141" y="192"/>
                    <a:pt x="141" y="192"/>
                  </a:cubicBezTo>
                  <a:cubicBezTo>
                    <a:pt x="141" y="205"/>
                    <a:pt x="141" y="205"/>
                    <a:pt x="141" y="205"/>
                  </a:cubicBezTo>
                  <a:cubicBezTo>
                    <a:pt x="140" y="212"/>
                    <a:pt x="138" y="218"/>
                    <a:pt x="136" y="223"/>
                  </a:cubicBezTo>
                  <a:cubicBezTo>
                    <a:pt x="131" y="230"/>
                    <a:pt x="121" y="236"/>
                    <a:pt x="106" y="243"/>
                  </a:cubicBezTo>
                  <a:cubicBezTo>
                    <a:pt x="71" y="264"/>
                    <a:pt x="71" y="264"/>
                    <a:pt x="71" y="264"/>
                  </a:cubicBezTo>
                  <a:cubicBezTo>
                    <a:pt x="69" y="264"/>
                    <a:pt x="69" y="264"/>
                    <a:pt x="69" y="264"/>
                  </a:cubicBezTo>
                  <a:cubicBezTo>
                    <a:pt x="4" y="268"/>
                    <a:pt x="4" y="268"/>
                    <a:pt x="4" y="268"/>
                  </a:cubicBezTo>
                  <a:cubicBezTo>
                    <a:pt x="0" y="284"/>
                    <a:pt x="0" y="284"/>
                    <a:pt x="0" y="284"/>
                  </a:cubicBezTo>
                  <a:cubicBezTo>
                    <a:pt x="11" y="305"/>
                    <a:pt x="11" y="305"/>
                    <a:pt x="11" y="305"/>
                  </a:cubicBezTo>
                  <a:cubicBezTo>
                    <a:pt x="11" y="306"/>
                    <a:pt x="11" y="306"/>
                    <a:pt x="11" y="306"/>
                  </a:cubicBezTo>
                  <a:cubicBezTo>
                    <a:pt x="11" y="307"/>
                    <a:pt x="11" y="307"/>
                    <a:pt x="11" y="307"/>
                  </a:cubicBezTo>
                  <a:cubicBezTo>
                    <a:pt x="15" y="334"/>
                    <a:pt x="15" y="334"/>
                    <a:pt x="15" y="334"/>
                  </a:cubicBezTo>
                  <a:cubicBezTo>
                    <a:pt x="50" y="377"/>
                    <a:pt x="50" y="377"/>
                    <a:pt x="50" y="377"/>
                  </a:cubicBezTo>
                  <a:cubicBezTo>
                    <a:pt x="52" y="377"/>
                    <a:pt x="52" y="377"/>
                    <a:pt x="52" y="377"/>
                  </a:cubicBezTo>
                  <a:cubicBezTo>
                    <a:pt x="52" y="377"/>
                    <a:pt x="52" y="377"/>
                    <a:pt x="52" y="377"/>
                  </a:cubicBezTo>
                  <a:cubicBezTo>
                    <a:pt x="52" y="378"/>
                    <a:pt x="52" y="378"/>
                    <a:pt x="52" y="378"/>
                  </a:cubicBezTo>
                  <a:cubicBezTo>
                    <a:pt x="66" y="402"/>
                    <a:pt x="66" y="402"/>
                    <a:pt x="66" y="402"/>
                  </a:cubicBezTo>
                  <a:cubicBezTo>
                    <a:pt x="67" y="399"/>
                    <a:pt x="67" y="399"/>
                    <a:pt x="67" y="399"/>
                  </a:cubicBezTo>
                  <a:cubicBezTo>
                    <a:pt x="67" y="398"/>
                    <a:pt x="67" y="398"/>
                    <a:pt x="67" y="398"/>
                  </a:cubicBezTo>
                  <a:cubicBezTo>
                    <a:pt x="79" y="365"/>
                    <a:pt x="79" y="365"/>
                    <a:pt x="79" y="365"/>
                  </a:cubicBezTo>
                  <a:cubicBezTo>
                    <a:pt x="79" y="365"/>
                    <a:pt x="79" y="365"/>
                    <a:pt x="79" y="365"/>
                  </a:cubicBezTo>
                  <a:cubicBezTo>
                    <a:pt x="80" y="364"/>
                    <a:pt x="80" y="364"/>
                    <a:pt x="80" y="364"/>
                  </a:cubicBezTo>
                  <a:cubicBezTo>
                    <a:pt x="80" y="364"/>
                    <a:pt x="80" y="364"/>
                    <a:pt x="80" y="364"/>
                  </a:cubicBezTo>
                  <a:cubicBezTo>
                    <a:pt x="101" y="336"/>
                    <a:pt x="101" y="336"/>
                    <a:pt x="101" y="336"/>
                  </a:cubicBezTo>
                  <a:cubicBezTo>
                    <a:pt x="102" y="335"/>
                    <a:pt x="102" y="335"/>
                    <a:pt x="102" y="335"/>
                  </a:cubicBezTo>
                  <a:cubicBezTo>
                    <a:pt x="129" y="323"/>
                    <a:pt x="129" y="323"/>
                    <a:pt x="129" y="323"/>
                  </a:cubicBezTo>
                  <a:cubicBezTo>
                    <a:pt x="131" y="323"/>
                    <a:pt x="131" y="323"/>
                    <a:pt x="131" y="323"/>
                  </a:cubicBezTo>
                  <a:cubicBezTo>
                    <a:pt x="148" y="333"/>
                    <a:pt x="148" y="333"/>
                    <a:pt x="148" y="333"/>
                  </a:cubicBezTo>
                  <a:cubicBezTo>
                    <a:pt x="170" y="331"/>
                    <a:pt x="170" y="331"/>
                    <a:pt x="170" y="331"/>
                  </a:cubicBezTo>
                  <a:cubicBezTo>
                    <a:pt x="162" y="294"/>
                    <a:pt x="162" y="294"/>
                    <a:pt x="162" y="294"/>
                  </a:cubicBezTo>
                  <a:cubicBezTo>
                    <a:pt x="167" y="293"/>
                    <a:pt x="167" y="293"/>
                    <a:pt x="167" y="293"/>
                  </a:cubicBezTo>
                  <a:cubicBezTo>
                    <a:pt x="187" y="291"/>
                    <a:pt x="187" y="291"/>
                    <a:pt x="187" y="291"/>
                  </a:cubicBezTo>
                  <a:cubicBezTo>
                    <a:pt x="208" y="292"/>
                    <a:pt x="208" y="292"/>
                    <a:pt x="208" y="292"/>
                  </a:cubicBezTo>
                  <a:cubicBezTo>
                    <a:pt x="210" y="292"/>
                    <a:pt x="210" y="292"/>
                    <a:pt x="210" y="292"/>
                  </a:cubicBezTo>
                  <a:cubicBezTo>
                    <a:pt x="210" y="293"/>
                    <a:pt x="210" y="293"/>
                    <a:pt x="210" y="293"/>
                  </a:cubicBezTo>
                  <a:cubicBezTo>
                    <a:pt x="252" y="312"/>
                    <a:pt x="252" y="312"/>
                    <a:pt x="252" y="312"/>
                  </a:cubicBezTo>
                  <a:cubicBezTo>
                    <a:pt x="288" y="320"/>
                    <a:pt x="288" y="320"/>
                    <a:pt x="288" y="320"/>
                  </a:cubicBezTo>
                  <a:cubicBezTo>
                    <a:pt x="289" y="320"/>
                    <a:pt x="289" y="320"/>
                    <a:pt x="289" y="320"/>
                  </a:cubicBezTo>
                  <a:cubicBezTo>
                    <a:pt x="289" y="320"/>
                    <a:pt x="289" y="320"/>
                    <a:pt x="289" y="320"/>
                  </a:cubicBezTo>
                  <a:cubicBezTo>
                    <a:pt x="290" y="320"/>
                    <a:pt x="290" y="320"/>
                    <a:pt x="290" y="320"/>
                  </a:cubicBezTo>
                  <a:cubicBezTo>
                    <a:pt x="302" y="328"/>
                    <a:pt x="302" y="328"/>
                    <a:pt x="302" y="328"/>
                  </a:cubicBezTo>
                  <a:cubicBezTo>
                    <a:pt x="319" y="334"/>
                    <a:pt x="319" y="334"/>
                    <a:pt x="319" y="334"/>
                  </a:cubicBezTo>
                  <a:cubicBezTo>
                    <a:pt x="319" y="335"/>
                    <a:pt x="319" y="335"/>
                    <a:pt x="319" y="335"/>
                  </a:cubicBezTo>
                  <a:cubicBezTo>
                    <a:pt x="319" y="335"/>
                    <a:pt x="319" y="335"/>
                    <a:pt x="319" y="335"/>
                  </a:cubicBezTo>
                  <a:cubicBezTo>
                    <a:pt x="319" y="335"/>
                    <a:pt x="319" y="335"/>
                    <a:pt x="319" y="335"/>
                  </a:cubicBezTo>
                  <a:cubicBezTo>
                    <a:pt x="319" y="335"/>
                    <a:pt x="319" y="335"/>
                    <a:pt x="319" y="335"/>
                  </a:cubicBezTo>
                  <a:cubicBezTo>
                    <a:pt x="329" y="345"/>
                    <a:pt x="329" y="345"/>
                    <a:pt x="329" y="345"/>
                  </a:cubicBezTo>
                  <a:cubicBezTo>
                    <a:pt x="335" y="347"/>
                    <a:pt x="335" y="347"/>
                    <a:pt x="335" y="347"/>
                  </a:cubicBezTo>
                  <a:cubicBezTo>
                    <a:pt x="347" y="336"/>
                    <a:pt x="347" y="336"/>
                    <a:pt x="347" y="336"/>
                  </a:cubicBezTo>
                  <a:cubicBezTo>
                    <a:pt x="347" y="335"/>
                    <a:pt x="347" y="335"/>
                    <a:pt x="347" y="335"/>
                  </a:cubicBezTo>
                  <a:cubicBezTo>
                    <a:pt x="365" y="322"/>
                    <a:pt x="365" y="322"/>
                    <a:pt x="365" y="322"/>
                  </a:cubicBezTo>
                  <a:cubicBezTo>
                    <a:pt x="374" y="304"/>
                    <a:pt x="374" y="304"/>
                    <a:pt x="374" y="304"/>
                  </a:cubicBezTo>
                  <a:cubicBezTo>
                    <a:pt x="391" y="313"/>
                    <a:pt x="391" y="313"/>
                    <a:pt x="391" y="313"/>
                  </a:cubicBezTo>
                  <a:cubicBezTo>
                    <a:pt x="391" y="314"/>
                    <a:pt x="391" y="314"/>
                    <a:pt x="391" y="314"/>
                  </a:cubicBezTo>
                  <a:cubicBezTo>
                    <a:pt x="391" y="315"/>
                    <a:pt x="391" y="315"/>
                    <a:pt x="391" y="315"/>
                  </a:cubicBezTo>
                  <a:cubicBezTo>
                    <a:pt x="396" y="329"/>
                    <a:pt x="396" y="329"/>
                    <a:pt x="396" y="329"/>
                  </a:cubicBezTo>
                  <a:cubicBezTo>
                    <a:pt x="396" y="332"/>
                    <a:pt x="396" y="332"/>
                    <a:pt x="396" y="332"/>
                  </a:cubicBezTo>
                  <a:cubicBezTo>
                    <a:pt x="393" y="341"/>
                    <a:pt x="393" y="341"/>
                    <a:pt x="393" y="341"/>
                  </a:cubicBezTo>
                  <a:cubicBezTo>
                    <a:pt x="395" y="343"/>
                    <a:pt x="395" y="343"/>
                    <a:pt x="395" y="343"/>
                  </a:cubicBezTo>
                  <a:cubicBezTo>
                    <a:pt x="405" y="338"/>
                    <a:pt x="405" y="338"/>
                    <a:pt x="405" y="338"/>
                  </a:cubicBezTo>
                  <a:cubicBezTo>
                    <a:pt x="420" y="323"/>
                    <a:pt x="420" y="323"/>
                    <a:pt x="420" y="323"/>
                  </a:cubicBezTo>
                  <a:cubicBezTo>
                    <a:pt x="434" y="323"/>
                    <a:pt x="434" y="323"/>
                    <a:pt x="434" y="323"/>
                  </a:cubicBezTo>
                  <a:cubicBezTo>
                    <a:pt x="434" y="324"/>
                    <a:pt x="434" y="324"/>
                    <a:pt x="434" y="324"/>
                  </a:cubicBezTo>
                  <a:cubicBezTo>
                    <a:pt x="435" y="324"/>
                    <a:pt x="435" y="324"/>
                    <a:pt x="435" y="324"/>
                  </a:cubicBezTo>
                  <a:cubicBezTo>
                    <a:pt x="444" y="330"/>
                    <a:pt x="444" y="330"/>
                    <a:pt x="444" y="330"/>
                  </a:cubicBezTo>
                  <a:cubicBezTo>
                    <a:pt x="450" y="336"/>
                    <a:pt x="453" y="342"/>
                    <a:pt x="450" y="347"/>
                  </a:cubicBezTo>
                  <a:cubicBezTo>
                    <a:pt x="449" y="370"/>
                    <a:pt x="449" y="370"/>
                    <a:pt x="449" y="370"/>
                  </a:cubicBezTo>
                  <a:cubicBezTo>
                    <a:pt x="456" y="382"/>
                    <a:pt x="456" y="382"/>
                    <a:pt x="456" y="382"/>
                  </a:cubicBezTo>
                  <a:cubicBezTo>
                    <a:pt x="458" y="383"/>
                    <a:pt x="458" y="383"/>
                    <a:pt x="458" y="383"/>
                  </a:cubicBezTo>
                  <a:cubicBezTo>
                    <a:pt x="483" y="355"/>
                    <a:pt x="500" y="342"/>
                    <a:pt x="511" y="342"/>
                  </a:cubicBezTo>
                  <a:cubicBezTo>
                    <a:pt x="539" y="342"/>
                    <a:pt x="539" y="342"/>
                    <a:pt x="539" y="342"/>
                  </a:cubicBezTo>
                  <a:cubicBezTo>
                    <a:pt x="545" y="328"/>
                    <a:pt x="545" y="328"/>
                    <a:pt x="545" y="328"/>
                  </a:cubicBezTo>
                  <a:cubicBezTo>
                    <a:pt x="568" y="318"/>
                    <a:pt x="568" y="318"/>
                    <a:pt x="568" y="318"/>
                  </a:cubicBezTo>
                  <a:cubicBezTo>
                    <a:pt x="569" y="318"/>
                    <a:pt x="569" y="318"/>
                    <a:pt x="569" y="318"/>
                  </a:cubicBezTo>
                  <a:cubicBezTo>
                    <a:pt x="596" y="315"/>
                    <a:pt x="596" y="315"/>
                    <a:pt x="596" y="315"/>
                  </a:cubicBezTo>
                  <a:cubicBezTo>
                    <a:pt x="625" y="301"/>
                    <a:pt x="625" y="301"/>
                    <a:pt x="625" y="301"/>
                  </a:cubicBezTo>
                  <a:cubicBezTo>
                    <a:pt x="625" y="300"/>
                    <a:pt x="625" y="300"/>
                    <a:pt x="625" y="300"/>
                  </a:cubicBezTo>
                  <a:cubicBezTo>
                    <a:pt x="643" y="300"/>
                    <a:pt x="643" y="300"/>
                    <a:pt x="643" y="300"/>
                  </a:cubicBezTo>
                  <a:cubicBezTo>
                    <a:pt x="639" y="291"/>
                    <a:pt x="639" y="291"/>
                    <a:pt x="639" y="291"/>
                  </a:cubicBezTo>
                  <a:cubicBezTo>
                    <a:pt x="640" y="289"/>
                    <a:pt x="640" y="289"/>
                    <a:pt x="640" y="289"/>
                  </a:cubicBezTo>
                  <a:cubicBezTo>
                    <a:pt x="645" y="285"/>
                    <a:pt x="645" y="285"/>
                    <a:pt x="645" y="285"/>
                  </a:cubicBezTo>
                  <a:cubicBezTo>
                    <a:pt x="606" y="201"/>
                    <a:pt x="606" y="201"/>
                    <a:pt x="606" y="201"/>
                  </a:cubicBezTo>
                  <a:cubicBezTo>
                    <a:pt x="606" y="199"/>
                    <a:pt x="606" y="199"/>
                    <a:pt x="606" y="199"/>
                  </a:cubicBezTo>
                  <a:cubicBezTo>
                    <a:pt x="605" y="198"/>
                    <a:pt x="605" y="198"/>
                    <a:pt x="605" y="198"/>
                  </a:cubicBezTo>
                  <a:cubicBezTo>
                    <a:pt x="621" y="175"/>
                    <a:pt x="621" y="175"/>
                    <a:pt x="621" y="175"/>
                  </a:cubicBezTo>
                  <a:cubicBezTo>
                    <a:pt x="616" y="170"/>
                    <a:pt x="616" y="170"/>
                    <a:pt x="616" y="170"/>
                  </a:cubicBezTo>
                  <a:cubicBezTo>
                    <a:pt x="588" y="164"/>
                    <a:pt x="588" y="164"/>
                    <a:pt x="588" y="164"/>
                  </a:cubicBezTo>
                  <a:cubicBezTo>
                    <a:pt x="585" y="164"/>
                    <a:pt x="585" y="164"/>
                    <a:pt x="585" y="164"/>
                  </a:cubicBezTo>
                  <a:cubicBezTo>
                    <a:pt x="585" y="164"/>
                    <a:pt x="585" y="164"/>
                    <a:pt x="585" y="164"/>
                  </a:cubicBezTo>
                  <a:cubicBezTo>
                    <a:pt x="585" y="162"/>
                    <a:pt x="585" y="162"/>
                    <a:pt x="585" y="162"/>
                  </a:cubicBezTo>
                  <a:cubicBezTo>
                    <a:pt x="567" y="143"/>
                    <a:pt x="567" y="143"/>
                    <a:pt x="567" y="143"/>
                  </a:cubicBezTo>
                  <a:cubicBezTo>
                    <a:pt x="568" y="139"/>
                    <a:pt x="568" y="139"/>
                    <a:pt x="568" y="139"/>
                  </a:cubicBezTo>
                  <a:cubicBezTo>
                    <a:pt x="567" y="140"/>
                    <a:pt x="567" y="140"/>
                    <a:pt x="567" y="140"/>
                  </a:cubicBezTo>
                  <a:cubicBezTo>
                    <a:pt x="566" y="141"/>
                    <a:pt x="566" y="141"/>
                    <a:pt x="566" y="141"/>
                  </a:cubicBezTo>
                  <a:cubicBezTo>
                    <a:pt x="550" y="131"/>
                    <a:pt x="550" y="131"/>
                    <a:pt x="550" y="131"/>
                  </a:cubicBezTo>
                  <a:cubicBezTo>
                    <a:pt x="542" y="140"/>
                    <a:pt x="535" y="147"/>
                    <a:pt x="526" y="149"/>
                  </a:cubicBezTo>
                  <a:cubicBezTo>
                    <a:pt x="519" y="152"/>
                    <a:pt x="507" y="143"/>
                    <a:pt x="492" y="124"/>
                  </a:cubicBezTo>
                  <a:cubicBezTo>
                    <a:pt x="483" y="114"/>
                    <a:pt x="483" y="114"/>
                    <a:pt x="483" y="114"/>
                  </a:cubicBezTo>
                  <a:cubicBezTo>
                    <a:pt x="482" y="112"/>
                    <a:pt x="475" y="114"/>
                    <a:pt x="463" y="118"/>
                  </a:cubicBezTo>
                  <a:cubicBezTo>
                    <a:pt x="445" y="124"/>
                    <a:pt x="434" y="125"/>
                    <a:pt x="428" y="122"/>
                  </a:cubicBezTo>
                  <a:cubicBezTo>
                    <a:pt x="423" y="117"/>
                    <a:pt x="421" y="106"/>
                    <a:pt x="423" y="93"/>
                  </a:cubicBezTo>
                  <a:cubicBezTo>
                    <a:pt x="424" y="81"/>
                    <a:pt x="423" y="75"/>
                    <a:pt x="421" y="72"/>
                  </a:cubicBezTo>
                  <a:cubicBezTo>
                    <a:pt x="284" y="64"/>
                    <a:pt x="284" y="64"/>
                    <a:pt x="284" y="64"/>
                  </a:cubicBezTo>
                  <a:cubicBezTo>
                    <a:pt x="271" y="59"/>
                    <a:pt x="260" y="54"/>
                    <a:pt x="255" y="48"/>
                  </a:cubicBezTo>
                  <a:cubicBezTo>
                    <a:pt x="234" y="43"/>
                    <a:pt x="234" y="43"/>
                    <a:pt x="234" y="43"/>
                  </a:cubicBezTo>
                  <a:cubicBezTo>
                    <a:pt x="226" y="40"/>
                    <a:pt x="210" y="26"/>
                    <a:pt x="189" y="0"/>
                  </a:cubicBezTo>
                  <a:cubicBezTo>
                    <a:pt x="175" y="11"/>
                    <a:pt x="175" y="11"/>
                    <a:pt x="175" y="11"/>
                  </a:cubicBezTo>
                  <a:cubicBezTo>
                    <a:pt x="154" y="5"/>
                    <a:pt x="154" y="5"/>
                    <a:pt x="154" y="5"/>
                  </a:cubicBezTo>
                  <a:cubicBezTo>
                    <a:pt x="97" y="6"/>
                    <a:pt x="97" y="6"/>
                    <a:pt x="97" y="6"/>
                  </a:cubicBezTo>
                  <a:cubicBezTo>
                    <a:pt x="97" y="6"/>
                    <a:pt x="97" y="6"/>
                    <a:pt x="97" y="6"/>
                  </a:cubicBezTo>
                  <a:cubicBezTo>
                    <a:pt x="97" y="6"/>
                    <a:pt x="97" y="6"/>
                    <a:pt x="97" y="6"/>
                  </a:cubicBezTo>
                  <a:lnTo>
                    <a:pt x="81"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0305" tIns="45153" rIns="90305" bIns="45153" numCol="1" anchor="t" anchorCtr="0" compatLnSpc="1"/>
            <a:lstStyle/>
            <a:p>
              <a:endParaRPr lang="zh-HK" altLang="en-US" sz="1875">
                <a:solidFill>
                  <a:schemeClr val="bg1">
                    <a:lumMod val="50000"/>
                  </a:schemeClr>
                </a:solidFill>
              </a:endParaRPr>
            </a:p>
          </p:txBody>
        </p:sp>
        <p:sp>
          <p:nvSpPr>
            <p:cNvPr id="52" name="Freeform 20"/>
            <p:cNvSpPr/>
            <p:nvPr/>
          </p:nvSpPr>
          <p:spPr bwMode="auto">
            <a:xfrm>
              <a:off x="5551450" y="4639468"/>
              <a:ext cx="673077" cy="535498"/>
            </a:xfrm>
            <a:custGeom>
              <a:avLst/>
              <a:gdLst>
                <a:gd name="T0" fmla="*/ 645 w 669"/>
                <a:gd name="T1" fmla="*/ 171 h 532"/>
                <a:gd name="T2" fmla="*/ 669 w 669"/>
                <a:gd name="T3" fmla="*/ 166 h 532"/>
                <a:gd name="T4" fmla="*/ 622 w 669"/>
                <a:gd name="T5" fmla="*/ 118 h 532"/>
                <a:gd name="T6" fmla="*/ 589 w 669"/>
                <a:gd name="T7" fmla="*/ 58 h 532"/>
                <a:gd name="T8" fmla="*/ 532 w 669"/>
                <a:gd name="T9" fmla="*/ 71 h 532"/>
                <a:gd name="T10" fmla="*/ 529 w 669"/>
                <a:gd name="T11" fmla="*/ 77 h 532"/>
                <a:gd name="T12" fmla="*/ 482 w 669"/>
                <a:gd name="T13" fmla="*/ 66 h 532"/>
                <a:gd name="T14" fmla="*/ 397 w 669"/>
                <a:gd name="T15" fmla="*/ 105 h 532"/>
                <a:gd name="T16" fmla="*/ 397 w 669"/>
                <a:gd name="T17" fmla="*/ 50 h 532"/>
                <a:gd name="T18" fmla="*/ 393 w 669"/>
                <a:gd name="T19" fmla="*/ 27 h 532"/>
                <a:gd name="T20" fmla="*/ 365 w 669"/>
                <a:gd name="T21" fmla="*/ 26 h 532"/>
                <a:gd name="T22" fmla="*/ 334 w 669"/>
                <a:gd name="T23" fmla="*/ 24 h 532"/>
                <a:gd name="T24" fmla="*/ 289 w 669"/>
                <a:gd name="T25" fmla="*/ 3 h 532"/>
                <a:gd name="T26" fmla="*/ 277 w 669"/>
                <a:gd name="T27" fmla="*/ 65 h 532"/>
                <a:gd name="T28" fmla="*/ 218 w 669"/>
                <a:gd name="T29" fmla="*/ 47 h 532"/>
                <a:gd name="T30" fmla="*/ 205 w 669"/>
                <a:gd name="T31" fmla="*/ 43 h 532"/>
                <a:gd name="T32" fmla="*/ 189 w 669"/>
                <a:gd name="T33" fmla="*/ 87 h 532"/>
                <a:gd name="T34" fmla="*/ 198 w 669"/>
                <a:gd name="T35" fmla="*/ 125 h 532"/>
                <a:gd name="T36" fmla="*/ 179 w 669"/>
                <a:gd name="T37" fmla="*/ 161 h 532"/>
                <a:gd name="T38" fmla="*/ 137 w 669"/>
                <a:gd name="T39" fmla="*/ 270 h 532"/>
                <a:gd name="T40" fmla="*/ 76 w 669"/>
                <a:gd name="T41" fmla="*/ 310 h 532"/>
                <a:gd name="T42" fmla="*/ 84 w 669"/>
                <a:gd name="T43" fmla="*/ 329 h 532"/>
                <a:gd name="T44" fmla="*/ 50 w 669"/>
                <a:gd name="T45" fmla="*/ 376 h 532"/>
                <a:gd name="T46" fmla="*/ 14 w 669"/>
                <a:gd name="T47" fmla="*/ 387 h 532"/>
                <a:gd name="T48" fmla="*/ 7 w 669"/>
                <a:gd name="T49" fmla="*/ 485 h 532"/>
                <a:gd name="T50" fmla="*/ 20 w 669"/>
                <a:gd name="T51" fmla="*/ 517 h 532"/>
                <a:gd name="T52" fmla="*/ 55 w 669"/>
                <a:gd name="T53" fmla="*/ 529 h 532"/>
                <a:gd name="T54" fmla="*/ 58 w 669"/>
                <a:gd name="T55" fmla="*/ 525 h 532"/>
                <a:gd name="T56" fmla="*/ 47 w 669"/>
                <a:gd name="T57" fmla="*/ 493 h 532"/>
                <a:gd name="T58" fmla="*/ 32 w 669"/>
                <a:gd name="T59" fmla="*/ 480 h 532"/>
                <a:gd name="T60" fmla="*/ 49 w 669"/>
                <a:gd name="T61" fmla="*/ 458 h 532"/>
                <a:gd name="T62" fmla="*/ 85 w 669"/>
                <a:gd name="T63" fmla="*/ 429 h 532"/>
                <a:gd name="T64" fmla="*/ 169 w 669"/>
                <a:gd name="T65" fmla="*/ 373 h 532"/>
                <a:gd name="T66" fmla="*/ 186 w 669"/>
                <a:gd name="T67" fmla="*/ 383 h 532"/>
                <a:gd name="T68" fmla="*/ 198 w 669"/>
                <a:gd name="T69" fmla="*/ 373 h 532"/>
                <a:gd name="T70" fmla="*/ 255 w 669"/>
                <a:gd name="T71" fmla="*/ 362 h 532"/>
                <a:gd name="T72" fmla="*/ 258 w 669"/>
                <a:gd name="T73" fmla="*/ 359 h 532"/>
                <a:gd name="T74" fmla="*/ 314 w 669"/>
                <a:gd name="T75" fmla="*/ 337 h 532"/>
                <a:gd name="T76" fmla="*/ 326 w 669"/>
                <a:gd name="T77" fmla="*/ 253 h 532"/>
                <a:gd name="T78" fmla="*/ 344 w 669"/>
                <a:gd name="T79" fmla="*/ 250 h 532"/>
                <a:gd name="T80" fmla="*/ 349 w 669"/>
                <a:gd name="T81" fmla="*/ 252 h 532"/>
                <a:gd name="T82" fmla="*/ 419 w 669"/>
                <a:gd name="T83" fmla="*/ 297 h 532"/>
                <a:gd name="T84" fmla="*/ 411 w 669"/>
                <a:gd name="T85" fmla="*/ 272 h 532"/>
                <a:gd name="T86" fmla="*/ 438 w 669"/>
                <a:gd name="T87" fmla="*/ 261 h 532"/>
                <a:gd name="T88" fmla="*/ 456 w 669"/>
                <a:gd name="T89" fmla="*/ 252 h 532"/>
                <a:gd name="T90" fmla="*/ 509 w 669"/>
                <a:gd name="T91" fmla="*/ 268 h 532"/>
                <a:gd name="T92" fmla="*/ 544 w 669"/>
                <a:gd name="T93" fmla="*/ 245 h 532"/>
                <a:gd name="T94" fmla="*/ 547 w 669"/>
                <a:gd name="T95" fmla="*/ 248 h 532"/>
                <a:gd name="T96" fmla="*/ 628 w 669"/>
                <a:gd name="T97" fmla="*/ 182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9" h="532">
                  <a:moveTo>
                    <a:pt x="628" y="182"/>
                  </a:moveTo>
                  <a:cubicBezTo>
                    <a:pt x="638" y="181"/>
                    <a:pt x="643" y="177"/>
                    <a:pt x="645" y="172"/>
                  </a:cubicBezTo>
                  <a:cubicBezTo>
                    <a:pt x="645" y="171"/>
                    <a:pt x="645" y="171"/>
                    <a:pt x="645" y="171"/>
                  </a:cubicBezTo>
                  <a:cubicBezTo>
                    <a:pt x="646" y="167"/>
                    <a:pt x="646" y="167"/>
                    <a:pt x="646" y="167"/>
                  </a:cubicBezTo>
                  <a:cubicBezTo>
                    <a:pt x="650" y="167"/>
                    <a:pt x="650" y="167"/>
                    <a:pt x="650" y="167"/>
                  </a:cubicBezTo>
                  <a:cubicBezTo>
                    <a:pt x="669" y="166"/>
                    <a:pt x="669" y="166"/>
                    <a:pt x="669" y="166"/>
                  </a:cubicBezTo>
                  <a:cubicBezTo>
                    <a:pt x="669" y="153"/>
                    <a:pt x="669" y="153"/>
                    <a:pt x="669" y="153"/>
                  </a:cubicBezTo>
                  <a:cubicBezTo>
                    <a:pt x="664" y="153"/>
                    <a:pt x="659" y="151"/>
                    <a:pt x="654" y="146"/>
                  </a:cubicBezTo>
                  <a:cubicBezTo>
                    <a:pt x="622" y="118"/>
                    <a:pt x="622" y="118"/>
                    <a:pt x="622" y="118"/>
                  </a:cubicBezTo>
                  <a:cubicBezTo>
                    <a:pt x="622" y="117"/>
                    <a:pt x="622" y="117"/>
                    <a:pt x="622" y="117"/>
                  </a:cubicBezTo>
                  <a:cubicBezTo>
                    <a:pt x="608" y="77"/>
                    <a:pt x="608" y="77"/>
                    <a:pt x="608" y="77"/>
                  </a:cubicBezTo>
                  <a:cubicBezTo>
                    <a:pt x="589" y="58"/>
                    <a:pt x="589" y="58"/>
                    <a:pt x="589" y="58"/>
                  </a:cubicBezTo>
                  <a:cubicBezTo>
                    <a:pt x="566" y="57"/>
                    <a:pt x="548" y="57"/>
                    <a:pt x="535" y="58"/>
                  </a:cubicBezTo>
                  <a:cubicBezTo>
                    <a:pt x="531" y="59"/>
                    <a:pt x="531" y="59"/>
                    <a:pt x="531" y="59"/>
                  </a:cubicBezTo>
                  <a:cubicBezTo>
                    <a:pt x="532" y="71"/>
                    <a:pt x="532" y="71"/>
                    <a:pt x="532" y="71"/>
                  </a:cubicBezTo>
                  <a:cubicBezTo>
                    <a:pt x="532" y="74"/>
                    <a:pt x="532" y="74"/>
                    <a:pt x="532" y="74"/>
                  </a:cubicBezTo>
                  <a:cubicBezTo>
                    <a:pt x="532" y="77"/>
                    <a:pt x="532" y="77"/>
                    <a:pt x="532" y="77"/>
                  </a:cubicBezTo>
                  <a:cubicBezTo>
                    <a:pt x="529" y="77"/>
                    <a:pt x="529" y="77"/>
                    <a:pt x="529" y="77"/>
                  </a:cubicBezTo>
                  <a:cubicBezTo>
                    <a:pt x="512" y="84"/>
                    <a:pt x="512" y="84"/>
                    <a:pt x="512" y="84"/>
                  </a:cubicBezTo>
                  <a:cubicBezTo>
                    <a:pt x="509" y="82"/>
                    <a:pt x="509" y="82"/>
                    <a:pt x="509" y="82"/>
                  </a:cubicBezTo>
                  <a:cubicBezTo>
                    <a:pt x="495" y="68"/>
                    <a:pt x="487" y="63"/>
                    <a:pt x="482" y="66"/>
                  </a:cubicBezTo>
                  <a:cubicBezTo>
                    <a:pt x="445" y="84"/>
                    <a:pt x="424" y="93"/>
                    <a:pt x="417" y="88"/>
                  </a:cubicBezTo>
                  <a:cubicBezTo>
                    <a:pt x="413" y="89"/>
                    <a:pt x="408" y="94"/>
                    <a:pt x="400" y="101"/>
                  </a:cubicBezTo>
                  <a:cubicBezTo>
                    <a:pt x="397" y="105"/>
                    <a:pt x="397" y="105"/>
                    <a:pt x="397" y="105"/>
                  </a:cubicBezTo>
                  <a:cubicBezTo>
                    <a:pt x="393" y="101"/>
                    <a:pt x="393" y="101"/>
                    <a:pt x="393" y="101"/>
                  </a:cubicBezTo>
                  <a:cubicBezTo>
                    <a:pt x="382" y="91"/>
                    <a:pt x="377" y="83"/>
                    <a:pt x="377" y="77"/>
                  </a:cubicBezTo>
                  <a:cubicBezTo>
                    <a:pt x="377" y="72"/>
                    <a:pt x="384" y="64"/>
                    <a:pt x="397" y="50"/>
                  </a:cubicBezTo>
                  <a:cubicBezTo>
                    <a:pt x="412" y="33"/>
                    <a:pt x="419" y="24"/>
                    <a:pt x="419" y="22"/>
                  </a:cubicBezTo>
                  <a:cubicBezTo>
                    <a:pt x="416" y="17"/>
                    <a:pt x="416" y="17"/>
                    <a:pt x="416" y="17"/>
                  </a:cubicBezTo>
                  <a:cubicBezTo>
                    <a:pt x="412" y="14"/>
                    <a:pt x="403" y="19"/>
                    <a:pt x="393" y="27"/>
                  </a:cubicBezTo>
                  <a:cubicBezTo>
                    <a:pt x="382" y="34"/>
                    <a:pt x="376" y="38"/>
                    <a:pt x="372" y="37"/>
                  </a:cubicBezTo>
                  <a:cubicBezTo>
                    <a:pt x="370" y="37"/>
                    <a:pt x="368" y="33"/>
                    <a:pt x="367" y="28"/>
                  </a:cubicBezTo>
                  <a:cubicBezTo>
                    <a:pt x="365" y="26"/>
                    <a:pt x="365" y="26"/>
                    <a:pt x="365" y="26"/>
                  </a:cubicBezTo>
                  <a:cubicBezTo>
                    <a:pt x="356" y="9"/>
                    <a:pt x="356" y="9"/>
                    <a:pt x="356" y="9"/>
                  </a:cubicBezTo>
                  <a:cubicBezTo>
                    <a:pt x="336" y="22"/>
                    <a:pt x="336" y="22"/>
                    <a:pt x="336" y="22"/>
                  </a:cubicBezTo>
                  <a:cubicBezTo>
                    <a:pt x="334" y="24"/>
                    <a:pt x="334" y="24"/>
                    <a:pt x="334" y="24"/>
                  </a:cubicBezTo>
                  <a:cubicBezTo>
                    <a:pt x="333" y="22"/>
                    <a:pt x="333" y="22"/>
                    <a:pt x="333" y="22"/>
                  </a:cubicBezTo>
                  <a:cubicBezTo>
                    <a:pt x="332" y="22"/>
                    <a:pt x="332" y="22"/>
                    <a:pt x="332" y="22"/>
                  </a:cubicBezTo>
                  <a:cubicBezTo>
                    <a:pt x="317" y="13"/>
                    <a:pt x="303" y="8"/>
                    <a:pt x="289" y="3"/>
                  </a:cubicBezTo>
                  <a:cubicBezTo>
                    <a:pt x="280" y="0"/>
                    <a:pt x="270" y="4"/>
                    <a:pt x="261" y="15"/>
                  </a:cubicBezTo>
                  <a:cubicBezTo>
                    <a:pt x="270" y="31"/>
                    <a:pt x="270" y="31"/>
                    <a:pt x="270" y="31"/>
                  </a:cubicBezTo>
                  <a:cubicBezTo>
                    <a:pt x="277" y="47"/>
                    <a:pt x="280" y="58"/>
                    <a:pt x="277" y="65"/>
                  </a:cubicBezTo>
                  <a:cubicBezTo>
                    <a:pt x="276" y="68"/>
                    <a:pt x="273" y="71"/>
                    <a:pt x="268" y="71"/>
                  </a:cubicBezTo>
                  <a:cubicBezTo>
                    <a:pt x="262" y="74"/>
                    <a:pt x="253" y="71"/>
                    <a:pt x="241" y="62"/>
                  </a:cubicBezTo>
                  <a:cubicBezTo>
                    <a:pt x="231" y="56"/>
                    <a:pt x="224" y="50"/>
                    <a:pt x="218" y="47"/>
                  </a:cubicBezTo>
                  <a:cubicBezTo>
                    <a:pt x="205" y="42"/>
                    <a:pt x="205" y="42"/>
                    <a:pt x="205" y="42"/>
                  </a:cubicBezTo>
                  <a:cubicBezTo>
                    <a:pt x="205" y="43"/>
                    <a:pt x="205" y="43"/>
                    <a:pt x="205" y="43"/>
                  </a:cubicBezTo>
                  <a:cubicBezTo>
                    <a:pt x="205" y="43"/>
                    <a:pt x="205" y="43"/>
                    <a:pt x="205" y="43"/>
                  </a:cubicBezTo>
                  <a:cubicBezTo>
                    <a:pt x="206" y="45"/>
                    <a:pt x="206" y="45"/>
                    <a:pt x="206" y="45"/>
                  </a:cubicBezTo>
                  <a:cubicBezTo>
                    <a:pt x="206" y="68"/>
                    <a:pt x="206" y="68"/>
                    <a:pt x="206" y="68"/>
                  </a:cubicBezTo>
                  <a:cubicBezTo>
                    <a:pt x="189" y="87"/>
                    <a:pt x="189" y="87"/>
                    <a:pt x="189" y="87"/>
                  </a:cubicBezTo>
                  <a:cubicBezTo>
                    <a:pt x="189" y="105"/>
                    <a:pt x="189" y="105"/>
                    <a:pt x="189" y="105"/>
                  </a:cubicBezTo>
                  <a:cubicBezTo>
                    <a:pt x="197" y="124"/>
                    <a:pt x="197" y="124"/>
                    <a:pt x="197" y="124"/>
                  </a:cubicBezTo>
                  <a:cubicBezTo>
                    <a:pt x="198" y="125"/>
                    <a:pt x="198" y="125"/>
                    <a:pt x="198" y="125"/>
                  </a:cubicBezTo>
                  <a:cubicBezTo>
                    <a:pt x="186" y="143"/>
                    <a:pt x="186" y="143"/>
                    <a:pt x="186" y="143"/>
                  </a:cubicBezTo>
                  <a:cubicBezTo>
                    <a:pt x="179" y="160"/>
                    <a:pt x="179" y="160"/>
                    <a:pt x="179" y="160"/>
                  </a:cubicBezTo>
                  <a:cubicBezTo>
                    <a:pt x="179" y="161"/>
                    <a:pt x="179" y="161"/>
                    <a:pt x="179" y="161"/>
                  </a:cubicBezTo>
                  <a:cubicBezTo>
                    <a:pt x="163" y="177"/>
                    <a:pt x="163" y="177"/>
                    <a:pt x="163" y="177"/>
                  </a:cubicBezTo>
                  <a:cubicBezTo>
                    <a:pt x="136" y="237"/>
                    <a:pt x="136" y="237"/>
                    <a:pt x="136" y="237"/>
                  </a:cubicBezTo>
                  <a:cubicBezTo>
                    <a:pt x="137" y="270"/>
                    <a:pt x="137" y="270"/>
                    <a:pt x="137" y="270"/>
                  </a:cubicBezTo>
                  <a:cubicBezTo>
                    <a:pt x="136" y="271"/>
                    <a:pt x="136" y="271"/>
                    <a:pt x="136" y="271"/>
                  </a:cubicBezTo>
                  <a:cubicBezTo>
                    <a:pt x="79" y="304"/>
                    <a:pt x="79" y="304"/>
                    <a:pt x="79" y="304"/>
                  </a:cubicBezTo>
                  <a:cubicBezTo>
                    <a:pt x="76" y="310"/>
                    <a:pt x="76" y="310"/>
                    <a:pt x="76" y="310"/>
                  </a:cubicBezTo>
                  <a:cubicBezTo>
                    <a:pt x="84" y="327"/>
                    <a:pt x="84" y="327"/>
                    <a:pt x="84" y="327"/>
                  </a:cubicBezTo>
                  <a:cubicBezTo>
                    <a:pt x="84" y="328"/>
                    <a:pt x="84" y="328"/>
                    <a:pt x="84" y="328"/>
                  </a:cubicBezTo>
                  <a:cubicBezTo>
                    <a:pt x="84" y="329"/>
                    <a:pt x="84" y="329"/>
                    <a:pt x="84" y="329"/>
                  </a:cubicBezTo>
                  <a:cubicBezTo>
                    <a:pt x="78" y="351"/>
                    <a:pt x="78" y="351"/>
                    <a:pt x="78" y="351"/>
                  </a:cubicBezTo>
                  <a:cubicBezTo>
                    <a:pt x="55" y="348"/>
                    <a:pt x="55" y="348"/>
                    <a:pt x="55" y="348"/>
                  </a:cubicBezTo>
                  <a:cubicBezTo>
                    <a:pt x="50" y="376"/>
                    <a:pt x="50" y="376"/>
                    <a:pt x="50" y="376"/>
                  </a:cubicBezTo>
                  <a:cubicBezTo>
                    <a:pt x="20" y="376"/>
                    <a:pt x="20" y="376"/>
                    <a:pt x="20" y="376"/>
                  </a:cubicBezTo>
                  <a:cubicBezTo>
                    <a:pt x="14" y="387"/>
                    <a:pt x="14" y="387"/>
                    <a:pt x="14" y="387"/>
                  </a:cubicBezTo>
                  <a:cubicBezTo>
                    <a:pt x="14" y="387"/>
                    <a:pt x="14" y="387"/>
                    <a:pt x="14" y="387"/>
                  </a:cubicBezTo>
                  <a:cubicBezTo>
                    <a:pt x="6" y="405"/>
                    <a:pt x="6" y="405"/>
                    <a:pt x="6" y="405"/>
                  </a:cubicBezTo>
                  <a:cubicBezTo>
                    <a:pt x="0" y="471"/>
                    <a:pt x="0" y="471"/>
                    <a:pt x="0" y="471"/>
                  </a:cubicBezTo>
                  <a:cubicBezTo>
                    <a:pt x="7" y="485"/>
                    <a:pt x="7" y="485"/>
                    <a:pt x="7" y="485"/>
                  </a:cubicBezTo>
                  <a:cubicBezTo>
                    <a:pt x="8" y="487"/>
                    <a:pt x="8" y="487"/>
                    <a:pt x="8" y="487"/>
                  </a:cubicBezTo>
                  <a:cubicBezTo>
                    <a:pt x="8" y="501"/>
                    <a:pt x="8" y="501"/>
                    <a:pt x="8" y="501"/>
                  </a:cubicBezTo>
                  <a:cubicBezTo>
                    <a:pt x="20" y="517"/>
                    <a:pt x="20" y="517"/>
                    <a:pt x="20" y="517"/>
                  </a:cubicBezTo>
                  <a:cubicBezTo>
                    <a:pt x="21" y="519"/>
                    <a:pt x="21" y="519"/>
                    <a:pt x="21" y="519"/>
                  </a:cubicBezTo>
                  <a:cubicBezTo>
                    <a:pt x="21" y="532"/>
                    <a:pt x="21" y="532"/>
                    <a:pt x="21" y="532"/>
                  </a:cubicBezTo>
                  <a:cubicBezTo>
                    <a:pt x="55" y="529"/>
                    <a:pt x="55" y="529"/>
                    <a:pt x="55" y="529"/>
                  </a:cubicBezTo>
                  <a:cubicBezTo>
                    <a:pt x="57" y="526"/>
                    <a:pt x="57" y="526"/>
                    <a:pt x="57" y="526"/>
                  </a:cubicBezTo>
                  <a:cubicBezTo>
                    <a:pt x="57" y="525"/>
                    <a:pt x="57" y="525"/>
                    <a:pt x="57" y="525"/>
                  </a:cubicBezTo>
                  <a:cubicBezTo>
                    <a:pt x="58" y="525"/>
                    <a:pt x="58" y="525"/>
                    <a:pt x="58" y="525"/>
                  </a:cubicBezTo>
                  <a:cubicBezTo>
                    <a:pt x="58" y="524"/>
                    <a:pt x="58" y="524"/>
                    <a:pt x="58" y="524"/>
                  </a:cubicBezTo>
                  <a:cubicBezTo>
                    <a:pt x="68" y="512"/>
                    <a:pt x="68" y="512"/>
                    <a:pt x="68" y="512"/>
                  </a:cubicBezTo>
                  <a:cubicBezTo>
                    <a:pt x="47" y="493"/>
                    <a:pt x="47" y="493"/>
                    <a:pt x="47" y="493"/>
                  </a:cubicBezTo>
                  <a:cubicBezTo>
                    <a:pt x="45" y="490"/>
                    <a:pt x="45" y="490"/>
                    <a:pt x="45" y="490"/>
                  </a:cubicBezTo>
                  <a:cubicBezTo>
                    <a:pt x="33" y="481"/>
                    <a:pt x="33" y="481"/>
                    <a:pt x="33" y="481"/>
                  </a:cubicBezTo>
                  <a:cubicBezTo>
                    <a:pt x="32" y="480"/>
                    <a:pt x="32" y="480"/>
                    <a:pt x="32" y="480"/>
                  </a:cubicBezTo>
                  <a:cubicBezTo>
                    <a:pt x="31" y="479"/>
                    <a:pt x="31" y="479"/>
                    <a:pt x="31" y="479"/>
                  </a:cubicBezTo>
                  <a:cubicBezTo>
                    <a:pt x="31" y="458"/>
                    <a:pt x="31" y="458"/>
                    <a:pt x="31" y="458"/>
                  </a:cubicBezTo>
                  <a:cubicBezTo>
                    <a:pt x="49" y="458"/>
                    <a:pt x="49" y="458"/>
                    <a:pt x="49" y="458"/>
                  </a:cubicBezTo>
                  <a:cubicBezTo>
                    <a:pt x="51" y="450"/>
                    <a:pt x="51" y="450"/>
                    <a:pt x="51" y="450"/>
                  </a:cubicBezTo>
                  <a:cubicBezTo>
                    <a:pt x="44" y="429"/>
                    <a:pt x="44" y="429"/>
                    <a:pt x="44" y="429"/>
                  </a:cubicBezTo>
                  <a:cubicBezTo>
                    <a:pt x="85" y="429"/>
                    <a:pt x="85" y="429"/>
                    <a:pt x="85" y="429"/>
                  </a:cubicBezTo>
                  <a:cubicBezTo>
                    <a:pt x="158" y="394"/>
                    <a:pt x="158" y="394"/>
                    <a:pt x="158" y="394"/>
                  </a:cubicBezTo>
                  <a:cubicBezTo>
                    <a:pt x="167" y="379"/>
                    <a:pt x="167" y="379"/>
                    <a:pt x="167" y="379"/>
                  </a:cubicBezTo>
                  <a:cubicBezTo>
                    <a:pt x="169" y="373"/>
                    <a:pt x="169" y="373"/>
                    <a:pt x="169" y="373"/>
                  </a:cubicBezTo>
                  <a:cubicBezTo>
                    <a:pt x="184" y="380"/>
                    <a:pt x="184" y="380"/>
                    <a:pt x="184" y="380"/>
                  </a:cubicBezTo>
                  <a:cubicBezTo>
                    <a:pt x="185" y="380"/>
                    <a:pt x="185" y="380"/>
                    <a:pt x="185" y="380"/>
                  </a:cubicBezTo>
                  <a:cubicBezTo>
                    <a:pt x="186" y="383"/>
                    <a:pt x="186" y="383"/>
                    <a:pt x="186" y="383"/>
                  </a:cubicBezTo>
                  <a:cubicBezTo>
                    <a:pt x="192" y="390"/>
                    <a:pt x="192" y="390"/>
                    <a:pt x="192" y="390"/>
                  </a:cubicBezTo>
                  <a:cubicBezTo>
                    <a:pt x="200" y="389"/>
                    <a:pt x="200" y="389"/>
                    <a:pt x="200" y="389"/>
                  </a:cubicBezTo>
                  <a:cubicBezTo>
                    <a:pt x="198" y="373"/>
                    <a:pt x="198" y="373"/>
                    <a:pt x="198" y="373"/>
                  </a:cubicBezTo>
                  <a:cubicBezTo>
                    <a:pt x="222" y="373"/>
                    <a:pt x="222" y="373"/>
                    <a:pt x="222" y="373"/>
                  </a:cubicBezTo>
                  <a:cubicBezTo>
                    <a:pt x="245" y="378"/>
                    <a:pt x="245" y="378"/>
                    <a:pt x="245" y="378"/>
                  </a:cubicBezTo>
                  <a:cubicBezTo>
                    <a:pt x="255" y="362"/>
                    <a:pt x="255" y="362"/>
                    <a:pt x="255" y="362"/>
                  </a:cubicBezTo>
                  <a:cubicBezTo>
                    <a:pt x="256" y="361"/>
                    <a:pt x="256" y="361"/>
                    <a:pt x="256" y="361"/>
                  </a:cubicBezTo>
                  <a:cubicBezTo>
                    <a:pt x="256" y="360"/>
                    <a:pt x="256" y="360"/>
                    <a:pt x="256" y="360"/>
                  </a:cubicBezTo>
                  <a:cubicBezTo>
                    <a:pt x="258" y="359"/>
                    <a:pt x="258" y="359"/>
                    <a:pt x="258" y="359"/>
                  </a:cubicBezTo>
                  <a:cubicBezTo>
                    <a:pt x="283" y="351"/>
                    <a:pt x="283" y="351"/>
                    <a:pt x="283" y="351"/>
                  </a:cubicBezTo>
                  <a:cubicBezTo>
                    <a:pt x="287" y="314"/>
                    <a:pt x="287" y="314"/>
                    <a:pt x="287" y="314"/>
                  </a:cubicBezTo>
                  <a:cubicBezTo>
                    <a:pt x="314" y="337"/>
                    <a:pt x="314" y="337"/>
                    <a:pt x="314" y="337"/>
                  </a:cubicBezTo>
                  <a:cubicBezTo>
                    <a:pt x="324" y="340"/>
                    <a:pt x="324" y="340"/>
                    <a:pt x="324" y="340"/>
                  </a:cubicBezTo>
                  <a:cubicBezTo>
                    <a:pt x="330" y="333"/>
                    <a:pt x="330" y="333"/>
                    <a:pt x="330" y="333"/>
                  </a:cubicBezTo>
                  <a:cubicBezTo>
                    <a:pt x="326" y="253"/>
                    <a:pt x="326" y="253"/>
                    <a:pt x="326" y="253"/>
                  </a:cubicBezTo>
                  <a:cubicBezTo>
                    <a:pt x="326" y="251"/>
                    <a:pt x="326" y="251"/>
                    <a:pt x="326" y="251"/>
                  </a:cubicBezTo>
                  <a:cubicBezTo>
                    <a:pt x="326" y="247"/>
                    <a:pt x="326" y="247"/>
                    <a:pt x="326" y="247"/>
                  </a:cubicBezTo>
                  <a:cubicBezTo>
                    <a:pt x="344" y="250"/>
                    <a:pt x="344" y="250"/>
                    <a:pt x="344" y="250"/>
                  </a:cubicBezTo>
                  <a:cubicBezTo>
                    <a:pt x="345" y="250"/>
                    <a:pt x="345" y="250"/>
                    <a:pt x="345" y="250"/>
                  </a:cubicBezTo>
                  <a:cubicBezTo>
                    <a:pt x="345" y="250"/>
                    <a:pt x="347" y="251"/>
                    <a:pt x="348" y="251"/>
                  </a:cubicBezTo>
                  <a:cubicBezTo>
                    <a:pt x="348" y="251"/>
                    <a:pt x="348" y="252"/>
                    <a:pt x="349" y="252"/>
                  </a:cubicBezTo>
                  <a:cubicBezTo>
                    <a:pt x="357" y="264"/>
                    <a:pt x="377" y="304"/>
                    <a:pt x="377" y="304"/>
                  </a:cubicBezTo>
                  <a:cubicBezTo>
                    <a:pt x="413" y="299"/>
                    <a:pt x="413" y="299"/>
                    <a:pt x="413" y="299"/>
                  </a:cubicBezTo>
                  <a:cubicBezTo>
                    <a:pt x="419" y="297"/>
                    <a:pt x="419" y="297"/>
                    <a:pt x="419" y="297"/>
                  </a:cubicBezTo>
                  <a:cubicBezTo>
                    <a:pt x="425" y="285"/>
                    <a:pt x="425" y="285"/>
                    <a:pt x="425" y="285"/>
                  </a:cubicBezTo>
                  <a:cubicBezTo>
                    <a:pt x="414" y="276"/>
                    <a:pt x="414" y="276"/>
                    <a:pt x="414" y="276"/>
                  </a:cubicBezTo>
                  <a:cubicBezTo>
                    <a:pt x="411" y="272"/>
                    <a:pt x="411" y="272"/>
                    <a:pt x="411" y="272"/>
                  </a:cubicBezTo>
                  <a:cubicBezTo>
                    <a:pt x="435" y="264"/>
                    <a:pt x="435" y="264"/>
                    <a:pt x="435" y="264"/>
                  </a:cubicBezTo>
                  <a:cubicBezTo>
                    <a:pt x="437" y="262"/>
                    <a:pt x="437" y="262"/>
                    <a:pt x="437" y="262"/>
                  </a:cubicBezTo>
                  <a:cubicBezTo>
                    <a:pt x="438" y="261"/>
                    <a:pt x="438" y="261"/>
                    <a:pt x="438" y="261"/>
                  </a:cubicBezTo>
                  <a:cubicBezTo>
                    <a:pt x="448" y="272"/>
                    <a:pt x="448" y="272"/>
                    <a:pt x="448" y="272"/>
                  </a:cubicBezTo>
                  <a:cubicBezTo>
                    <a:pt x="456" y="268"/>
                    <a:pt x="456" y="268"/>
                    <a:pt x="456" y="268"/>
                  </a:cubicBezTo>
                  <a:cubicBezTo>
                    <a:pt x="456" y="252"/>
                    <a:pt x="456" y="252"/>
                    <a:pt x="456" y="252"/>
                  </a:cubicBezTo>
                  <a:cubicBezTo>
                    <a:pt x="462" y="251"/>
                    <a:pt x="462" y="251"/>
                    <a:pt x="462" y="251"/>
                  </a:cubicBezTo>
                  <a:cubicBezTo>
                    <a:pt x="479" y="251"/>
                    <a:pt x="479" y="251"/>
                    <a:pt x="479" y="251"/>
                  </a:cubicBezTo>
                  <a:cubicBezTo>
                    <a:pt x="492" y="252"/>
                    <a:pt x="502" y="258"/>
                    <a:pt x="509" y="268"/>
                  </a:cubicBezTo>
                  <a:cubicBezTo>
                    <a:pt x="511" y="272"/>
                    <a:pt x="511" y="272"/>
                    <a:pt x="511" y="272"/>
                  </a:cubicBezTo>
                  <a:cubicBezTo>
                    <a:pt x="518" y="247"/>
                    <a:pt x="518" y="247"/>
                    <a:pt x="518" y="247"/>
                  </a:cubicBezTo>
                  <a:cubicBezTo>
                    <a:pt x="523" y="240"/>
                    <a:pt x="531" y="239"/>
                    <a:pt x="544" y="245"/>
                  </a:cubicBezTo>
                  <a:cubicBezTo>
                    <a:pt x="546" y="246"/>
                    <a:pt x="546" y="246"/>
                    <a:pt x="546" y="246"/>
                  </a:cubicBezTo>
                  <a:cubicBezTo>
                    <a:pt x="546" y="247"/>
                    <a:pt x="546" y="247"/>
                    <a:pt x="546" y="247"/>
                  </a:cubicBezTo>
                  <a:cubicBezTo>
                    <a:pt x="547" y="248"/>
                    <a:pt x="547" y="248"/>
                    <a:pt x="547" y="248"/>
                  </a:cubicBezTo>
                  <a:cubicBezTo>
                    <a:pt x="548" y="249"/>
                    <a:pt x="550" y="250"/>
                    <a:pt x="551" y="250"/>
                  </a:cubicBezTo>
                  <a:cubicBezTo>
                    <a:pt x="556" y="248"/>
                    <a:pt x="575" y="235"/>
                    <a:pt x="606" y="211"/>
                  </a:cubicBezTo>
                  <a:cubicBezTo>
                    <a:pt x="606" y="195"/>
                    <a:pt x="615" y="186"/>
                    <a:pt x="628" y="182"/>
                  </a:cubicBezTo>
                  <a:close/>
                </a:path>
              </a:pathLst>
            </a:custGeom>
            <a:grpFill/>
            <a:ln>
              <a:noFill/>
            </a:ln>
          </p:spPr>
          <p:txBody>
            <a:bodyPr vert="horz" wrap="square" lIns="90305" tIns="45153" rIns="90305" bIns="45153" numCol="1" anchor="t" anchorCtr="0" compatLnSpc="1"/>
            <a:lstStyle/>
            <a:p>
              <a:endParaRPr lang="zh-HK" altLang="en-US" sz="1875">
                <a:solidFill>
                  <a:srgbClr val="BFC0C0"/>
                </a:solidFill>
              </a:endParaRPr>
            </a:p>
          </p:txBody>
        </p:sp>
        <p:sp>
          <p:nvSpPr>
            <p:cNvPr id="53" name="Freeform 21"/>
            <p:cNvSpPr/>
            <p:nvPr/>
          </p:nvSpPr>
          <p:spPr bwMode="auto">
            <a:xfrm>
              <a:off x="5869997" y="4180167"/>
              <a:ext cx="405328" cy="548198"/>
            </a:xfrm>
            <a:custGeom>
              <a:avLst/>
              <a:gdLst>
                <a:gd name="T0" fmla="*/ 315 w 403"/>
                <a:gd name="T1" fmla="*/ 20 h 545"/>
                <a:gd name="T2" fmla="*/ 280 w 403"/>
                <a:gd name="T3" fmla="*/ 6 h 545"/>
                <a:gd name="T4" fmla="*/ 232 w 403"/>
                <a:gd name="T5" fmla="*/ 40 h 545"/>
                <a:gd name="T6" fmla="*/ 202 w 403"/>
                <a:gd name="T7" fmla="*/ 27 h 545"/>
                <a:gd name="T8" fmla="*/ 200 w 403"/>
                <a:gd name="T9" fmla="*/ 29 h 545"/>
                <a:gd name="T10" fmla="*/ 142 w 403"/>
                <a:gd name="T11" fmla="*/ 43 h 545"/>
                <a:gd name="T12" fmla="*/ 113 w 403"/>
                <a:gd name="T13" fmla="*/ 46 h 545"/>
                <a:gd name="T14" fmla="*/ 90 w 403"/>
                <a:gd name="T15" fmla="*/ 69 h 545"/>
                <a:gd name="T16" fmla="*/ 53 w 403"/>
                <a:gd name="T17" fmla="*/ 71 h 545"/>
                <a:gd name="T18" fmla="*/ 28 w 403"/>
                <a:gd name="T19" fmla="*/ 116 h 545"/>
                <a:gd name="T20" fmla="*/ 29 w 403"/>
                <a:gd name="T21" fmla="*/ 121 h 545"/>
                <a:gd name="T22" fmla="*/ 45 w 403"/>
                <a:gd name="T23" fmla="*/ 180 h 545"/>
                <a:gd name="T24" fmla="*/ 46 w 403"/>
                <a:gd name="T25" fmla="*/ 188 h 545"/>
                <a:gd name="T26" fmla="*/ 43 w 403"/>
                <a:gd name="T27" fmla="*/ 189 h 545"/>
                <a:gd name="T28" fmla="*/ 0 w 403"/>
                <a:gd name="T29" fmla="*/ 247 h 545"/>
                <a:gd name="T30" fmla="*/ 18 w 403"/>
                <a:gd name="T31" fmla="*/ 257 h 545"/>
                <a:gd name="T32" fmla="*/ 34 w 403"/>
                <a:gd name="T33" fmla="*/ 344 h 545"/>
                <a:gd name="T34" fmla="*/ 55 w 403"/>
                <a:gd name="T35" fmla="*/ 375 h 545"/>
                <a:gd name="T36" fmla="*/ 57 w 403"/>
                <a:gd name="T37" fmla="*/ 399 h 545"/>
                <a:gd name="T38" fmla="*/ 59 w 403"/>
                <a:gd name="T39" fmla="*/ 476 h 545"/>
                <a:gd name="T40" fmla="*/ 70 w 403"/>
                <a:gd name="T41" fmla="*/ 476 h 545"/>
                <a:gd name="T42" fmla="*/ 115 w 403"/>
                <a:gd name="T43" fmla="*/ 476 h 545"/>
                <a:gd name="T44" fmla="*/ 74 w 403"/>
                <a:gd name="T45" fmla="*/ 534 h 545"/>
                <a:gd name="T46" fmla="*/ 105 w 403"/>
                <a:gd name="T47" fmla="*/ 535 h 545"/>
                <a:gd name="T48" fmla="*/ 198 w 403"/>
                <a:gd name="T49" fmla="*/ 528 h 545"/>
                <a:gd name="T50" fmla="*/ 204 w 403"/>
                <a:gd name="T51" fmla="*/ 513 h 545"/>
                <a:gd name="T52" fmla="*/ 204 w 403"/>
                <a:gd name="T53" fmla="*/ 501 h 545"/>
                <a:gd name="T54" fmla="*/ 198 w 403"/>
                <a:gd name="T55" fmla="*/ 470 h 545"/>
                <a:gd name="T56" fmla="*/ 219 w 403"/>
                <a:gd name="T57" fmla="*/ 455 h 545"/>
                <a:gd name="T58" fmla="*/ 214 w 403"/>
                <a:gd name="T59" fmla="*/ 441 h 545"/>
                <a:gd name="T60" fmla="*/ 215 w 403"/>
                <a:gd name="T61" fmla="*/ 440 h 545"/>
                <a:gd name="T62" fmla="*/ 226 w 403"/>
                <a:gd name="T63" fmla="*/ 405 h 545"/>
                <a:gd name="T64" fmla="*/ 235 w 403"/>
                <a:gd name="T65" fmla="*/ 392 h 545"/>
                <a:gd name="T66" fmla="*/ 246 w 403"/>
                <a:gd name="T67" fmla="*/ 383 h 545"/>
                <a:gd name="T68" fmla="*/ 266 w 403"/>
                <a:gd name="T69" fmla="*/ 341 h 545"/>
                <a:gd name="T70" fmla="*/ 272 w 403"/>
                <a:gd name="T71" fmla="*/ 335 h 545"/>
                <a:gd name="T72" fmla="*/ 263 w 403"/>
                <a:gd name="T73" fmla="*/ 291 h 545"/>
                <a:gd name="T74" fmla="*/ 295 w 403"/>
                <a:gd name="T75" fmla="*/ 261 h 545"/>
                <a:gd name="T76" fmla="*/ 291 w 403"/>
                <a:gd name="T77" fmla="*/ 222 h 545"/>
                <a:gd name="T78" fmla="*/ 330 w 403"/>
                <a:gd name="T79" fmla="*/ 177 h 545"/>
                <a:gd name="T80" fmla="*/ 346 w 403"/>
                <a:gd name="T81" fmla="*/ 184 h 545"/>
                <a:gd name="T82" fmla="*/ 375 w 403"/>
                <a:gd name="T83" fmla="*/ 167 h 545"/>
                <a:gd name="T84" fmla="*/ 375 w 403"/>
                <a:gd name="T85" fmla="*/ 167 h 545"/>
                <a:gd name="T86" fmla="*/ 392 w 403"/>
                <a:gd name="T87" fmla="*/ 156 h 545"/>
                <a:gd name="T88" fmla="*/ 390 w 403"/>
                <a:gd name="T89" fmla="*/ 138 h 545"/>
                <a:gd name="T90" fmla="*/ 397 w 403"/>
                <a:gd name="T91" fmla="*/ 134 h 545"/>
                <a:gd name="T92" fmla="*/ 403 w 403"/>
                <a:gd name="T93" fmla="*/ 126 h 545"/>
                <a:gd name="T94" fmla="*/ 366 w 403"/>
                <a:gd name="T95" fmla="*/ 67 h 545"/>
                <a:gd name="T96" fmla="*/ 350 w 403"/>
                <a:gd name="T97" fmla="*/ 24 h 5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03" h="545">
                  <a:moveTo>
                    <a:pt x="316" y="21"/>
                  </a:moveTo>
                  <a:cubicBezTo>
                    <a:pt x="315" y="20"/>
                    <a:pt x="315" y="20"/>
                    <a:pt x="315" y="20"/>
                  </a:cubicBezTo>
                  <a:cubicBezTo>
                    <a:pt x="292" y="0"/>
                    <a:pt x="292" y="0"/>
                    <a:pt x="292" y="0"/>
                  </a:cubicBezTo>
                  <a:cubicBezTo>
                    <a:pt x="280" y="6"/>
                    <a:pt x="280" y="6"/>
                    <a:pt x="280" y="6"/>
                  </a:cubicBezTo>
                  <a:cubicBezTo>
                    <a:pt x="271" y="25"/>
                    <a:pt x="259" y="37"/>
                    <a:pt x="245" y="42"/>
                  </a:cubicBezTo>
                  <a:cubicBezTo>
                    <a:pt x="240" y="44"/>
                    <a:pt x="235" y="43"/>
                    <a:pt x="232" y="40"/>
                  </a:cubicBezTo>
                  <a:cubicBezTo>
                    <a:pt x="228" y="35"/>
                    <a:pt x="230" y="23"/>
                    <a:pt x="237" y="5"/>
                  </a:cubicBezTo>
                  <a:cubicBezTo>
                    <a:pt x="202" y="27"/>
                    <a:pt x="202" y="27"/>
                    <a:pt x="202" y="27"/>
                  </a:cubicBezTo>
                  <a:cubicBezTo>
                    <a:pt x="201" y="29"/>
                    <a:pt x="201" y="29"/>
                    <a:pt x="201" y="29"/>
                  </a:cubicBezTo>
                  <a:cubicBezTo>
                    <a:pt x="200" y="29"/>
                    <a:pt x="200" y="29"/>
                    <a:pt x="200" y="29"/>
                  </a:cubicBezTo>
                  <a:cubicBezTo>
                    <a:pt x="170" y="29"/>
                    <a:pt x="170" y="29"/>
                    <a:pt x="170" y="29"/>
                  </a:cubicBezTo>
                  <a:cubicBezTo>
                    <a:pt x="142" y="43"/>
                    <a:pt x="142" y="43"/>
                    <a:pt x="142" y="43"/>
                  </a:cubicBezTo>
                  <a:cubicBezTo>
                    <a:pt x="142" y="45"/>
                    <a:pt x="142" y="45"/>
                    <a:pt x="142" y="45"/>
                  </a:cubicBezTo>
                  <a:cubicBezTo>
                    <a:pt x="113" y="46"/>
                    <a:pt x="113" y="46"/>
                    <a:pt x="113" y="46"/>
                  </a:cubicBezTo>
                  <a:cubicBezTo>
                    <a:pt x="97" y="55"/>
                    <a:pt x="97" y="55"/>
                    <a:pt x="97" y="55"/>
                  </a:cubicBezTo>
                  <a:cubicBezTo>
                    <a:pt x="90" y="69"/>
                    <a:pt x="90" y="69"/>
                    <a:pt x="90" y="69"/>
                  </a:cubicBezTo>
                  <a:cubicBezTo>
                    <a:pt x="87" y="71"/>
                    <a:pt x="87" y="71"/>
                    <a:pt x="87" y="71"/>
                  </a:cubicBezTo>
                  <a:cubicBezTo>
                    <a:pt x="53" y="71"/>
                    <a:pt x="53" y="71"/>
                    <a:pt x="53" y="71"/>
                  </a:cubicBezTo>
                  <a:cubicBezTo>
                    <a:pt x="46" y="71"/>
                    <a:pt x="33" y="82"/>
                    <a:pt x="10" y="104"/>
                  </a:cubicBezTo>
                  <a:cubicBezTo>
                    <a:pt x="21" y="108"/>
                    <a:pt x="26" y="113"/>
                    <a:pt x="28" y="116"/>
                  </a:cubicBezTo>
                  <a:cubicBezTo>
                    <a:pt x="29" y="122"/>
                    <a:pt x="29" y="122"/>
                    <a:pt x="29" y="122"/>
                  </a:cubicBezTo>
                  <a:cubicBezTo>
                    <a:pt x="29" y="121"/>
                    <a:pt x="29" y="121"/>
                    <a:pt x="29" y="121"/>
                  </a:cubicBezTo>
                  <a:cubicBezTo>
                    <a:pt x="45" y="180"/>
                    <a:pt x="45" y="180"/>
                    <a:pt x="45" y="180"/>
                  </a:cubicBezTo>
                  <a:cubicBezTo>
                    <a:pt x="45" y="180"/>
                    <a:pt x="45" y="180"/>
                    <a:pt x="45" y="180"/>
                  </a:cubicBezTo>
                  <a:cubicBezTo>
                    <a:pt x="46" y="183"/>
                    <a:pt x="46" y="183"/>
                    <a:pt x="46" y="183"/>
                  </a:cubicBezTo>
                  <a:cubicBezTo>
                    <a:pt x="46" y="188"/>
                    <a:pt x="46" y="188"/>
                    <a:pt x="46" y="188"/>
                  </a:cubicBezTo>
                  <a:cubicBezTo>
                    <a:pt x="45" y="188"/>
                    <a:pt x="45" y="188"/>
                    <a:pt x="45" y="188"/>
                  </a:cubicBezTo>
                  <a:cubicBezTo>
                    <a:pt x="43" y="189"/>
                    <a:pt x="43" y="189"/>
                    <a:pt x="43" y="189"/>
                  </a:cubicBezTo>
                  <a:cubicBezTo>
                    <a:pt x="42" y="189"/>
                    <a:pt x="42" y="189"/>
                    <a:pt x="42" y="189"/>
                  </a:cubicBezTo>
                  <a:cubicBezTo>
                    <a:pt x="0" y="247"/>
                    <a:pt x="0" y="247"/>
                    <a:pt x="0" y="247"/>
                  </a:cubicBezTo>
                  <a:cubicBezTo>
                    <a:pt x="2" y="261"/>
                    <a:pt x="2" y="261"/>
                    <a:pt x="2" y="261"/>
                  </a:cubicBezTo>
                  <a:cubicBezTo>
                    <a:pt x="8" y="256"/>
                    <a:pt x="14" y="255"/>
                    <a:pt x="18" y="257"/>
                  </a:cubicBezTo>
                  <a:cubicBezTo>
                    <a:pt x="23" y="259"/>
                    <a:pt x="25" y="268"/>
                    <a:pt x="23" y="280"/>
                  </a:cubicBezTo>
                  <a:cubicBezTo>
                    <a:pt x="21" y="300"/>
                    <a:pt x="24" y="323"/>
                    <a:pt x="34" y="344"/>
                  </a:cubicBezTo>
                  <a:cubicBezTo>
                    <a:pt x="48" y="360"/>
                    <a:pt x="48" y="360"/>
                    <a:pt x="48" y="360"/>
                  </a:cubicBezTo>
                  <a:cubicBezTo>
                    <a:pt x="54" y="365"/>
                    <a:pt x="56" y="370"/>
                    <a:pt x="55" y="375"/>
                  </a:cubicBezTo>
                  <a:cubicBezTo>
                    <a:pt x="47" y="386"/>
                    <a:pt x="47" y="386"/>
                    <a:pt x="47" y="386"/>
                  </a:cubicBezTo>
                  <a:cubicBezTo>
                    <a:pt x="57" y="399"/>
                    <a:pt x="57" y="399"/>
                    <a:pt x="57" y="399"/>
                  </a:cubicBezTo>
                  <a:cubicBezTo>
                    <a:pt x="62" y="409"/>
                    <a:pt x="58" y="427"/>
                    <a:pt x="45" y="452"/>
                  </a:cubicBezTo>
                  <a:cubicBezTo>
                    <a:pt x="59" y="476"/>
                    <a:pt x="59" y="476"/>
                    <a:pt x="59" y="476"/>
                  </a:cubicBezTo>
                  <a:cubicBezTo>
                    <a:pt x="61" y="481"/>
                    <a:pt x="61" y="481"/>
                    <a:pt x="61" y="481"/>
                  </a:cubicBezTo>
                  <a:cubicBezTo>
                    <a:pt x="70" y="476"/>
                    <a:pt x="70" y="476"/>
                    <a:pt x="70" y="476"/>
                  </a:cubicBezTo>
                  <a:cubicBezTo>
                    <a:pt x="83" y="463"/>
                    <a:pt x="95" y="460"/>
                    <a:pt x="104" y="463"/>
                  </a:cubicBezTo>
                  <a:cubicBezTo>
                    <a:pt x="111" y="465"/>
                    <a:pt x="114" y="470"/>
                    <a:pt x="115" y="476"/>
                  </a:cubicBezTo>
                  <a:cubicBezTo>
                    <a:pt x="116" y="483"/>
                    <a:pt x="108" y="496"/>
                    <a:pt x="89" y="515"/>
                  </a:cubicBezTo>
                  <a:cubicBezTo>
                    <a:pt x="74" y="534"/>
                    <a:pt x="74" y="534"/>
                    <a:pt x="74" y="534"/>
                  </a:cubicBezTo>
                  <a:cubicBezTo>
                    <a:pt x="81" y="545"/>
                    <a:pt x="81" y="545"/>
                    <a:pt x="81" y="545"/>
                  </a:cubicBezTo>
                  <a:cubicBezTo>
                    <a:pt x="92" y="536"/>
                    <a:pt x="100" y="533"/>
                    <a:pt x="105" y="535"/>
                  </a:cubicBezTo>
                  <a:cubicBezTo>
                    <a:pt x="112" y="535"/>
                    <a:pt x="130" y="528"/>
                    <a:pt x="160" y="513"/>
                  </a:cubicBezTo>
                  <a:cubicBezTo>
                    <a:pt x="170" y="507"/>
                    <a:pt x="182" y="513"/>
                    <a:pt x="198" y="528"/>
                  </a:cubicBezTo>
                  <a:cubicBezTo>
                    <a:pt x="205" y="525"/>
                    <a:pt x="205" y="525"/>
                    <a:pt x="205" y="525"/>
                  </a:cubicBezTo>
                  <a:cubicBezTo>
                    <a:pt x="204" y="513"/>
                    <a:pt x="204" y="513"/>
                    <a:pt x="204" y="513"/>
                  </a:cubicBezTo>
                  <a:cubicBezTo>
                    <a:pt x="200" y="510"/>
                    <a:pt x="200" y="510"/>
                    <a:pt x="200" y="510"/>
                  </a:cubicBezTo>
                  <a:cubicBezTo>
                    <a:pt x="198" y="507"/>
                    <a:pt x="200" y="504"/>
                    <a:pt x="204" y="501"/>
                  </a:cubicBezTo>
                  <a:cubicBezTo>
                    <a:pt x="198" y="481"/>
                    <a:pt x="198" y="481"/>
                    <a:pt x="198" y="481"/>
                  </a:cubicBezTo>
                  <a:cubicBezTo>
                    <a:pt x="197" y="478"/>
                    <a:pt x="197" y="474"/>
                    <a:pt x="198" y="470"/>
                  </a:cubicBezTo>
                  <a:cubicBezTo>
                    <a:pt x="201" y="467"/>
                    <a:pt x="206" y="465"/>
                    <a:pt x="210" y="463"/>
                  </a:cubicBezTo>
                  <a:cubicBezTo>
                    <a:pt x="219" y="455"/>
                    <a:pt x="219" y="455"/>
                    <a:pt x="219" y="455"/>
                  </a:cubicBezTo>
                  <a:cubicBezTo>
                    <a:pt x="214" y="442"/>
                    <a:pt x="214" y="442"/>
                    <a:pt x="214" y="442"/>
                  </a:cubicBezTo>
                  <a:cubicBezTo>
                    <a:pt x="214" y="441"/>
                    <a:pt x="214" y="441"/>
                    <a:pt x="214" y="441"/>
                  </a:cubicBezTo>
                  <a:cubicBezTo>
                    <a:pt x="215" y="441"/>
                    <a:pt x="215" y="441"/>
                    <a:pt x="215" y="441"/>
                  </a:cubicBezTo>
                  <a:cubicBezTo>
                    <a:pt x="215" y="440"/>
                    <a:pt x="215" y="440"/>
                    <a:pt x="215" y="440"/>
                  </a:cubicBezTo>
                  <a:cubicBezTo>
                    <a:pt x="219" y="433"/>
                    <a:pt x="219" y="428"/>
                    <a:pt x="218" y="425"/>
                  </a:cubicBezTo>
                  <a:cubicBezTo>
                    <a:pt x="214" y="418"/>
                    <a:pt x="217" y="412"/>
                    <a:pt x="226" y="405"/>
                  </a:cubicBezTo>
                  <a:cubicBezTo>
                    <a:pt x="237" y="394"/>
                    <a:pt x="237" y="394"/>
                    <a:pt x="237" y="394"/>
                  </a:cubicBezTo>
                  <a:cubicBezTo>
                    <a:pt x="235" y="392"/>
                    <a:pt x="235" y="392"/>
                    <a:pt x="235" y="392"/>
                  </a:cubicBezTo>
                  <a:cubicBezTo>
                    <a:pt x="232" y="389"/>
                    <a:pt x="232" y="389"/>
                    <a:pt x="232" y="389"/>
                  </a:cubicBezTo>
                  <a:cubicBezTo>
                    <a:pt x="246" y="383"/>
                    <a:pt x="246" y="383"/>
                    <a:pt x="246" y="383"/>
                  </a:cubicBezTo>
                  <a:cubicBezTo>
                    <a:pt x="246" y="366"/>
                    <a:pt x="246" y="366"/>
                    <a:pt x="246" y="366"/>
                  </a:cubicBezTo>
                  <a:cubicBezTo>
                    <a:pt x="246" y="360"/>
                    <a:pt x="251" y="351"/>
                    <a:pt x="266" y="341"/>
                  </a:cubicBezTo>
                  <a:cubicBezTo>
                    <a:pt x="272" y="335"/>
                    <a:pt x="272" y="335"/>
                    <a:pt x="272" y="335"/>
                  </a:cubicBezTo>
                  <a:cubicBezTo>
                    <a:pt x="272" y="335"/>
                    <a:pt x="272" y="335"/>
                    <a:pt x="272" y="335"/>
                  </a:cubicBezTo>
                  <a:cubicBezTo>
                    <a:pt x="256" y="317"/>
                    <a:pt x="256" y="317"/>
                    <a:pt x="256" y="317"/>
                  </a:cubicBezTo>
                  <a:cubicBezTo>
                    <a:pt x="251" y="310"/>
                    <a:pt x="253" y="300"/>
                    <a:pt x="263" y="291"/>
                  </a:cubicBezTo>
                  <a:cubicBezTo>
                    <a:pt x="263" y="289"/>
                    <a:pt x="263" y="289"/>
                    <a:pt x="263" y="289"/>
                  </a:cubicBezTo>
                  <a:cubicBezTo>
                    <a:pt x="295" y="261"/>
                    <a:pt x="295" y="261"/>
                    <a:pt x="295" y="261"/>
                  </a:cubicBezTo>
                  <a:cubicBezTo>
                    <a:pt x="296" y="254"/>
                    <a:pt x="296" y="254"/>
                    <a:pt x="296" y="254"/>
                  </a:cubicBezTo>
                  <a:cubicBezTo>
                    <a:pt x="290" y="252"/>
                    <a:pt x="288" y="240"/>
                    <a:pt x="291" y="222"/>
                  </a:cubicBezTo>
                  <a:cubicBezTo>
                    <a:pt x="295" y="194"/>
                    <a:pt x="308" y="180"/>
                    <a:pt x="330" y="177"/>
                  </a:cubicBezTo>
                  <a:cubicBezTo>
                    <a:pt x="330" y="177"/>
                    <a:pt x="330" y="177"/>
                    <a:pt x="330" y="177"/>
                  </a:cubicBezTo>
                  <a:cubicBezTo>
                    <a:pt x="332" y="177"/>
                    <a:pt x="332" y="177"/>
                    <a:pt x="332" y="177"/>
                  </a:cubicBezTo>
                  <a:cubicBezTo>
                    <a:pt x="346" y="184"/>
                    <a:pt x="346" y="184"/>
                    <a:pt x="346" y="184"/>
                  </a:cubicBezTo>
                  <a:cubicBezTo>
                    <a:pt x="361" y="184"/>
                    <a:pt x="361" y="184"/>
                    <a:pt x="361" y="184"/>
                  </a:cubicBezTo>
                  <a:cubicBezTo>
                    <a:pt x="375" y="167"/>
                    <a:pt x="375" y="167"/>
                    <a:pt x="375" y="167"/>
                  </a:cubicBezTo>
                  <a:cubicBezTo>
                    <a:pt x="375" y="167"/>
                    <a:pt x="375" y="167"/>
                    <a:pt x="375" y="167"/>
                  </a:cubicBezTo>
                  <a:cubicBezTo>
                    <a:pt x="375" y="167"/>
                    <a:pt x="375" y="167"/>
                    <a:pt x="375" y="167"/>
                  </a:cubicBezTo>
                  <a:cubicBezTo>
                    <a:pt x="376" y="166"/>
                    <a:pt x="376" y="166"/>
                    <a:pt x="376" y="166"/>
                  </a:cubicBezTo>
                  <a:cubicBezTo>
                    <a:pt x="392" y="156"/>
                    <a:pt x="392" y="156"/>
                    <a:pt x="392" y="156"/>
                  </a:cubicBezTo>
                  <a:cubicBezTo>
                    <a:pt x="390" y="141"/>
                    <a:pt x="390" y="141"/>
                    <a:pt x="390" y="141"/>
                  </a:cubicBezTo>
                  <a:cubicBezTo>
                    <a:pt x="390" y="138"/>
                    <a:pt x="390" y="138"/>
                    <a:pt x="390" y="138"/>
                  </a:cubicBezTo>
                  <a:cubicBezTo>
                    <a:pt x="392" y="136"/>
                    <a:pt x="392" y="136"/>
                    <a:pt x="392" y="136"/>
                  </a:cubicBezTo>
                  <a:cubicBezTo>
                    <a:pt x="397" y="134"/>
                    <a:pt x="397" y="134"/>
                    <a:pt x="397" y="134"/>
                  </a:cubicBezTo>
                  <a:cubicBezTo>
                    <a:pt x="402" y="127"/>
                    <a:pt x="402" y="127"/>
                    <a:pt x="402" y="127"/>
                  </a:cubicBezTo>
                  <a:cubicBezTo>
                    <a:pt x="403" y="126"/>
                    <a:pt x="403" y="126"/>
                    <a:pt x="403" y="126"/>
                  </a:cubicBezTo>
                  <a:cubicBezTo>
                    <a:pt x="392" y="108"/>
                    <a:pt x="392" y="108"/>
                    <a:pt x="392" y="108"/>
                  </a:cubicBezTo>
                  <a:cubicBezTo>
                    <a:pt x="382" y="95"/>
                    <a:pt x="372" y="82"/>
                    <a:pt x="366" y="67"/>
                  </a:cubicBezTo>
                  <a:cubicBezTo>
                    <a:pt x="361" y="58"/>
                    <a:pt x="362" y="47"/>
                    <a:pt x="369" y="36"/>
                  </a:cubicBezTo>
                  <a:cubicBezTo>
                    <a:pt x="350" y="24"/>
                    <a:pt x="350" y="24"/>
                    <a:pt x="350" y="24"/>
                  </a:cubicBezTo>
                  <a:lnTo>
                    <a:pt x="316" y="2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0305" tIns="45153" rIns="90305" bIns="45153" numCol="1" anchor="t" anchorCtr="0" compatLnSpc="1"/>
            <a:lstStyle/>
            <a:p>
              <a:endParaRPr lang="zh-HK" altLang="en-US" sz="1875"/>
            </a:p>
          </p:txBody>
        </p:sp>
        <p:sp>
          <p:nvSpPr>
            <p:cNvPr id="54" name="Freeform 22"/>
            <p:cNvSpPr/>
            <p:nvPr/>
          </p:nvSpPr>
          <p:spPr bwMode="auto">
            <a:xfrm>
              <a:off x="6079539" y="4323037"/>
              <a:ext cx="373579" cy="458243"/>
            </a:xfrm>
            <a:custGeom>
              <a:avLst/>
              <a:gdLst>
                <a:gd name="T0" fmla="*/ 192 w 371"/>
                <a:gd name="T1" fmla="*/ 21 h 456"/>
                <a:gd name="T2" fmla="*/ 158 w 371"/>
                <a:gd name="T3" fmla="*/ 52 h 456"/>
                <a:gd name="T4" fmla="*/ 157 w 371"/>
                <a:gd name="T5" fmla="*/ 54 h 456"/>
                <a:gd name="T6" fmla="*/ 134 w 371"/>
                <a:gd name="T7" fmla="*/ 54 h 456"/>
                <a:gd name="T8" fmla="*/ 94 w 371"/>
                <a:gd name="T9" fmla="*/ 81 h 456"/>
                <a:gd name="T10" fmla="*/ 105 w 371"/>
                <a:gd name="T11" fmla="*/ 88 h 456"/>
                <a:gd name="T12" fmla="*/ 97 w 371"/>
                <a:gd name="T13" fmla="*/ 124 h 456"/>
                <a:gd name="T14" fmla="*/ 62 w 371"/>
                <a:gd name="T15" fmla="*/ 155 h 456"/>
                <a:gd name="T16" fmla="*/ 63 w 371"/>
                <a:gd name="T17" fmla="*/ 177 h 456"/>
                <a:gd name="T18" fmla="*/ 71 w 371"/>
                <a:gd name="T19" fmla="*/ 202 h 456"/>
                <a:gd name="T20" fmla="*/ 48 w 371"/>
                <a:gd name="T21" fmla="*/ 244 h 456"/>
                <a:gd name="T22" fmla="*/ 47 w 371"/>
                <a:gd name="T23" fmla="*/ 248 h 456"/>
                <a:gd name="T24" fmla="*/ 31 w 371"/>
                <a:gd name="T25" fmla="*/ 265 h 456"/>
                <a:gd name="T26" fmla="*/ 20 w 371"/>
                <a:gd name="T27" fmla="*/ 278 h 456"/>
                <a:gd name="T28" fmla="*/ 18 w 371"/>
                <a:gd name="T29" fmla="*/ 320 h 456"/>
                <a:gd name="T30" fmla="*/ 5 w 371"/>
                <a:gd name="T31" fmla="*/ 332 h 456"/>
                <a:gd name="T32" fmla="*/ 0 w 371"/>
                <a:gd name="T33" fmla="*/ 336 h 456"/>
                <a:gd name="T34" fmla="*/ 9 w 371"/>
                <a:gd name="T35" fmla="*/ 361 h 456"/>
                <a:gd name="T36" fmla="*/ 69 w 371"/>
                <a:gd name="T37" fmla="*/ 361 h 456"/>
                <a:gd name="T38" fmla="*/ 93 w 371"/>
                <a:gd name="T39" fmla="*/ 385 h 456"/>
                <a:gd name="T40" fmla="*/ 94 w 371"/>
                <a:gd name="T41" fmla="*/ 386 h 456"/>
                <a:gd name="T42" fmla="*/ 136 w 371"/>
                <a:gd name="T43" fmla="*/ 452 h 456"/>
                <a:gd name="T44" fmla="*/ 149 w 371"/>
                <a:gd name="T45" fmla="*/ 423 h 456"/>
                <a:gd name="T46" fmla="*/ 179 w 371"/>
                <a:gd name="T47" fmla="*/ 446 h 456"/>
                <a:gd name="T48" fmla="*/ 201 w 371"/>
                <a:gd name="T49" fmla="*/ 384 h 456"/>
                <a:gd name="T50" fmla="*/ 207 w 371"/>
                <a:gd name="T51" fmla="*/ 385 h 456"/>
                <a:gd name="T52" fmla="*/ 226 w 371"/>
                <a:gd name="T53" fmla="*/ 371 h 456"/>
                <a:gd name="T54" fmla="*/ 226 w 371"/>
                <a:gd name="T55" fmla="*/ 365 h 456"/>
                <a:gd name="T56" fmla="*/ 255 w 371"/>
                <a:gd name="T57" fmla="*/ 366 h 456"/>
                <a:gd name="T58" fmla="*/ 271 w 371"/>
                <a:gd name="T59" fmla="*/ 294 h 456"/>
                <a:gd name="T60" fmla="*/ 301 w 371"/>
                <a:gd name="T61" fmla="*/ 290 h 456"/>
                <a:gd name="T62" fmla="*/ 287 w 371"/>
                <a:gd name="T63" fmla="*/ 276 h 456"/>
                <a:gd name="T64" fmla="*/ 309 w 371"/>
                <a:gd name="T65" fmla="*/ 257 h 456"/>
                <a:gd name="T66" fmla="*/ 324 w 371"/>
                <a:gd name="T67" fmla="*/ 264 h 456"/>
                <a:gd name="T68" fmla="*/ 315 w 371"/>
                <a:gd name="T69" fmla="*/ 242 h 456"/>
                <a:gd name="T70" fmla="*/ 324 w 371"/>
                <a:gd name="T71" fmla="*/ 236 h 456"/>
                <a:gd name="T72" fmla="*/ 311 w 371"/>
                <a:gd name="T73" fmla="*/ 208 h 456"/>
                <a:gd name="T74" fmla="*/ 315 w 371"/>
                <a:gd name="T75" fmla="*/ 205 h 456"/>
                <a:gd name="T76" fmla="*/ 345 w 371"/>
                <a:gd name="T77" fmla="*/ 177 h 456"/>
                <a:gd name="T78" fmla="*/ 319 w 371"/>
                <a:gd name="T79" fmla="*/ 144 h 456"/>
                <a:gd name="T80" fmla="*/ 351 w 371"/>
                <a:gd name="T81" fmla="*/ 130 h 456"/>
                <a:gd name="T82" fmla="*/ 367 w 371"/>
                <a:gd name="T83" fmla="*/ 112 h 456"/>
                <a:gd name="T84" fmla="*/ 357 w 371"/>
                <a:gd name="T85" fmla="*/ 90 h 456"/>
                <a:gd name="T86" fmla="*/ 356 w 371"/>
                <a:gd name="T87" fmla="*/ 86 h 456"/>
                <a:gd name="T88" fmla="*/ 356 w 371"/>
                <a:gd name="T89" fmla="*/ 78 h 456"/>
                <a:gd name="T90" fmla="*/ 352 w 371"/>
                <a:gd name="T91" fmla="*/ 78 h 456"/>
                <a:gd name="T92" fmla="*/ 309 w 371"/>
                <a:gd name="T93" fmla="*/ 73 h 456"/>
                <a:gd name="T94" fmla="*/ 308 w 371"/>
                <a:gd name="T95" fmla="*/ 72 h 456"/>
                <a:gd name="T96" fmla="*/ 297 w 371"/>
                <a:gd name="T97" fmla="*/ 59 h 456"/>
                <a:gd name="T98" fmla="*/ 246 w 371"/>
                <a:gd name="T99" fmla="*/ 80 h 456"/>
                <a:gd name="T100" fmla="*/ 226 w 371"/>
                <a:gd name="T101" fmla="*/ 40 h 456"/>
                <a:gd name="T102" fmla="*/ 194 w 371"/>
                <a:gd name="T103" fmla="*/ 1 h 456"/>
                <a:gd name="T104" fmla="*/ 194 w 371"/>
                <a:gd name="T105" fmla="*/ 2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71" h="456">
                  <a:moveTo>
                    <a:pt x="194" y="20"/>
                  </a:moveTo>
                  <a:cubicBezTo>
                    <a:pt x="192" y="21"/>
                    <a:pt x="192" y="21"/>
                    <a:pt x="192" y="21"/>
                  </a:cubicBezTo>
                  <a:cubicBezTo>
                    <a:pt x="174" y="34"/>
                    <a:pt x="174" y="34"/>
                    <a:pt x="174" y="34"/>
                  </a:cubicBezTo>
                  <a:cubicBezTo>
                    <a:pt x="158" y="52"/>
                    <a:pt x="158" y="52"/>
                    <a:pt x="158" y="52"/>
                  </a:cubicBezTo>
                  <a:cubicBezTo>
                    <a:pt x="157" y="52"/>
                    <a:pt x="157" y="52"/>
                    <a:pt x="157" y="52"/>
                  </a:cubicBezTo>
                  <a:cubicBezTo>
                    <a:pt x="157" y="54"/>
                    <a:pt x="157" y="54"/>
                    <a:pt x="157" y="54"/>
                  </a:cubicBezTo>
                  <a:cubicBezTo>
                    <a:pt x="134" y="54"/>
                    <a:pt x="134" y="54"/>
                    <a:pt x="134" y="54"/>
                  </a:cubicBezTo>
                  <a:cubicBezTo>
                    <a:pt x="134" y="54"/>
                    <a:pt x="134" y="54"/>
                    <a:pt x="134" y="54"/>
                  </a:cubicBezTo>
                  <a:cubicBezTo>
                    <a:pt x="121" y="47"/>
                    <a:pt x="121" y="47"/>
                    <a:pt x="121" y="47"/>
                  </a:cubicBezTo>
                  <a:cubicBezTo>
                    <a:pt x="105" y="51"/>
                    <a:pt x="97" y="61"/>
                    <a:pt x="94" y="81"/>
                  </a:cubicBezTo>
                  <a:cubicBezTo>
                    <a:pt x="93" y="99"/>
                    <a:pt x="93" y="99"/>
                    <a:pt x="93" y="99"/>
                  </a:cubicBezTo>
                  <a:cubicBezTo>
                    <a:pt x="105" y="88"/>
                    <a:pt x="105" y="88"/>
                    <a:pt x="105" y="88"/>
                  </a:cubicBezTo>
                  <a:cubicBezTo>
                    <a:pt x="97" y="123"/>
                    <a:pt x="97" y="123"/>
                    <a:pt x="97" y="123"/>
                  </a:cubicBezTo>
                  <a:cubicBezTo>
                    <a:pt x="97" y="124"/>
                    <a:pt x="97" y="124"/>
                    <a:pt x="97" y="124"/>
                  </a:cubicBezTo>
                  <a:cubicBezTo>
                    <a:pt x="97" y="125"/>
                    <a:pt x="97" y="125"/>
                    <a:pt x="97" y="125"/>
                  </a:cubicBezTo>
                  <a:cubicBezTo>
                    <a:pt x="62" y="155"/>
                    <a:pt x="62" y="155"/>
                    <a:pt x="62" y="155"/>
                  </a:cubicBezTo>
                  <a:cubicBezTo>
                    <a:pt x="57" y="162"/>
                    <a:pt x="55" y="167"/>
                    <a:pt x="57" y="170"/>
                  </a:cubicBezTo>
                  <a:cubicBezTo>
                    <a:pt x="63" y="177"/>
                    <a:pt x="63" y="177"/>
                    <a:pt x="63" y="177"/>
                  </a:cubicBezTo>
                  <a:cubicBezTo>
                    <a:pt x="71" y="184"/>
                    <a:pt x="75" y="189"/>
                    <a:pt x="74" y="193"/>
                  </a:cubicBezTo>
                  <a:cubicBezTo>
                    <a:pt x="74" y="196"/>
                    <a:pt x="73" y="200"/>
                    <a:pt x="71" y="202"/>
                  </a:cubicBezTo>
                  <a:cubicBezTo>
                    <a:pt x="48" y="221"/>
                    <a:pt x="48" y="221"/>
                    <a:pt x="48" y="221"/>
                  </a:cubicBezTo>
                  <a:cubicBezTo>
                    <a:pt x="49" y="226"/>
                    <a:pt x="49" y="234"/>
                    <a:pt x="48" y="244"/>
                  </a:cubicBezTo>
                  <a:cubicBezTo>
                    <a:pt x="48" y="247"/>
                    <a:pt x="48" y="247"/>
                    <a:pt x="48" y="247"/>
                  </a:cubicBezTo>
                  <a:cubicBezTo>
                    <a:pt x="47" y="248"/>
                    <a:pt x="47" y="248"/>
                    <a:pt x="47" y="248"/>
                  </a:cubicBezTo>
                  <a:cubicBezTo>
                    <a:pt x="39" y="251"/>
                    <a:pt x="39" y="251"/>
                    <a:pt x="39" y="251"/>
                  </a:cubicBezTo>
                  <a:cubicBezTo>
                    <a:pt x="39" y="257"/>
                    <a:pt x="37" y="260"/>
                    <a:pt x="31" y="265"/>
                  </a:cubicBezTo>
                  <a:cubicBezTo>
                    <a:pt x="20" y="277"/>
                    <a:pt x="20" y="277"/>
                    <a:pt x="20" y="277"/>
                  </a:cubicBezTo>
                  <a:cubicBezTo>
                    <a:pt x="20" y="278"/>
                    <a:pt x="20" y="278"/>
                    <a:pt x="20" y="278"/>
                  </a:cubicBezTo>
                  <a:cubicBezTo>
                    <a:pt x="22" y="283"/>
                    <a:pt x="22" y="289"/>
                    <a:pt x="18" y="299"/>
                  </a:cubicBezTo>
                  <a:cubicBezTo>
                    <a:pt x="23" y="309"/>
                    <a:pt x="23" y="317"/>
                    <a:pt x="18" y="320"/>
                  </a:cubicBezTo>
                  <a:cubicBezTo>
                    <a:pt x="7" y="330"/>
                    <a:pt x="7" y="330"/>
                    <a:pt x="7" y="330"/>
                  </a:cubicBezTo>
                  <a:cubicBezTo>
                    <a:pt x="5" y="332"/>
                    <a:pt x="5" y="332"/>
                    <a:pt x="5" y="332"/>
                  </a:cubicBezTo>
                  <a:cubicBezTo>
                    <a:pt x="0" y="334"/>
                    <a:pt x="0" y="334"/>
                    <a:pt x="0" y="334"/>
                  </a:cubicBezTo>
                  <a:cubicBezTo>
                    <a:pt x="0" y="336"/>
                    <a:pt x="0" y="336"/>
                    <a:pt x="0" y="336"/>
                  </a:cubicBezTo>
                  <a:cubicBezTo>
                    <a:pt x="7" y="361"/>
                    <a:pt x="7" y="361"/>
                    <a:pt x="7" y="361"/>
                  </a:cubicBezTo>
                  <a:cubicBezTo>
                    <a:pt x="9" y="361"/>
                    <a:pt x="9" y="361"/>
                    <a:pt x="9" y="361"/>
                  </a:cubicBezTo>
                  <a:cubicBezTo>
                    <a:pt x="27" y="359"/>
                    <a:pt x="46" y="359"/>
                    <a:pt x="67" y="361"/>
                  </a:cubicBezTo>
                  <a:cubicBezTo>
                    <a:pt x="69" y="361"/>
                    <a:pt x="69" y="361"/>
                    <a:pt x="69" y="361"/>
                  </a:cubicBezTo>
                  <a:cubicBezTo>
                    <a:pt x="69" y="362"/>
                    <a:pt x="69" y="362"/>
                    <a:pt x="69" y="362"/>
                  </a:cubicBezTo>
                  <a:cubicBezTo>
                    <a:pt x="93" y="385"/>
                    <a:pt x="93" y="385"/>
                    <a:pt x="93" y="385"/>
                  </a:cubicBezTo>
                  <a:cubicBezTo>
                    <a:pt x="93" y="386"/>
                    <a:pt x="93" y="386"/>
                    <a:pt x="93" y="386"/>
                  </a:cubicBezTo>
                  <a:cubicBezTo>
                    <a:pt x="94" y="386"/>
                    <a:pt x="94" y="386"/>
                    <a:pt x="94" y="386"/>
                  </a:cubicBezTo>
                  <a:cubicBezTo>
                    <a:pt x="107" y="425"/>
                    <a:pt x="107" y="425"/>
                    <a:pt x="107" y="425"/>
                  </a:cubicBezTo>
                  <a:cubicBezTo>
                    <a:pt x="136" y="452"/>
                    <a:pt x="136" y="452"/>
                    <a:pt x="136" y="452"/>
                  </a:cubicBezTo>
                  <a:cubicBezTo>
                    <a:pt x="148" y="456"/>
                    <a:pt x="148" y="456"/>
                    <a:pt x="148" y="456"/>
                  </a:cubicBezTo>
                  <a:cubicBezTo>
                    <a:pt x="149" y="423"/>
                    <a:pt x="149" y="423"/>
                    <a:pt x="149" y="423"/>
                  </a:cubicBezTo>
                  <a:cubicBezTo>
                    <a:pt x="175" y="450"/>
                    <a:pt x="175" y="450"/>
                    <a:pt x="175" y="450"/>
                  </a:cubicBezTo>
                  <a:cubicBezTo>
                    <a:pt x="179" y="446"/>
                    <a:pt x="179" y="446"/>
                    <a:pt x="179" y="446"/>
                  </a:cubicBezTo>
                  <a:cubicBezTo>
                    <a:pt x="198" y="406"/>
                    <a:pt x="198" y="406"/>
                    <a:pt x="198" y="406"/>
                  </a:cubicBezTo>
                  <a:cubicBezTo>
                    <a:pt x="201" y="384"/>
                    <a:pt x="201" y="384"/>
                    <a:pt x="201" y="384"/>
                  </a:cubicBezTo>
                  <a:cubicBezTo>
                    <a:pt x="205" y="385"/>
                    <a:pt x="205" y="385"/>
                    <a:pt x="205" y="385"/>
                  </a:cubicBezTo>
                  <a:cubicBezTo>
                    <a:pt x="207" y="385"/>
                    <a:pt x="207" y="385"/>
                    <a:pt x="207" y="385"/>
                  </a:cubicBezTo>
                  <a:cubicBezTo>
                    <a:pt x="227" y="386"/>
                    <a:pt x="227" y="386"/>
                    <a:pt x="227" y="386"/>
                  </a:cubicBezTo>
                  <a:cubicBezTo>
                    <a:pt x="226" y="371"/>
                    <a:pt x="226" y="371"/>
                    <a:pt x="226" y="371"/>
                  </a:cubicBezTo>
                  <a:cubicBezTo>
                    <a:pt x="226" y="367"/>
                    <a:pt x="226" y="367"/>
                    <a:pt x="226" y="367"/>
                  </a:cubicBezTo>
                  <a:cubicBezTo>
                    <a:pt x="226" y="365"/>
                    <a:pt x="226" y="365"/>
                    <a:pt x="226" y="365"/>
                  </a:cubicBezTo>
                  <a:cubicBezTo>
                    <a:pt x="229" y="365"/>
                    <a:pt x="229" y="365"/>
                    <a:pt x="229" y="365"/>
                  </a:cubicBezTo>
                  <a:cubicBezTo>
                    <a:pt x="255" y="366"/>
                    <a:pt x="255" y="366"/>
                    <a:pt x="255" y="366"/>
                  </a:cubicBezTo>
                  <a:cubicBezTo>
                    <a:pt x="269" y="353"/>
                    <a:pt x="275" y="341"/>
                    <a:pt x="275" y="332"/>
                  </a:cubicBezTo>
                  <a:cubicBezTo>
                    <a:pt x="271" y="294"/>
                    <a:pt x="271" y="294"/>
                    <a:pt x="271" y="294"/>
                  </a:cubicBezTo>
                  <a:cubicBezTo>
                    <a:pt x="294" y="301"/>
                    <a:pt x="294" y="301"/>
                    <a:pt x="294" y="301"/>
                  </a:cubicBezTo>
                  <a:cubicBezTo>
                    <a:pt x="301" y="290"/>
                    <a:pt x="301" y="290"/>
                    <a:pt x="301" y="290"/>
                  </a:cubicBezTo>
                  <a:cubicBezTo>
                    <a:pt x="290" y="280"/>
                    <a:pt x="290" y="280"/>
                    <a:pt x="290" y="280"/>
                  </a:cubicBezTo>
                  <a:cubicBezTo>
                    <a:pt x="287" y="276"/>
                    <a:pt x="287" y="276"/>
                    <a:pt x="287" y="276"/>
                  </a:cubicBezTo>
                  <a:cubicBezTo>
                    <a:pt x="308" y="255"/>
                    <a:pt x="308" y="255"/>
                    <a:pt x="308" y="255"/>
                  </a:cubicBezTo>
                  <a:cubicBezTo>
                    <a:pt x="309" y="257"/>
                    <a:pt x="309" y="257"/>
                    <a:pt x="309" y="257"/>
                  </a:cubicBezTo>
                  <a:cubicBezTo>
                    <a:pt x="311" y="257"/>
                    <a:pt x="311" y="257"/>
                    <a:pt x="311" y="257"/>
                  </a:cubicBezTo>
                  <a:cubicBezTo>
                    <a:pt x="324" y="264"/>
                    <a:pt x="324" y="264"/>
                    <a:pt x="324" y="264"/>
                  </a:cubicBezTo>
                  <a:cubicBezTo>
                    <a:pt x="324" y="261"/>
                    <a:pt x="324" y="261"/>
                    <a:pt x="324" y="261"/>
                  </a:cubicBezTo>
                  <a:cubicBezTo>
                    <a:pt x="315" y="242"/>
                    <a:pt x="315" y="242"/>
                    <a:pt x="315" y="242"/>
                  </a:cubicBezTo>
                  <a:cubicBezTo>
                    <a:pt x="319" y="239"/>
                    <a:pt x="319" y="239"/>
                    <a:pt x="319" y="239"/>
                  </a:cubicBezTo>
                  <a:cubicBezTo>
                    <a:pt x="324" y="236"/>
                    <a:pt x="324" y="236"/>
                    <a:pt x="324" y="236"/>
                  </a:cubicBezTo>
                  <a:cubicBezTo>
                    <a:pt x="322" y="228"/>
                    <a:pt x="322" y="228"/>
                    <a:pt x="322" y="228"/>
                  </a:cubicBezTo>
                  <a:cubicBezTo>
                    <a:pt x="311" y="208"/>
                    <a:pt x="311" y="208"/>
                    <a:pt x="311" y="208"/>
                  </a:cubicBezTo>
                  <a:cubicBezTo>
                    <a:pt x="313" y="207"/>
                    <a:pt x="313" y="207"/>
                    <a:pt x="313" y="207"/>
                  </a:cubicBezTo>
                  <a:cubicBezTo>
                    <a:pt x="315" y="205"/>
                    <a:pt x="315" y="205"/>
                    <a:pt x="315" y="205"/>
                  </a:cubicBezTo>
                  <a:cubicBezTo>
                    <a:pt x="344" y="189"/>
                    <a:pt x="344" y="189"/>
                    <a:pt x="344" y="189"/>
                  </a:cubicBezTo>
                  <a:cubicBezTo>
                    <a:pt x="345" y="177"/>
                    <a:pt x="345" y="177"/>
                    <a:pt x="345" y="177"/>
                  </a:cubicBezTo>
                  <a:cubicBezTo>
                    <a:pt x="321" y="165"/>
                    <a:pt x="308" y="154"/>
                    <a:pt x="310" y="149"/>
                  </a:cubicBezTo>
                  <a:cubicBezTo>
                    <a:pt x="311" y="145"/>
                    <a:pt x="313" y="144"/>
                    <a:pt x="319" y="144"/>
                  </a:cubicBezTo>
                  <a:cubicBezTo>
                    <a:pt x="350" y="149"/>
                    <a:pt x="350" y="149"/>
                    <a:pt x="350" y="149"/>
                  </a:cubicBezTo>
                  <a:cubicBezTo>
                    <a:pt x="351" y="130"/>
                    <a:pt x="351" y="130"/>
                    <a:pt x="351" y="130"/>
                  </a:cubicBezTo>
                  <a:cubicBezTo>
                    <a:pt x="351" y="128"/>
                    <a:pt x="351" y="128"/>
                    <a:pt x="351" y="128"/>
                  </a:cubicBezTo>
                  <a:cubicBezTo>
                    <a:pt x="367" y="112"/>
                    <a:pt x="367" y="112"/>
                    <a:pt x="367" y="112"/>
                  </a:cubicBezTo>
                  <a:cubicBezTo>
                    <a:pt x="371" y="100"/>
                    <a:pt x="371" y="100"/>
                    <a:pt x="371" y="100"/>
                  </a:cubicBezTo>
                  <a:cubicBezTo>
                    <a:pt x="365" y="98"/>
                    <a:pt x="361" y="94"/>
                    <a:pt x="357" y="90"/>
                  </a:cubicBezTo>
                  <a:cubicBezTo>
                    <a:pt x="356" y="88"/>
                    <a:pt x="356" y="88"/>
                    <a:pt x="356" y="88"/>
                  </a:cubicBezTo>
                  <a:cubicBezTo>
                    <a:pt x="356" y="86"/>
                    <a:pt x="356" y="86"/>
                    <a:pt x="356" y="86"/>
                  </a:cubicBezTo>
                  <a:cubicBezTo>
                    <a:pt x="357" y="80"/>
                    <a:pt x="357" y="80"/>
                    <a:pt x="357" y="80"/>
                  </a:cubicBezTo>
                  <a:cubicBezTo>
                    <a:pt x="356" y="78"/>
                    <a:pt x="356" y="78"/>
                    <a:pt x="356" y="78"/>
                  </a:cubicBezTo>
                  <a:cubicBezTo>
                    <a:pt x="353" y="77"/>
                    <a:pt x="353" y="77"/>
                    <a:pt x="353" y="77"/>
                  </a:cubicBezTo>
                  <a:cubicBezTo>
                    <a:pt x="352" y="78"/>
                    <a:pt x="352" y="78"/>
                    <a:pt x="352" y="78"/>
                  </a:cubicBezTo>
                  <a:cubicBezTo>
                    <a:pt x="350" y="82"/>
                    <a:pt x="345" y="86"/>
                    <a:pt x="338" y="86"/>
                  </a:cubicBezTo>
                  <a:cubicBezTo>
                    <a:pt x="326" y="86"/>
                    <a:pt x="316" y="80"/>
                    <a:pt x="309" y="73"/>
                  </a:cubicBezTo>
                  <a:cubicBezTo>
                    <a:pt x="309" y="72"/>
                    <a:pt x="309" y="72"/>
                    <a:pt x="309" y="72"/>
                  </a:cubicBezTo>
                  <a:cubicBezTo>
                    <a:pt x="308" y="72"/>
                    <a:pt x="308" y="72"/>
                    <a:pt x="308" y="72"/>
                  </a:cubicBezTo>
                  <a:cubicBezTo>
                    <a:pt x="300" y="57"/>
                    <a:pt x="300" y="57"/>
                    <a:pt x="300" y="57"/>
                  </a:cubicBezTo>
                  <a:cubicBezTo>
                    <a:pt x="297" y="59"/>
                    <a:pt x="297" y="59"/>
                    <a:pt x="297" y="59"/>
                  </a:cubicBezTo>
                  <a:cubicBezTo>
                    <a:pt x="296" y="66"/>
                    <a:pt x="292" y="72"/>
                    <a:pt x="285" y="77"/>
                  </a:cubicBezTo>
                  <a:cubicBezTo>
                    <a:pt x="271" y="84"/>
                    <a:pt x="258" y="86"/>
                    <a:pt x="246" y="80"/>
                  </a:cubicBezTo>
                  <a:cubicBezTo>
                    <a:pt x="237" y="77"/>
                    <a:pt x="232" y="71"/>
                    <a:pt x="229" y="61"/>
                  </a:cubicBezTo>
                  <a:cubicBezTo>
                    <a:pt x="226" y="40"/>
                    <a:pt x="226" y="40"/>
                    <a:pt x="226" y="40"/>
                  </a:cubicBezTo>
                  <a:cubicBezTo>
                    <a:pt x="223" y="20"/>
                    <a:pt x="218" y="9"/>
                    <a:pt x="212" y="5"/>
                  </a:cubicBezTo>
                  <a:cubicBezTo>
                    <a:pt x="206" y="1"/>
                    <a:pt x="199" y="0"/>
                    <a:pt x="194" y="1"/>
                  </a:cubicBezTo>
                  <a:cubicBezTo>
                    <a:pt x="195" y="19"/>
                    <a:pt x="195" y="19"/>
                    <a:pt x="195" y="19"/>
                  </a:cubicBezTo>
                  <a:lnTo>
                    <a:pt x="194" y="2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0305" tIns="45153" rIns="90305" bIns="45153" numCol="1" anchor="t" anchorCtr="0" compatLnSpc="1"/>
            <a:lstStyle/>
            <a:p>
              <a:endParaRPr lang="zh-HK" altLang="en-US" sz="1875"/>
            </a:p>
          </p:txBody>
        </p:sp>
        <p:sp>
          <p:nvSpPr>
            <p:cNvPr id="55" name="Freeform 23"/>
            <p:cNvSpPr/>
            <p:nvPr/>
          </p:nvSpPr>
          <p:spPr bwMode="auto">
            <a:xfrm>
              <a:off x="6243575" y="4034122"/>
              <a:ext cx="323839" cy="374637"/>
            </a:xfrm>
            <a:custGeom>
              <a:avLst/>
              <a:gdLst>
                <a:gd name="T0" fmla="*/ 169 w 322"/>
                <a:gd name="T1" fmla="*/ 16 h 372"/>
                <a:gd name="T2" fmla="*/ 113 w 322"/>
                <a:gd name="T3" fmla="*/ 5 h 372"/>
                <a:gd name="T4" fmla="*/ 102 w 322"/>
                <a:gd name="T5" fmla="*/ 71 h 372"/>
                <a:gd name="T6" fmla="*/ 74 w 322"/>
                <a:gd name="T7" fmla="*/ 86 h 372"/>
                <a:gd name="T8" fmla="*/ 61 w 322"/>
                <a:gd name="T9" fmla="*/ 109 h 372"/>
                <a:gd name="T10" fmla="*/ 45 w 322"/>
                <a:gd name="T11" fmla="*/ 141 h 372"/>
                <a:gd name="T12" fmla="*/ 17 w 322"/>
                <a:gd name="T13" fmla="*/ 180 h 372"/>
                <a:gd name="T14" fmla="*/ 5 w 322"/>
                <a:gd name="T15" fmla="*/ 207 h 372"/>
                <a:gd name="T16" fmla="*/ 31 w 322"/>
                <a:gd name="T17" fmla="*/ 246 h 372"/>
                <a:gd name="T18" fmla="*/ 43 w 322"/>
                <a:gd name="T19" fmla="*/ 268 h 372"/>
                <a:gd name="T20" fmla="*/ 44 w 322"/>
                <a:gd name="T21" fmla="*/ 270 h 372"/>
                <a:gd name="T22" fmla="*/ 43 w 322"/>
                <a:gd name="T23" fmla="*/ 274 h 372"/>
                <a:gd name="T24" fmla="*/ 41 w 322"/>
                <a:gd name="T25" fmla="*/ 278 h 372"/>
                <a:gd name="T26" fmla="*/ 73 w 322"/>
                <a:gd name="T27" fmla="*/ 325 h 372"/>
                <a:gd name="T28" fmla="*/ 87 w 322"/>
                <a:gd name="T29" fmla="*/ 357 h 372"/>
                <a:gd name="T30" fmla="*/ 123 w 322"/>
                <a:gd name="T31" fmla="*/ 344 h 372"/>
                <a:gd name="T32" fmla="*/ 122 w 322"/>
                <a:gd name="T33" fmla="*/ 341 h 372"/>
                <a:gd name="T34" fmla="*/ 142 w 322"/>
                <a:gd name="T35" fmla="*/ 330 h 372"/>
                <a:gd name="T36" fmla="*/ 175 w 322"/>
                <a:gd name="T37" fmla="*/ 360 h 372"/>
                <a:gd name="T38" fmla="*/ 180 w 322"/>
                <a:gd name="T39" fmla="*/ 359 h 372"/>
                <a:gd name="T40" fmla="*/ 196 w 322"/>
                <a:gd name="T41" fmla="*/ 355 h 372"/>
                <a:gd name="T42" fmla="*/ 202 w 322"/>
                <a:gd name="T43" fmla="*/ 355 h 372"/>
                <a:gd name="T44" fmla="*/ 222 w 322"/>
                <a:gd name="T45" fmla="*/ 372 h 372"/>
                <a:gd name="T46" fmla="*/ 226 w 322"/>
                <a:gd name="T47" fmla="*/ 327 h 372"/>
                <a:gd name="T48" fmla="*/ 227 w 322"/>
                <a:gd name="T49" fmla="*/ 326 h 372"/>
                <a:gd name="T50" fmla="*/ 235 w 322"/>
                <a:gd name="T51" fmla="*/ 299 h 372"/>
                <a:gd name="T52" fmla="*/ 234 w 322"/>
                <a:gd name="T53" fmla="*/ 293 h 372"/>
                <a:gd name="T54" fmla="*/ 238 w 322"/>
                <a:gd name="T55" fmla="*/ 290 h 372"/>
                <a:gd name="T56" fmla="*/ 266 w 322"/>
                <a:gd name="T57" fmla="*/ 248 h 372"/>
                <a:gd name="T58" fmla="*/ 274 w 322"/>
                <a:gd name="T59" fmla="*/ 250 h 372"/>
                <a:gd name="T60" fmla="*/ 272 w 322"/>
                <a:gd name="T61" fmla="*/ 269 h 372"/>
                <a:gd name="T62" fmla="*/ 303 w 322"/>
                <a:gd name="T63" fmla="*/ 243 h 372"/>
                <a:gd name="T64" fmla="*/ 296 w 322"/>
                <a:gd name="T65" fmla="*/ 229 h 372"/>
                <a:gd name="T66" fmla="*/ 303 w 322"/>
                <a:gd name="T67" fmla="*/ 182 h 372"/>
                <a:gd name="T68" fmla="*/ 287 w 322"/>
                <a:gd name="T69" fmla="*/ 180 h 372"/>
                <a:gd name="T70" fmla="*/ 285 w 322"/>
                <a:gd name="T71" fmla="*/ 177 h 372"/>
                <a:gd name="T72" fmla="*/ 281 w 322"/>
                <a:gd name="T73" fmla="*/ 154 h 372"/>
                <a:gd name="T74" fmla="*/ 322 w 322"/>
                <a:gd name="T75" fmla="*/ 153 h 372"/>
                <a:gd name="T76" fmla="*/ 287 w 322"/>
                <a:gd name="T77" fmla="*/ 115 h 372"/>
                <a:gd name="T78" fmla="*/ 311 w 322"/>
                <a:gd name="T79" fmla="*/ 88 h 372"/>
                <a:gd name="T80" fmla="*/ 295 w 322"/>
                <a:gd name="T81" fmla="*/ 90 h 372"/>
                <a:gd name="T82" fmla="*/ 294 w 322"/>
                <a:gd name="T83" fmla="*/ 88 h 372"/>
                <a:gd name="T84" fmla="*/ 274 w 322"/>
                <a:gd name="T85" fmla="*/ 63 h 372"/>
                <a:gd name="T86" fmla="*/ 214 w 322"/>
                <a:gd name="T87" fmla="*/ 86 h 372"/>
                <a:gd name="T88" fmla="*/ 208 w 322"/>
                <a:gd name="T89" fmla="*/ 86 h 372"/>
                <a:gd name="T90" fmla="*/ 206 w 322"/>
                <a:gd name="T91" fmla="*/ 48 h 372"/>
                <a:gd name="T92" fmla="*/ 217 w 322"/>
                <a:gd name="T93" fmla="*/ 0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22" h="372">
                  <a:moveTo>
                    <a:pt x="198" y="5"/>
                  </a:moveTo>
                  <a:cubicBezTo>
                    <a:pt x="186" y="11"/>
                    <a:pt x="177" y="15"/>
                    <a:pt x="169" y="16"/>
                  </a:cubicBezTo>
                  <a:cubicBezTo>
                    <a:pt x="163" y="16"/>
                    <a:pt x="152" y="14"/>
                    <a:pt x="138" y="9"/>
                  </a:cubicBezTo>
                  <a:cubicBezTo>
                    <a:pt x="113" y="5"/>
                    <a:pt x="113" y="5"/>
                    <a:pt x="113" y="5"/>
                  </a:cubicBezTo>
                  <a:cubicBezTo>
                    <a:pt x="106" y="9"/>
                    <a:pt x="98" y="19"/>
                    <a:pt x="86" y="37"/>
                  </a:cubicBezTo>
                  <a:cubicBezTo>
                    <a:pt x="102" y="71"/>
                    <a:pt x="102" y="71"/>
                    <a:pt x="102" y="71"/>
                  </a:cubicBezTo>
                  <a:cubicBezTo>
                    <a:pt x="75" y="86"/>
                    <a:pt x="75" y="86"/>
                    <a:pt x="75" y="86"/>
                  </a:cubicBezTo>
                  <a:cubicBezTo>
                    <a:pt x="74" y="86"/>
                    <a:pt x="74" y="86"/>
                    <a:pt x="74" y="86"/>
                  </a:cubicBezTo>
                  <a:cubicBezTo>
                    <a:pt x="53" y="79"/>
                    <a:pt x="53" y="79"/>
                    <a:pt x="53" y="79"/>
                  </a:cubicBezTo>
                  <a:cubicBezTo>
                    <a:pt x="62" y="95"/>
                    <a:pt x="64" y="105"/>
                    <a:pt x="61" y="109"/>
                  </a:cubicBezTo>
                  <a:cubicBezTo>
                    <a:pt x="58" y="117"/>
                    <a:pt x="58" y="117"/>
                    <a:pt x="58" y="117"/>
                  </a:cubicBezTo>
                  <a:cubicBezTo>
                    <a:pt x="53" y="130"/>
                    <a:pt x="49" y="137"/>
                    <a:pt x="45" y="141"/>
                  </a:cubicBezTo>
                  <a:cubicBezTo>
                    <a:pt x="8" y="174"/>
                    <a:pt x="8" y="174"/>
                    <a:pt x="8" y="174"/>
                  </a:cubicBezTo>
                  <a:cubicBezTo>
                    <a:pt x="17" y="180"/>
                    <a:pt x="17" y="180"/>
                    <a:pt x="17" y="180"/>
                  </a:cubicBezTo>
                  <a:cubicBezTo>
                    <a:pt x="11" y="185"/>
                    <a:pt x="11" y="185"/>
                    <a:pt x="11" y="185"/>
                  </a:cubicBezTo>
                  <a:cubicBezTo>
                    <a:pt x="3" y="192"/>
                    <a:pt x="0" y="201"/>
                    <a:pt x="5" y="207"/>
                  </a:cubicBezTo>
                  <a:cubicBezTo>
                    <a:pt x="30" y="246"/>
                    <a:pt x="30" y="246"/>
                    <a:pt x="30" y="246"/>
                  </a:cubicBezTo>
                  <a:cubicBezTo>
                    <a:pt x="31" y="246"/>
                    <a:pt x="31" y="246"/>
                    <a:pt x="31" y="246"/>
                  </a:cubicBezTo>
                  <a:cubicBezTo>
                    <a:pt x="31" y="247"/>
                    <a:pt x="31" y="247"/>
                    <a:pt x="31" y="247"/>
                  </a:cubicBezTo>
                  <a:cubicBezTo>
                    <a:pt x="43" y="268"/>
                    <a:pt x="43" y="268"/>
                    <a:pt x="43" y="268"/>
                  </a:cubicBezTo>
                  <a:cubicBezTo>
                    <a:pt x="43" y="269"/>
                    <a:pt x="43" y="269"/>
                    <a:pt x="43" y="269"/>
                  </a:cubicBezTo>
                  <a:cubicBezTo>
                    <a:pt x="44" y="270"/>
                    <a:pt x="44" y="270"/>
                    <a:pt x="44" y="270"/>
                  </a:cubicBezTo>
                  <a:cubicBezTo>
                    <a:pt x="43" y="272"/>
                    <a:pt x="43" y="272"/>
                    <a:pt x="43" y="272"/>
                  </a:cubicBezTo>
                  <a:cubicBezTo>
                    <a:pt x="43" y="274"/>
                    <a:pt x="43" y="274"/>
                    <a:pt x="43" y="274"/>
                  </a:cubicBezTo>
                  <a:cubicBezTo>
                    <a:pt x="43" y="276"/>
                    <a:pt x="43" y="276"/>
                    <a:pt x="43" y="276"/>
                  </a:cubicBezTo>
                  <a:cubicBezTo>
                    <a:pt x="41" y="278"/>
                    <a:pt x="41" y="278"/>
                    <a:pt x="41" y="278"/>
                  </a:cubicBezTo>
                  <a:cubicBezTo>
                    <a:pt x="46" y="278"/>
                    <a:pt x="50" y="280"/>
                    <a:pt x="55" y="283"/>
                  </a:cubicBezTo>
                  <a:cubicBezTo>
                    <a:pt x="64" y="288"/>
                    <a:pt x="70" y="303"/>
                    <a:pt x="73" y="325"/>
                  </a:cubicBezTo>
                  <a:cubicBezTo>
                    <a:pt x="77" y="346"/>
                    <a:pt x="77" y="346"/>
                    <a:pt x="77" y="346"/>
                  </a:cubicBezTo>
                  <a:cubicBezTo>
                    <a:pt x="80" y="352"/>
                    <a:pt x="82" y="355"/>
                    <a:pt x="87" y="357"/>
                  </a:cubicBezTo>
                  <a:cubicBezTo>
                    <a:pt x="95" y="361"/>
                    <a:pt x="106" y="360"/>
                    <a:pt x="115" y="354"/>
                  </a:cubicBezTo>
                  <a:cubicBezTo>
                    <a:pt x="121" y="350"/>
                    <a:pt x="124" y="347"/>
                    <a:pt x="123" y="344"/>
                  </a:cubicBezTo>
                  <a:cubicBezTo>
                    <a:pt x="122" y="343"/>
                    <a:pt x="122" y="343"/>
                    <a:pt x="122" y="343"/>
                  </a:cubicBezTo>
                  <a:cubicBezTo>
                    <a:pt x="122" y="341"/>
                    <a:pt x="122" y="341"/>
                    <a:pt x="122" y="341"/>
                  </a:cubicBezTo>
                  <a:cubicBezTo>
                    <a:pt x="140" y="328"/>
                    <a:pt x="140" y="328"/>
                    <a:pt x="140" y="328"/>
                  </a:cubicBezTo>
                  <a:cubicBezTo>
                    <a:pt x="142" y="330"/>
                    <a:pt x="142" y="330"/>
                    <a:pt x="142" y="330"/>
                  </a:cubicBezTo>
                  <a:cubicBezTo>
                    <a:pt x="156" y="354"/>
                    <a:pt x="156" y="354"/>
                    <a:pt x="156" y="354"/>
                  </a:cubicBezTo>
                  <a:cubicBezTo>
                    <a:pt x="161" y="358"/>
                    <a:pt x="166" y="360"/>
                    <a:pt x="175" y="360"/>
                  </a:cubicBezTo>
                  <a:cubicBezTo>
                    <a:pt x="180" y="359"/>
                    <a:pt x="180" y="359"/>
                    <a:pt x="180" y="359"/>
                  </a:cubicBezTo>
                  <a:cubicBezTo>
                    <a:pt x="180" y="359"/>
                    <a:pt x="180" y="359"/>
                    <a:pt x="180" y="359"/>
                  </a:cubicBezTo>
                  <a:cubicBezTo>
                    <a:pt x="176" y="346"/>
                    <a:pt x="176" y="346"/>
                    <a:pt x="176" y="346"/>
                  </a:cubicBezTo>
                  <a:cubicBezTo>
                    <a:pt x="196" y="355"/>
                    <a:pt x="196" y="355"/>
                    <a:pt x="196" y="355"/>
                  </a:cubicBezTo>
                  <a:cubicBezTo>
                    <a:pt x="201" y="355"/>
                    <a:pt x="201" y="355"/>
                    <a:pt x="201" y="355"/>
                  </a:cubicBezTo>
                  <a:cubicBezTo>
                    <a:pt x="202" y="355"/>
                    <a:pt x="202" y="355"/>
                    <a:pt x="202" y="355"/>
                  </a:cubicBezTo>
                  <a:cubicBezTo>
                    <a:pt x="203" y="357"/>
                    <a:pt x="203" y="357"/>
                    <a:pt x="203" y="357"/>
                  </a:cubicBezTo>
                  <a:cubicBezTo>
                    <a:pt x="222" y="372"/>
                    <a:pt x="222" y="372"/>
                    <a:pt x="222" y="372"/>
                  </a:cubicBezTo>
                  <a:cubicBezTo>
                    <a:pt x="227" y="363"/>
                    <a:pt x="227" y="363"/>
                    <a:pt x="227" y="363"/>
                  </a:cubicBezTo>
                  <a:cubicBezTo>
                    <a:pt x="226" y="327"/>
                    <a:pt x="226" y="327"/>
                    <a:pt x="226" y="327"/>
                  </a:cubicBezTo>
                  <a:cubicBezTo>
                    <a:pt x="227" y="326"/>
                    <a:pt x="227" y="326"/>
                    <a:pt x="227" y="326"/>
                  </a:cubicBezTo>
                  <a:cubicBezTo>
                    <a:pt x="227" y="326"/>
                    <a:pt x="227" y="326"/>
                    <a:pt x="227" y="326"/>
                  </a:cubicBezTo>
                  <a:cubicBezTo>
                    <a:pt x="240" y="310"/>
                    <a:pt x="240" y="310"/>
                    <a:pt x="240" y="310"/>
                  </a:cubicBezTo>
                  <a:cubicBezTo>
                    <a:pt x="241" y="308"/>
                    <a:pt x="240" y="304"/>
                    <a:pt x="235" y="299"/>
                  </a:cubicBezTo>
                  <a:cubicBezTo>
                    <a:pt x="232" y="296"/>
                    <a:pt x="232" y="296"/>
                    <a:pt x="232" y="296"/>
                  </a:cubicBezTo>
                  <a:cubicBezTo>
                    <a:pt x="234" y="293"/>
                    <a:pt x="234" y="293"/>
                    <a:pt x="234" y="293"/>
                  </a:cubicBezTo>
                  <a:cubicBezTo>
                    <a:pt x="235" y="291"/>
                    <a:pt x="235" y="291"/>
                    <a:pt x="235" y="291"/>
                  </a:cubicBezTo>
                  <a:cubicBezTo>
                    <a:pt x="238" y="290"/>
                    <a:pt x="238" y="290"/>
                    <a:pt x="238" y="290"/>
                  </a:cubicBezTo>
                  <a:cubicBezTo>
                    <a:pt x="264" y="247"/>
                    <a:pt x="264" y="247"/>
                    <a:pt x="264" y="247"/>
                  </a:cubicBezTo>
                  <a:cubicBezTo>
                    <a:pt x="266" y="248"/>
                    <a:pt x="266" y="248"/>
                    <a:pt x="266" y="248"/>
                  </a:cubicBezTo>
                  <a:cubicBezTo>
                    <a:pt x="272" y="249"/>
                    <a:pt x="272" y="249"/>
                    <a:pt x="272" y="249"/>
                  </a:cubicBezTo>
                  <a:cubicBezTo>
                    <a:pt x="274" y="250"/>
                    <a:pt x="274" y="250"/>
                    <a:pt x="274" y="250"/>
                  </a:cubicBezTo>
                  <a:cubicBezTo>
                    <a:pt x="274" y="252"/>
                    <a:pt x="274" y="252"/>
                    <a:pt x="274" y="252"/>
                  </a:cubicBezTo>
                  <a:cubicBezTo>
                    <a:pt x="272" y="269"/>
                    <a:pt x="272" y="269"/>
                    <a:pt x="272" y="269"/>
                  </a:cubicBezTo>
                  <a:cubicBezTo>
                    <a:pt x="274" y="269"/>
                    <a:pt x="274" y="269"/>
                    <a:pt x="274" y="269"/>
                  </a:cubicBezTo>
                  <a:cubicBezTo>
                    <a:pt x="303" y="243"/>
                    <a:pt x="303" y="243"/>
                    <a:pt x="303" y="243"/>
                  </a:cubicBezTo>
                  <a:cubicBezTo>
                    <a:pt x="301" y="229"/>
                    <a:pt x="301" y="229"/>
                    <a:pt x="301" y="229"/>
                  </a:cubicBezTo>
                  <a:cubicBezTo>
                    <a:pt x="296" y="229"/>
                    <a:pt x="296" y="229"/>
                    <a:pt x="296" y="229"/>
                  </a:cubicBezTo>
                  <a:cubicBezTo>
                    <a:pt x="285" y="230"/>
                    <a:pt x="285" y="230"/>
                    <a:pt x="285" y="230"/>
                  </a:cubicBezTo>
                  <a:cubicBezTo>
                    <a:pt x="303" y="182"/>
                    <a:pt x="303" y="182"/>
                    <a:pt x="303" y="182"/>
                  </a:cubicBezTo>
                  <a:cubicBezTo>
                    <a:pt x="287" y="180"/>
                    <a:pt x="287" y="180"/>
                    <a:pt x="287" y="180"/>
                  </a:cubicBezTo>
                  <a:cubicBezTo>
                    <a:pt x="287" y="180"/>
                    <a:pt x="287" y="180"/>
                    <a:pt x="287" y="180"/>
                  </a:cubicBezTo>
                  <a:cubicBezTo>
                    <a:pt x="285" y="180"/>
                    <a:pt x="285" y="180"/>
                    <a:pt x="285" y="180"/>
                  </a:cubicBezTo>
                  <a:cubicBezTo>
                    <a:pt x="285" y="177"/>
                    <a:pt x="285" y="177"/>
                    <a:pt x="285" y="177"/>
                  </a:cubicBezTo>
                  <a:cubicBezTo>
                    <a:pt x="280" y="171"/>
                    <a:pt x="280" y="171"/>
                    <a:pt x="280" y="171"/>
                  </a:cubicBezTo>
                  <a:cubicBezTo>
                    <a:pt x="277" y="165"/>
                    <a:pt x="277" y="159"/>
                    <a:pt x="281" y="154"/>
                  </a:cubicBezTo>
                  <a:cubicBezTo>
                    <a:pt x="306" y="153"/>
                    <a:pt x="306" y="153"/>
                    <a:pt x="306" y="153"/>
                  </a:cubicBezTo>
                  <a:cubicBezTo>
                    <a:pt x="322" y="153"/>
                    <a:pt x="322" y="153"/>
                    <a:pt x="322" y="153"/>
                  </a:cubicBezTo>
                  <a:cubicBezTo>
                    <a:pt x="322" y="148"/>
                    <a:pt x="319" y="138"/>
                    <a:pt x="310" y="123"/>
                  </a:cubicBezTo>
                  <a:cubicBezTo>
                    <a:pt x="287" y="115"/>
                    <a:pt x="287" y="115"/>
                    <a:pt x="287" y="115"/>
                  </a:cubicBezTo>
                  <a:cubicBezTo>
                    <a:pt x="311" y="93"/>
                    <a:pt x="311" y="93"/>
                    <a:pt x="311" y="93"/>
                  </a:cubicBezTo>
                  <a:cubicBezTo>
                    <a:pt x="311" y="88"/>
                    <a:pt x="311" y="88"/>
                    <a:pt x="311" y="88"/>
                  </a:cubicBezTo>
                  <a:cubicBezTo>
                    <a:pt x="299" y="90"/>
                    <a:pt x="299" y="90"/>
                    <a:pt x="299" y="90"/>
                  </a:cubicBezTo>
                  <a:cubicBezTo>
                    <a:pt x="295" y="90"/>
                    <a:pt x="295" y="90"/>
                    <a:pt x="295" y="90"/>
                  </a:cubicBezTo>
                  <a:cubicBezTo>
                    <a:pt x="295" y="89"/>
                    <a:pt x="295" y="89"/>
                    <a:pt x="295" y="89"/>
                  </a:cubicBezTo>
                  <a:cubicBezTo>
                    <a:pt x="294" y="88"/>
                    <a:pt x="294" y="88"/>
                    <a:pt x="294" y="88"/>
                  </a:cubicBezTo>
                  <a:cubicBezTo>
                    <a:pt x="293" y="86"/>
                    <a:pt x="293" y="86"/>
                    <a:pt x="293" y="86"/>
                  </a:cubicBezTo>
                  <a:cubicBezTo>
                    <a:pt x="290" y="75"/>
                    <a:pt x="283" y="67"/>
                    <a:pt x="274" y="63"/>
                  </a:cubicBezTo>
                  <a:cubicBezTo>
                    <a:pt x="232" y="64"/>
                    <a:pt x="232" y="64"/>
                    <a:pt x="232" y="64"/>
                  </a:cubicBezTo>
                  <a:cubicBezTo>
                    <a:pt x="214" y="86"/>
                    <a:pt x="214" y="86"/>
                    <a:pt x="214" y="86"/>
                  </a:cubicBezTo>
                  <a:cubicBezTo>
                    <a:pt x="214" y="87"/>
                    <a:pt x="214" y="87"/>
                    <a:pt x="214" y="87"/>
                  </a:cubicBezTo>
                  <a:cubicBezTo>
                    <a:pt x="208" y="86"/>
                    <a:pt x="208" y="86"/>
                    <a:pt x="208" y="86"/>
                  </a:cubicBezTo>
                  <a:cubicBezTo>
                    <a:pt x="142" y="64"/>
                    <a:pt x="142" y="64"/>
                    <a:pt x="142" y="64"/>
                  </a:cubicBezTo>
                  <a:cubicBezTo>
                    <a:pt x="206" y="48"/>
                    <a:pt x="206" y="48"/>
                    <a:pt x="206" y="48"/>
                  </a:cubicBezTo>
                  <a:cubicBezTo>
                    <a:pt x="210" y="48"/>
                    <a:pt x="221" y="37"/>
                    <a:pt x="239" y="16"/>
                  </a:cubicBezTo>
                  <a:cubicBezTo>
                    <a:pt x="217" y="0"/>
                    <a:pt x="217" y="0"/>
                    <a:pt x="217" y="0"/>
                  </a:cubicBezTo>
                  <a:lnTo>
                    <a:pt x="198"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0305" tIns="45153" rIns="90305" bIns="45153" numCol="1" anchor="t" anchorCtr="0" compatLnSpc="1"/>
            <a:lstStyle/>
            <a:p>
              <a:endParaRPr lang="zh-HK" altLang="en-US" sz="1875"/>
            </a:p>
          </p:txBody>
        </p:sp>
        <p:sp>
          <p:nvSpPr>
            <p:cNvPr id="56" name="Freeform 24"/>
            <p:cNvSpPr/>
            <p:nvPr/>
          </p:nvSpPr>
          <p:spPr bwMode="auto">
            <a:xfrm>
              <a:off x="5933494" y="3714517"/>
              <a:ext cx="406386" cy="496341"/>
            </a:xfrm>
            <a:custGeom>
              <a:avLst/>
              <a:gdLst>
                <a:gd name="T0" fmla="*/ 254 w 403"/>
                <a:gd name="T1" fmla="*/ 140 h 494"/>
                <a:gd name="T2" fmla="*/ 224 w 403"/>
                <a:gd name="T3" fmla="*/ 73 h 494"/>
                <a:gd name="T4" fmla="*/ 145 w 403"/>
                <a:gd name="T5" fmla="*/ 46 h 494"/>
                <a:gd name="T6" fmla="*/ 98 w 403"/>
                <a:gd name="T7" fmla="*/ 0 h 494"/>
                <a:gd name="T8" fmla="*/ 128 w 403"/>
                <a:gd name="T9" fmla="*/ 46 h 494"/>
                <a:gd name="T10" fmla="*/ 130 w 403"/>
                <a:gd name="T11" fmla="*/ 49 h 494"/>
                <a:gd name="T12" fmla="*/ 94 w 403"/>
                <a:gd name="T13" fmla="*/ 94 h 494"/>
                <a:gd name="T14" fmla="*/ 50 w 403"/>
                <a:gd name="T15" fmla="*/ 60 h 494"/>
                <a:gd name="T16" fmla="*/ 60 w 403"/>
                <a:gd name="T17" fmla="*/ 93 h 494"/>
                <a:gd name="T18" fmla="*/ 60 w 403"/>
                <a:gd name="T19" fmla="*/ 95 h 494"/>
                <a:gd name="T20" fmla="*/ 57 w 403"/>
                <a:gd name="T21" fmla="*/ 108 h 494"/>
                <a:gd name="T22" fmla="*/ 38 w 403"/>
                <a:gd name="T23" fmla="*/ 116 h 494"/>
                <a:gd name="T24" fmla="*/ 30 w 403"/>
                <a:gd name="T25" fmla="*/ 133 h 494"/>
                <a:gd name="T26" fmla="*/ 22 w 403"/>
                <a:gd name="T27" fmla="*/ 165 h 494"/>
                <a:gd name="T28" fmla="*/ 21 w 403"/>
                <a:gd name="T29" fmla="*/ 165 h 494"/>
                <a:gd name="T30" fmla="*/ 10 w 403"/>
                <a:gd name="T31" fmla="*/ 172 h 494"/>
                <a:gd name="T32" fmla="*/ 38 w 403"/>
                <a:gd name="T33" fmla="*/ 215 h 494"/>
                <a:gd name="T34" fmla="*/ 48 w 403"/>
                <a:gd name="T35" fmla="*/ 213 h 494"/>
                <a:gd name="T36" fmla="*/ 92 w 403"/>
                <a:gd name="T37" fmla="*/ 234 h 494"/>
                <a:gd name="T38" fmla="*/ 93 w 403"/>
                <a:gd name="T39" fmla="*/ 236 h 494"/>
                <a:gd name="T40" fmla="*/ 91 w 403"/>
                <a:gd name="T41" fmla="*/ 263 h 494"/>
                <a:gd name="T42" fmla="*/ 80 w 403"/>
                <a:gd name="T43" fmla="*/ 286 h 494"/>
                <a:gd name="T44" fmla="*/ 66 w 403"/>
                <a:gd name="T45" fmla="*/ 302 h 494"/>
                <a:gd name="T46" fmla="*/ 66 w 403"/>
                <a:gd name="T47" fmla="*/ 303 h 494"/>
                <a:gd name="T48" fmla="*/ 70 w 403"/>
                <a:gd name="T49" fmla="*/ 334 h 494"/>
                <a:gd name="T50" fmla="*/ 99 w 403"/>
                <a:gd name="T51" fmla="*/ 339 h 494"/>
                <a:gd name="T52" fmla="*/ 113 w 403"/>
                <a:gd name="T53" fmla="*/ 354 h 494"/>
                <a:gd name="T54" fmla="*/ 135 w 403"/>
                <a:gd name="T55" fmla="*/ 464 h 494"/>
                <a:gd name="T56" fmla="*/ 130 w 403"/>
                <a:gd name="T57" fmla="*/ 473 h 494"/>
                <a:gd name="T58" fmla="*/ 133 w 403"/>
                <a:gd name="T59" fmla="*/ 480 h 494"/>
                <a:gd name="T60" fmla="*/ 193 w 403"/>
                <a:gd name="T61" fmla="*/ 455 h 494"/>
                <a:gd name="T62" fmla="*/ 206 w 403"/>
                <a:gd name="T63" fmla="*/ 463 h 494"/>
                <a:gd name="T64" fmla="*/ 208 w 403"/>
                <a:gd name="T65" fmla="*/ 461 h 494"/>
                <a:gd name="T66" fmla="*/ 229 w 403"/>
                <a:gd name="T67" fmla="*/ 448 h 494"/>
                <a:gd name="T68" fmla="*/ 289 w 403"/>
                <a:gd name="T69" fmla="*/ 474 h 494"/>
                <a:gd name="T70" fmla="*/ 305 w 403"/>
                <a:gd name="T71" fmla="*/ 485 h 494"/>
                <a:gd name="T72" fmla="*/ 355 w 403"/>
                <a:gd name="T73" fmla="*/ 431 h 494"/>
                <a:gd name="T74" fmla="*/ 344 w 403"/>
                <a:gd name="T75" fmla="*/ 390 h 494"/>
                <a:gd name="T76" fmla="*/ 381 w 403"/>
                <a:gd name="T77" fmla="*/ 392 h 494"/>
                <a:gd name="T78" fmla="*/ 381 w 403"/>
                <a:gd name="T79" fmla="*/ 355 h 494"/>
                <a:gd name="T80" fmla="*/ 403 w 403"/>
                <a:gd name="T81" fmla="*/ 323 h 494"/>
                <a:gd name="T82" fmla="*/ 374 w 403"/>
                <a:gd name="T83" fmla="*/ 293 h 494"/>
                <a:gd name="T84" fmla="*/ 360 w 403"/>
                <a:gd name="T85" fmla="*/ 305 h 494"/>
                <a:gd name="T86" fmla="*/ 356 w 403"/>
                <a:gd name="T87" fmla="*/ 304 h 494"/>
                <a:gd name="T88" fmla="*/ 332 w 403"/>
                <a:gd name="T89" fmla="*/ 281 h 494"/>
                <a:gd name="T90" fmla="*/ 299 w 403"/>
                <a:gd name="T91" fmla="*/ 261 h 494"/>
                <a:gd name="T92" fmla="*/ 290 w 403"/>
                <a:gd name="T93" fmla="*/ 223 h 494"/>
                <a:gd name="T94" fmla="*/ 308 w 403"/>
                <a:gd name="T95" fmla="*/ 168 h 494"/>
                <a:gd name="T96" fmla="*/ 340 w 403"/>
                <a:gd name="T97" fmla="*/ 170 h 494"/>
                <a:gd name="T98" fmla="*/ 342 w 403"/>
                <a:gd name="T99" fmla="*/ 138 h 494"/>
                <a:gd name="T100" fmla="*/ 256 w 403"/>
                <a:gd name="T101" fmla="*/ 142 h 494"/>
                <a:gd name="T102" fmla="*/ 255 w 403"/>
                <a:gd name="T103" fmla="*/ 14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3" h="494">
                  <a:moveTo>
                    <a:pt x="255" y="140"/>
                  </a:moveTo>
                  <a:cubicBezTo>
                    <a:pt x="254" y="140"/>
                    <a:pt x="254" y="140"/>
                    <a:pt x="254" y="140"/>
                  </a:cubicBezTo>
                  <a:cubicBezTo>
                    <a:pt x="254" y="139"/>
                    <a:pt x="254" y="139"/>
                    <a:pt x="254" y="139"/>
                  </a:cubicBezTo>
                  <a:cubicBezTo>
                    <a:pt x="242" y="99"/>
                    <a:pt x="231" y="76"/>
                    <a:pt x="224" y="73"/>
                  </a:cubicBezTo>
                  <a:cubicBezTo>
                    <a:pt x="187" y="61"/>
                    <a:pt x="187" y="61"/>
                    <a:pt x="187" y="61"/>
                  </a:cubicBezTo>
                  <a:cubicBezTo>
                    <a:pt x="166" y="54"/>
                    <a:pt x="151" y="50"/>
                    <a:pt x="145" y="46"/>
                  </a:cubicBezTo>
                  <a:cubicBezTo>
                    <a:pt x="134" y="39"/>
                    <a:pt x="121" y="25"/>
                    <a:pt x="105" y="0"/>
                  </a:cubicBezTo>
                  <a:cubicBezTo>
                    <a:pt x="98" y="0"/>
                    <a:pt x="98" y="0"/>
                    <a:pt x="98" y="0"/>
                  </a:cubicBezTo>
                  <a:cubicBezTo>
                    <a:pt x="99" y="1"/>
                    <a:pt x="99" y="1"/>
                    <a:pt x="99" y="1"/>
                  </a:cubicBezTo>
                  <a:cubicBezTo>
                    <a:pt x="102" y="10"/>
                    <a:pt x="110" y="25"/>
                    <a:pt x="128" y="46"/>
                  </a:cubicBezTo>
                  <a:cubicBezTo>
                    <a:pt x="129" y="47"/>
                    <a:pt x="129" y="47"/>
                    <a:pt x="129" y="47"/>
                  </a:cubicBezTo>
                  <a:cubicBezTo>
                    <a:pt x="130" y="49"/>
                    <a:pt x="130" y="49"/>
                    <a:pt x="130" y="49"/>
                  </a:cubicBezTo>
                  <a:cubicBezTo>
                    <a:pt x="113" y="80"/>
                    <a:pt x="113" y="80"/>
                    <a:pt x="113" y="80"/>
                  </a:cubicBezTo>
                  <a:cubicBezTo>
                    <a:pt x="107" y="91"/>
                    <a:pt x="101" y="96"/>
                    <a:pt x="94" y="94"/>
                  </a:cubicBezTo>
                  <a:cubicBezTo>
                    <a:pt x="90" y="92"/>
                    <a:pt x="82" y="83"/>
                    <a:pt x="68" y="65"/>
                  </a:cubicBezTo>
                  <a:cubicBezTo>
                    <a:pt x="50" y="60"/>
                    <a:pt x="50" y="60"/>
                    <a:pt x="50" y="60"/>
                  </a:cubicBezTo>
                  <a:cubicBezTo>
                    <a:pt x="50" y="65"/>
                    <a:pt x="53" y="75"/>
                    <a:pt x="60" y="92"/>
                  </a:cubicBezTo>
                  <a:cubicBezTo>
                    <a:pt x="60" y="93"/>
                    <a:pt x="60" y="93"/>
                    <a:pt x="60" y="93"/>
                  </a:cubicBezTo>
                  <a:cubicBezTo>
                    <a:pt x="60" y="94"/>
                    <a:pt x="60" y="94"/>
                    <a:pt x="60" y="94"/>
                  </a:cubicBezTo>
                  <a:cubicBezTo>
                    <a:pt x="60" y="95"/>
                    <a:pt x="60" y="95"/>
                    <a:pt x="60" y="95"/>
                  </a:cubicBezTo>
                  <a:cubicBezTo>
                    <a:pt x="60" y="96"/>
                    <a:pt x="60" y="96"/>
                    <a:pt x="60" y="96"/>
                  </a:cubicBezTo>
                  <a:cubicBezTo>
                    <a:pt x="57" y="108"/>
                    <a:pt x="57" y="108"/>
                    <a:pt x="57" y="108"/>
                  </a:cubicBezTo>
                  <a:cubicBezTo>
                    <a:pt x="38" y="116"/>
                    <a:pt x="38" y="116"/>
                    <a:pt x="38" y="116"/>
                  </a:cubicBezTo>
                  <a:cubicBezTo>
                    <a:pt x="38" y="116"/>
                    <a:pt x="38" y="116"/>
                    <a:pt x="38" y="116"/>
                  </a:cubicBezTo>
                  <a:cubicBezTo>
                    <a:pt x="32" y="119"/>
                    <a:pt x="32" y="119"/>
                    <a:pt x="32" y="119"/>
                  </a:cubicBezTo>
                  <a:cubicBezTo>
                    <a:pt x="29" y="122"/>
                    <a:pt x="29" y="127"/>
                    <a:pt x="30" y="133"/>
                  </a:cubicBezTo>
                  <a:cubicBezTo>
                    <a:pt x="32" y="149"/>
                    <a:pt x="31" y="159"/>
                    <a:pt x="28" y="163"/>
                  </a:cubicBezTo>
                  <a:cubicBezTo>
                    <a:pt x="26" y="165"/>
                    <a:pt x="25" y="165"/>
                    <a:pt x="22" y="165"/>
                  </a:cubicBezTo>
                  <a:cubicBezTo>
                    <a:pt x="21" y="165"/>
                    <a:pt x="21" y="165"/>
                    <a:pt x="21" y="165"/>
                  </a:cubicBezTo>
                  <a:cubicBezTo>
                    <a:pt x="21" y="165"/>
                    <a:pt x="21" y="165"/>
                    <a:pt x="21" y="165"/>
                  </a:cubicBezTo>
                  <a:cubicBezTo>
                    <a:pt x="0" y="161"/>
                    <a:pt x="0" y="161"/>
                    <a:pt x="0" y="161"/>
                  </a:cubicBezTo>
                  <a:cubicBezTo>
                    <a:pt x="1" y="165"/>
                    <a:pt x="4" y="169"/>
                    <a:pt x="10" y="172"/>
                  </a:cubicBezTo>
                  <a:cubicBezTo>
                    <a:pt x="20" y="182"/>
                    <a:pt x="29" y="196"/>
                    <a:pt x="37" y="211"/>
                  </a:cubicBezTo>
                  <a:cubicBezTo>
                    <a:pt x="38" y="215"/>
                    <a:pt x="38" y="215"/>
                    <a:pt x="38" y="215"/>
                  </a:cubicBezTo>
                  <a:cubicBezTo>
                    <a:pt x="38" y="215"/>
                    <a:pt x="38" y="215"/>
                    <a:pt x="38" y="215"/>
                  </a:cubicBezTo>
                  <a:cubicBezTo>
                    <a:pt x="48" y="213"/>
                    <a:pt x="48" y="213"/>
                    <a:pt x="48" y="213"/>
                  </a:cubicBezTo>
                  <a:cubicBezTo>
                    <a:pt x="59" y="210"/>
                    <a:pt x="70" y="213"/>
                    <a:pt x="80" y="220"/>
                  </a:cubicBezTo>
                  <a:cubicBezTo>
                    <a:pt x="92" y="234"/>
                    <a:pt x="92" y="234"/>
                    <a:pt x="92" y="234"/>
                  </a:cubicBezTo>
                  <a:cubicBezTo>
                    <a:pt x="93" y="235"/>
                    <a:pt x="93" y="235"/>
                    <a:pt x="93" y="235"/>
                  </a:cubicBezTo>
                  <a:cubicBezTo>
                    <a:pt x="93" y="236"/>
                    <a:pt x="93" y="236"/>
                    <a:pt x="93" y="236"/>
                  </a:cubicBezTo>
                  <a:cubicBezTo>
                    <a:pt x="92" y="236"/>
                    <a:pt x="92" y="236"/>
                    <a:pt x="92" y="236"/>
                  </a:cubicBezTo>
                  <a:cubicBezTo>
                    <a:pt x="91" y="263"/>
                    <a:pt x="91" y="263"/>
                    <a:pt x="91" y="263"/>
                  </a:cubicBezTo>
                  <a:cubicBezTo>
                    <a:pt x="94" y="267"/>
                    <a:pt x="96" y="273"/>
                    <a:pt x="94" y="277"/>
                  </a:cubicBezTo>
                  <a:cubicBezTo>
                    <a:pt x="92" y="282"/>
                    <a:pt x="88" y="285"/>
                    <a:pt x="80" y="286"/>
                  </a:cubicBezTo>
                  <a:cubicBezTo>
                    <a:pt x="72" y="286"/>
                    <a:pt x="68" y="292"/>
                    <a:pt x="66" y="302"/>
                  </a:cubicBezTo>
                  <a:cubicBezTo>
                    <a:pt x="66" y="302"/>
                    <a:pt x="66" y="302"/>
                    <a:pt x="66" y="302"/>
                  </a:cubicBezTo>
                  <a:cubicBezTo>
                    <a:pt x="66" y="302"/>
                    <a:pt x="66" y="302"/>
                    <a:pt x="66" y="302"/>
                  </a:cubicBezTo>
                  <a:cubicBezTo>
                    <a:pt x="66" y="303"/>
                    <a:pt x="66" y="303"/>
                    <a:pt x="66" y="303"/>
                  </a:cubicBezTo>
                  <a:cubicBezTo>
                    <a:pt x="57" y="321"/>
                    <a:pt x="57" y="321"/>
                    <a:pt x="57" y="321"/>
                  </a:cubicBezTo>
                  <a:cubicBezTo>
                    <a:pt x="70" y="334"/>
                    <a:pt x="70" y="334"/>
                    <a:pt x="70" y="334"/>
                  </a:cubicBezTo>
                  <a:cubicBezTo>
                    <a:pt x="97" y="339"/>
                    <a:pt x="97" y="339"/>
                    <a:pt x="97" y="339"/>
                  </a:cubicBezTo>
                  <a:cubicBezTo>
                    <a:pt x="99" y="339"/>
                    <a:pt x="99" y="339"/>
                    <a:pt x="99" y="339"/>
                  </a:cubicBezTo>
                  <a:cubicBezTo>
                    <a:pt x="99" y="339"/>
                    <a:pt x="99" y="339"/>
                    <a:pt x="99" y="339"/>
                  </a:cubicBezTo>
                  <a:cubicBezTo>
                    <a:pt x="113" y="354"/>
                    <a:pt x="113" y="354"/>
                    <a:pt x="113" y="354"/>
                  </a:cubicBezTo>
                  <a:cubicBezTo>
                    <a:pt x="96" y="379"/>
                    <a:pt x="96" y="379"/>
                    <a:pt x="96" y="379"/>
                  </a:cubicBezTo>
                  <a:cubicBezTo>
                    <a:pt x="135" y="464"/>
                    <a:pt x="135" y="464"/>
                    <a:pt x="135" y="464"/>
                  </a:cubicBezTo>
                  <a:cubicBezTo>
                    <a:pt x="136" y="466"/>
                    <a:pt x="136" y="466"/>
                    <a:pt x="136" y="466"/>
                  </a:cubicBezTo>
                  <a:cubicBezTo>
                    <a:pt x="130" y="473"/>
                    <a:pt x="130" y="473"/>
                    <a:pt x="130" y="473"/>
                  </a:cubicBezTo>
                  <a:cubicBezTo>
                    <a:pt x="132" y="480"/>
                    <a:pt x="132" y="480"/>
                    <a:pt x="132" y="480"/>
                  </a:cubicBezTo>
                  <a:cubicBezTo>
                    <a:pt x="133" y="480"/>
                    <a:pt x="133" y="480"/>
                    <a:pt x="133" y="480"/>
                  </a:cubicBezTo>
                  <a:cubicBezTo>
                    <a:pt x="205" y="434"/>
                    <a:pt x="205" y="434"/>
                    <a:pt x="205" y="434"/>
                  </a:cubicBezTo>
                  <a:cubicBezTo>
                    <a:pt x="193" y="455"/>
                    <a:pt x="193" y="455"/>
                    <a:pt x="193" y="455"/>
                  </a:cubicBezTo>
                  <a:cubicBezTo>
                    <a:pt x="184" y="471"/>
                    <a:pt x="179" y="485"/>
                    <a:pt x="176" y="494"/>
                  </a:cubicBezTo>
                  <a:cubicBezTo>
                    <a:pt x="189" y="489"/>
                    <a:pt x="200" y="480"/>
                    <a:pt x="206" y="463"/>
                  </a:cubicBezTo>
                  <a:cubicBezTo>
                    <a:pt x="207" y="461"/>
                    <a:pt x="207" y="461"/>
                    <a:pt x="207" y="461"/>
                  </a:cubicBezTo>
                  <a:cubicBezTo>
                    <a:pt x="208" y="461"/>
                    <a:pt x="208" y="461"/>
                    <a:pt x="208" y="461"/>
                  </a:cubicBezTo>
                  <a:cubicBezTo>
                    <a:pt x="228" y="450"/>
                    <a:pt x="228" y="450"/>
                    <a:pt x="228" y="450"/>
                  </a:cubicBezTo>
                  <a:cubicBezTo>
                    <a:pt x="229" y="448"/>
                    <a:pt x="229" y="448"/>
                    <a:pt x="229" y="448"/>
                  </a:cubicBezTo>
                  <a:cubicBezTo>
                    <a:pt x="258" y="473"/>
                    <a:pt x="258" y="473"/>
                    <a:pt x="258" y="473"/>
                  </a:cubicBezTo>
                  <a:cubicBezTo>
                    <a:pt x="289" y="474"/>
                    <a:pt x="289" y="474"/>
                    <a:pt x="289" y="474"/>
                  </a:cubicBezTo>
                  <a:cubicBezTo>
                    <a:pt x="290" y="475"/>
                    <a:pt x="290" y="475"/>
                    <a:pt x="290" y="475"/>
                  </a:cubicBezTo>
                  <a:cubicBezTo>
                    <a:pt x="305" y="485"/>
                    <a:pt x="305" y="485"/>
                    <a:pt x="305" y="485"/>
                  </a:cubicBezTo>
                  <a:cubicBezTo>
                    <a:pt x="344" y="451"/>
                    <a:pt x="344" y="451"/>
                    <a:pt x="344" y="451"/>
                  </a:cubicBezTo>
                  <a:cubicBezTo>
                    <a:pt x="347" y="448"/>
                    <a:pt x="351" y="442"/>
                    <a:pt x="355" y="431"/>
                  </a:cubicBezTo>
                  <a:cubicBezTo>
                    <a:pt x="359" y="423"/>
                    <a:pt x="359" y="423"/>
                    <a:pt x="359" y="423"/>
                  </a:cubicBezTo>
                  <a:cubicBezTo>
                    <a:pt x="360" y="418"/>
                    <a:pt x="355" y="408"/>
                    <a:pt x="344" y="390"/>
                  </a:cubicBezTo>
                  <a:cubicBezTo>
                    <a:pt x="335" y="376"/>
                    <a:pt x="335" y="376"/>
                    <a:pt x="335" y="376"/>
                  </a:cubicBezTo>
                  <a:cubicBezTo>
                    <a:pt x="381" y="392"/>
                    <a:pt x="381" y="392"/>
                    <a:pt x="381" y="392"/>
                  </a:cubicBezTo>
                  <a:cubicBezTo>
                    <a:pt x="395" y="385"/>
                    <a:pt x="395" y="385"/>
                    <a:pt x="395" y="385"/>
                  </a:cubicBezTo>
                  <a:cubicBezTo>
                    <a:pt x="381" y="355"/>
                    <a:pt x="381" y="355"/>
                    <a:pt x="381" y="355"/>
                  </a:cubicBezTo>
                  <a:cubicBezTo>
                    <a:pt x="380" y="354"/>
                    <a:pt x="380" y="354"/>
                    <a:pt x="380" y="354"/>
                  </a:cubicBezTo>
                  <a:cubicBezTo>
                    <a:pt x="403" y="323"/>
                    <a:pt x="403" y="323"/>
                    <a:pt x="403" y="323"/>
                  </a:cubicBezTo>
                  <a:cubicBezTo>
                    <a:pt x="394" y="309"/>
                    <a:pt x="394" y="309"/>
                    <a:pt x="394" y="309"/>
                  </a:cubicBezTo>
                  <a:cubicBezTo>
                    <a:pt x="384" y="298"/>
                    <a:pt x="378" y="293"/>
                    <a:pt x="374" y="293"/>
                  </a:cubicBezTo>
                  <a:cubicBezTo>
                    <a:pt x="372" y="294"/>
                    <a:pt x="372" y="294"/>
                    <a:pt x="372" y="294"/>
                  </a:cubicBezTo>
                  <a:cubicBezTo>
                    <a:pt x="360" y="305"/>
                    <a:pt x="360" y="305"/>
                    <a:pt x="360" y="305"/>
                  </a:cubicBezTo>
                  <a:cubicBezTo>
                    <a:pt x="358" y="304"/>
                    <a:pt x="358" y="304"/>
                    <a:pt x="358" y="304"/>
                  </a:cubicBezTo>
                  <a:cubicBezTo>
                    <a:pt x="356" y="304"/>
                    <a:pt x="356" y="304"/>
                    <a:pt x="356" y="304"/>
                  </a:cubicBezTo>
                  <a:cubicBezTo>
                    <a:pt x="337" y="298"/>
                    <a:pt x="337" y="298"/>
                    <a:pt x="337" y="298"/>
                  </a:cubicBezTo>
                  <a:cubicBezTo>
                    <a:pt x="332" y="281"/>
                    <a:pt x="332" y="281"/>
                    <a:pt x="332" y="281"/>
                  </a:cubicBezTo>
                  <a:cubicBezTo>
                    <a:pt x="324" y="280"/>
                    <a:pt x="317" y="276"/>
                    <a:pt x="311" y="268"/>
                  </a:cubicBezTo>
                  <a:cubicBezTo>
                    <a:pt x="299" y="261"/>
                    <a:pt x="299" y="261"/>
                    <a:pt x="299" y="261"/>
                  </a:cubicBezTo>
                  <a:cubicBezTo>
                    <a:pt x="289" y="257"/>
                    <a:pt x="284" y="252"/>
                    <a:pt x="284" y="246"/>
                  </a:cubicBezTo>
                  <a:cubicBezTo>
                    <a:pt x="282" y="240"/>
                    <a:pt x="284" y="233"/>
                    <a:pt x="290" y="223"/>
                  </a:cubicBezTo>
                  <a:cubicBezTo>
                    <a:pt x="302" y="206"/>
                    <a:pt x="308" y="192"/>
                    <a:pt x="308" y="182"/>
                  </a:cubicBezTo>
                  <a:cubicBezTo>
                    <a:pt x="308" y="168"/>
                    <a:pt x="308" y="168"/>
                    <a:pt x="308" y="168"/>
                  </a:cubicBezTo>
                  <a:cubicBezTo>
                    <a:pt x="316" y="169"/>
                    <a:pt x="316" y="169"/>
                    <a:pt x="316" y="169"/>
                  </a:cubicBezTo>
                  <a:cubicBezTo>
                    <a:pt x="340" y="170"/>
                    <a:pt x="340" y="170"/>
                    <a:pt x="340" y="170"/>
                  </a:cubicBezTo>
                  <a:cubicBezTo>
                    <a:pt x="342" y="168"/>
                    <a:pt x="345" y="158"/>
                    <a:pt x="350" y="139"/>
                  </a:cubicBezTo>
                  <a:cubicBezTo>
                    <a:pt x="342" y="138"/>
                    <a:pt x="342" y="138"/>
                    <a:pt x="342" y="138"/>
                  </a:cubicBezTo>
                  <a:cubicBezTo>
                    <a:pt x="325" y="149"/>
                    <a:pt x="313" y="157"/>
                    <a:pt x="303" y="160"/>
                  </a:cubicBezTo>
                  <a:cubicBezTo>
                    <a:pt x="292" y="163"/>
                    <a:pt x="277" y="157"/>
                    <a:pt x="256" y="142"/>
                  </a:cubicBezTo>
                  <a:cubicBezTo>
                    <a:pt x="256" y="141"/>
                    <a:pt x="256" y="141"/>
                    <a:pt x="256" y="141"/>
                  </a:cubicBezTo>
                  <a:lnTo>
                    <a:pt x="255" y="14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0305" tIns="45153" rIns="90305" bIns="45153" numCol="1" anchor="t" anchorCtr="0" compatLnSpc="1"/>
            <a:lstStyle/>
            <a:p>
              <a:endParaRPr lang="zh-HK" altLang="en-US" sz="1875"/>
            </a:p>
          </p:txBody>
        </p:sp>
        <p:sp>
          <p:nvSpPr>
            <p:cNvPr id="57" name="Freeform 25"/>
            <p:cNvSpPr/>
            <p:nvPr/>
          </p:nvSpPr>
          <p:spPr bwMode="auto">
            <a:xfrm>
              <a:off x="6011808" y="3140920"/>
              <a:ext cx="106888" cy="154511"/>
            </a:xfrm>
            <a:custGeom>
              <a:avLst/>
              <a:gdLst>
                <a:gd name="T0" fmla="*/ 63 w 107"/>
                <a:gd name="T1" fmla="*/ 3 h 154"/>
                <a:gd name="T2" fmla="*/ 59 w 107"/>
                <a:gd name="T3" fmla="*/ 0 h 154"/>
                <a:gd name="T4" fmla="*/ 44 w 107"/>
                <a:gd name="T5" fmla="*/ 17 h 154"/>
                <a:gd name="T6" fmla="*/ 40 w 107"/>
                <a:gd name="T7" fmla="*/ 15 h 154"/>
                <a:gd name="T8" fmla="*/ 39 w 107"/>
                <a:gd name="T9" fmla="*/ 16 h 154"/>
                <a:gd name="T10" fmla="*/ 40 w 107"/>
                <a:gd name="T11" fmla="*/ 17 h 154"/>
                <a:gd name="T12" fmla="*/ 31 w 107"/>
                <a:gd name="T13" fmla="*/ 27 h 154"/>
                <a:gd name="T14" fmla="*/ 27 w 107"/>
                <a:gd name="T15" fmla="*/ 29 h 154"/>
                <a:gd name="T16" fmla="*/ 15 w 107"/>
                <a:gd name="T17" fmla="*/ 35 h 154"/>
                <a:gd name="T18" fmla="*/ 14 w 107"/>
                <a:gd name="T19" fmla="*/ 43 h 154"/>
                <a:gd name="T20" fmla="*/ 7 w 107"/>
                <a:gd name="T21" fmla="*/ 66 h 154"/>
                <a:gd name="T22" fmla="*/ 2 w 107"/>
                <a:gd name="T23" fmla="*/ 79 h 154"/>
                <a:gd name="T24" fmla="*/ 1 w 107"/>
                <a:gd name="T25" fmla="*/ 102 h 154"/>
                <a:gd name="T26" fmla="*/ 8 w 107"/>
                <a:gd name="T27" fmla="*/ 133 h 154"/>
                <a:gd name="T28" fmla="*/ 26 w 107"/>
                <a:gd name="T29" fmla="*/ 147 h 154"/>
                <a:gd name="T30" fmla="*/ 50 w 107"/>
                <a:gd name="T31" fmla="*/ 154 h 154"/>
                <a:gd name="T32" fmla="*/ 74 w 107"/>
                <a:gd name="T33" fmla="*/ 144 h 154"/>
                <a:gd name="T34" fmla="*/ 68 w 107"/>
                <a:gd name="T35" fmla="*/ 132 h 154"/>
                <a:gd name="T36" fmla="*/ 68 w 107"/>
                <a:gd name="T37" fmla="*/ 130 h 154"/>
                <a:gd name="T38" fmla="*/ 68 w 107"/>
                <a:gd name="T39" fmla="*/ 129 h 154"/>
                <a:gd name="T40" fmla="*/ 70 w 107"/>
                <a:gd name="T41" fmla="*/ 120 h 154"/>
                <a:gd name="T42" fmla="*/ 70 w 107"/>
                <a:gd name="T43" fmla="*/ 119 h 154"/>
                <a:gd name="T44" fmla="*/ 82 w 107"/>
                <a:gd name="T45" fmla="*/ 98 h 154"/>
                <a:gd name="T46" fmla="*/ 102 w 107"/>
                <a:gd name="T47" fmla="*/ 98 h 154"/>
                <a:gd name="T48" fmla="*/ 107 w 107"/>
                <a:gd name="T49" fmla="*/ 97 h 154"/>
                <a:gd name="T50" fmla="*/ 87 w 107"/>
                <a:gd name="T51" fmla="*/ 64 h 154"/>
                <a:gd name="T52" fmla="*/ 79 w 107"/>
                <a:gd name="T53" fmla="*/ 53 h 154"/>
                <a:gd name="T54" fmla="*/ 70 w 107"/>
                <a:gd name="T55" fmla="*/ 23 h 154"/>
                <a:gd name="T56" fmla="*/ 63 w 107"/>
                <a:gd name="T57" fmla="*/ 3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7" h="154">
                  <a:moveTo>
                    <a:pt x="63" y="3"/>
                  </a:moveTo>
                  <a:cubicBezTo>
                    <a:pt x="59" y="0"/>
                    <a:pt x="59" y="0"/>
                    <a:pt x="59" y="0"/>
                  </a:cubicBezTo>
                  <a:cubicBezTo>
                    <a:pt x="54" y="0"/>
                    <a:pt x="49" y="6"/>
                    <a:pt x="44" y="17"/>
                  </a:cubicBezTo>
                  <a:cubicBezTo>
                    <a:pt x="40" y="15"/>
                    <a:pt x="40" y="15"/>
                    <a:pt x="40" y="15"/>
                  </a:cubicBezTo>
                  <a:cubicBezTo>
                    <a:pt x="39" y="16"/>
                    <a:pt x="39" y="16"/>
                    <a:pt x="39" y="16"/>
                  </a:cubicBezTo>
                  <a:cubicBezTo>
                    <a:pt x="40" y="17"/>
                    <a:pt x="40" y="17"/>
                    <a:pt x="40" y="17"/>
                  </a:cubicBezTo>
                  <a:cubicBezTo>
                    <a:pt x="31" y="27"/>
                    <a:pt x="31" y="27"/>
                    <a:pt x="31" y="27"/>
                  </a:cubicBezTo>
                  <a:cubicBezTo>
                    <a:pt x="27" y="29"/>
                    <a:pt x="27" y="29"/>
                    <a:pt x="27" y="29"/>
                  </a:cubicBezTo>
                  <a:cubicBezTo>
                    <a:pt x="15" y="35"/>
                    <a:pt x="15" y="35"/>
                    <a:pt x="15" y="35"/>
                  </a:cubicBezTo>
                  <a:cubicBezTo>
                    <a:pt x="14" y="43"/>
                    <a:pt x="14" y="43"/>
                    <a:pt x="14" y="43"/>
                  </a:cubicBezTo>
                  <a:cubicBezTo>
                    <a:pt x="15" y="54"/>
                    <a:pt x="12" y="63"/>
                    <a:pt x="7" y="66"/>
                  </a:cubicBezTo>
                  <a:cubicBezTo>
                    <a:pt x="2" y="79"/>
                    <a:pt x="2" y="79"/>
                    <a:pt x="2" y="79"/>
                  </a:cubicBezTo>
                  <a:cubicBezTo>
                    <a:pt x="1" y="82"/>
                    <a:pt x="0" y="90"/>
                    <a:pt x="1" y="102"/>
                  </a:cubicBezTo>
                  <a:cubicBezTo>
                    <a:pt x="8" y="133"/>
                    <a:pt x="8" y="133"/>
                    <a:pt x="8" y="133"/>
                  </a:cubicBezTo>
                  <a:cubicBezTo>
                    <a:pt x="10" y="138"/>
                    <a:pt x="15" y="143"/>
                    <a:pt x="26" y="147"/>
                  </a:cubicBezTo>
                  <a:cubicBezTo>
                    <a:pt x="50" y="154"/>
                    <a:pt x="50" y="154"/>
                    <a:pt x="50" y="154"/>
                  </a:cubicBezTo>
                  <a:cubicBezTo>
                    <a:pt x="56" y="154"/>
                    <a:pt x="65" y="150"/>
                    <a:pt x="74" y="144"/>
                  </a:cubicBezTo>
                  <a:cubicBezTo>
                    <a:pt x="68" y="132"/>
                    <a:pt x="68" y="132"/>
                    <a:pt x="68" y="132"/>
                  </a:cubicBezTo>
                  <a:cubicBezTo>
                    <a:pt x="68" y="130"/>
                    <a:pt x="68" y="130"/>
                    <a:pt x="68" y="130"/>
                  </a:cubicBezTo>
                  <a:cubicBezTo>
                    <a:pt x="68" y="129"/>
                    <a:pt x="68" y="129"/>
                    <a:pt x="68" y="129"/>
                  </a:cubicBezTo>
                  <a:cubicBezTo>
                    <a:pt x="70" y="120"/>
                    <a:pt x="70" y="120"/>
                    <a:pt x="70" y="120"/>
                  </a:cubicBezTo>
                  <a:cubicBezTo>
                    <a:pt x="70" y="119"/>
                    <a:pt x="70" y="119"/>
                    <a:pt x="70" y="119"/>
                  </a:cubicBezTo>
                  <a:cubicBezTo>
                    <a:pt x="82" y="98"/>
                    <a:pt x="82" y="98"/>
                    <a:pt x="82" y="98"/>
                  </a:cubicBezTo>
                  <a:cubicBezTo>
                    <a:pt x="102" y="98"/>
                    <a:pt x="102" y="98"/>
                    <a:pt x="102" y="98"/>
                  </a:cubicBezTo>
                  <a:cubicBezTo>
                    <a:pt x="107" y="97"/>
                    <a:pt x="107" y="97"/>
                    <a:pt x="107" y="97"/>
                  </a:cubicBezTo>
                  <a:cubicBezTo>
                    <a:pt x="105" y="90"/>
                    <a:pt x="98" y="79"/>
                    <a:pt x="87" y="64"/>
                  </a:cubicBezTo>
                  <a:cubicBezTo>
                    <a:pt x="79" y="53"/>
                    <a:pt x="79" y="53"/>
                    <a:pt x="79" y="53"/>
                  </a:cubicBezTo>
                  <a:cubicBezTo>
                    <a:pt x="75" y="45"/>
                    <a:pt x="71" y="35"/>
                    <a:pt x="70" y="23"/>
                  </a:cubicBezTo>
                  <a:cubicBezTo>
                    <a:pt x="68" y="13"/>
                    <a:pt x="65" y="7"/>
                    <a:pt x="6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0305" tIns="45153" rIns="90305" bIns="45153" numCol="1" anchor="t" anchorCtr="0" compatLnSpc="1"/>
            <a:lstStyle/>
            <a:p>
              <a:endParaRPr lang="zh-HK" altLang="en-US" sz="1875"/>
            </a:p>
          </p:txBody>
        </p:sp>
        <p:sp>
          <p:nvSpPr>
            <p:cNvPr id="58" name="Freeform 26"/>
            <p:cNvSpPr/>
            <p:nvPr/>
          </p:nvSpPr>
          <p:spPr bwMode="auto">
            <a:xfrm>
              <a:off x="5907037" y="3071072"/>
              <a:ext cx="141812" cy="153453"/>
            </a:xfrm>
            <a:custGeom>
              <a:avLst/>
              <a:gdLst>
                <a:gd name="T0" fmla="*/ 71 w 141"/>
                <a:gd name="T1" fmla="*/ 31 h 152"/>
                <a:gd name="T2" fmla="*/ 68 w 141"/>
                <a:gd name="T3" fmla="*/ 35 h 152"/>
                <a:gd name="T4" fmla="*/ 65 w 141"/>
                <a:gd name="T5" fmla="*/ 34 h 152"/>
                <a:gd name="T6" fmla="*/ 52 w 141"/>
                <a:gd name="T7" fmla="*/ 31 h 152"/>
                <a:gd name="T8" fmla="*/ 50 w 141"/>
                <a:gd name="T9" fmla="*/ 38 h 152"/>
                <a:gd name="T10" fmla="*/ 50 w 141"/>
                <a:gd name="T11" fmla="*/ 41 h 152"/>
                <a:gd name="T12" fmla="*/ 47 w 141"/>
                <a:gd name="T13" fmla="*/ 41 h 152"/>
                <a:gd name="T14" fmla="*/ 25 w 141"/>
                <a:gd name="T15" fmla="*/ 49 h 152"/>
                <a:gd name="T16" fmla="*/ 24 w 141"/>
                <a:gd name="T17" fmla="*/ 53 h 152"/>
                <a:gd name="T18" fmla="*/ 31 w 141"/>
                <a:gd name="T19" fmla="*/ 75 h 152"/>
                <a:gd name="T20" fmla="*/ 34 w 141"/>
                <a:gd name="T21" fmla="*/ 77 h 152"/>
                <a:gd name="T22" fmla="*/ 31 w 141"/>
                <a:gd name="T23" fmla="*/ 80 h 152"/>
                <a:gd name="T24" fmla="*/ 5 w 141"/>
                <a:gd name="T25" fmla="*/ 109 h 152"/>
                <a:gd name="T26" fmla="*/ 0 w 141"/>
                <a:gd name="T27" fmla="*/ 118 h 152"/>
                <a:gd name="T28" fmla="*/ 7 w 141"/>
                <a:gd name="T29" fmla="*/ 128 h 152"/>
                <a:gd name="T30" fmla="*/ 19 w 141"/>
                <a:gd name="T31" fmla="*/ 132 h 152"/>
                <a:gd name="T32" fmla="*/ 28 w 141"/>
                <a:gd name="T33" fmla="*/ 133 h 152"/>
                <a:gd name="T34" fmla="*/ 53 w 141"/>
                <a:gd name="T35" fmla="*/ 139 h 152"/>
                <a:gd name="T36" fmla="*/ 63 w 141"/>
                <a:gd name="T37" fmla="*/ 147 h 152"/>
                <a:gd name="T38" fmla="*/ 82 w 141"/>
                <a:gd name="T39" fmla="*/ 152 h 152"/>
                <a:gd name="T40" fmla="*/ 96 w 141"/>
                <a:gd name="T41" fmla="*/ 140 h 152"/>
                <a:gd name="T42" fmla="*/ 104 w 141"/>
                <a:gd name="T43" fmla="*/ 131 h 152"/>
                <a:gd name="T44" fmla="*/ 111 w 141"/>
                <a:gd name="T45" fmla="*/ 111 h 152"/>
                <a:gd name="T46" fmla="*/ 105 w 141"/>
                <a:gd name="T47" fmla="*/ 87 h 152"/>
                <a:gd name="T48" fmla="*/ 114 w 141"/>
                <a:gd name="T49" fmla="*/ 90 h 152"/>
                <a:gd name="T50" fmla="*/ 128 w 141"/>
                <a:gd name="T51" fmla="*/ 91 h 152"/>
                <a:gd name="T52" fmla="*/ 134 w 141"/>
                <a:gd name="T53" fmla="*/ 86 h 152"/>
                <a:gd name="T54" fmla="*/ 136 w 141"/>
                <a:gd name="T55" fmla="*/ 81 h 152"/>
                <a:gd name="T56" fmla="*/ 125 w 141"/>
                <a:gd name="T57" fmla="*/ 50 h 152"/>
                <a:gd name="T58" fmla="*/ 129 w 141"/>
                <a:gd name="T59" fmla="*/ 40 h 152"/>
                <a:gd name="T60" fmla="*/ 140 w 141"/>
                <a:gd name="T61" fmla="*/ 30 h 152"/>
                <a:gd name="T62" fmla="*/ 141 w 141"/>
                <a:gd name="T63" fmla="*/ 30 h 152"/>
                <a:gd name="T64" fmla="*/ 139 w 141"/>
                <a:gd name="T65" fmla="*/ 23 h 152"/>
                <a:gd name="T66" fmla="*/ 114 w 141"/>
                <a:gd name="T67" fmla="*/ 24 h 152"/>
                <a:gd name="T68" fmla="*/ 114 w 141"/>
                <a:gd name="T69" fmla="*/ 23 h 152"/>
                <a:gd name="T70" fmla="*/ 91 w 141"/>
                <a:gd name="T71" fmla="*/ 7 h 152"/>
                <a:gd name="T72" fmla="*/ 63 w 141"/>
                <a:gd name="T73" fmla="*/ 2 h 152"/>
                <a:gd name="T74" fmla="*/ 60 w 141"/>
                <a:gd name="T75" fmla="*/ 4 h 152"/>
                <a:gd name="T76" fmla="*/ 66 w 141"/>
                <a:gd name="T77" fmla="*/ 15 h 152"/>
                <a:gd name="T78" fmla="*/ 71 w 141"/>
                <a:gd name="T79" fmla="*/ 3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41" h="152">
                  <a:moveTo>
                    <a:pt x="71" y="31"/>
                  </a:moveTo>
                  <a:cubicBezTo>
                    <a:pt x="68" y="35"/>
                    <a:pt x="68" y="35"/>
                    <a:pt x="68" y="35"/>
                  </a:cubicBezTo>
                  <a:cubicBezTo>
                    <a:pt x="65" y="34"/>
                    <a:pt x="65" y="34"/>
                    <a:pt x="65" y="34"/>
                  </a:cubicBezTo>
                  <a:cubicBezTo>
                    <a:pt x="52" y="31"/>
                    <a:pt x="52" y="31"/>
                    <a:pt x="52" y="31"/>
                  </a:cubicBezTo>
                  <a:cubicBezTo>
                    <a:pt x="50" y="38"/>
                    <a:pt x="50" y="38"/>
                    <a:pt x="50" y="38"/>
                  </a:cubicBezTo>
                  <a:cubicBezTo>
                    <a:pt x="50" y="41"/>
                    <a:pt x="50" y="41"/>
                    <a:pt x="50" y="41"/>
                  </a:cubicBezTo>
                  <a:cubicBezTo>
                    <a:pt x="47" y="41"/>
                    <a:pt x="47" y="41"/>
                    <a:pt x="47" y="41"/>
                  </a:cubicBezTo>
                  <a:cubicBezTo>
                    <a:pt x="25" y="49"/>
                    <a:pt x="25" y="49"/>
                    <a:pt x="25" y="49"/>
                  </a:cubicBezTo>
                  <a:cubicBezTo>
                    <a:pt x="24" y="53"/>
                    <a:pt x="24" y="53"/>
                    <a:pt x="24" y="53"/>
                  </a:cubicBezTo>
                  <a:cubicBezTo>
                    <a:pt x="21" y="60"/>
                    <a:pt x="24" y="66"/>
                    <a:pt x="31" y="75"/>
                  </a:cubicBezTo>
                  <a:cubicBezTo>
                    <a:pt x="34" y="77"/>
                    <a:pt x="34" y="77"/>
                    <a:pt x="34" y="77"/>
                  </a:cubicBezTo>
                  <a:cubicBezTo>
                    <a:pt x="31" y="80"/>
                    <a:pt x="31" y="80"/>
                    <a:pt x="31" y="80"/>
                  </a:cubicBezTo>
                  <a:cubicBezTo>
                    <a:pt x="25" y="91"/>
                    <a:pt x="16" y="101"/>
                    <a:pt x="5" y="109"/>
                  </a:cubicBezTo>
                  <a:cubicBezTo>
                    <a:pt x="1" y="112"/>
                    <a:pt x="0" y="115"/>
                    <a:pt x="0" y="118"/>
                  </a:cubicBezTo>
                  <a:cubicBezTo>
                    <a:pt x="7" y="128"/>
                    <a:pt x="7" y="128"/>
                    <a:pt x="7" y="128"/>
                  </a:cubicBezTo>
                  <a:cubicBezTo>
                    <a:pt x="19" y="132"/>
                    <a:pt x="19" y="132"/>
                    <a:pt x="19" y="132"/>
                  </a:cubicBezTo>
                  <a:cubicBezTo>
                    <a:pt x="28" y="133"/>
                    <a:pt x="28" y="133"/>
                    <a:pt x="28" y="133"/>
                  </a:cubicBezTo>
                  <a:cubicBezTo>
                    <a:pt x="41" y="133"/>
                    <a:pt x="49" y="134"/>
                    <a:pt x="53" y="139"/>
                  </a:cubicBezTo>
                  <a:cubicBezTo>
                    <a:pt x="63" y="147"/>
                    <a:pt x="63" y="147"/>
                    <a:pt x="63" y="147"/>
                  </a:cubicBezTo>
                  <a:cubicBezTo>
                    <a:pt x="71" y="150"/>
                    <a:pt x="77" y="152"/>
                    <a:pt x="82" y="152"/>
                  </a:cubicBezTo>
                  <a:cubicBezTo>
                    <a:pt x="86" y="152"/>
                    <a:pt x="92" y="149"/>
                    <a:pt x="96" y="140"/>
                  </a:cubicBezTo>
                  <a:cubicBezTo>
                    <a:pt x="104" y="131"/>
                    <a:pt x="104" y="131"/>
                    <a:pt x="104" y="131"/>
                  </a:cubicBezTo>
                  <a:cubicBezTo>
                    <a:pt x="111" y="111"/>
                    <a:pt x="111" y="111"/>
                    <a:pt x="111" y="111"/>
                  </a:cubicBezTo>
                  <a:cubicBezTo>
                    <a:pt x="105" y="87"/>
                    <a:pt x="105" y="87"/>
                    <a:pt x="105" y="87"/>
                  </a:cubicBezTo>
                  <a:cubicBezTo>
                    <a:pt x="114" y="90"/>
                    <a:pt x="114" y="90"/>
                    <a:pt x="114" y="90"/>
                  </a:cubicBezTo>
                  <a:cubicBezTo>
                    <a:pt x="128" y="91"/>
                    <a:pt x="128" y="91"/>
                    <a:pt x="128" y="91"/>
                  </a:cubicBezTo>
                  <a:cubicBezTo>
                    <a:pt x="134" y="86"/>
                    <a:pt x="134" y="86"/>
                    <a:pt x="134" y="86"/>
                  </a:cubicBezTo>
                  <a:cubicBezTo>
                    <a:pt x="136" y="81"/>
                    <a:pt x="136" y="81"/>
                    <a:pt x="136" y="81"/>
                  </a:cubicBezTo>
                  <a:cubicBezTo>
                    <a:pt x="125" y="50"/>
                    <a:pt x="125" y="50"/>
                    <a:pt x="125" y="50"/>
                  </a:cubicBezTo>
                  <a:cubicBezTo>
                    <a:pt x="129" y="40"/>
                    <a:pt x="129" y="40"/>
                    <a:pt x="129" y="40"/>
                  </a:cubicBezTo>
                  <a:cubicBezTo>
                    <a:pt x="132" y="34"/>
                    <a:pt x="136" y="31"/>
                    <a:pt x="140" y="30"/>
                  </a:cubicBezTo>
                  <a:cubicBezTo>
                    <a:pt x="141" y="30"/>
                    <a:pt x="141" y="30"/>
                    <a:pt x="141" y="30"/>
                  </a:cubicBezTo>
                  <a:cubicBezTo>
                    <a:pt x="139" y="23"/>
                    <a:pt x="139" y="23"/>
                    <a:pt x="139" y="23"/>
                  </a:cubicBezTo>
                  <a:cubicBezTo>
                    <a:pt x="114" y="24"/>
                    <a:pt x="114" y="24"/>
                    <a:pt x="114" y="24"/>
                  </a:cubicBezTo>
                  <a:cubicBezTo>
                    <a:pt x="114" y="23"/>
                    <a:pt x="114" y="23"/>
                    <a:pt x="114" y="23"/>
                  </a:cubicBezTo>
                  <a:cubicBezTo>
                    <a:pt x="91" y="7"/>
                    <a:pt x="91" y="7"/>
                    <a:pt x="91" y="7"/>
                  </a:cubicBezTo>
                  <a:cubicBezTo>
                    <a:pt x="81" y="1"/>
                    <a:pt x="72" y="0"/>
                    <a:pt x="63" y="2"/>
                  </a:cubicBezTo>
                  <a:cubicBezTo>
                    <a:pt x="60" y="4"/>
                    <a:pt x="60" y="4"/>
                    <a:pt x="60" y="4"/>
                  </a:cubicBezTo>
                  <a:cubicBezTo>
                    <a:pt x="58" y="8"/>
                    <a:pt x="60" y="13"/>
                    <a:pt x="66" y="15"/>
                  </a:cubicBezTo>
                  <a:cubicBezTo>
                    <a:pt x="72" y="19"/>
                    <a:pt x="74" y="24"/>
                    <a:pt x="71" y="3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0305" tIns="45153" rIns="90305" bIns="45153" numCol="1" anchor="t" anchorCtr="0" compatLnSpc="1"/>
            <a:lstStyle/>
            <a:p>
              <a:endParaRPr lang="zh-HK" altLang="en-US" sz="1875"/>
            </a:p>
          </p:txBody>
        </p:sp>
        <p:sp>
          <p:nvSpPr>
            <p:cNvPr id="59" name="Freeform 27"/>
            <p:cNvSpPr/>
            <p:nvPr/>
          </p:nvSpPr>
          <p:spPr bwMode="auto">
            <a:xfrm>
              <a:off x="6145154" y="2770516"/>
              <a:ext cx="498458" cy="476233"/>
            </a:xfrm>
            <a:custGeom>
              <a:avLst/>
              <a:gdLst>
                <a:gd name="T0" fmla="*/ 213 w 496"/>
                <a:gd name="T1" fmla="*/ 99 h 473"/>
                <a:gd name="T2" fmla="*/ 187 w 496"/>
                <a:gd name="T3" fmla="*/ 106 h 473"/>
                <a:gd name="T4" fmla="*/ 155 w 496"/>
                <a:gd name="T5" fmla="*/ 122 h 473"/>
                <a:gd name="T6" fmla="*/ 122 w 496"/>
                <a:gd name="T7" fmla="*/ 150 h 473"/>
                <a:gd name="T8" fmla="*/ 120 w 496"/>
                <a:gd name="T9" fmla="*/ 153 h 473"/>
                <a:gd name="T10" fmla="*/ 92 w 496"/>
                <a:gd name="T11" fmla="*/ 185 h 473"/>
                <a:gd name="T12" fmla="*/ 56 w 496"/>
                <a:gd name="T13" fmla="*/ 184 h 473"/>
                <a:gd name="T14" fmla="*/ 41 w 496"/>
                <a:gd name="T15" fmla="*/ 168 h 473"/>
                <a:gd name="T16" fmla="*/ 46 w 496"/>
                <a:gd name="T17" fmla="*/ 229 h 473"/>
                <a:gd name="T18" fmla="*/ 8 w 496"/>
                <a:gd name="T19" fmla="*/ 290 h 473"/>
                <a:gd name="T20" fmla="*/ 0 w 496"/>
                <a:gd name="T21" fmla="*/ 300 h 473"/>
                <a:gd name="T22" fmla="*/ 44 w 496"/>
                <a:gd name="T23" fmla="*/ 316 h 473"/>
                <a:gd name="T24" fmla="*/ 46 w 496"/>
                <a:gd name="T25" fmla="*/ 317 h 473"/>
                <a:gd name="T26" fmla="*/ 61 w 496"/>
                <a:gd name="T27" fmla="*/ 327 h 473"/>
                <a:gd name="T28" fmla="*/ 64 w 496"/>
                <a:gd name="T29" fmla="*/ 328 h 473"/>
                <a:gd name="T30" fmla="*/ 105 w 496"/>
                <a:gd name="T31" fmla="*/ 360 h 473"/>
                <a:gd name="T32" fmla="*/ 149 w 496"/>
                <a:gd name="T33" fmla="*/ 297 h 473"/>
                <a:gd name="T34" fmla="*/ 162 w 496"/>
                <a:gd name="T35" fmla="*/ 280 h 473"/>
                <a:gd name="T36" fmla="*/ 197 w 496"/>
                <a:gd name="T37" fmla="*/ 268 h 473"/>
                <a:gd name="T38" fmla="*/ 230 w 496"/>
                <a:gd name="T39" fmla="*/ 263 h 473"/>
                <a:gd name="T40" fmla="*/ 248 w 496"/>
                <a:gd name="T41" fmla="*/ 293 h 473"/>
                <a:gd name="T42" fmla="*/ 251 w 496"/>
                <a:gd name="T43" fmla="*/ 315 h 473"/>
                <a:gd name="T44" fmla="*/ 245 w 496"/>
                <a:gd name="T45" fmla="*/ 356 h 473"/>
                <a:gd name="T46" fmla="*/ 244 w 496"/>
                <a:gd name="T47" fmla="*/ 358 h 473"/>
                <a:gd name="T48" fmla="*/ 225 w 496"/>
                <a:gd name="T49" fmla="*/ 412 h 473"/>
                <a:gd name="T50" fmla="*/ 243 w 496"/>
                <a:gd name="T51" fmla="*/ 401 h 473"/>
                <a:gd name="T52" fmla="*/ 257 w 496"/>
                <a:gd name="T53" fmla="*/ 406 h 473"/>
                <a:gd name="T54" fmla="*/ 256 w 496"/>
                <a:gd name="T55" fmla="*/ 424 h 473"/>
                <a:gd name="T56" fmla="*/ 243 w 496"/>
                <a:gd name="T57" fmla="*/ 442 h 473"/>
                <a:gd name="T58" fmla="*/ 236 w 496"/>
                <a:gd name="T59" fmla="*/ 455 h 473"/>
                <a:gd name="T60" fmla="*/ 224 w 496"/>
                <a:gd name="T61" fmla="*/ 457 h 473"/>
                <a:gd name="T62" fmla="*/ 210 w 496"/>
                <a:gd name="T63" fmla="*/ 473 h 473"/>
                <a:gd name="T64" fmla="*/ 263 w 496"/>
                <a:gd name="T65" fmla="*/ 433 h 473"/>
                <a:gd name="T66" fmla="*/ 343 w 496"/>
                <a:gd name="T67" fmla="*/ 353 h 473"/>
                <a:gd name="T68" fmla="*/ 361 w 496"/>
                <a:gd name="T69" fmla="*/ 344 h 473"/>
                <a:gd name="T70" fmla="*/ 403 w 496"/>
                <a:gd name="T71" fmla="*/ 335 h 473"/>
                <a:gd name="T72" fmla="*/ 431 w 496"/>
                <a:gd name="T73" fmla="*/ 277 h 473"/>
                <a:gd name="T74" fmla="*/ 496 w 496"/>
                <a:gd name="T75" fmla="*/ 206 h 473"/>
                <a:gd name="T76" fmla="*/ 480 w 496"/>
                <a:gd name="T77" fmla="*/ 161 h 473"/>
                <a:gd name="T78" fmla="*/ 457 w 496"/>
                <a:gd name="T79" fmla="*/ 153 h 473"/>
                <a:gd name="T80" fmla="*/ 453 w 496"/>
                <a:gd name="T81" fmla="*/ 145 h 473"/>
                <a:gd name="T82" fmla="*/ 419 w 496"/>
                <a:gd name="T83" fmla="*/ 59 h 473"/>
                <a:gd name="T84" fmla="*/ 407 w 496"/>
                <a:gd name="T85" fmla="*/ 16 h 473"/>
                <a:gd name="T86" fmla="*/ 389 w 496"/>
                <a:gd name="T87" fmla="*/ 33 h 473"/>
                <a:gd name="T88" fmla="*/ 354 w 496"/>
                <a:gd name="T89" fmla="*/ 15 h 473"/>
                <a:gd name="T90" fmla="*/ 329 w 496"/>
                <a:gd name="T91" fmla="*/ 16 h 473"/>
                <a:gd name="T92" fmla="*/ 303 w 496"/>
                <a:gd name="T93" fmla="*/ 5 h 473"/>
                <a:gd name="T94" fmla="*/ 301 w 496"/>
                <a:gd name="T95" fmla="*/ 41 h 473"/>
                <a:gd name="T96" fmla="*/ 299 w 496"/>
                <a:gd name="T97" fmla="*/ 42 h 473"/>
                <a:gd name="T98" fmla="*/ 277 w 496"/>
                <a:gd name="T99" fmla="*/ 65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96" h="473">
                  <a:moveTo>
                    <a:pt x="227" y="62"/>
                  </a:moveTo>
                  <a:cubicBezTo>
                    <a:pt x="215" y="79"/>
                    <a:pt x="215" y="79"/>
                    <a:pt x="215" y="79"/>
                  </a:cubicBezTo>
                  <a:cubicBezTo>
                    <a:pt x="212" y="82"/>
                    <a:pt x="211" y="89"/>
                    <a:pt x="213" y="99"/>
                  </a:cubicBezTo>
                  <a:cubicBezTo>
                    <a:pt x="213" y="106"/>
                    <a:pt x="213" y="106"/>
                    <a:pt x="213" y="106"/>
                  </a:cubicBezTo>
                  <a:cubicBezTo>
                    <a:pt x="188" y="106"/>
                    <a:pt x="188" y="106"/>
                    <a:pt x="188" y="106"/>
                  </a:cubicBezTo>
                  <a:cubicBezTo>
                    <a:pt x="187" y="106"/>
                    <a:pt x="187" y="106"/>
                    <a:pt x="187" y="106"/>
                  </a:cubicBezTo>
                  <a:cubicBezTo>
                    <a:pt x="187" y="106"/>
                    <a:pt x="187" y="106"/>
                    <a:pt x="187" y="106"/>
                  </a:cubicBezTo>
                  <a:cubicBezTo>
                    <a:pt x="169" y="100"/>
                    <a:pt x="169" y="100"/>
                    <a:pt x="169" y="100"/>
                  </a:cubicBezTo>
                  <a:cubicBezTo>
                    <a:pt x="155" y="122"/>
                    <a:pt x="155" y="122"/>
                    <a:pt x="155" y="122"/>
                  </a:cubicBezTo>
                  <a:cubicBezTo>
                    <a:pt x="153" y="124"/>
                    <a:pt x="153" y="124"/>
                    <a:pt x="153" y="124"/>
                  </a:cubicBezTo>
                  <a:cubicBezTo>
                    <a:pt x="136" y="134"/>
                    <a:pt x="136" y="134"/>
                    <a:pt x="136" y="134"/>
                  </a:cubicBezTo>
                  <a:cubicBezTo>
                    <a:pt x="122" y="150"/>
                    <a:pt x="122" y="150"/>
                    <a:pt x="122" y="150"/>
                  </a:cubicBezTo>
                  <a:cubicBezTo>
                    <a:pt x="122" y="150"/>
                    <a:pt x="122" y="150"/>
                    <a:pt x="122" y="150"/>
                  </a:cubicBezTo>
                  <a:cubicBezTo>
                    <a:pt x="120" y="153"/>
                    <a:pt x="120" y="153"/>
                    <a:pt x="120" y="153"/>
                  </a:cubicBezTo>
                  <a:cubicBezTo>
                    <a:pt x="120" y="153"/>
                    <a:pt x="120" y="153"/>
                    <a:pt x="120" y="153"/>
                  </a:cubicBezTo>
                  <a:cubicBezTo>
                    <a:pt x="93" y="184"/>
                    <a:pt x="93" y="184"/>
                    <a:pt x="93" y="184"/>
                  </a:cubicBezTo>
                  <a:cubicBezTo>
                    <a:pt x="93" y="185"/>
                    <a:pt x="93" y="185"/>
                    <a:pt x="93" y="185"/>
                  </a:cubicBezTo>
                  <a:cubicBezTo>
                    <a:pt x="92" y="185"/>
                    <a:pt x="92" y="185"/>
                    <a:pt x="92" y="185"/>
                  </a:cubicBezTo>
                  <a:cubicBezTo>
                    <a:pt x="72" y="195"/>
                    <a:pt x="72" y="195"/>
                    <a:pt x="72" y="195"/>
                  </a:cubicBezTo>
                  <a:cubicBezTo>
                    <a:pt x="56" y="185"/>
                    <a:pt x="56" y="185"/>
                    <a:pt x="56" y="185"/>
                  </a:cubicBezTo>
                  <a:cubicBezTo>
                    <a:pt x="56" y="184"/>
                    <a:pt x="56" y="184"/>
                    <a:pt x="56" y="184"/>
                  </a:cubicBezTo>
                  <a:cubicBezTo>
                    <a:pt x="56" y="184"/>
                    <a:pt x="56" y="184"/>
                    <a:pt x="56" y="184"/>
                  </a:cubicBezTo>
                  <a:cubicBezTo>
                    <a:pt x="56" y="184"/>
                    <a:pt x="56" y="184"/>
                    <a:pt x="56" y="184"/>
                  </a:cubicBezTo>
                  <a:cubicBezTo>
                    <a:pt x="41" y="168"/>
                    <a:pt x="41" y="168"/>
                    <a:pt x="41" y="168"/>
                  </a:cubicBezTo>
                  <a:cubicBezTo>
                    <a:pt x="32" y="163"/>
                    <a:pt x="32" y="163"/>
                    <a:pt x="32" y="163"/>
                  </a:cubicBezTo>
                  <a:cubicBezTo>
                    <a:pt x="39" y="206"/>
                    <a:pt x="39" y="206"/>
                    <a:pt x="39" y="206"/>
                  </a:cubicBezTo>
                  <a:cubicBezTo>
                    <a:pt x="46" y="229"/>
                    <a:pt x="46" y="229"/>
                    <a:pt x="46" y="229"/>
                  </a:cubicBezTo>
                  <a:cubicBezTo>
                    <a:pt x="30" y="244"/>
                    <a:pt x="30" y="244"/>
                    <a:pt x="30" y="244"/>
                  </a:cubicBezTo>
                  <a:cubicBezTo>
                    <a:pt x="8" y="277"/>
                    <a:pt x="8" y="277"/>
                    <a:pt x="8" y="277"/>
                  </a:cubicBezTo>
                  <a:cubicBezTo>
                    <a:pt x="8" y="290"/>
                    <a:pt x="8" y="290"/>
                    <a:pt x="8" y="290"/>
                  </a:cubicBezTo>
                  <a:cubicBezTo>
                    <a:pt x="7" y="291"/>
                    <a:pt x="7" y="291"/>
                    <a:pt x="7" y="291"/>
                  </a:cubicBezTo>
                  <a:cubicBezTo>
                    <a:pt x="6" y="291"/>
                    <a:pt x="6" y="291"/>
                    <a:pt x="6" y="291"/>
                  </a:cubicBezTo>
                  <a:cubicBezTo>
                    <a:pt x="0" y="300"/>
                    <a:pt x="0" y="300"/>
                    <a:pt x="0" y="300"/>
                  </a:cubicBezTo>
                  <a:cubicBezTo>
                    <a:pt x="4" y="307"/>
                    <a:pt x="4" y="307"/>
                    <a:pt x="4" y="307"/>
                  </a:cubicBezTo>
                  <a:cubicBezTo>
                    <a:pt x="13" y="307"/>
                    <a:pt x="13" y="307"/>
                    <a:pt x="13" y="307"/>
                  </a:cubicBezTo>
                  <a:cubicBezTo>
                    <a:pt x="44" y="316"/>
                    <a:pt x="44" y="316"/>
                    <a:pt x="44" y="316"/>
                  </a:cubicBezTo>
                  <a:cubicBezTo>
                    <a:pt x="45" y="316"/>
                    <a:pt x="45" y="316"/>
                    <a:pt x="45" y="316"/>
                  </a:cubicBezTo>
                  <a:cubicBezTo>
                    <a:pt x="46" y="316"/>
                    <a:pt x="46" y="316"/>
                    <a:pt x="46" y="316"/>
                  </a:cubicBezTo>
                  <a:cubicBezTo>
                    <a:pt x="46" y="317"/>
                    <a:pt x="46" y="317"/>
                    <a:pt x="46" y="317"/>
                  </a:cubicBezTo>
                  <a:cubicBezTo>
                    <a:pt x="47" y="317"/>
                    <a:pt x="47" y="317"/>
                    <a:pt x="47" y="317"/>
                  </a:cubicBezTo>
                  <a:cubicBezTo>
                    <a:pt x="53" y="323"/>
                    <a:pt x="53" y="323"/>
                    <a:pt x="53" y="323"/>
                  </a:cubicBezTo>
                  <a:cubicBezTo>
                    <a:pt x="61" y="327"/>
                    <a:pt x="61" y="327"/>
                    <a:pt x="61" y="327"/>
                  </a:cubicBezTo>
                  <a:cubicBezTo>
                    <a:pt x="61" y="327"/>
                    <a:pt x="61" y="327"/>
                    <a:pt x="61" y="327"/>
                  </a:cubicBezTo>
                  <a:cubicBezTo>
                    <a:pt x="64" y="327"/>
                    <a:pt x="64" y="327"/>
                    <a:pt x="64" y="327"/>
                  </a:cubicBezTo>
                  <a:cubicBezTo>
                    <a:pt x="64" y="328"/>
                    <a:pt x="64" y="328"/>
                    <a:pt x="64" y="328"/>
                  </a:cubicBezTo>
                  <a:cubicBezTo>
                    <a:pt x="67" y="333"/>
                    <a:pt x="69" y="337"/>
                    <a:pt x="69" y="341"/>
                  </a:cubicBezTo>
                  <a:cubicBezTo>
                    <a:pt x="72" y="351"/>
                    <a:pt x="72" y="351"/>
                    <a:pt x="72" y="351"/>
                  </a:cubicBezTo>
                  <a:cubicBezTo>
                    <a:pt x="105" y="360"/>
                    <a:pt x="105" y="360"/>
                    <a:pt x="105" y="360"/>
                  </a:cubicBezTo>
                  <a:cubicBezTo>
                    <a:pt x="114" y="358"/>
                    <a:pt x="114" y="358"/>
                    <a:pt x="114" y="358"/>
                  </a:cubicBezTo>
                  <a:cubicBezTo>
                    <a:pt x="124" y="345"/>
                    <a:pt x="124" y="345"/>
                    <a:pt x="124" y="345"/>
                  </a:cubicBezTo>
                  <a:cubicBezTo>
                    <a:pt x="149" y="297"/>
                    <a:pt x="149" y="297"/>
                    <a:pt x="149" y="297"/>
                  </a:cubicBezTo>
                  <a:cubicBezTo>
                    <a:pt x="150" y="297"/>
                    <a:pt x="150" y="297"/>
                    <a:pt x="150" y="297"/>
                  </a:cubicBezTo>
                  <a:cubicBezTo>
                    <a:pt x="150" y="296"/>
                    <a:pt x="150" y="296"/>
                    <a:pt x="150" y="296"/>
                  </a:cubicBezTo>
                  <a:cubicBezTo>
                    <a:pt x="162" y="280"/>
                    <a:pt x="162" y="280"/>
                    <a:pt x="162" y="280"/>
                  </a:cubicBezTo>
                  <a:cubicBezTo>
                    <a:pt x="163" y="279"/>
                    <a:pt x="163" y="279"/>
                    <a:pt x="163" y="279"/>
                  </a:cubicBezTo>
                  <a:cubicBezTo>
                    <a:pt x="183" y="269"/>
                    <a:pt x="183" y="269"/>
                    <a:pt x="183" y="269"/>
                  </a:cubicBezTo>
                  <a:cubicBezTo>
                    <a:pt x="197" y="268"/>
                    <a:pt x="197" y="268"/>
                    <a:pt x="197" y="268"/>
                  </a:cubicBezTo>
                  <a:cubicBezTo>
                    <a:pt x="202" y="260"/>
                    <a:pt x="206" y="256"/>
                    <a:pt x="211" y="256"/>
                  </a:cubicBezTo>
                  <a:cubicBezTo>
                    <a:pt x="215" y="256"/>
                    <a:pt x="220" y="258"/>
                    <a:pt x="228" y="262"/>
                  </a:cubicBezTo>
                  <a:cubicBezTo>
                    <a:pt x="230" y="263"/>
                    <a:pt x="230" y="263"/>
                    <a:pt x="230" y="263"/>
                  </a:cubicBezTo>
                  <a:cubicBezTo>
                    <a:pt x="230" y="264"/>
                    <a:pt x="230" y="264"/>
                    <a:pt x="230" y="264"/>
                  </a:cubicBezTo>
                  <a:cubicBezTo>
                    <a:pt x="248" y="291"/>
                    <a:pt x="248" y="291"/>
                    <a:pt x="248" y="291"/>
                  </a:cubicBezTo>
                  <a:cubicBezTo>
                    <a:pt x="248" y="293"/>
                    <a:pt x="248" y="293"/>
                    <a:pt x="248" y="293"/>
                  </a:cubicBezTo>
                  <a:cubicBezTo>
                    <a:pt x="249" y="293"/>
                    <a:pt x="249" y="293"/>
                    <a:pt x="249" y="293"/>
                  </a:cubicBezTo>
                  <a:cubicBezTo>
                    <a:pt x="249" y="295"/>
                    <a:pt x="249" y="295"/>
                    <a:pt x="249" y="295"/>
                  </a:cubicBezTo>
                  <a:cubicBezTo>
                    <a:pt x="251" y="315"/>
                    <a:pt x="251" y="315"/>
                    <a:pt x="251" y="315"/>
                  </a:cubicBezTo>
                  <a:cubicBezTo>
                    <a:pt x="250" y="337"/>
                    <a:pt x="250" y="337"/>
                    <a:pt x="250" y="337"/>
                  </a:cubicBezTo>
                  <a:cubicBezTo>
                    <a:pt x="250" y="337"/>
                    <a:pt x="250" y="337"/>
                    <a:pt x="250" y="337"/>
                  </a:cubicBezTo>
                  <a:cubicBezTo>
                    <a:pt x="245" y="356"/>
                    <a:pt x="245" y="356"/>
                    <a:pt x="245" y="356"/>
                  </a:cubicBezTo>
                  <a:cubicBezTo>
                    <a:pt x="245" y="356"/>
                    <a:pt x="245" y="356"/>
                    <a:pt x="245" y="356"/>
                  </a:cubicBezTo>
                  <a:cubicBezTo>
                    <a:pt x="245" y="358"/>
                    <a:pt x="245" y="358"/>
                    <a:pt x="245" y="358"/>
                  </a:cubicBezTo>
                  <a:cubicBezTo>
                    <a:pt x="244" y="358"/>
                    <a:pt x="244" y="358"/>
                    <a:pt x="244" y="358"/>
                  </a:cubicBezTo>
                  <a:cubicBezTo>
                    <a:pt x="230" y="375"/>
                    <a:pt x="230" y="375"/>
                    <a:pt x="230" y="375"/>
                  </a:cubicBezTo>
                  <a:cubicBezTo>
                    <a:pt x="224" y="389"/>
                    <a:pt x="224" y="389"/>
                    <a:pt x="224" y="389"/>
                  </a:cubicBezTo>
                  <a:cubicBezTo>
                    <a:pt x="225" y="412"/>
                    <a:pt x="225" y="412"/>
                    <a:pt x="225" y="412"/>
                  </a:cubicBezTo>
                  <a:cubicBezTo>
                    <a:pt x="227" y="412"/>
                    <a:pt x="227" y="412"/>
                    <a:pt x="227" y="412"/>
                  </a:cubicBezTo>
                  <a:cubicBezTo>
                    <a:pt x="235" y="409"/>
                    <a:pt x="235" y="409"/>
                    <a:pt x="235" y="409"/>
                  </a:cubicBezTo>
                  <a:cubicBezTo>
                    <a:pt x="243" y="401"/>
                    <a:pt x="243" y="401"/>
                    <a:pt x="243" y="401"/>
                  </a:cubicBezTo>
                  <a:cubicBezTo>
                    <a:pt x="245" y="399"/>
                    <a:pt x="245" y="399"/>
                    <a:pt x="245" y="399"/>
                  </a:cubicBezTo>
                  <a:cubicBezTo>
                    <a:pt x="246" y="397"/>
                    <a:pt x="246" y="397"/>
                    <a:pt x="246" y="397"/>
                  </a:cubicBezTo>
                  <a:cubicBezTo>
                    <a:pt x="257" y="406"/>
                    <a:pt x="257" y="406"/>
                    <a:pt x="257" y="406"/>
                  </a:cubicBezTo>
                  <a:cubicBezTo>
                    <a:pt x="257" y="408"/>
                    <a:pt x="257" y="408"/>
                    <a:pt x="257" y="408"/>
                  </a:cubicBezTo>
                  <a:cubicBezTo>
                    <a:pt x="257" y="424"/>
                    <a:pt x="257" y="424"/>
                    <a:pt x="257" y="424"/>
                  </a:cubicBezTo>
                  <a:cubicBezTo>
                    <a:pt x="256" y="424"/>
                    <a:pt x="256" y="424"/>
                    <a:pt x="256" y="424"/>
                  </a:cubicBezTo>
                  <a:cubicBezTo>
                    <a:pt x="246" y="429"/>
                    <a:pt x="246" y="429"/>
                    <a:pt x="246" y="429"/>
                  </a:cubicBezTo>
                  <a:cubicBezTo>
                    <a:pt x="243" y="433"/>
                    <a:pt x="243" y="433"/>
                    <a:pt x="243" y="433"/>
                  </a:cubicBezTo>
                  <a:cubicBezTo>
                    <a:pt x="243" y="442"/>
                    <a:pt x="243" y="442"/>
                    <a:pt x="243" y="442"/>
                  </a:cubicBezTo>
                  <a:cubicBezTo>
                    <a:pt x="242" y="443"/>
                    <a:pt x="242" y="443"/>
                    <a:pt x="242" y="443"/>
                  </a:cubicBezTo>
                  <a:cubicBezTo>
                    <a:pt x="242" y="443"/>
                    <a:pt x="242" y="443"/>
                    <a:pt x="242" y="443"/>
                  </a:cubicBezTo>
                  <a:cubicBezTo>
                    <a:pt x="236" y="455"/>
                    <a:pt x="236" y="455"/>
                    <a:pt x="236" y="455"/>
                  </a:cubicBezTo>
                  <a:cubicBezTo>
                    <a:pt x="235" y="455"/>
                    <a:pt x="235" y="455"/>
                    <a:pt x="235" y="455"/>
                  </a:cubicBezTo>
                  <a:cubicBezTo>
                    <a:pt x="232" y="456"/>
                    <a:pt x="232" y="456"/>
                    <a:pt x="232" y="456"/>
                  </a:cubicBezTo>
                  <a:cubicBezTo>
                    <a:pt x="224" y="457"/>
                    <a:pt x="224" y="457"/>
                    <a:pt x="224" y="457"/>
                  </a:cubicBezTo>
                  <a:cubicBezTo>
                    <a:pt x="216" y="459"/>
                    <a:pt x="216" y="459"/>
                    <a:pt x="216" y="459"/>
                  </a:cubicBezTo>
                  <a:cubicBezTo>
                    <a:pt x="209" y="471"/>
                    <a:pt x="209" y="471"/>
                    <a:pt x="209" y="471"/>
                  </a:cubicBezTo>
                  <a:cubicBezTo>
                    <a:pt x="210" y="473"/>
                    <a:pt x="210" y="473"/>
                    <a:pt x="210" y="473"/>
                  </a:cubicBezTo>
                  <a:cubicBezTo>
                    <a:pt x="245" y="469"/>
                    <a:pt x="245" y="469"/>
                    <a:pt x="245" y="469"/>
                  </a:cubicBezTo>
                  <a:cubicBezTo>
                    <a:pt x="251" y="463"/>
                    <a:pt x="251" y="463"/>
                    <a:pt x="251" y="463"/>
                  </a:cubicBezTo>
                  <a:cubicBezTo>
                    <a:pt x="263" y="433"/>
                    <a:pt x="263" y="433"/>
                    <a:pt x="263" y="433"/>
                  </a:cubicBezTo>
                  <a:cubicBezTo>
                    <a:pt x="263" y="433"/>
                    <a:pt x="263" y="433"/>
                    <a:pt x="263" y="433"/>
                  </a:cubicBezTo>
                  <a:cubicBezTo>
                    <a:pt x="341" y="353"/>
                    <a:pt x="341" y="353"/>
                    <a:pt x="341" y="353"/>
                  </a:cubicBezTo>
                  <a:cubicBezTo>
                    <a:pt x="343" y="353"/>
                    <a:pt x="343" y="353"/>
                    <a:pt x="343" y="353"/>
                  </a:cubicBezTo>
                  <a:cubicBezTo>
                    <a:pt x="360" y="344"/>
                    <a:pt x="360" y="344"/>
                    <a:pt x="360" y="344"/>
                  </a:cubicBezTo>
                  <a:cubicBezTo>
                    <a:pt x="361" y="343"/>
                    <a:pt x="361" y="343"/>
                    <a:pt x="361" y="343"/>
                  </a:cubicBezTo>
                  <a:cubicBezTo>
                    <a:pt x="361" y="344"/>
                    <a:pt x="361" y="344"/>
                    <a:pt x="361" y="344"/>
                  </a:cubicBezTo>
                  <a:cubicBezTo>
                    <a:pt x="375" y="344"/>
                    <a:pt x="375" y="344"/>
                    <a:pt x="375" y="344"/>
                  </a:cubicBezTo>
                  <a:cubicBezTo>
                    <a:pt x="389" y="341"/>
                    <a:pt x="389" y="341"/>
                    <a:pt x="389" y="341"/>
                  </a:cubicBezTo>
                  <a:cubicBezTo>
                    <a:pt x="403" y="335"/>
                    <a:pt x="403" y="335"/>
                    <a:pt x="403" y="335"/>
                  </a:cubicBezTo>
                  <a:cubicBezTo>
                    <a:pt x="414" y="323"/>
                    <a:pt x="414" y="323"/>
                    <a:pt x="414" y="323"/>
                  </a:cubicBezTo>
                  <a:cubicBezTo>
                    <a:pt x="431" y="277"/>
                    <a:pt x="431" y="277"/>
                    <a:pt x="431" y="277"/>
                  </a:cubicBezTo>
                  <a:cubicBezTo>
                    <a:pt x="431" y="277"/>
                    <a:pt x="431" y="277"/>
                    <a:pt x="431" y="277"/>
                  </a:cubicBezTo>
                  <a:cubicBezTo>
                    <a:pt x="431" y="276"/>
                    <a:pt x="431" y="276"/>
                    <a:pt x="431" y="276"/>
                  </a:cubicBezTo>
                  <a:cubicBezTo>
                    <a:pt x="496" y="207"/>
                    <a:pt x="496" y="207"/>
                    <a:pt x="496" y="207"/>
                  </a:cubicBezTo>
                  <a:cubicBezTo>
                    <a:pt x="496" y="206"/>
                    <a:pt x="496" y="206"/>
                    <a:pt x="496" y="206"/>
                  </a:cubicBezTo>
                  <a:cubicBezTo>
                    <a:pt x="492" y="169"/>
                    <a:pt x="492" y="169"/>
                    <a:pt x="492" y="169"/>
                  </a:cubicBezTo>
                  <a:cubicBezTo>
                    <a:pt x="489" y="168"/>
                    <a:pt x="485" y="166"/>
                    <a:pt x="483" y="163"/>
                  </a:cubicBezTo>
                  <a:cubicBezTo>
                    <a:pt x="480" y="161"/>
                    <a:pt x="480" y="161"/>
                    <a:pt x="480" y="161"/>
                  </a:cubicBezTo>
                  <a:cubicBezTo>
                    <a:pt x="480" y="162"/>
                    <a:pt x="480" y="162"/>
                    <a:pt x="480" y="162"/>
                  </a:cubicBezTo>
                  <a:cubicBezTo>
                    <a:pt x="470" y="163"/>
                    <a:pt x="470" y="163"/>
                    <a:pt x="470" y="163"/>
                  </a:cubicBezTo>
                  <a:cubicBezTo>
                    <a:pt x="465" y="161"/>
                    <a:pt x="461" y="158"/>
                    <a:pt x="457" y="153"/>
                  </a:cubicBezTo>
                  <a:cubicBezTo>
                    <a:pt x="454" y="147"/>
                    <a:pt x="454" y="147"/>
                    <a:pt x="454" y="147"/>
                  </a:cubicBezTo>
                  <a:cubicBezTo>
                    <a:pt x="454" y="146"/>
                    <a:pt x="454" y="146"/>
                    <a:pt x="454" y="146"/>
                  </a:cubicBezTo>
                  <a:cubicBezTo>
                    <a:pt x="453" y="145"/>
                    <a:pt x="453" y="145"/>
                    <a:pt x="453" y="145"/>
                  </a:cubicBezTo>
                  <a:cubicBezTo>
                    <a:pt x="453" y="88"/>
                    <a:pt x="453" y="88"/>
                    <a:pt x="453" y="88"/>
                  </a:cubicBezTo>
                  <a:cubicBezTo>
                    <a:pt x="447" y="86"/>
                    <a:pt x="440" y="81"/>
                    <a:pt x="433" y="74"/>
                  </a:cubicBezTo>
                  <a:cubicBezTo>
                    <a:pt x="419" y="59"/>
                    <a:pt x="419" y="59"/>
                    <a:pt x="419" y="59"/>
                  </a:cubicBezTo>
                  <a:cubicBezTo>
                    <a:pt x="407" y="41"/>
                    <a:pt x="407" y="41"/>
                    <a:pt x="407" y="41"/>
                  </a:cubicBezTo>
                  <a:cubicBezTo>
                    <a:pt x="404" y="37"/>
                    <a:pt x="404" y="31"/>
                    <a:pt x="406" y="21"/>
                  </a:cubicBezTo>
                  <a:cubicBezTo>
                    <a:pt x="407" y="16"/>
                    <a:pt x="407" y="16"/>
                    <a:pt x="407" y="16"/>
                  </a:cubicBezTo>
                  <a:cubicBezTo>
                    <a:pt x="399" y="6"/>
                    <a:pt x="399" y="6"/>
                    <a:pt x="399" y="6"/>
                  </a:cubicBezTo>
                  <a:cubicBezTo>
                    <a:pt x="398" y="15"/>
                    <a:pt x="398" y="15"/>
                    <a:pt x="398" y="15"/>
                  </a:cubicBezTo>
                  <a:cubicBezTo>
                    <a:pt x="389" y="33"/>
                    <a:pt x="389" y="33"/>
                    <a:pt x="389" y="33"/>
                  </a:cubicBezTo>
                  <a:cubicBezTo>
                    <a:pt x="385" y="33"/>
                    <a:pt x="385" y="33"/>
                    <a:pt x="385" y="33"/>
                  </a:cubicBezTo>
                  <a:cubicBezTo>
                    <a:pt x="378" y="33"/>
                    <a:pt x="370" y="32"/>
                    <a:pt x="363" y="29"/>
                  </a:cubicBezTo>
                  <a:cubicBezTo>
                    <a:pt x="357" y="27"/>
                    <a:pt x="354" y="21"/>
                    <a:pt x="354" y="15"/>
                  </a:cubicBezTo>
                  <a:cubicBezTo>
                    <a:pt x="354" y="11"/>
                    <a:pt x="354" y="11"/>
                    <a:pt x="354" y="11"/>
                  </a:cubicBezTo>
                  <a:cubicBezTo>
                    <a:pt x="349" y="11"/>
                    <a:pt x="349" y="11"/>
                    <a:pt x="349" y="11"/>
                  </a:cubicBezTo>
                  <a:cubicBezTo>
                    <a:pt x="329" y="16"/>
                    <a:pt x="329" y="16"/>
                    <a:pt x="329" y="16"/>
                  </a:cubicBezTo>
                  <a:cubicBezTo>
                    <a:pt x="314" y="1"/>
                    <a:pt x="314" y="1"/>
                    <a:pt x="314" y="1"/>
                  </a:cubicBezTo>
                  <a:cubicBezTo>
                    <a:pt x="308" y="0"/>
                    <a:pt x="308" y="0"/>
                    <a:pt x="308" y="0"/>
                  </a:cubicBezTo>
                  <a:cubicBezTo>
                    <a:pt x="303" y="5"/>
                    <a:pt x="303" y="5"/>
                    <a:pt x="303" y="5"/>
                  </a:cubicBezTo>
                  <a:cubicBezTo>
                    <a:pt x="309" y="16"/>
                    <a:pt x="309" y="16"/>
                    <a:pt x="309" y="16"/>
                  </a:cubicBezTo>
                  <a:cubicBezTo>
                    <a:pt x="312" y="19"/>
                    <a:pt x="312" y="19"/>
                    <a:pt x="312" y="19"/>
                  </a:cubicBezTo>
                  <a:cubicBezTo>
                    <a:pt x="301" y="41"/>
                    <a:pt x="301" y="41"/>
                    <a:pt x="301" y="41"/>
                  </a:cubicBezTo>
                  <a:cubicBezTo>
                    <a:pt x="300" y="41"/>
                    <a:pt x="300" y="41"/>
                    <a:pt x="300" y="41"/>
                  </a:cubicBezTo>
                  <a:cubicBezTo>
                    <a:pt x="300" y="42"/>
                    <a:pt x="300" y="42"/>
                    <a:pt x="300" y="42"/>
                  </a:cubicBezTo>
                  <a:cubicBezTo>
                    <a:pt x="299" y="42"/>
                    <a:pt x="299" y="42"/>
                    <a:pt x="299" y="42"/>
                  </a:cubicBezTo>
                  <a:cubicBezTo>
                    <a:pt x="280" y="63"/>
                    <a:pt x="280" y="63"/>
                    <a:pt x="280" y="63"/>
                  </a:cubicBezTo>
                  <a:cubicBezTo>
                    <a:pt x="279" y="65"/>
                    <a:pt x="279" y="65"/>
                    <a:pt x="279" y="65"/>
                  </a:cubicBezTo>
                  <a:cubicBezTo>
                    <a:pt x="277" y="65"/>
                    <a:pt x="277" y="65"/>
                    <a:pt x="277" y="65"/>
                  </a:cubicBezTo>
                  <a:cubicBezTo>
                    <a:pt x="247" y="68"/>
                    <a:pt x="247" y="68"/>
                    <a:pt x="247" y="68"/>
                  </a:cubicBezTo>
                  <a:lnTo>
                    <a:pt x="227" y="6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0305" tIns="45153" rIns="90305" bIns="45153" numCol="1" anchor="t" anchorCtr="0" compatLnSpc="1"/>
            <a:lstStyle/>
            <a:p>
              <a:endParaRPr lang="zh-HK" altLang="en-US" sz="1875"/>
            </a:p>
          </p:txBody>
        </p:sp>
        <p:sp>
          <p:nvSpPr>
            <p:cNvPr id="60" name="Freeform 28"/>
            <p:cNvSpPr/>
            <p:nvPr/>
          </p:nvSpPr>
          <p:spPr bwMode="auto">
            <a:xfrm>
              <a:off x="6258392" y="2485835"/>
              <a:ext cx="711175" cy="484700"/>
            </a:xfrm>
            <a:custGeom>
              <a:avLst/>
              <a:gdLst>
                <a:gd name="T0" fmla="*/ 123 w 707"/>
                <a:gd name="T1" fmla="*/ 7 h 481"/>
                <a:gd name="T2" fmla="*/ 95 w 707"/>
                <a:gd name="T3" fmla="*/ 14 h 481"/>
                <a:gd name="T4" fmla="*/ 90 w 707"/>
                <a:gd name="T5" fmla="*/ 26 h 481"/>
                <a:gd name="T6" fmla="*/ 76 w 707"/>
                <a:gd name="T7" fmla="*/ 46 h 481"/>
                <a:gd name="T8" fmla="*/ 54 w 707"/>
                <a:gd name="T9" fmla="*/ 62 h 481"/>
                <a:gd name="T10" fmla="*/ 28 w 707"/>
                <a:gd name="T11" fmla="*/ 45 h 481"/>
                <a:gd name="T12" fmla="*/ 0 w 707"/>
                <a:gd name="T13" fmla="*/ 52 h 481"/>
                <a:gd name="T14" fmla="*/ 41 w 707"/>
                <a:gd name="T15" fmla="*/ 79 h 481"/>
                <a:gd name="T16" fmla="*/ 43 w 707"/>
                <a:gd name="T17" fmla="*/ 83 h 481"/>
                <a:gd name="T18" fmla="*/ 48 w 707"/>
                <a:gd name="T19" fmla="*/ 136 h 481"/>
                <a:gd name="T20" fmla="*/ 79 w 707"/>
                <a:gd name="T21" fmla="*/ 199 h 481"/>
                <a:gd name="T22" fmla="*/ 99 w 707"/>
                <a:gd name="T23" fmla="*/ 179 h 481"/>
                <a:gd name="T24" fmla="*/ 128 w 707"/>
                <a:gd name="T25" fmla="*/ 172 h 481"/>
                <a:gd name="T26" fmla="*/ 128 w 707"/>
                <a:gd name="T27" fmla="*/ 173 h 481"/>
                <a:gd name="T28" fmla="*/ 156 w 707"/>
                <a:gd name="T29" fmla="*/ 205 h 481"/>
                <a:gd name="T30" fmla="*/ 165 w 707"/>
                <a:gd name="T31" fmla="*/ 232 h 481"/>
                <a:gd name="T32" fmla="*/ 163 w 707"/>
                <a:gd name="T33" fmla="*/ 257 h 481"/>
                <a:gd name="T34" fmla="*/ 181 w 707"/>
                <a:gd name="T35" fmla="*/ 282 h 481"/>
                <a:gd name="T36" fmla="*/ 207 w 707"/>
                <a:gd name="T37" fmla="*/ 275 h 481"/>
                <a:gd name="T38" fmla="*/ 220 w 707"/>
                <a:gd name="T39" fmla="*/ 286 h 481"/>
                <a:gd name="T40" fmla="*/ 252 w 707"/>
                <a:gd name="T41" fmla="*/ 300 h 481"/>
                <a:gd name="T42" fmla="*/ 276 w 707"/>
                <a:gd name="T43" fmla="*/ 292 h 481"/>
                <a:gd name="T44" fmla="*/ 288 w 707"/>
                <a:gd name="T45" fmla="*/ 278 h 481"/>
                <a:gd name="T46" fmla="*/ 304 w 707"/>
                <a:gd name="T47" fmla="*/ 319 h 481"/>
                <a:gd name="T48" fmla="*/ 344 w 707"/>
                <a:gd name="T49" fmla="*/ 360 h 481"/>
                <a:gd name="T50" fmla="*/ 352 w 707"/>
                <a:gd name="T51" fmla="*/ 427 h 481"/>
                <a:gd name="T52" fmla="*/ 378 w 707"/>
                <a:gd name="T53" fmla="*/ 438 h 481"/>
                <a:gd name="T54" fmla="*/ 394 w 707"/>
                <a:gd name="T55" fmla="*/ 481 h 481"/>
                <a:gd name="T56" fmla="*/ 489 w 707"/>
                <a:gd name="T57" fmla="*/ 399 h 481"/>
                <a:gd name="T58" fmla="*/ 528 w 707"/>
                <a:gd name="T59" fmla="*/ 359 h 481"/>
                <a:gd name="T60" fmla="*/ 596 w 707"/>
                <a:gd name="T61" fmla="*/ 300 h 481"/>
                <a:gd name="T62" fmla="*/ 621 w 707"/>
                <a:gd name="T63" fmla="*/ 278 h 481"/>
                <a:gd name="T64" fmla="*/ 627 w 707"/>
                <a:gd name="T65" fmla="*/ 224 h 481"/>
                <a:gd name="T66" fmla="*/ 650 w 707"/>
                <a:gd name="T67" fmla="*/ 220 h 481"/>
                <a:gd name="T68" fmla="*/ 689 w 707"/>
                <a:gd name="T69" fmla="*/ 261 h 481"/>
                <a:gd name="T70" fmla="*/ 682 w 707"/>
                <a:gd name="T71" fmla="*/ 231 h 481"/>
                <a:gd name="T72" fmla="*/ 707 w 707"/>
                <a:gd name="T73" fmla="*/ 208 h 481"/>
                <a:gd name="T74" fmla="*/ 693 w 707"/>
                <a:gd name="T75" fmla="*/ 166 h 481"/>
                <a:gd name="T76" fmla="*/ 647 w 707"/>
                <a:gd name="T77" fmla="*/ 145 h 481"/>
                <a:gd name="T78" fmla="*/ 633 w 707"/>
                <a:gd name="T79" fmla="*/ 143 h 481"/>
                <a:gd name="T80" fmla="*/ 617 w 707"/>
                <a:gd name="T81" fmla="*/ 145 h 481"/>
                <a:gd name="T82" fmla="*/ 588 w 707"/>
                <a:gd name="T83" fmla="*/ 145 h 481"/>
                <a:gd name="T84" fmla="*/ 586 w 707"/>
                <a:gd name="T85" fmla="*/ 182 h 481"/>
                <a:gd name="T86" fmla="*/ 547 w 707"/>
                <a:gd name="T87" fmla="*/ 188 h 481"/>
                <a:gd name="T88" fmla="*/ 494 w 707"/>
                <a:gd name="T89" fmla="*/ 141 h 481"/>
                <a:gd name="T90" fmla="*/ 481 w 707"/>
                <a:gd name="T91" fmla="*/ 116 h 481"/>
                <a:gd name="T92" fmla="*/ 486 w 707"/>
                <a:gd name="T93" fmla="*/ 131 h 481"/>
                <a:gd name="T94" fmla="*/ 471 w 707"/>
                <a:gd name="T95" fmla="*/ 159 h 481"/>
                <a:gd name="T96" fmla="*/ 441 w 707"/>
                <a:gd name="T97" fmla="*/ 150 h 481"/>
                <a:gd name="T98" fmla="*/ 438 w 707"/>
                <a:gd name="T99" fmla="*/ 124 h 481"/>
                <a:gd name="T100" fmla="*/ 411 w 707"/>
                <a:gd name="T101" fmla="*/ 112 h 481"/>
                <a:gd name="T102" fmla="*/ 380 w 707"/>
                <a:gd name="T103" fmla="*/ 92 h 481"/>
                <a:gd name="T104" fmla="*/ 336 w 707"/>
                <a:gd name="T105" fmla="*/ 76 h 481"/>
                <a:gd name="T106" fmla="*/ 308 w 707"/>
                <a:gd name="T107" fmla="*/ 88 h 481"/>
                <a:gd name="T108" fmla="*/ 296 w 707"/>
                <a:gd name="T109" fmla="*/ 64 h 481"/>
                <a:gd name="T110" fmla="*/ 259 w 707"/>
                <a:gd name="T111" fmla="*/ 62 h 481"/>
                <a:gd name="T112" fmla="*/ 216 w 707"/>
                <a:gd name="T113" fmla="*/ 71 h 481"/>
                <a:gd name="T114" fmla="*/ 175 w 707"/>
                <a:gd name="T115" fmla="*/ 69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07" h="481">
                  <a:moveTo>
                    <a:pt x="137" y="22"/>
                  </a:moveTo>
                  <a:cubicBezTo>
                    <a:pt x="133" y="0"/>
                    <a:pt x="133" y="0"/>
                    <a:pt x="133" y="0"/>
                  </a:cubicBezTo>
                  <a:cubicBezTo>
                    <a:pt x="123" y="7"/>
                    <a:pt x="123" y="7"/>
                    <a:pt x="123" y="7"/>
                  </a:cubicBezTo>
                  <a:cubicBezTo>
                    <a:pt x="122" y="7"/>
                    <a:pt x="122" y="7"/>
                    <a:pt x="122" y="7"/>
                  </a:cubicBezTo>
                  <a:cubicBezTo>
                    <a:pt x="96" y="16"/>
                    <a:pt x="96" y="16"/>
                    <a:pt x="96" y="16"/>
                  </a:cubicBezTo>
                  <a:cubicBezTo>
                    <a:pt x="95" y="14"/>
                    <a:pt x="95" y="14"/>
                    <a:pt x="95" y="14"/>
                  </a:cubicBezTo>
                  <a:cubicBezTo>
                    <a:pt x="91" y="13"/>
                    <a:pt x="91" y="13"/>
                    <a:pt x="91" y="13"/>
                  </a:cubicBezTo>
                  <a:cubicBezTo>
                    <a:pt x="91" y="25"/>
                    <a:pt x="91" y="25"/>
                    <a:pt x="91" y="25"/>
                  </a:cubicBezTo>
                  <a:cubicBezTo>
                    <a:pt x="90" y="26"/>
                    <a:pt x="90" y="26"/>
                    <a:pt x="90" y="26"/>
                  </a:cubicBezTo>
                  <a:cubicBezTo>
                    <a:pt x="77" y="45"/>
                    <a:pt x="77" y="45"/>
                    <a:pt x="77" y="45"/>
                  </a:cubicBezTo>
                  <a:cubicBezTo>
                    <a:pt x="76" y="45"/>
                    <a:pt x="76" y="45"/>
                    <a:pt x="76" y="45"/>
                  </a:cubicBezTo>
                  <a:cubicBezTo>
                    <a:pt x="76" y="46"/>
                    <a:pt x="76" y="46"/>
                    <a:pt x="76" y="46"/>
                  </a:cubicBezTo>
                  <a:cubicBezTo>
                    <a:pt x="75" y="46"/>
                    <a:pt x="75" y="46"/>
                    <a:pt x="75" y="46"/>
                  </a:cubicBezTo>
                  <a:cubicBezTo>
                    <a:pt x="56" y="62"/>
                    <a:pt x="56" y="62"/>
                    <a:pt x="56" y="62"/>
                  </a:cubicBezTo>
                  <a:cubicBezTo>
                    <a:pt x="54" y="62"/>
                    <a:pt x="54" y="62"/>
                    <a:pt x="54" y="62"/>
                  </a:cubicBezTo>
                  <a:cubicBezTo>
                    <a:pt x="54" y="64"/>
                    <a:pt x="54" y="64"/>
                    <a:pt x="54" y="64"/>
                  </a:cubicBezTo>
                  <a:cubicBezTo>
                    <a:pt x="51" y="62"/>
                    <a:pt x="51" y="62"/>
                    <a:pt x="51" y="62"/>
                  </a:cubicBezTo>
                  <a:cubicBezTo>
                    <a:pt x="38" y="56"/>
                    <a:pt x="30" y="50"/>
                    <a:pt x="28" y="45"/>
                  </a:cubicBezTo>
                  <a:cubicBezTo>
                    <a:pt x="26" y="43"/>
                    <a:pt x="24" y="43"/>
                    <a:pt x="22" y="41"/>
                  </a:cubicBezTo>
                  <a:cubicBezTo>
                    <a:pt x="9" y="44"/>
                    <a:pt x="9" y="44"/>
                    <a:pt x="9" y="44"/>
                  </a:cubicBezTo>
                  <a:cubicBezTo>
                    <a:pt x="0" y="52"/>
                    <a:pt x="0" y="52"/>
                    <a:pt x="0" y="52"/>
                  </a:cubicBezTo>
                  <a:cubicBezTo>
                    <a:pt x="22" y="71"/>
                    <a:pt x="22" y="71"/>
                    <a:pt x="22" y="71"/>
                  </a:cubicBezTo>
                  <a:cubicBezTo>
                    <a:pt x="40" y="78"/>
                    <a:pt x="40" y="78"/>
                    <a:pt x="40" y="78"/>
                  </a:cubicBezTo>
                  <a:cubicBezTo>
                    <a:pt x="41" y="79"/>
                    <a:pt x="41" y="79"/>
                    <a:pt x="41" y="79"/>
                  </a:cubicBezTo>
                  <a:cubicBezTo>
                    <a:pt x="42" y="79"/>
                    <a:pt x="42" y="79"/>
                    <a:pt x="42" y="79"/>
                  </a:cubicBezTo>
                  <a:cubicBezTo>
                    <a:pt x="43" y="82"/>
                    <a:pt x="43" y="82"/>
                    <a:pt x="43" y="82"/>
                  </a:cubicBezTo>
                  <a:cubicBezTo>
                    <a:pt x="43" y="83"/>
                    <a:pt x="43" y="83"/>
                    <a:pt x="43" y="83"/>
                  </a:cubicBezTo>
                  <a:cubicBezTo>
                    <a:pt x="47" y="104"/>
                    <a:pt x="47" y="104"/>
                    <a:pt x="47" y="104"/>
                  </a:cubicBezTo>
                  <a:cubicBezTo>
                    <a:pt x="48" y="104"/>
                    <a:pt x="48" y="104"/>
                    <a:pt x="48" y="104"/>
                  </a:cubicBezTo>
                  <a:cubicBezTo>
                    <a:pt x="48" y="136"/>
                    <a:pt x="48" y="136"/>
                    <a:pt x="48" y="136"/>
                  </a:cubicBezTo>
                  <a:cubicBezTo>
                    <a:pt x="52" y="155"/>
                    <a:pt x="52" y="155"/>
                    <a:pt x="52" y="155"/>
                  </a:cubicBezTo>
                  <a:cubicBezTo>
                    <a:pt x="65" y="185"/>
                    <a:pt x="65" y="185"/>
                    <a:pt x="65" y="185"/>
                  </a:cubicBezTo>
                  <a:cubicBezTo>
                    <a:pt x="79" y="199"/>
                    <a:pt x="79" y="199"/>
                    <a:pt x="79" y="199"/>
                  </a:cubicBezTo>
                  <a:cubicBezTo>
                    <a:pt x="91" y="190"/>
                    <a:pt x="91" y="190"/>
                    <a:pt x="91" y="190"/>
                  </a:cubicBezTo>
                  <a:cubicBezTo>
                    <a:pt x="99" y="180"/>
                    <a:pt x="99" y="180"/>
                    <a:pt x="99" y="180"/>
                  </a:cubicBezTo>
                  <a:cubicBezTo>
                    <a:pt x="99" y="179"/>
                    <a:pt x="99" y="179"/>
                    <a:pt x="99" y="179"/>
                  </a:cubicBezTo>
                  <a:cubicBezTo>
                    <a:pt x="100" y="179"/>
                    <a:pt x="100" y="179"/>
                    <a:pt x="100" y="179"/>
                  </a:cubicBezTo>
                  <a:cubicBezTo>
                    <a:pt x="115" y="161"/>
                    <a:pt x="115" y="161"/>
                    <a:pt x="115" y="161"/>
                  </a:cubicBezTo>
                  <a:cubicBezTo>
                    <a:pt x="128" y="172"/>
                    <a:pt x="128" y="172"/>
                    <a:pt x="128" y="172"/>
                  </a:cubicBezTo>
                  <a:cubicBezTo>
                    <a:pt x="128" y="173"/>
                    <a:pt x="128" y="173"/>
                    <a:pt x="128" y="173"/>
                  </a:cubicBezTo>
                  <a:cubicBezTo>
                    <a:pt x="128" y="173"/>
                    <a:pt x="128" y="173"/>
                    <a:pt x="128" y="173"/>
                  </a:cubicBezTo>
                  <a:cubicBezTo>
                    <a:pt x="128" y="173"/>
                    <a:pt x="128" y="173"/>
                    <a:pt x="128" y="173"/>
                  </a:cubicBezTo>
                  <a:cubicBezTo>
                    <a:pt x="128" y="174"/>
                    <a:pt x="128" y="174"/>
                    <a:pt x="128" y="174"/>
                  </a:cubicBezTo>
                  <a:cubicBezTo>
                    <a:pt x="141" y="199"/>
                    <a:pt x="141" y="199"/>
                    <a:pt x="141" y="199"/>
                  </a:cubicBezTo>
                  <a:cubicBezTo>
                    <a:pt x="156" y="205"/>
                    <a:pt x="156" y="205"/>
                    <a:pt x="156" y="205"/>
                  </a:cubicBezTo>
                  <a:cubicBezTo>
                    <a:pt x="165" y="230"/>
                    <a:pt x="165" y="230"/>
                    <a:pt x="165" y="230"/>
                  </a:cubicBezTo>
                  <a:cubicBezTo>
                    <a:pt x="165" y="231"/>
                    <a:pt x="165" y="231"/>
                    <a:pt x="165" y="231"/>
                  </a:cubicBezTo>
                  <a:cubicBezTo>
                    <a:pt x="165" y="232"/>
                    <a:pt x="165" y="232"/>
                    <a:pt x="165" y="232"/>
                  </a:cubicBezTo>
                  <a:cubicBezTo>
                    <a:pt x="164" y="256"/>
                    <a:pt x="164" y="256"/>
                    <a:pt x="164" y="256"/>
                  </a:cubicBezTo>
                  <a:cubicBezTo>
                    <a:pt x="164" y="257"/>
                    <a:pt x="164" y="257"/>
                    <a:pt x="164" y="257"/>
                  </a:cubicBezTo>
                  <a:cubicBezTo>
                    <a:pt x="163" y="257"/>
                    <a:pt x="163" y="257"/>
                    <a:pt x="163" y="257"/>
                  </a:cubicBezTo>
                  <a:cubicBezTo>
                    <a:pt x="156" y="278"/>
                    <a:pt x="156" y="278"/>
                    <a:pt x="156" y="278"/>
                  </a:cubicBezTo>
                  <a:cubicBezTo>
                    <a:pt x="168" y="288"/>
                    <a:pt x="168" y="288"/>
                    <a:pt x="168" y="288"/>
                  </a:cubicBezTo>
                  <a:cubicBezTo>
                    <a:pt x="181" y="282"/>
                    <a:pt x="181" y="282"/>
                    <a:pt x="181" y="282"/>
                  </a:cubicBezTo>
                  <a:cubicBezTo>
                    <a:pt x="193" y="269"/>
                    <a:pt x="193" y="269"/>
                    <a:pt x="193" y="269"/>
                  </a:cubicBezTo>
                  <a:cubicBezTo>
                    <a:pt x="196" y="272"/>
                    <a:pt x="196" y="272"/>
                    <a:pt x="196" y="272"/>
                  </a:cubicBezTo>
                  <a:cubicBezTo>
                    <a:pt x="207" y="275"/>
                    <a:pt x="207" y="275"/>
                    <a:pt x="207" y="275"/>
                  </a:cubicBezTo>
                  <a:cubicBezTo>
                    <a:pt x="207" y="275"/>
                    <a:pt x="207" y="275"/>
                    <a:pt x="207" y="275"/>
                  </a:cubicBezTo>
                  <a:cubicBezTo>
                    <a:pt x="207" y="275"/>
                    <a:pt x="207" y="275"/>
                    <a:pt x="207" y="275"/>
                  </a:cubicBezTo>
                  <a:cubicBezTo>
                    <a:pt x="220" y="286"/>
                    <a:pt x="220" y="286"/>
                    <a:pt x="220" y="286"/>
                  </a:cubicBezTo>
                  <a:cubicBezTo>
                    <a:pt x="233" y="283"/>
                    <a:pt x="233" y="283"/>
                    <a:pt x="233" y="283"/>
                  </a:cubicBezTo>
                  <a:cubicBezTo>
                    <a:pt x="244" y="280"/>
                    <a:pt x="249" y="283"/>
                    <a:pt x="252" y="291"/>
                  </a:cubicBezTo>
                  <a:cubicBezTo>
                    <a:pt x="252" y="300"/>
                    <a:pt x="252" y="300"/>
                    <a:pt x="252" y="300"/>
                  </a:cubicBezTo>
                  <a:cubicBezTo>
                    <a:pt x="255" y="301"/>
                    <a:pt x="255" y="301"/>
                    <a:pt x="255" y="301"/>
                  </a:cubicBezTo>
                  <a:cubicBezTo>
                    <a:pt x="269" y="305"/>
                    <a:pt x="269" y="305"/>
                    <a:pt x="269" y="305"/>
                  </a:cubicBezTo>
                  <a:cubicBezTo>
                    <a:pt x="276" y="292"/>
                    <a:pt x="276" y="292"/>
                    <a:pt x="276" y="292"/>
                  </a:cubicBezTo>
                  <a:cubicBezTo>
                    <a:pt x="276" y="286"/>
                    <a:pt x="276" y="286"/>
                    <a:pt x="276" y="286"/>
                  </a:cubicBezTo>
                  <a:cubicBezTo>
                    <a:pt x="276" y="282"/>
                    <a:pt x="277" y="278"/>
                    <a:pt x="280" y="277"/>
                  </a:cubicBezTo>
                  <a:cubicBezTo>
                    <a:pt x="288" y="278"/>
                    <a:pt x="288" y="278"/>
                    <a:pt x="288" y="278"/>
                  </a:cubicBezTo>
                  <a:cubicBezTo>
                    <a:pt x="300" y="283"/>
                    <a:pt x="305" y="291"/>
                    <a:pt x="305" y="299"/>
                  </a:cubicBezTo>
                  <a:cubicBezTo>
                    <a:pt x="304" y="306"/>
                    <a:pt x="304" y="306"/>
                    <a:pt x="304" y="306"/>
                  </a:cubicBezTo>
                  <a:cubicBezTo>
                    <a:pt x="304" y="319"/>
                    <a:pt x="304" y="319"/>
                    <a:pt x="304" y="319"/>
                  </a:cubicBezTo>
                  <a:cubicBezTo>
                    <a:pt x="316" y="336"/>
                    <a:pt x="316" y="336"/>
                    <a:pt x="316" y="336"/>
                  </a:cubicBezTo>
                  <a:cubicBezTo>
                    <a:pt x="329" y="351"/>
                    <a:pt x="329" y="351"/>
                    <a:pt x="329" y="351"/>
                  </a:cubicBezTo>
                  <a:cubicBezTo>
                    <a:pt x="334" y="356"/>
                    <a:pt x="339" y="358"/>
                    <a:pt x="344" y="360"/>
                  </a:cubicBezTo>
                  <a:cubicBezTo>
                    <a:pt x="346" y="360"/>
                    <a:pt x="346" y="360"/>
                    <a:pt x="346" y="360"/>
                  </a:cubicBezTo>
                  <a:cubicBezTo>
                    <a:pt x="350" y="362"/>
                    <a:pt x="352" y="368"/>
                    <a:pt x="352" y="379"/>
                  </a:cubicBezTo>
                  <a:cubicBezTo>
                    <a:pt x="352" y="427"/>
                    <a:pt x="352" y="427"/>
                    <a:pt x="352" y="427"/>
                  </a:cubicBezTo>
                  <a:cubicBezTo>
                    <a:pt x="354" y="431"/>
                    <a:pt x="357" y="434"/>
                    <a:pt x="360" y="435"/>
                  </a:cubicBezTo>
                  <a:cubicBezTo>
                    <a:pt x="362" y="435"/>
                    <a:pt x="362" y="435"/>
                    <a:pt x="362" y="435"/>
                  </a:cubicBezTo>
                  <a:cubicBezTo>
                    <a:pt x="369" y="432"/>
                    <a:pt x="373" y="433"/>
                    <a:pt x="378" y="438"/>
                  </a:cubicBezTo>
                  <a:cubicBezTo>
                    <a:pt x="381" y="440"/>
                    <a:pt x="381" y="440"/>
                    <a:pt x="381" y="440"/>
                  </a:cubicBezTo>
                  <a:cubicBezTo>
                    <a:pt x="386" y="441"/>
                    <a:pt x="391" y="446"/>
                    <a:pt x="392" y="454"/>
                  </a:cubicBezTo>
                  <a:cubicBezTo>
                    <a:pt x="394" y="481"/>
                    <a:pt x="394" y="481"/>
                    <a:pt x="394" y="481"/>
                  </a:cubicBezTo>
                  <a:cubicBezTo>
                    <a:pt x="418" y="431"/>
                    <a:pt x="418" y="431"/>
                    <a:pt x="418" y="431"/>
                  </a:cubicBezTo>
                  <a:cubicBezTo>
                    <a:pt x="426" y="405"/>
                    <a:pt x="434" y="389"/>
                    <a:pt x="446" y="387"/>
                  </a:cubicBezTo>
                  <a:cubicBezTo>
                    <a:pt x="455" y="383"/>
                    <a:pt x="470" y="389"/>
                    <a:pt x="489" y="399"/>
                  </a:cubicBezTo>
                  <a:cubicBezTo>
                    <a:pt x="557" y="405"/>
                    <a:pt x="557" y="405"/>
                    <a:pt x="557" y="405"/>
                  </a:cubicBezTo>
                  <a:cubicBezTo>
                    <a:pt x="560" y="390"/>
                    <a:pt x="560" y="390"/>
                    <a:pt x="560" y="390"/>
                  </a:cubicBezTo>
                  <a:cubicBezTo>
                    <a:pt x="528" y="359"/>
                    <a:pt x="528" y="359"/>
                    <a:pt x="528" y="359"/>
                  </a:cubicBezTo>
                  <a:cubicBezTo>
                    <a:pt x="513" y="351"/>
                    <a:pt x="507" y="344"/>
                    <a:pt x="509" y="340"/>
                  </a:cubicBezTo>
                  <a:cubicBezTo>
                    <a:pt x="533" y="341"/>
                    <a:pt x="533" y="341"/>
                    <a:pt x="533" y="341"/>
                  </a:cubicBezTo>
                  <a:cubicBezTo>
                    <a:pt x="555" y="349"/>
                    <a:pt x="576" y="336"/>
                    <a:pt x="596" y="300"/>
                  </a:cubicBezTo>
                  <a:cubicBezTo>
                    <a:pt x="596" y="300"/>
                    <a:pt x="596" y="300"/>
                    <a:pt x="596" y="300"/>
                  </a:cubicBezTo>
                  <a:cubicBezTo>
                    <a:pt x="598" y="300"/>
                    <a:pt x="598" y="300"/>
                    <a:pt x="598" y="300"/>
                  </a:cubicBezTo>
                  <a:cubicBezTo>
                    <a:pt x="621" y="278"/>
                    <a:pt x="621" y="278"/>
                    <a:pt x="621" y="278"/>
                  </a:cubicBezTo>
                  <a:cubicBezTo>
                    <a:pt x="624" y="229"/>
                    <a:pt x="624" y="229"/>
                    <a:pt x="624" y="229"/>
                  </a:cubicBezTo>
                  <a:cubicBezTo>
                    <a:pt x="624" y="224"/>
                    <a:pt x="624" y="224"/>
                    <a:pt x="624" y="224"/>
                  </a:cubicBezTo>
                  <a:cubicBezTo>
                    <a:pt x="627" y="224"/>
                    <a:pt x="627" y="224"/>
                    <a:pt x="627" y="224"/>
                  </a:cubicBezTo>
                  <a:cubicBezTo>
                    <a:pt x="629" y="224"/>
                    <a:pt x="629" y="224"/>
                    <a:pt x="629" y="224"/>
                  </a:cubicBezTo>
                  <a:cubicBezTo>
                    <a:pt x="647" y="220"/>
                    <a:pt x="647" y="220"/>
                    <a:pt x="647" y="220"/>
                  </a:cubicBezTo>
                  <a:cubicBezTo>
                    <a:pt x="650" y="220"/>
                    <a:pt x="650" y="220"/>
                    <a:pt x="650" y="220"/>
                  </a:cubicBezTo>
                  <a:cubicBezTo>
                    <a:pt x="652" y="221"/>
                    <a:pt x="652" y="221"/>
                    <a:pt x="652" y="221"/>
                  </a:cubicBezTo>
                  <a:cubicBezTo>
                    <a:pt x="652" y="222"/>
                    <a:pt x="652" y="222"/>
                    <a:pt x="652" y="222"/>
                  </a:cubicBezTo>
                  <a:cubicBezTo>
                    <a:pt x="689" y="261"/>
                    <a:pt x="689" y="261"/>
                    <a:pt x="689" y="261"/>
                  </a:cubicBezTo>
                  <a:cubicBezTo>
                    <a:pt x="700" y="257"/>
                    <a:pt x="700" y="257"/>
                    <a:pt x="700" y="257"/>
                  </a:cubicBezTo>
                  <a:cubicBezTo>
                    <a:pt x="702" y="250"/>
                    <a:pt x="702" y="250"/>
                    <a:pt x="702" y="250"/>
                  </a:cubicBezTo>
                  <a:cubicBezTo>
                    <a:pt x="682" y="231"/>
                    <a:pt x="682" y="231"/>
                    <a:pt x="682" y="231"/>
                  </a:cubicBezTo>
                  <a:cubicBezTo>
                    <a:pt x="679" y="229"/>
                    <a:pt x="679" y="229"/>
                    <a:pt x="679" y="229"/>
                  </a:cubicBezTo>
                  <a:cubicBezTo>
                    <a:pt x="677" y="226"/>
                    <a:pt x="677" y="226"/>
                    <a:pt x="677" y="226"/>
                  </a:cubicBezTo>
                  <a:cubicBezTo>
                    <a:pt x="707" y="208"/>
                    <a:pt x="707" y="208"/>
                    <a:pt x="707" y="208"/>
                  </a:cubicBezTo>
                  <a:cubicBezTo>
                    <a:pt x="705" y="164"/>
                    <a:pt x="705" y="164"/>
                    <a:pt x="705" y="164"/>
                  </a:cubicBezTo>
                  <a:cubicBezTo>
                    <a:pt x="693" y="166"/>
                    <a:pt x="693" y="166"/>
                    <a:pt x="693" y="166"/>
                  </a:cubicBezTo>
                  <a:cubicBezTo>
                    <a:pt x="693" y="166"/>
                    <a:pt x="693" y="166"/>
                    <a:pt x="693" y="166"/>
                  </a:cubicBezTo>
                  <a:cubicBezTo>
                    <a:pt x="691" y="166"/>
                    <a:pt x="691" y="166"/>
                    <a:pt x="691" y="166"/>
                  </a:cubicBezTo>
                  <a:cubicBezTo>
                    <a:pt x="675" y="158"/>
                    <a:pt x="675" y="158"/>
                    <a:pt x="675" y="158"/>
                  </a:cubicBezTo>
                  <a:cubicBezTo>
                    <a:pt x="668" y="157"/>
                    <a:pt x="660" y="152"/>
                    <a:pt x="647" y="145"/>
                  </a:cubicBezTo>
                  <a:cubicBezTo>
                    <a:pt x="641" y="142"/>
                    <a:pt x="637" y="139"/>
                    <a:pt x="637" y="134"/>
                  </a:cubicBezTo>
                  <a:cubicBezTo>
                    <a:pt x="637" y="135"/>
                    <a:pt x="637" y="135"/>
                    <a:pt x="637" y="135"/>
                  </a:cubicBezTo>
                  <a:cubicBezTo>
                    <a:pt x="637" y="140"/>
                    <a:pt x="636" y="142"/>
                    <a:pt x="633" y="143"/>
                  </a:cubicBezTo>
                  <a:cubicBezTo>
                    <a:pt x="630" y="145"/>
                    <a:pt x="626" y="146"/>
                    <a:pt x="619" y="146"/>
                  </a:cubicBezTo>
                  <a:cubicBezTo>
                    <a:pt x="618" y="146"/>
                    <a:pt x="618" y="146"/>
                    <a:pt x="618" y="146"/>
                  </a:cubicBezTo>
                  <a:cubicBezTo>
                    <a:pt x="617" y="145"/>
                    <a:pt x="617" y="145"/>
                    <a:pt x="617" y="145"/>
                  </a:cubicBezTo>
                  <a:cubicBezTo>
                    <a:pt x="615" y="145"/>
                    <a:pt x="615" y="145"/>
                    <a:pt x="615" y="145"/>
                  </a:cubicBezTo>
                  <a:cubicBezTo>
                    <a:pt x="601" y="134"/>
                    <a:pt x="601" y="134"/>
                    <a:pt x="601" y="134"/>
                  </a:cubicBezTo>
                  <a:cubicBezTo>
                    <a:pt x="588" y="145"/>
                    <a:pt x="588" y="145"/>
                    <a:pt x="588" y="145"/>
                  </a:cubicBezTo>
                  <a:cubicBezTo>
                    <a:pt x="582" y="150"/>
                    <a:pt x="577" y="154"/>
                    <a:pt x="577" y="159"/>
                  </a:cubicBezTo>
                  <a:cubicBezTo>
                    <a:pt x="584" y="172"/>
                    <a:pt x="584" y="172"/>
                    <a:pt x="584" y="172"/>
                  </a:cubicBezTo>
                  <a:cubicBezTo>
                    <a:pt x="587" y="177"/>
                    <a:pt x="587" y="179"/>
                    <a:pt x="586" y="182"/>
                  </a:cubicBezTo>
                  <a:cubicBezTo>
                    <a:pt x="584" y="185"/>
                    <a:pt x="579" y="188"/>
                    <a:pt x="571" y="189"/>
                  </a:cubicBezTo>
                  <a:cubicBezTo>
                    <a:pt x="565" y="192"/>
                    <a:pt x="565" y="192"/>
                    <a:pt x="565" y="192"/>
                  </a:cubicBezTo>
                  <a:cubicBezTo>
                    <a:pt x="557" y="194"/>
                    <a:pt x="551" y="193"/>
                    <a:pt x="547" y="188"/>
                  </a:cubicBezTo>
                  <a:cubicBezTo>
                    <a:pt x="545" y="185"/>
                    <a:pt x="545" y="185"/>
                    <a:pt x="545" y="185"/>
                  </a:cubicBezTo>
                  <a:cubicBezTo>
                    <a:pt x="517" y="157"/>
                    <a:pt x="517" y="157"/>
                    <a:pt x="517" y="157"/>
                  </a:cubicBezTo>
                  <a:cubicBezTo>
                    <a:pt x="505" y="152"/>
                    <a:pt x="497" y="147"/>
                    <a:pt x="494" y="141"/>
                  </a:cubicBezTo>
                  <a:cubicBezTo>
                    <a:pt x="492" y="138"/>
                    <a:pt x="491" y="134"/>
                    <a:pt x="492" y="132"/>
                  </a:cubicBezTo>
                  <a:cubicBezTo>
                    <a:pt x="491" y="123"/>
                    <a:pt x="489" y="116"/>
                    <a:pt x="487" y="113"/>
                  </a:cubicBezTo>
                  <a:cubicBezTo>
                    <a:pt x="481" y="116"/>
                    <a:pt x="481" y="116"/>
                    <a:pt x="481" y="116"/>
                  </a:cubicBezTo>
                  <a:cubicBezTo>
                    <a:pt x="480" y="118"/>
                    <a:pt x="480" y="118"/>
                    <a:pt x="480" y="118"/>
                  </a:cubicBezTo>
                  <a:cubicBezTo>
                    <a:pt x="480" y="122"/>
                    <a:pt x="481" y="125"/>
                    <a:pt x="485" y="129"/>
                  </a:cubicBezTo>
                  <a:cubicBezTo>
                    <a:pt x="486" y="131"/>
                    <a:pt x="486" y="131"/>
                    <a:pt x="486" y="131"/>
                  </a:cubicBezTo>
                  <a:cubicBezTo>
                    <a:pt x="487" y="132"/>
                    <a:pt x="487" y="132"/>
                    <a:pt x="487" y="132"/>
                  </a:cubicBezTo>
                  <a:cubicBezTo>
                    <a:pt x="486" y="134"/>
                    <a:pt x="486" y="134"/>
                    <a:pt x="486" y="134"/>
                  </a:cubicBezTo>
                  <a:cubicBezTo>
                    <a:pt x="471" y="159"/>
                    <a:pt x="471" y="159"/>
                    <a:pt x="471" y="159"/>
                  </a:cubicBezTo>
                  <a:cubicBezTo>
                    <a:pt x="447" y="153"/>
                    <a:pt x="447" y="153"/>
                    <a:pt x="447" y="153"/>
                  </a:cubicBezTo>
                  <a:cubicBezTo>
                    <a:pt x="441" y="150"/>
                    <a:pt x="441" y="150"/>
                    <a:pt x="441" y="150"/>
                  </a:cubicBezTo>
                  <a:cubicBezTo>
                    <a:pt x="441" y="150"/>
                    <a:pt x="441" y="150"/>
                    <a:pt x="441" y="150"/>
                  </a:cubicBezTo>
                  <a:cubicBezTo>
                    <a:pt x="441" y="147"/>
                    <a:pt x="441" y="147"/>
                    <a:pt x="441" y="147"/>
                  </a:cubicBezTo>
                  <a:cubicBezTo>
                    <a:pt x="443" y="143"/>
                    <a:pt x="443" y="138"/>
                    <a:pt x="441" y="132"/>
                  </a:cubicBezTo>
                  <a:cubicBezTo>
                    <a:pt x="438" y="124"/>
                    <a:pt x="438" y="124"/>
                    <a:pt x="438" y="124"/>
                  </a:cubicBezTo>
                  <a:cubicBezTo>
                    <a:pt x="418" y="109"/>
                    <a:pt x="418" y="109"/>
                    <a:pt x="418" y="109"/>
                  </a:cubicBezTo>
                  <a:cubicBezTo>
                    <a:pt x="417" y="108"/>
                    <a:pt x="417" y="108"/>
                    <a:pt x="417" y="108"/>
                  </a:cubicBezTo>
                  <a:cubicBezTo>
                    <a:pt x="415" y="111"/>
                    <a:pt x="413" y="111"/>
                    <a:pt x="411" y="112"/>
                  </a:cubicBezTo>
                  <a:cubicBezTo>
                    <a:pt x="392" y="110"/>
                    <a:pt x="392" y="110"/>
                    <a:pt x="392" y="110"/>
                  </a:cubicBezTo>
                  <a:cubicBezTo>
                    <a:pt x="385" y="109"/>
                    <a:pt x="381" y="108"/>
                    <a:pt x="379" y="104"/>
                  </a:cubicBezTo>
                  <a:cubicBezTo>
                    <a:pt x="378" y="102"/>
                    <a:pt x="378" y="97"/>
                    <a:pt x="380" y="92"/>
                  </a:cubicBezTo>
                  <a:cubicBezTo>
                    <a:pt x="381" y="89"/>
                    <a:pt x="381" y="89"/>
                    <a:pt x="381" y="89"/>
                  </a:cubicBezTo>
                  <a:cubicBezTo>
                    <a:pt x="373" y="74"/>
                    <a:pt x="373" y="74"/>
                    <a:pt x="373" y="74"/>
                  </a:cubicBezTo>
                  <a:cubicBezTo>
                    <a:pt x="336" y="76"/>
                    <a:pt x="336" y="76"/>
                    <a:pt x="336" y="76"/>
                  </a:cubicBezTo>
                  <a:cubicBezTo>
                    <a:pt x="337" y="82"/>
                    <a:pt x="336" y="85"/>
                    <a:pt x="334" y="89"/>
                  </a:cubicBezTo>
                  <a:cubicBezTo>
                    <a:pt x="333" y="92"/>
                    <a:pt x="328" y="93"/>
                    <a:pt x="325" y="93"/>
                  </a:cubicBezTo>
                  <a:cubicBezTo>
                    <a:pt x="320" y="95"/>
                    <a:pt x="314" y="93"/>
                    <a:pt x="308" y="88"/>
                  </a:cubicBezTo>
                  <a:cubicBezTo>
                    <a:pt x="308" y="87"/>
                    <a:pt x="308" y="87"/>
                    <a:pt x="308" y="87"/>
                  </a:cubicBezTo>
                  <a:cubicBezTo>
                    <a:pt x="307" y="87"/>
                    <a:pt x="307" y="87"/>
                    <a:pt x="307" y="87"/>
                  </a:cubicBezTo>
                  <a:cubicBezTo>
                    <a:pt x="299" y="77"/>
                    <a:pt x="296" y="70"/>
                    <a:pt x="296" y="64"/>
                  </a:cubicBezTo>
                  <a:cubicBezTo>
                    <a:pt x="288" y="53"/>
                    <a:pt x="288" y="53"/>
                    <a:pt x="288" y="53"/>
                  </a:cubicBezTo>
                  <a:cubicBezTo>
                    <a:pt x="278" y="60"/>
                    <a:pt x="278" y="60"/>
                    <a:pt x="278" y="60"/>
                  </a:cubicBezTo>
                  <a:cubicBezTo>
                    <a:pt x="268" y="66"/>
                    <a:pt x="262" y="66"/>
                    <a:pt x="259" y="62"/>
                  </a:cubicBezTo>
                  <a:cubicBezTo>
                    <a:pt x="255" y="60"/>
                    <a:pt x="255" y="60"/>
                    <a:pt x="255" y="60"/>
                  </a:cubicBezTo>
                  <a:cubicBezTo>
                    <a:pt x="244" y="62"/>
                    <a:pt x="244" y="62"/>
                    <a:pt x="244" y="62"/>
                  </a:cubicBezTo>
                  <a:cubicBezTo>
                    <a:pt x="216" y="71"/>
                    <a:pt x="216" y="71"/>
                    <a:pt x="216" y="71"/>
                  </a:cubicBezTo>
                  <a:cubicBezTo>
                    <a:pt x="209" y="75"/>
                    <a:pt x="204" y="76"/>
                    <a:pt x="200" y="76"/>
                  </a:cubicBezTo>
                  <a:cubicBezTo>
                    <a:pt x="196" y="76"/>
                    <a:pt x="196" y="76"/>
                    <a:pt x="196" y="76"/>
                  </a:cubicBezTo>
                  <a:cubicBezTo>
                    <a:pt x="186" y="76"/>
                    <a:pt x="180" y="73"/>
                    <a:pt x="175" y="69"/>
                  </a:cubicBezTo>
                  <a:cubicBezTo>
                    <a:pt x="159" y="55"/>
                    <a:pt x="159" y="55"/>
                    <a:pt x="159" y="55"/>
                  </a:cubicBezTo>
                  <a:lnTo>
                    <a:pt x="137" y="2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0305" tIns="45153" rIns="90305" bIns="45153" numCol="1" anchor="t" anchorCtr="0" compatLnSpc="1"/>
            <a:lstStyle/>
            <a:p>
              <a:endParaRPr lang="zh-HK" altLang="en-US" sz="1875"/>
            </a:p>
          </p:txBody>
        </p:sp>
        <p:sp>
          <p:nvSpPr>
            <p:cNvPr id="61" name="Freeform 29"/>
            <p:cNvSpPr/>
            <p:nvPr/>
          </p:nvSpPr>
          <p:spPr bwMode="auto">
            <a:xfrm>
              <a:off x="6105997" y="1797942"/>
              <a:ext cx="955642" cy="870978"/>
            </a:xfrm>
            <a:custGeom>
              <a:avLst/>
              <a:gdLst>
                <a:gd name="T0" fmla="*/ 932 w 950"/>
                <a:gd name="T1" fmla="*/ 403 h 866"/>
                <a:gd name="T2" fmla="*/ 914 w 950"/>
                <a:gd name="T3" fmla="*/ 315 h 866"/>
                <a:gd name="T4" fmla="*/ 829 w 950"/>
                <a:gd name="T5" fmla="*/ 403 h 866"/>
                <a:gd name="T6" fmla="*/ 815 w 950"/>
                <a:gd name="T7" fmla="*/ 428 h 866"/>
                <a:gd name="T8" fmla="*/ 707 w 950"/>
                <a:gd name="T9" fmla="*/ 447 h 866"/>
                <a:gd name="T10" fmla="*/ 683 w 950"/>
                <a:gd name="T11" fmla="*/ 403 h 866"/>
                <a:gd name="T12" fmla="*/ 655 w 950"/>
                <a:gd name="T13" fmla="*/ 375 h 866"/>
                <a:gd name="T14" fmla="*/ 622 w 950"/>
                <a:gd name="T15" fmla="*/ 347 h 866"/>
                <a:gd name="T16" fmla="*/ 443 w 950"/>
                <a:gd name="T17" fmla="*/ 313 h 866"/>
                <a:gd name="T18" fmla="*/ 340 w 950"/>
                <a:gd name="T19" fmla="*/ 150 h 866"/>
                <a:gd name="T20" fmla="*/ 143 w 950"/>
                <a:gd name="T21" fmla="*/ 21 h 866"/>
                <a:gd name="T22" fmla="*/ 11 w 950"/>
                <a:gd name="T23" fmla="*/ 37 h 866"/>
                <a:gd name="T24" fmla="*/ 12 w 950"/>
                <a:gd name="T25" fmla="*/ 54 h 866"/>
                <a:gd name="T26" fmla="*/ 2 w 950"/>
                <a:gd name="T27" fmla="*/ 74 h 866"/>
                <a:gd name="T28" fmla="*/ 13 w 950"/>
                <a:gd name="T29" fmla="*/ 120 h 866"/>
                <a:gd name="T30" fmla="*/ 55 w 950"/>
                <a:gd name="T31" fmla="*/ 99 h 866"/>
                <a:gd name="T32" fmla="*/ 99 w 950"/>
                <a:gd name="T33" fmla="*/ 130 h 866"/>
                <a:gd name="T34" fmla="*/ 159 w 950"/>
                <a:gd name="T35" fmla="*/ 203 h 866"/>
                <a:gd name="T36" fmla="*/ 195 w 950"/>
                <a:gd name="T37" fmla="*/ 173 h 866"/>
                <a:gd name="T38" fmla="*/ 258 w 950"/>
                <a:gd name="T39" fmla="*/ 137 h 866"/>
                <a:gd name="T40" fmla="*/ 303 w 950"/>
                <a:gd name="T41" fmla="*/ 187 h 866"/>
                <a:gd name="T42" fmla="*/ 316 w 950"/>
                <a:gd name="T43" fmla="*/ 264 h 866"/>
                <a:gd name="T44" fmla="*/ 319 w 950"/>
                <a:gd name="T45" fmla="*/ 347 h 866"/>
                <a:gd name="T46" fmla="*/ 306 w 950"/>
                <a:gd name="T47" fmla="*/ 380 h 866"/>
                <a:gd name="T48" fmla="*/ 296 w 950"/>
                <a:gd name="T49" fmla="*/ 394 h 866"/>
                <a:gd name="T50" fmla="*/ 302 w 950"/>
                <a:gd name="T51" fmla="*/ 443 h 866"/>
                <a:gd name="T52" fmla="*/ 289 w 950"/>
                <a:gd name="T53" fmla="*/ 486 h 866"/>
                <a:gd name="T54" fmla="*/ 251 w 950"/>
                <a:gd name="T55" fmla="*/ 479 h 866"/>
                <a:gd name="T56" fmla="*/ 222 w 950"/>
                <a:gd name="T57" fmla="*/ 539 h 866"/>
                <a:gd name="T58" fmla="*/ 180 w 950"/>
                <a:gd name="T59" fmla="*/ 577 h 866"/>
                <a:gd name="T60" fmla="*/ 211 w 950"/>
                <a:gd name="T61" fmla="*/ 622 h 866"/>
                <a:gd name="T62" fmla="*/ 239 w 950"/>
                <a:gd name="T63" fmla="*/ 656 h 866"/>
                <a:gd name="T64" fmla="*/ 289 w 950"/>
                <a:gd name="T65" fmla="*/ 668 h 866"/>
                <a:gd name="T66" fmla="*/ 312 w 950"/>
                <a:gd name="T67" fmla="*/ 717 h 866"/>
                <a:gd name="T68" fmla="*/ 353 w 950"/>
                <a:gd name="T69" fmla="*/ 749 h 866"/>
                <a:gd name="T70" fmla="*/ 407 w 950"/>
                <a:gd name="T71" fmla="*/ 733 h 866"/>
                <a:gd name="T72" fmla="*/ 442 w 950"/>
                <a:gd name="T73" fmla="*/ 724 h 866"/>
                <a:gd name="T74" fmla="*/ 468 w 950"/>
                <a:gd name="T75" fmla="*/ 763 h 866"/>
                <a:gd name="T76" fmla="*/ 475 w 950"/>
                <a:gd name="T77" fmla="*/ 763 h 866"/>
                <a:gd name="T78" fmla="*/ 528 w 950"/>
                <a:gd name="T79" fmla="*/ 746 h 866"/>
                <a:gd name="T80" fmla="*/ 544 w 950"/>
                <a:gd name="T81" fmla="*/ 770 h 866"/>
                <a:gd name="T82" fmla="*/ 557 w 950"/>
                <a:gd name="T83" fmla="*/ 785 h 866"/>
                <a:gd name="T84" fmla="*/ 605 w 950"/>
                <a:gd name="T85" fmla="*/ 813 h 866"/>
                <a:gd name="T86" fmla="*/ 621 w 950"/>
                <a:gd name="T87" fmla="*/ 800 h 866"/>
                <a:gd name="T88" fmla="*/ 643 w 950"/>
                <a:gd name="T89" fmla="*/ 785 h 866"/>
                <a:gd name="T90" fmla="*/ 674 w 950"/>
                <a:gd name="T91" fmla="*/ 830 h 866"/>
                <a:gd name="T92" fmla="*/ 709 w 950"/>
                <a:gd name="T93" fmla="*/ 866 h 866"/>
                <a:gd name="T94" fmla="*/ 734 w 950"/>
                <a:gd name="T95" fmla="*/ 819 h 866"/>
                <a:gd name="T96" fmla="*/ 781 w 950"/>
                <a:gd name="T97" fmla="*/ 795 h 866"/>
                <a:gd name="T98" fmla="*/ 808 w 950"/>
                <a:gd name="T99" fmla="*/ 804 h 866"/>
                <a:gd name="T100" fmla="*/ 831 w 950"/>
                <a:gd name="T101" fmla="*/ 830 h 866"/>
                <a:gd name="T102" fmla="*/ 839 w 950"/>
                <a:gd name="T103" fmla="*/ 759 h 866"/>
                <a:gd name="T104" fmla="*/ 857 w 950"/>
                <a:gd name="T105" fmla="*/ 642 h 866"/>
                <a:gd name="T106" fmla="*/ 887 w 950"/>
                <a:gd name="T107" fmla="*/ 647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50" h="866">
                  <a:moveTo>
                    <a:pt x="946" y="508"/>
                  </a:moveTo>
                  <a:cubicBezTo>
                    <a:pt x="930" y="405"/>
                    <a:pt x="930" y="405"/>
                    <a:pt x="930" y="405"/>
                  </a:cubicBezTo>
                  <a:cubicBezTo>
                    <a:pt x="931" y="403"/>
                    <a:pt x="931" y="403"/>
                    <a:pt x="931" y="403"/>
                  </a:cubicBezTo>
                  <a:cubicBezTo>
                    <a:pt x="932" y="403"/>
                    <a:pt x="932" y="403"/>
                    <a:pt x="932" y="403"/>
                  </a:cubicBezTo>
                  <a:cubicBezTo>
                    <a:pt x="940" y="391"/>
                    <a:pt x="944" y="381"/>
                    <a:pt x="942" y="374"/>
                  </a:cubicBezTo>
                  <a:cubicBezTo>
                    <a:pt x="937" y="368"/>
                    <a:pt x="937" y="368"/>
                    <a:pt x="937" y="368"/>
                  </a:cubicBezTo>
                  <a:cubicBezTo>
                    <a:pt x="926" y="360"/>
                    <a:pt x="921" y="343"/>
                    <a:pt x="924" y="315"/>
                  </a:cubicBezTo>
                  <a:cubicBezTo>
                    <a:pt x="914" y="315"/>
                    <a:pt x="914" y="315"/>
                    <a:pt x="914" y="315"/>
                  </a:cubicBezTo>
                  <a:cubicBezTo>
                    <a:pt x="907" y="314"/>
                    <a:pt x="898" y="317"/>
                    <a:pt x="890" y="322"/>
                  </a:cubicBezTo>
                  <a:cubicBezTo>
                    <a:pt x="881" y="329"/>
                    <a:pt x="876" y="336"/>
                    <a:pt x="875" y="341"/>
                  </a:cubicBezTo>
                  <a:cubicBezTo>
                    <a:pt x="871" y="354"/>
                    <a:pt x="857" y="362"/>
                    <a:pt x="834" y="370"/>
                  </a:cubicBezTo>
                  <a:cubicBezTo>
                    <a:pt x="829" y="403"/>
                    <a:pt x="829" y="403"/>
                    <a:pt x="829" y="403"/>
                  </a:cubicBezTo>
                  <a:cubicBezTo>
                    <a:pt x="829" y="404"/>
                    <a:pt x="829" y="404"/>
                    <a:pt x="829" y="404"/>
                  </a:cubicBezTo>
                  <a:cubicBezTo>
                    <a:pt x="828" y="405"/>
                    <a:pt x="828" y="405"/>
                    <a:pt x="828" y="405"/>
                  </a:cubicBezTo>
                  <a:cubicBezTo>
                    <a:pt x="816" y="426"/>
                    <a:pt x="816" y="426"/>
                    <a:pt x="816" y="426"/>
                  </a:cubicBezTo>
                  <a:cubicBezTo>
                    <a:pt x="815" y="428"/>
                    <a:pt x="815" y="428"/>
                    <a:pt x="815" y="428"/>
                  </a:cubicBezTo>
                  <a:cubicBezTo>
                    <a:pt x="814" y="428"/>
                    <a:pt x="814" y="428"/>
                    <a:pt x="814" y="428"/>
                  </a:cubicBezTo>
                  <a:cubicBezTo>
                    <a:pt x="813" y="428"/>
                    <a:pt x="813" y="428"/>
                    <a:pt x="813" y="428"/>
                  </a:cubicBezTo>
                  <a:cubicBezTo>
                    <a:pt x="708" y="447"/>
                    <a:pt x="708" y="447"/>
                    <a:pt x="708" y="447"/>
                  </a:cubicBezTo>
                  <a:cubicBezTo>
                    <a:pt x="707" y="447"/>
                    <a:pt x="707" y="447"/>
                    <a:pt x="707" y="447"/>
                  </a:cubicBezTo>
                  <a:cubicBezTo>
                    <a:pt x="704" y="447"/>
                    <a:pt x="704" y="447"/>
                    <a:pt x="704" y="447"/>
                  </a:cubicBezTo>
                  <a:cubicBezTo>
                    <a:pt x="704" y="445"/>
                    <a:pt x="704" y="445"/>
                    <a:pt x="704" y="445"/>
                  </a:cubicBezTo>
                  <a:cubicBezTo>
                    <a:pt x="674" y="412"/>
                    <a:pt x="674" y="412"/>
                    <a:pt x="674" y="412"/>
                  </a:cubicBezTo>
                  <a:cubicBezTo>
                    <a:pt x="683" y="403"/>
                    <a:pt x="683" y="403"/>
                    <a:pt x="683" y="403"/>
                  </a:cubicBezTo>
                  <a:cubicBezTo>
                    <a:pt x="671" y="387"/>
                    <a:pt x="671" y="387"/>
                    <a:pt x="671" y="387"/>
                  </a:cubicBezTo>
                  <a:cubicBezTo>
                    <a:pt x="657" y="376"/>
                    <a:pt x="657" y="376"/>
                    <a:pt x="657" y="376"/>
                  </a:cubicBezTo>
                  <a:cubicBezTo>
                    <a:pt x="656" y="375"/>
                    <a:pt x="656" y="375"/>
                    <a:pt x="656" y="375"/>
                  </a:cubicBezTo>
                  <a:cubicBezTo>
                    <a:pt x="655" y="375"/>
                    <a:pt x="655" y="375"/>
                    <a:pt x="655" y="375"/>
                  </a:cubicBezTo>
                  <a:cubicBezTo>
                    <a:pt x="655" y="374"/>
                    <a:pt x="655" y="374"/>
                    <a:pt x="655" y="374"/>
                  </a:cubicBezTo>
                  <a:cubicBezTo>
                    <a:pt x="655" y="373"/>
                    <a:pt x="655" y="373"/>
                    <a:pt x="655" y="373"/>
                  </a:cubicBezTo>
                  <a:cubicBezTo>
                    <a:pt x="649" y="344"/>
                    <a:pt x="649" y="344"/>
                    <a:pt x="649" y="344"/>
                  </a:cubicBezTo>
                  <a:cubicBezTo>
                    <a:pt x="622" y="347"/>
                    <a:pt x="622" y="347"/>
                    <a:pt x="622" y="347"/>
                  </a:cubicBezTo>
                  <a:cubicBezTo>
                    <a:pt x="620" y="344"/>
                    <a:pt x="620" y="344"/>
                    <a:pt x="620" y="344"/>
                  </a:cubicBezTo>
                  <a:cubicBezTo>
                    <a:pt x="597" y="331"/>
                    <a:pt x="597" y="331"/>
                    <a:pt x="597" y="331"/>
                  </a:cubicBezTo>
                  <a:cubicBezTo>
                    <a:pt x="513" y="316"/>
                    <a:pt x="513" y="316"/>
                    <a:pt x="513" y="316"/>
                  </a:cubicBezTo>
                  <a:cubicBezTo>
                    <a:pt x="443" y="313"/>
                    <a:pt x="443" y="313"/>
                    <a:pt x="443" y="313"/>
                  </a:cubicBezTo>
                  <a:cubicBezTo>
                    <a:pt x="441" y="315"/>
                    <a:pt x="441" y="315"/>
                    <a:pt x="441" y="315"/>
                  </a:cubicBezTo>
                  <a:cubicBezTo>
                    <a:pt x="438" y="315"/>
                    <a:pt x="436" y="314"/>
                    <a:pt x="435" y="312"/>
                  </a:cubicBezTo>
                  <a:cubicBezTo>
                    <a:pt x="395" y="221"/>
                    <a:pt x="395" y="221"/>
                    <a:pt x="395" y="221"/>
                  </a:cubicBezTo>
                  <a:cubicBezTo>
                    <a:pt x="391" y="214"/>
                    <a:pt x="374" y="190"/>
                    <a:pt x="340" y="150"/>
                  </a:cubicBezTo>
                  <a:cubicBezTo>
                    <a:pt x="308" y="111"/>
                    <a:pt x="290" y="90"/>
                    <a:pt x="285" y="86"/>
                  </a:cubicBezTo>
                  <a:cubicBezTo>
                    <a:pt x="226" y="28"/>
                    <a:pt x="226" y="28"/>
                    <a:pt x="226" y="28"/>
                  </a:cubicBezTo>
                  <a:cubicBezTo>
                    <a:pt x="217" y="23"/>
                    <a:pt x="217" y="23"/>
                    <a:pt x="217" y="23"/>
                  </a:cubicBezTo>
                  <a:cubicBezTo>
                    <a:pt x="143" y="21"/>
                    <a:pt x="143" y="21"/>
                    <a:pt x="143" y="21"/>
                  </a:cubicBezTo>
                  <a:cubicBezTo>
                    <a:pt x="142" y="21"/>
                    <a:pt x="142" y="21"/>
                    <a:pt x="142" y="21"/>
                  </a:cubicBezTo>
                  <a:cubicBezTo>
                    <a:pt x="140" y="19"/>
                    <a:pt x="140" y="19"/>
                    <a:pt x="140" y="19"/>
                  </a:cubicBezTo>
                  <a:cubicBezTo>
                    <a:pt x="132" y="14"/>
                    <a:pt x="122" y="9"/>
                    <a:pt x="106" y="6"/>
                  </a:cubicBezTo>
                  <a:cubicBezTo>
                    <a:pt x="92" y="0"/>
                    <a:pt x="60" y="11"/>
                    <a:pt x="11" y="37"/>
                  </a:cubicBezTo>
                  <a:cubicBezTo>
                    <a:pt x="9" y="38"/>
                    <a:pt x="9" y="38"/>
                    <a:pt x="9" y="38"/>
                  </a:cubicBezTo>
                  <a:cubicBezTo>
                    <a:pt x="11" y="53"/>
                    <a:pt x="11" y="53"/>
                    <a:pt x="11" y="53"/>
                  </a:cubicBezTo>
                  <a:cubicBezTo>
                    <a:pt x="12" y="53"/>
                    <a:pt x="12" y="53"/>
                    <a:pt x="12" y="53"/>
                  </a:cubicBezTo>
                  <a:cubicBezTo>
                    <a:pt x="12" y="54"/>
                    <a:pt x="12" y="54"/>
                    <a:pt x="12" y="54"/>
                  </a:cubicBezTo>
                  <a:cubicBezTo>
                    <a:pt x="11" y="54"/>
                    <a:pt x="11" y="54"/>
                    <a:pt x="11" y="54"/>
                  </a:cubicBezTo>
                  <a:cubicBezTo>
                    <a:pt x="11" y="56"/>
                    <a:pt x="11" y="56"/>
                    <a:pt x="11" y="56"/>
                  </a:cubicBezTo>
                  <a:cubicBezTo>
                    <a:pt x="2" y="73"/>
                    <a:pt x="2" y="73"/>
                    <a:pt x="2" y="73"/>
                  </a:cubicBezTo>
                  <a:cubicBezTo>
                    <a:pt x="2" y="74"/>
                    <a:pt x="2" y="74"/>
                    <a:pt x="2" y="74"/>
                  </a:cubicBezTo>
                  <a:cubicBezTo>
                    <a:pt x="1" y="74"/>
                    <a:pt x="1" y="74"/>
                    <a:pt x="1" y="74"/>
                  </a:cubicBezTo>
                  <a:cubicBezTo>
                    <a:pt x="0" y="86"/>
                    <a:pt x="0" y="86"/>
                    <a:pt x="0" y="86"/>
                  </a:cubicBezTo>
                  <a:cubicBezTo>
                    <a:pt x="0" y="95"/>
                    <a:pt x="2" y="106"/>
                    <a:pt x="5" y="114"/>
                  </a:cubicBezTo>
                  <a:cubicBezTo>
                    <a:pt x="13" y="120"/>
                    <a:pt x="13" y="120"/>
                    <a:pt x="13" y="120"/>
                  </a:cubicBezTo>
                  <a:cubicBezTo>
                    <a:pt x="29" y="119"/>
                    <a:pt x="29" y="119"/>
                    <a:pt x="29" y="119"/>
                  </a:cubicBezTo>
                  <a:cubicBezTo>
                    <a:pt x="42" y="122"/>
                    <a:pt x="42" y="122"/>
                    <a:pt x="42" y="122"/>
                  </a:cubicBezTo>
                  <a:cubicBezTo>
                    <a:pt x="48" y="118"/>
                    <a:pt x="48" y="118"/>
                    <a:pt x="48" y="118"/>
                  </a:cubicBezTo>
                  <a:cubicBezTo>
                    <a:pt x="48" y="108"/>
                    <a:pt x="51" y="101"/>
                    <a:pt x="55" y="99"/>
                  </a:cubicBezTo>
                  <a:cubicBezTo>
                    <a:pt x="66" y="99"/>
                    <a:pt x="66" y="99"/>
                    <a:pt x="66" y="99"/>
                  </a:cubicBezTo>
                  <a:cubicBezTo>
                    <a:pt x="103" y="109"/>
                    <a:pt x="103" y="109"/>
                    <a:pt x="103" y="109"/>
                  </a:cubicBezTo>
                  <a:cubicBezTo>
                    <a:pt x="111" y="110"/>
                    <a:pt x="111" y="110"/>
                    <a:pt x="111" y="110"/>
                  </a:cubicBezTo>
                  <a:cubicBezTo>
                    <a:pt x="99" y="130"/>
                    <a:pt x="99" y="130"/>
                    <a:pt x="99" y="130"/>
                  </a:cubicBezTo>
                  <a:cubicBezTo>
                    <a:pt x="99" y="154"/>
                    <a:pt x="99" y="154"/>
                    <a:pt x="99" y="154"/>
                  </a:cubicBezTo>
                  <a:cubicBezTo>
                    <a:pt x="99" y="160"/>
                    <a:pt x="109" y="172"/>
                    <a:pt x="128" y="190"/>
                  </a:cubicBezTo>
                  <a:cubicBezTo>
                    <a:pt x="140" y="199"/>
                    <a:pt x="147" y="203"/>
                    <a:pt x="153" y="204"/>
                  </a:cubicBezTo>
                  <a:cubicBezTo>
                    <a:pt x="159" y="203"/>
                    <a:pt x="159" y="203"/>
                    <a:pt x="159" y="203"/>
                  </a:cubicBezTo>
                  <a:cubicBezTo>
                    <a:pt x="164" y="201"/>
                    <a:pt x="164" y="201"/>
                    <a:pt x="164" y="201"/>
                  </a:cubicBezTo>
                  <a:cubicBezTo>
                    <a:pt x="182" y="183"/>
                    <a:pt x="182" y="183"/>
                    <a:pt x="182" y="183"/>
                  </a:cubicBezTo>
                  <a:cubicBezTo>
                    <a:pt x="195" y="175"/>
                    <a:pt x="195" y="175"/>
                    <a:pt x="195" y="175"/>
                  </a:cubicBezTo>
                  <a:cubicBezTo>
                    <a:pt x="195" y="173"/>
                    <a:pt x="195" y="173"/>
                    <a:pt x="195" y="173"/>
                  </a:cubicBezTo>
                  <a:cubicBezTo>
                    <a:pt x="195" y="173"/>
                    <a:pt x="195" y="173"/>
                    <a:pt x="195" y="173"/>
                  </a:cubicBezTo>
                  <a:cubicBezTo>
                    <a:pt x="224" y="169"/>
                    <a:pt x="224" y="169"/>
                    <a:pt x="224" y="169"/>
                  </a:cubicBezTo>
                  <a:cubicBezTo>
                    <a:pt x="232" y="151"/>
                    <a:pt x="232" y="151"/>
                    <a:pt x="232" y="151"/>
                  </a:cubicBezTo>
                  <a:cubicBezTo>
                    <a:pt x="258" y="137"/>
                    <a:pt x="258" y="137"/>
                    <a:pt x="258" y="137"/>
                  </a:cubicBezTo>
                  <a:cubicBezTo>
                    <a:pt x="280" y="149"/>
                    <a:pt x="280" y="149"/>
                    <a:pt x="280" y="149"/>
                  </a:cubicBezTo>
                  <a:cubicBezTo>
                    <a:pt x="280" y="150"/>
                    <a:pt x="280" y="150"/>
                    <a:pt x="280" y="150"/>
                  </a:cubicBezTo>
                  <a:cubicBezTo>
                    <a:pt x="282" y="151"/>
                    <a:pt x="282" y="151"/>
                    <a:pt x="282" y="151"/>
                  </a:cubicBezTo>
                  <a:cubicBezTo>
                    <a:pt x="303" y="187"/>
                    <a:pt x="303" y="187"/>
                    <a:pt x="303" y="187"/>
                  </a:cubicBezTo>
                  <a:cubicBezTo>
                    <a:pt x="312" y="211"/>
                    <a:pt x="312" y="211"/>
                    <a:pt x="312" y="211"/>
                  </a:cubicBezTo>
                  <a:cubicBezTo>
                    <a:pt x="312" y="215"/>
                    <a:pt x="312" y="215"/>
                    <a:pt x="312" y="215"/>
                  </a:cubicBezTo>
                  <a:cubicBezTo>
                    <a:pt x="307" y="244"/>
                    <a:pt x="307" y="244"/>
                    <a:pt x="307" y="244"/>
                  </a:cubicBezTo>
                  <a:cubicBezTo>
                    <a:pt x="316" y="264"/>
                    <a:pt x="316" y="264"/>
                    <a:pt x="316" y="264"/>
                  </a:cubicBezTo>
                  <a:cubicBezTo>
                    <a:pt x="316" y="267"/>
                    <a:pt x="316" y="267"/>
                    <a:pt x="316" y="267"/>
                  </a:cubicBezTo>
                  <a:cubicBezTo>
                    <a:pt x="309" y="291"/>
                    <a:pt x="309" y="291"/>
                    <a:pt x="309" y="291"/>
                  </a:cubicBezTo>
                  <a:cubicBezTo>
                    <a:pt x="309" y="312"/>
                    <a:pt x="309" y="312"/>
                    <a:pt x="309" y="312"/>
                  </a:cubicBezTo>
                  <a:cubicBezTo>
                    <a:pt x="316" y="331"/>
                    <a:pt x="319" y="343"/>
                    <a:pt x="319" y="347"/>
                  </a:cubicBezTo>
                  <a:cubicBezTo>
                    <a:pt x="317" y="365"/>
                    <a:pt x="317" y="365"/>
                    <a:pt x="317" y="365"/>
                  </a:cubicBezTo>
                  <a:cubicBezTo>
                    <a:pt x="317" y="365"/>
                    <a:pt x="317" y="365"/>
                    <a:pt x="317" y="365"/>
                  </a:cubicBezTo>
                  <a:cubicBezTo>
                    <a:pt x="317" y="366"/>
                    <a:pt x="317" y="366"/>
                    <a:pt x="317" y="366"/>
                  </a:cubicBezTo>
                  <a:cubicBezTo>
                    <a:pt x="306" y="380"/>
                    <a:pt x="306" y="380"/>
                    <a:pt x="306" y="380"/>
                  </a:cubicBezTo>
                  <a:cubicBezTo>
                    <a:pt x="306" y="381"/>
                    <a:pt x="306" y="381"/>
                    <a:pt x="306" y="381"/>
                  </a:cubicBezTo>
                  <a:cubicBezTo>
                    <a:pt x="306" y="381"/>
                    <a:pt x="306" y="381"/>
                    <a:pt x="306" y="381"/>
                  </a:cubicBezTo>
                  <a:cubicBezTo>
                    <a:pt x="306" y="381"/>
                    <a:pt x="306" y="381"/>
                    <a:pt x="306" y="381"/>
                  </a:cubicBezTo>
                  <a:cubicBezTo>
                    <a:pt x="296" y="394"/>
                    <a:pt x="296" y="394"/>
                    <a:pt x="296" y="394"/>
                  </a:cubicBezTo>
                  <a:cubicBezTo>
                    <a:pt x="295" y="417"/>
                    <a:pt x="295" y="417"/>
                    <a:pt x="295" y="417"/>
                  </a:cubicBezTo>
                  <a:cubicBezTo>
                    <a:pt x="301" y="442"/>
                    <a:pt x="301" y="442"/>
                    <a:pt x="301" y="442"/>
                  </a:cubicBezTo>
                  <a:cubicBezTo>
                    <a:pt x="301" y="442"/>
                    <a:pt x="301" y="442"/>
                    <a:pt x="301" y="442"/>
                  </a:cubicBezTo>
                  <a:cubicBezTo>
                    <a:pt x="302" y="443"/>
                    <a:pt x="302" y="443"/>
                    <a:pt x="302" y="443"/>
                  </a:cubicBezTo>
                  <a:cubicBezTo>
                    <a:pt x="301" y="444"/>
                    <a:pt x="301" y="444"/>
                    <a:pt x="301" y="444"/>
                  </a:cubicBezTo>
                  <a:cubicBezTo>
                    <a:pt x="301" y="444"/>
                    <a:pt x="301" y="444"/>
                    <a:pt x="301" y="444"/>
                  </a:cubicBezTo>
                  <a:cubicBezTo>
                    <a:pt x="295" y="481"/>
                    <a:pt x="295" y="481"/>
                    <a:pt x="295" y="481"/>
                  </a:cubicBezTo>
                  <a:cubicBezTo>
                    <a:pt x="289" y="486"/>
                    <a:pt x="289" y="486"/>
                    <a:pt x="289" y="486"/>
                  </a:cubicBezTo>
                  <a:cubicBezTo>
                    <a:pt x="285" y="489"/>
                    <a:pt x="280" y="489"/>
                    <a:pt x="274" y="486"/>
                  </a:cubicBezTo>
                  <a:cubicBezTo>
                    <a:pt x="271" y="486"/>
                    <a:pt x="271" y="486"/>
                    <a:pt x="271" y="486"/>
                  </a:cubicBezTo>
                  <a:cubicBezTo>
                    <a:pt x="262" y="475"/>
                    <a:pt x="262" y="475"/>
                    <a:pt x="262" y="475"/>
                  </a:cubicBezTo>
                  <a:cubicBezTo>
                    <a:pt x="251" y="479"/>
                    <a:pt x="251" y="479"/>
                    <a:pt x="251" y="479"/>
                  </a:cubicBezTo>
                  <a:cubicBezTo>
                    <a:pt x="238" y="493"/>
                    <a:pt x="238" y="493"/>
                    <a:pt x="238" y="493"/>
                  </a:cubicBezTo>
                  <a:cubicBezTo>
                    <a:pt x="223" y="537"/>
                    <a:pt x="223" y="537"/>
                    <a:pt x="223" y="537"/>
                  </a:cubicBezTo>
                  <a:cubicBezTo>
                    <a:pt x="223" y="538"/>
                    <a:pt x="223" y="538"/>
                    <a:pt x="223" y="538"/>
                  </a:cubicBezTo>
                  <a:cubicBezTo>
                    <a:pt x="222" y="539"/>
                    <a:pt x="222" y="539"/>
                    <a:pt x="222" y="539"/>
                  </a:cubicBezTo>
                  <a:cubicBezTo>
                    <a:pt x="207" y="551"/>
                    <a:pt x="207" y="551"/>
                    <a:pt x="207" y="551"/>
                  </a:cubicBezTo>
                  <a:cubicBezTo>
                    <a:pt x="205" y="551"/>
                    <a:pt x="205" y="551"/>
                    <a:pt x="205" y="551"/>
                  </a:cubicBezTo>
                  <a:cubicBezTo>
                    <a:pt x="197" y="552"/>
                    <a:pt x="197" y="552"/>
                    <a:pt x="197" y="552"/>
                  </a:cubicBezTo>
                  <a:cubicBezTo>
                    <a:pt x="180" y="577"/>
                    <a:pt x="180" y="577"/>
                    <a:pt x="180" y="577"/>
                  </a:cubicBezTo>
                  <a:cubicBezTo>
                    <a:pt x="188" y="592"/>
                    <a:pt x="188" y="592"/>
                    <a:pt x="188" y="592"/>
                  </a:cubicBezTo>
                  <a:cubicBezTo>
                    <a:pt x="190" y="595"/>
                    <a:pt x="190" y="595"/>
                    <a:pt x="190" y="595"/>
                  </a:cubicBezTo>
                  <a:cubicBezTo>
                    <a:pt x="211" y="621"/>
                    <a:pt x="211" y="621"/>
                    <a:pt x="211" y="621"/>
                  </a:cubicBezTo>
                  <a:cubicBezTo>
                    <a:pt x="211" y="622"/>
                    <a:pt x="211" y="622"/>
                    <a:pt x="211" y="622"/>
                  </a:cubicBezTo>
                  <a:cubicBezTo>
                    <a:pt x="211" y="630"/>
                    <a:pt x="211" y="630"/>
                    <a:pt x="211" y="630"/>
                  </a:cubicBezTo>
                  <a:cubicBezTo>
                    <a:pt x="235" y="634"/>
                    <a:pt x="235" y="634"/>
                    <a:pt x="235" y="634"/>
                  </a:cubicBezTo>
                  <a:cubicBezTo>
                    <a:pt x="239" y="655"/>
                    <a:pt x="239" y="655"/>
                    <a:pt x="239" y="655"/>
                  </a:cubicBezTo>
                  <a:cubicBezTo>
                    <a:pt x="239" y="656"/>
                    <a:pt x="239" y="656"/>
                    <a:pt x="239" y="656"/>
                  </a:cubicBezTo>
                  <a:cubicBezTo>
                    <a:pt x="242" y="681"/>
                    <a:pt x="242" y="681"/>
                    <a:pt x="242" y="681"/>
                  </a:cubicBezTo>
                  <a:cubicBezTo>
                    <a:pt x="248" y="686"/>
                    <a:pt x="248" y="686"/>
                    <a:pt x="248" y="686"/>
                  </a:cubicBezTo>
                  <a:cubicBezTo>
                    <a:pt x="269" y="680"/>
                    <a:pt x="269" y="680"/>
                    <a:pt x="269" y="680"/>
                  </a:cubicBezTo>
                  <a:cubicBezTo>
                    <a:pt x="289" y="668"/>
                    <a:pt x="289" y="668"/>
                    <a:pt x="289" y="668"/>
                  </a:cubicBezTo>
                  <a:cubicBezTo>
                    <a:pt x="293" y="666"/>
                    <a:pt x="293" y="666"/>
                    <a:pt x="293" y="666"/>
                  </a:cubicBezTo>
                  <a:cubicBezTo>
                    <a:pt x="300" y="702"/>
                    <a:pt x="300" y="702"/>
                    <a:pt x="300" y="702"/>
                  </a:cubicBezTo>
                  <a:cubicBezTo>
                    <a:pt x="309" y="716"/>
                    <a:pt x="309" y="716"/>
                    <a:pt x="309" y="716"/>
                  </a:cubicBezTo>
                  <a:cubicBezTo>
                    <a:pt x="312" y="717"/>
                    <a:pt x="312" y="717"/>
                    <a:pt x="312" y="717"/>
                  </a:cubicBezTo>
                  <a:cubicBezTo>
                    <a:pt x="319" y="732"/>
                    <a:pt x="319" y="732"/>
                    <a:pt x="319" y="732"/>
                  </a:cubicBezTo>
                  <a:cubicBezTo>
                    <a:pt x="335" y="744"/>
                    <a:pt x="335" y="744"/>
                    <a:pt x="335" y="744"/>
                  </a:cubicBezTo>
                  <a:cubicBezTo>
                    <a:pt x="337" y="748"/>
                    <a:pt x="342" y="748"/>
                    <a:pt x="347" y="748"/>
                  </a:cubicBezTo>
                  <a:cubicBezTo>
                    <a:pt x="353" y="749"/>
                    <a:pt x="353" y="749"/>
                    <a:pt x="353" y="749"/>
                  </a:cubicBezTo>
                  <a:cubicBezTo>
                    <a:pt x="362" y="744"/>
                    <a:pt x="362" y="744"/>
                    <a:pt x="362" y="744"/>
                  </a:cubicBezTo>
                  <a:cubicBezTo>
                    <a:pt x="370" y="741"/>
                    <a:pt x="377" y="738"/>
                    <a:pt x="385" y="737"/>
                  </a:cubicBezTo>
                  <a:cubicBezTo>
                    <a:pt x="392" y="734"/>
                    <a:pt x="392" y="734"/>
                    <a:pt x="392" y="734"/>
                  </a:cubicBezTo>
                  <a:cubicBezTo>
                    <a:pt x="407" y="733"/>
                    <a:pt x="407" y="733"/>
                    <a:pt x="407" y="733"/>
                  </a:cubicBezTo>
                  <a:cubicBezTo>
                    <a:pt x="412" y="733"/>
                    <a:pt x="414" y="734"/>
                    <a:pt x="417" y="737"/>
                  </a:cubicBezTo>
                  <a:cubicBezTo>
                    <a:pt x="438" y="723"/>
                    <a:pt x="438" y="723"/>
                    <a:pt x="438" y="723"/>
                  </a:cubicBezTo>
                  <a:cubicBezTo>
                    <a:pt x="440" y="723"/>
                    <a:pt x="440" y="723"/>
                    <a:pt x="440" y="723"/>
                  </a:cubicBezTo>
                  <a:cubicBezTo>
                    <a:pt x="442" y="724"/>
                    <a:pt x="442" y="724"/>
                    <a:pt x="442" y="724"/>
                  </a:cubicBezTo>
                  <a:cubicBezTo>
                    <a:pt x="443" y="723"/>
                    <a:pt x="443" y="723"/>
                    <a:pt x="443" y="723"/>
                  </a:cubicBezTo>
                  <a:cubicBezTo>
                    <a:pt x="446" y="725"/>
                    <a:pt x="446" y="725"/>
                    <a:pt x="446" y="725"/>
                  </a:cubicBezTo>
                  <a:cubicBezTo>
                    <a:pt x="454" y="735"/>
                    <a:pt x="458" y="743"/>
                    <a:pt x="458" y="748"/>
                  </a:cubicBezTo>
                  <a:cubicBezTo>
                    <a:pt x="468" y="763"/>
                    <a:pt x="468" y="763"/>
                    <a:pt x="468" y="763"/>
                  </a:cubicBezTo>
                  <a:cubicBezTo>
                    <a:pt x="475" y="766"/>
                    <a:pt x="475" y="766"/>
                    <a:pt x="475" y="766"/>
                  </a:cubicBezTo>
                  <a:cubicBezTo>
                    <a:pt x="476" y="766"/>
                    <a:pt x="476" y="766"/>
                    <a:pt x="476" y="766"/>
                  </a:cubicBezTo>
                  <a:cubicBezTo>
                    <a:pt x="477" y="766"/>
                    <a:pt x="477" y="766"/>
                    <a:pt x="477" y="766"/>
                  </a:cubicBezTo>
                  <a:cubicBezTo>
                    <a:pt x="475" y="763"/>
                    <a:pt x="475" y="763"/>
                    <a:pt x="475" y="763"/>
                  </a:cubicBezTo>
                  <a:cubicBezTo>
                    <a:pt x="474" y="758"/>
                    <a:pt x="474" y="755"/>
                    <a:pt x="475" y="753"/>
                  </a:cubicBezTo>
                  <a:cubicBezTo>
                    <a:pt x="477" y="750"/>
                    <a:pt x="481" y="748"/>
                    <a:pt x="488" y="748"/>
                  </a:cubicBezTo>
                  <a:cubicBezTo>
                    <a:pt x="527" y="747"/>
                    <a:pt x="527" y="747"/>
                    <a:pt x="527" y="747"/>
                  </a:cubicBezTo>
                  <a:cubicBezTo>
                    <a:pt x="528" y="746"/>
                    <a:pt x="528" y="746"/>
                    <a:pt x="528" y="746"/>
                  </a:cubicBezTo>
                  <a:cubicBezTo>
                    <a:pt x="530" y="746"/>
                    <a:pt x="530" y="746"/>
                    <a:pt x="530" y="746"/>
                  </a:cubicBezTo>
                  <a:cubicBezTo>
                    <a:pt x="530" y="748"/>
                    <a:pt x="530" y="748"/>
                    <a:pt x="530" y="748"/>
                  </a:cubicBezTo>
                  <a:cubicBezTo>
                    <a:pt x="532" y="748"/>
                    <a:pt x="532" y="748"/>
                    <a:pt x="532" y="748"/>
                  </a:cubicBezTo>
                  <a:cubicBezTo>
                    <a:pt x="544" y="770"/>
                    <a:pt x="544" y="770"/>
                    <a:pt x="544" y="770"/>
                  </a:cubicBezTo>
                  <a:cubicBezTo>
                    <a:pt x="543" y="781"/>
                    <a:pt x="543" y="781"/>
                    <a:pt x="543" y="781"/>
                  </a:cubicBezTo>
                  <a:cubicBezTo>
                    <a:pt x="542" y="781"/>
                    <a:pt x="542" y="781"/>
                    <a:pt x="542" y="781"/>
                  </a:cubicBezTo>
                  <a:cubicBezTo>
                    <a:pt x="556" y="785"/>
                    <a:pt x="556" y="785"/>
                    <a:pt x="556" y="785"/>
                  </a:cubicBezTo>
                  <a:cubicBezTo>
                    <a:pt x="557" y="785"/>
                    <a:pt x="557" y="785"/>
                    <a:pt x="557" y="785"/>
                  </a:cubicBezTo>
                  <a:cubicBezTo>
                    <a:pt x="556" y="781"/>
                    <a:pt x="556" y="779"/>
                    <a:pt x="559" y="777"/>
                  </a:cubicBezTo>
                  <a:cubicBezTo>
                    <a:pt x="564" y="776"/>
                    <a:pt x="564" y="776"/>
                    <a:pt x="564" y="776"/>
                  </a:cubicBezTo>
                  <a:cubicBezTo>
                    <a:pt x="599" y="800"/>
                    <a:pt x="599" y="800"/>
                    <a:pt x="599" y="800"/>
                  </a:cubicBezTo>
                  <a:cubicBezTo>
                    <a:pt x="602" y="804"/>
                    <a:pt x="604" y="808"/>
                    <a:pt x="605" y="813"/>
                  </a:cubicBezTo>
                  <a:cubicBezTo>
                    <a:pt x="606" y="828"/>
                    <a:pt x="606" y="828"/>
                    <a:pt x="606" y="828"/>
                  </a:cubicBezTo>
                  <a:cubicBezTo>
                    <a:pt x="618" y="830"/>
                    <a:pt x="618" y="830"/>
                    <a:pt x="618" y="830"/>
                  </a:cubicBezTo>
                  <a:cubicBezTo>
                    <a:pt x="625" y="817"/>
                    <a:pt x="625" y="817"/>
                    <a:pt x="625" y="817"/>
                  </a:cubicBezTo>
                  <a:cubicBezTo>
                    <a:pt x="622" y="811"/>
                    <a:pt x="620" y="805"/>
                    <a:pt x="621" y="800"/>
                  </a:cubicBezTo>
                  <a:cubicBezTo>
                    <a:pt x="622" y="796"/>
                    <a:pt x="623" y="793"/>
                    <a:pt x="627" y="791"/>
                  </a:cubicBezTo>
                  <a:cubicBezTo>
                    <a:pt x="630" y="788"/>
                    <a:pt x="630" y="788"/>
                    <a:pt x="630" y="788"/>
                  </a:cubicBezTo>
                  <a:cubicBezTo>
                    <a:pt x="630" y="786"/>
                    <a:pt x="631" y="785"/>
                    <a:pt x="633" y="784"/>
                  </a:cubicBezTo>
                  <a:cubicBezTo>
                    <a:pt x="643" y="785"/>
                    <a:pt x="643" y="785"/>
                    <a:pt x="643" y="785"/>
                  </a:cubicBezTo>
                  <a:cubicBezTo>
                    <a:pt x="648" y="788"/>
                    <a:pt x="652" y="798"/>
                    <a:pt x="655" y="816"/>
                  </a:cubicBezTo>
                  <a:cubicBezTo>
                    <a:pt x="655" y="818"/>
                    <a:pt x="655" y="818"/>
                    <a:pt x="655" y="818"/>
                  </a:cubicBezTo>
                  <a:cubicBezTo>
                    <a:pt x="657" y="819"/>
                    <a:pt x="657" y="819"/>
                    <a:pt x="657" y="819"/>
                  </a:cubicBezTo>
                  <a:cubicBezTo>
                    <a:pt x="658" y="824"/>
                    <a:pt x="664" y="827"/>
                    <a:pt x="674" y="830"/>
                  </a:cubicBezTo>
                  <a:cubicBezTo>
                    <a:pt x="675" y="830"/>
                    <a:pt x="675" y="830"/>
                    <a:pt x="675" y="830"/>
                  </a:cubicBezTo>
                  <a:cubicBezTo>
                    <a:pt x="676" y="831"/>
                    <a:pt x="676" y="831"/>
                    <a:pt x="676" y="831"/>
                  </a:cubicBezTo>
                  <a:cubicBezTo>
                    <a:pt x="709" y="866"/>
                    <a:pt x="709" y="866"/>
                    <a:pt x="709" y="866"/>
                  </a:cubicBezTo>
                  <a:cubicBezTo>
                    <a:pt x="709" y="866"/>
                    <a:pt x="709" y="866"/>
                    <a:pt x="709" y="866"/>
                  </a:cubicBezTo>
                  <a:cubicBezTo>
                    <a:pt x="725" y="861"/>
                    <a:pt x="725" y="861"/>
                    <a:pt x="725" y="861"/>
                  </a:cubicBezTo>
                  <a:cubicBezTo>
                    <a:pt x="723" y="855"/>
                    <a:pt x="723" y="855"/>
                    <a:pt x="723" y="855"/>
                  </a:cubicBezTo>
                  <a:cubicBezTo>
                    <a:pt x="719" y="850"/>
                    <a:pt x="718" y="845"/>
                    <a:pt x="718" y="842"/>
                  </a:cubicBezTo>
                  <a:cubicBezTo>
                    <a:pt x="718" y="834"/>
                    <a:pt x="723" y="827"/>
                    <a:pt x="734" y="819"/>
                  </a:cubicBezTo>
                  <a:cubicBezTo>
                    <a:pt x="752" y="804"/>
                    <a:pt x="752" y="804"/>
                    <a:pt x="752" y="804"/>
                  </a:cubicBezTo>
                  <a:cubicBezTo>
                    <a:pt x="773" y="818"/>
                    <a:pt x="773" y="818"/>
                    <a:pt x="773" y="818"/>
                  </a:cubicBezTo>
                  <a:cubicBezTo>
                    <a:pt x="777" y="818"/>
                    <a:pt x="777" y="818"/>
                    <a:pt x="777" y="818"/>
                  </a:cubicBezTo>
                  <a:cubicBezTo>
                    <a:pt x="781" y="795"/>
                    <a:pt x="781" y="795"/>
                    <a:pt x="781" y="795"/>
                  </a:cubicBezTo>
                  <a:cubicBezTo>
                    <a:pt x="781" y="791"/>
                    <a:pt x="781" y="791"/>
                    <a:pt x="781" y="791"/>
                  </a:cubicBezTo>
                  <a:cubicBezTo>
                    <a:pt x="785" y="790"/>
                    <a:pt x="785" y="790"/>
                    <a:pt x="785" y="790"/>
                  </a:cubicBezTo>
                  <a:cubicBezTo>
                    <a:pt x="802" y="792"/>
                    <a:pt x="802" y="792"/>
                    <a:pt x="802" y="792"/>
                  </a:cubicBezTo>
                  <a:cubicBezTo>
                    <a:pt x="806" y="795"/>
                    <a:pt x="808" y="798"/>
                    <a:pt x="808" y="804"/>
                  </a:cubicBezTo>
                  <a:cubicBezTo>
                    <a:pt x="808" y="808"/>
                    <a:pt x="804" y="813"/>
                    <a:pt x="801" y="817"/>
                  </a:cubicBezTo>
                  <a:cubicBezTo>
                    <a:pt x="804" y="819"/>
                    <a:pt x="804" y="819"/>
                    <a:pt x="804" y="819"/>
                  </a:cubicBezTo>
                  <a:cubicBezTo>
                    <a:pt x="815" y="825"/>
                    <a:pt x="823" y="829"/>
                    <a:pt x="830" y="830"/>
                  </a:cubicBezTo>
                  <a:cubicBezTo>
                    <a:pt x="831" y="830"/>
                    <a:pt x="831" y="830"/>
                    <a:pt x="831" y="830"/>
                  </a:cubicBezTo>
                  <a:cubicBezTo>
                    <a:pt x="831" y="830"/>
                    <a:pt x="831" y="830"/>
                    <a:pt x="831" y="830"/>
                  </a:cubicBezTo>
                  <a:cubicBezTo>
                    <a:pt x="845" y="837"/>
                    <a:pt x="845" y="837"/>
                    <a:pt x="845" y="837"/>
                  </a:cubicBezTo>
                  <a:cubicBezTo>
                    <a:pt x="855" y="836"/>
                    <a:pt x="855" y="836"/>
                    <a:pt x="855" y="836"/>
                  </a:cubicBezTo>
                  <a:cubicBezTo>
                    <a:pt x="839" y="759"/>
                    <a:pt x="839" y="759"/>
                    <a:pt x="839" y="759"/>
                  </a:cubicBezTo>
                  <a:cubicBezTo>
                    <a:pt x="829" y="753"/>
                    <a:pt x="819" y="740"/>
                    <a:pt x="810" y="725"/>
                  </a:cubicBezTo>
                  <a:cubicBezTo>
                    <a:pt x="802" y="713"/>
                    <a:pt x="807" y="695"/>
                    <a:pt x="823" y="674"/>
                  </a:cubicBezTo>
                  <a:cubicBezTo>
                    <a:pt x="833" y="663"/>
                    <a:pt x="845" y="653"/>
                    <a:pt x="857" y="642"/>
                  </a:cubicBezTo>
                  <a:cubicBezTo>
                    <a:pt x="857" y="642"/>
                    <a:pt x="857" y="642"/>
                    <a:pt x="857" y="642"/>
                  </a:cubicBezTo>
                  <a:cubicBezTo>
                    <a:pt x="858" y="640"/>
                    <a:pt x="858" y="640"/>
                    <a:pt x="858" y="640"/>
                  </a:cubicBezTo>
                  <a:cubicBezTo>
                    <a:pt x="873" y="640"/>
                    <a:pt x="873" y="640"/>
                    <a:pt x="873" y="640"/>
                  </a:cubicBezTo>
                  <a:cubicBezTo>
                    <a:pt x="874" y="642"/>
                    <a:pt x="874" y="642"/>
                    <a:pt x="874" y="642"/>
                  </a:cubicBezTo>
                  <a:cubicBezTo>
                    <a:pt x="887" y="647"/>
                    <a:pt x="887" y="647"/>
                    <a:pt x="887" y="647"/>
                  </a:cubicBezTo>
                  <a:cubicBezTo>
                    <a:pt x="913" y="647"/>
                    <a:pt x="913" y="647"/>
                    <a:pt x="913" y="647"/>
                  </a:cubicBezTo>
                  <a:cubicBezTo>
                    <a:pt x="924" y="642"/>
                    <a:pt x="933" y="626"/>
                    <a:pt x="944" y="601"/>
                  </a:cubicBezTo>
                  <a:cubicBezTo>
                    <a:pt x="950" y="586"/>
                    <a:pt x="950" y="556"/>
                    <a:pt x="946" y="50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0305" tIns="45153" rIns="90305" bIns="45153" numCol="1" anchor="t" anchorCtr="0" compatLnSpc="1"/>
            <a:lstStyle/>
            <a:p>
              <a:endParaRPr lang="zh-HK" altLang="en-US" sz="1875"/>
            </a:p>
          </p:txBody>
        </p:sp>
        <p:sp>
          <p:nvSpPr>
            <p:cNvPr id="62" name="Freeform 30"/>
            <p:cNvSpPr/>
            <p:nvPr/>
          </p:nvSpPr>
          <p:spPr bwMode="auto">
            <a:xfrm>
              <a:off x="5916562" y="3354696"/>
              <a:ext cx="576772" cy="362996"/>
            </a:xfrm>
            <a:custGeom>
              <a:avLst/>
              <a:gdLst>
                <a:gd name="T0" fmla="*/ 523 w 573"/>
                <a:gd name="T1" fmla="*/ 12 h 361"/>
                <a:gd name="T2" fmla="*/ 473 w 573"/>
                <a:gd name="T3" fmla="*/ 16 h 361"/>
                <a:gd name="T4" fmla="*/ 358 w 573"/>
                <a:gd name="T5" fmla="*/ 57 h 361"/>
                <a:gd name="T6" fmla="*/ 360 w 573"/>
                <a:gd name="T7" fmla="*/ 82 h 361"/>
                <a:gd name="T8" fmla="*/ 282 w 573"/>
                <a:gd name="T9" fmla="*/ 70 h 361"/>
                <a:gd name="T10" fmla="*/ 224 w 573"/>
                <a:gd name="T11" fmla="*/ 2 h 361"/>
                <a:gd name="T12" fmla="*/ 200 w 573"/>
                <a:gd name="T13" fmla="*/ 28 h 361"/>
                <a:gd name="T14" fmla="*/ 169 w 573"/>
                <a:gd name="T15" fmla="*/ 12 h 361"/>
                <a:gd name="T16" fmla="*/ 158 w 573"/>
                <a:gd name="T17" fmla="*/ 27 h 361"/>
                <a:gd name="T18" fmla="*/ 135 w 573"/>
                <a:gd name="T19" fmla="*/ 34 h 361"/>
                <a:gd name="T20" fmla="*/ 18 w 573"/>
                <a:gd name="T21" fmla="*/ 171 h 361"/>
                <a:gd name="T22" fmla="*/ 30 w 573"/>
                <a:gd name="T23" fmla="*/ 201 h 361"/>
                <a:gd name="T24" fmla="*/ 29 w 573"/>
                <a:gd name="T25" fmla="*/ 202 h 361"/>
                <a:gd name="T26" fmla="*/ 46 w 573"/>
                <a:gd name="T27" fmla="*/ 274 h 361"/>
                <a:gd name="T28" fmla="*/ 0 w 573"/>
                <a:gd name="T29" fmla="*/ 304 h 361"/>
                <a:gd name="T30" fmla="*/ 21 w 573"/>
                <a:gd name="T31" fmla="*/ 324 h 361"/>
                <a:gd name="T32" fmla="*/ 25 w 573"/>
                <a:gd name="T33" fmla="*/ 330 h 361"/>
                <a:gd name="T34" fmla="*/ 87 w 573"/>
                <a:gd name="T35" fmla="*/ 361 h 361"/>
                <a:gd name="T36" fmla="*/ 111 w 573"/>
                <a:gd name="T37" fmla="*/ 335 h 361"/>
                <a:gd name="T38" fmla="*/ 152 w 573"/>
                <a:gd name="T39" fmla="*/ 316 h 361"/>
                <a:gd name="T40" fmla="*/ 157 w 573"/>
                <a:gd name="T41" fmla="*/ 321 h 361"/>
                <a:gd name="T42" fmla="*/ 157 w 573"/>
                <a:gd name="T43" fmla="*/ 323 h 361"/>
                <a:gd name="T44" fmla="*/ 198 w 573"/>
                <a:gd name="T45" fmla="*/ 350 h 361"/>
                <a:gd name="T46" fmla="*/ 245 w 573"/>
                <a:gd name="T47" fmla="*/ 333 h 361"/>
                <a:gd name="T48" fmla="*/ 282 w 573"/>
                <a:gd name="T49" fmla="*/ 331 h 361"/>
                <a:gd name="T50" fmla="*/ 285 w 573"/>
                <a:gd name="T51" fmla="*/ 328 h 361"/>
                <a:gd name="T52" fmla="*/ 315 w 573"/>
                <a:gd name="T53" fmla="*/ 292 h 361"/>
                <a:gd name="T54" fmla="*/ 331 w 573"/>
                <a:gd name="T55" fmla="*/ 282 h 361"/>
                <a:gd name="T56" fmla="*/ 333 w 573"/>
                <a:gd name="T57" fmla="*/ 283 h 361"/>
                <a:gd name="T58" fmla="*/ 341 w 573"/>
                <a:gd name="T59" fmla="*/ 286 h 361"/>
                <a:gd name="T60" fmla="*/ 355 w 573"/>
                <a:gd name="T61" fmla="*/ 234 h 361"/>
                <a:gd name="T62" fmla="*/ 372 w 573"/>
                <a:gd name="T63" fmla="*/ 230 h 361"/>
                <a:gd name="T64" fmla="*/ 393 w 573"/>
                <a:gd name="T65" fmla="*/ 184 h 361"/>
                <a:gd name="T66" fmla="*/ 399 w 573"/>
                <a:gd name="T67" fmla="*/ 159 h 361"/>
                <a:gd name="T68" fmla="*/ 426 w 573"/>
                <a:gd name="T69" fmla="*/ 148 h 361"/>
                <a:gd name="T70" fmla="*/ 427 w 573"/>
                <a:gd name="T71" fmla="*/ 145 h 361"/>
                <a:gd name="T72" fmla="*/ 447 w 573"/>
                <a:gd name="T73" fmla="*/ 127 h 361"/>
                <a:gd name="T74" fmla="*/ 434 w 573"/>
                <a:gd name="T75" fmla="*/ 126 h 361"/>
                <a:gd name="T76" fmla="*/ 435 w 573"/>
                <a:gd name="T77" fmla="*/ 118 h 361"/>
                <a:gd name="T78" fmla="*/ 439 w 573"/>
                <a:gd name="T79" fmla="*/ 116 h 361"/>
                <a:gd name="T80" fmla="*/ 467 w 573"/>
                <a:gd name="T81" fmla="*/ 103 h 361"/>
                <a:gd name="T82" fmla="*/ 535 w 573"/>
                <a:gd name="T83" fmla="*/ 56 h 361"/>
                <a:gd name="T84" fmla="*/ 565 w 573"/>
                <a:gd name="T85" fmla="*/ 64 h 361"/>
                <a:gd name="T86" fmla="*/ 560 w 573"/>
                <a:gd name="T87" fmla="*/ 40 h 361"/>
                <a:gd name="T88" fmla="*/ 562 w 573"/>
                <a:gd name="T89" fmla="*/ 38 h 361"/>
                <a:gd name="T90" fmla="*/ 570 w 573"/>
                <a:gd name="T91" fmla="*/ 16 h 361"/>
                <a:gd name="T92" fmla="*/ 563 w 573"/>
                <a:gd name="T93" fmla="*/ 20 h 361"/>
                <a:gd name="T94" fmla="*/ 541 w 573"/>
                <a:gd name="T95" fmla="*/ 23 h 361"/>
                <a:gd name="T96" fmla="*/ 534 w 573"/>
                <a:gd name="T97" fmla="*/ 23 h 361"/>
                <a:gd name="T98" fmla="*/ 533 w 573"/>
                <a:gd name="T99" fmla="*/ 19 h 361"/>
                <a:gd name="T100" fmla="*/ 525 w 573"/>
                <a:gd name="T101" fmla="*/ 11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73" h="361">
                  <a:moveTo>
                    <a:pt x="525" y="11"/>
                  </a:moveTo>
                  <a:cubicBezTo>
                    <a:pt x="523" y="12"/>
                    <a:pt x="523" y="12"/>
                    <a:pt x="523" y="12"/>
                  </a:cubicBezTo>
                  <a:cubicBezTo>
                    <a:pt x="523" y="18"/>
                    <a:pt x="520" y="21"/>
                    <a:pt x="514" y="21"/>
                  </a:cubicBezTo>
                  <a:cubicBezTo>
                    <a:pt x="473" y="16"/>
                    <a:pt x="473" y="16"/>
                    <a:pt x="473" y="16"/>
                  </a:cubicBezTo>
                  <a:cubicBezTo>
                    <a:pt x="445" y="11"/>
                    <a:pt x="427" y="0"/>
                    <a:pt x="416" y="2"/>
                  </a:cubicBezTo>
                  <a:cubicBezTo>
                    <a:pt x="396" y="4"/>
                    <a:pt x="358" y="57"/>
                    <a:pt x="358" y="57"/>
                  </a:cubicBezTo>
                  <a:cubicBezTo>
                    <a:pt x="360" y="80"/>
                    <a:pt x="360" y="80"/>
                    <a:pt x="360" y="80"/>
                  </a:cubicBezTo>
                  <a:cubicBezTo>
                    <a:pt x="360" y="82"/>
                    <a:pt x="360" y="82"/>
                    <a:pt x="360" y="82"/>
                  </a:cubicBezTo>
                  <a:cubicBezTo>
                    <a:pt x="355" y="83"/>
                    <a:pt x="355" y="83"/>
                    <a:pt x="355" y="83"/>
                  </a:cubicBezTo>
                  <a:cubicBezTo>
                    <a:pt x="310" y="89"/>
                    <a:pt x="285" y="85"/>
                    <a:pt x="282" y="70"/>
                  </a:cubicBezTo>
                  <a:cubicBezTo>
                    <a:pt x="277" y="5"/>
                    <a:pt x="277" y="5"/>
                    <a:pt x="277" y="5"/>
                  </a:cubicBezTo>
                  <a:cubicBezTo>
                    <a:pt x="224" y="2"/>
                    <a:pt x="224" y="2"/>
                    <a:pt x="224" y="2"/>
                  </a:cubicBezTo>
                  <a:cubicBezTo>
                    <a:pt x="202" y="48"/>
                    <a:pt x="202" y="48"/>
                    <a:pt x="202" y="48"/>
                  </a:cubicBezTo>
                  <a:cubicBezTo>
                    <a:pt x="200" y="28"/>
                    <a:pt x="200" y="28"/>
                    <a:pt x="200" y="28"/>
                  </a:cubicBezTo>
                  <a:cubicBezTo>
                    <a:pt x="199" y="12"/>
                    <a:pt x="196" y="3"/>
                    <a:pt x="192" y="1"/>
                  </a:cubicBezTo>
                  <a:cubicBezTo>
                    <a:pt x="169" y="12"/>
                    <a:pt x="169" y="12"/>
                    <a:pt x="169" y="12"/>
                  </a:cubicBezTo>
                  <a:cubicBezTo>
                    <a:pt x="159" y="26"/>
                    <a:pt x="159" y="26"/>
                    <a:pt x="159" y="26"/>
                  </a:cubicBezTo>
                  <a:cubicBezTo>
                    <a:pt x="158" y="27"/>
                    <a:pt x="158" y="27"/>
                    <a:pt x="158" y="27"/>
                  </a:cubicBezTo>
                  <a:cubicBezTo>
                    <a:pt x="157" y="27"/>
                    <a:pt x="157" y="27"/>
                    <a:pt x="157" y="27"/>
                  </a:cubicBezTo>
                  <a:cubicBezTo>
                    <a:pt x="135" y="34"/>
                    <a:pt x="135" y="34"/>
                    <a:pt x="135" y="34"/>
                  </a:cubicBezTo>
                  <a:cubicBezTo>
                    <a:pt x="112" y="53"/>
                    <a:pt x="92" y="73"/>
                    <a:pt x="74" y="95"/>
                  </a:cubicBezTo>
                  <a:cubicBezTo>
                    <a:pt x="18" y="171"/>
                    <a:pt x="18" y="171"/>
                    <a:pt x="18" y="171"/>
                  </a:cubicBezTo>
                  <a:cubicBezTo>
                    <a:pt x="30" y="197"/>
                    <a:pt x="30" y="197"/>
                    <a:pt x="30" y="197"/>
                  </a:cubicBezTo>
                  <a:cubicBezTo>
                    <a:pt x="30" y="201"/>
                    <a:pt x="30" y="201"/>
                    <a:pt x="30" y="201"/>
                  </a:cubicBezTo>
                  <a:cubicBezTo>
                    <a:pt x="30" y="201"/>
                    <a:pt x="30" y="201"/>
                    <a:pt x="30" y="201"/>
                  </a:cubicBezTo>
                  <a:cubicBezTo>
                    <a:pt x="29" y="202"/>
                    <a:pt x="29" y="202"/>
                    <a:pt x="29" y="202"/>
                  </a:cubicBezTo>
                  <a:cubicBezTo>
                    <a:pt x="25" y="209"/>
                    <a:pt x="27" y="218"/>
                    <a:pt x="33" y="229"/>
                  </a:cubicBezTo>
                  <a:cubicBezTo>
                    <a:pt x="40" y="242"/>
                    <a:pt x="46" y="257"/>
                    <a:pt x="46" y="274"/>
                  </a:cubicBezTo>
                  <a:cubicBezTo>
                    <a:pt x="46" y="277"/>
                    <a:pt x="46" y="277"/>
                    <a:pt x="46" y="277"/>
                  </a:cubicBezTo>
                  <a:cubicBezTo>
                    <a:pt x="0" y="304"/>
                    <a:pt x="0" y="304"/>
                    <a:pt x="0" y="304"/>
                  </a:cubicBezTo>
                  <a:cubicBezTo>
                    <a:pt x="0" y="314"/>
                    <a:pt x="0" y="314"/>
                    <a:pt x="0" y="314"/>
                  </a:cubicBezTo>
                  <a:cubicBezTo>
                    <a:pt x="21" y="324"/>
                    <a:pt x="21" y="324"/>
                    <a:pt x="21" y="324"/>
                  </a:cubicBezTo>
                  <a:cubicBezTo>
                    <a:pt x="24" y="325"/>
                    <a:pt x="25" y="327"/>
                    <a:pt x="25" y="328"/>
                  </a:cubicBezTo>
                  <a:cubicBezTo>
                    <a:pt x="25" y="330"/>
                    <a:pt x="25" y="330"/>
                    <a:pt x="25" y="330"/>
                  </a:cubicBezTo>
                  <a:cubicBezTo>
                    <a:pt x="24" y="335"/>
                    <a:pt x="32" y="343"/>
                    <a:pt x="48" y="350"/>
                  </a:cubicBezTo>
                  <a:cubicBezTo>
                    <a:pt x="87" y="361"/>
                    <a:pt x="87" y="361"/>
                    <a:pt x="87" y="361"/>
                  </a:cubicBezTo>
                  <a:cubicBezTo>
                    <a:pt x="99" y="353"/>
                    <a:pt x="99" y="353"/>
                    <a:pt x="99" y="353"/>
                  </a:cubicBezTo>
                  <a:cubicBezTo>
                    <a:pt x="111" y="335"/>
                    <a:pt x="111" y="335"/>
                    <a:pt x="111" y="335"/>
                  </a:cubicBezTo>
                  <a:cubicBezTo>
                    <a:pt x="122" y="305"/>
                    <a:pt x="122" y="305"/>
                    <a:pt x="122" y="305"/>
                  </a:cubicBezTo>
                  <a:cubicBezTo>
                    <a:pt x="152" y="316"/>
                    <a:pt x="152" y="316"/>
                    <a:pt x="152" y="316"/>
                  </a:cubicBezTo>
                  <a:cubicBezTo>
                    <a:pt x="157" y="319"/>
                    <a:pt x="157" y="319"/>
                    <a:pt x="157" y="319"/>
                  </a:cubicBezTo>
                  <a:cubicBezTo>
                    <a:pt x="157" y="321"/>
                    <a:pt x="157" y="321"/>
                    <a:pt x="157" y="321"/>
                  </a:cubicBezTo>
                  <a:cubicBezTo>
                    <a:pt x="157" y="321"/>
                    <a:pt x="157" y="321"/>
                    <a:pt x="157" y="321"/>
                  </a:cubicBezTo>
                  <a:cubicBezTo>
                    <a:pt x="157" y="323"/>
                    <a:pt x="157" y="323"/>
                    <a:pt x="157" y="323"/>
                  </a:cubicBezTo>
                  <a:cubicBezTo>
                    <a:pt x="151" y="335"/>
                    <a:pt x="154" y="344"/>
                    <a:pt x="164" y="349"/>
                  </a:cubicBezTo>
                  <a:cubicBezTo>
                    <a:pt x="198" y="350"/>
                    <a:pt x="198" y="350"/>
                    <a:pt x="198" y="350"/>
                  </a:cubicBezTo>
                  <a:cubicBezTo>
                    <a:pt x="209" y="348"/>
                    <a:pt x="219" y="344"/>
                    <a:pt x="225" y="338"/>
                  </a:cubicBezTo>
                  <a:cubicBezTo>
                    <a:pt x="229" y="333"/>
                    <a:pt x="236" y="332"/>
                    <a:pt x="245" y="333"/>
                  </a:cubicBezTo>
                  <a:cubicBezTo>
                    <a:pt x="257" y="335"/>
                    <a:pt x="267" y="339"/>
                    <a:pt x="275" y="349"/>
                  </a:cubicBezTo>
                  <a:cubicBezTo>
                    <a:pt x="282" y="331"/>
                    <a:pt x="282" y="331"/>
                    <a:pt x="282" y="331"/>
                  </a:cubicBezTo>
                  <a:cubicBezTo>
                    <a:pt x="284" y="328"/>
                    <a:pt x="284" y="328"/>
                    <a:pt x="284" y="328"/>
                  </a:cubicBezTo>
                  <a:cubicBezTo>
                    <a:pt x="285" y="328"/>
                    <a:pt x="285" y="328"/>
                    <a:pt x="285" y="328"/>
                  </a:cubicBezTo>
                  <a:cubicBezTo>
                    <a:pt x="291" y="325"/>
                    <a:pt x="294" y="319"/>
                    <a:pt x="298" y="312"/>
                  </a:cubicBezTo>
                  <a:cubicBezTo>
                    <a:pt x="301" y="305"/>
                    <a:pt x="306" y="297"/>
                    <a:pt x="315" y="292"/>
                  </a:cubicBezTo>
                  <a:cubicBezTo>
                    <a:pt x="330" y="283"/>
                    <a:pt x="330" y="283"/>
                    <a:pt x="330" y="283"/>
                  </a:cubicBezTo>
                  <a:cubicBezTo>
                    <a:pt x="331" y="282"/>
                    <a:pt x="331" y="282"/>
                    <a:pt x="331" y="282"/>
                  </a:cubicBezTo>
                  <a:cubicBezTo>
                    <a:pt x="332" y="283"/>
                    <a:pt x="332" y="283"/>
                    <a:pt x="332" y="283"/>
                  </a:cubicBezTo>
                  <a:cubicBezTo>
                    <a:pt x="333" y="283"/>
                    <a:pt x="333" y="283"/>
                    <a:pt x="333" y="283"/>
                  </a:cubicBezTo>
                  <a:cubicBezTo>
                    <a:pt x="341" y="286"/>
                    <a:pt x="341" y="286"/>
                    <a:pt x="341" y="286"/>
                  </a:cubicBezTo>
                  <a:cubicBezTo>
                    <a:pt x="341" y="286"/>
                    <a:pt x="341" y="286"/>
                    <a:pt x="341" y="286"/>
                  </a:cubicBezTo>
                  <a:cubicBezTo>
                    <a:pt x="343" y="287"/>
                    <a:pt x="343" y="287"/>
                    <a:pt x="343" y="287"/>
                  </a:cubicBezTo>
                  <a:cubicBezTo>
                    <a:pt x="355" y="234"/>
                    <a:pt x="355" y="234"/>
                    <a:pt x="355" y="234"/>
                  </a:cubicBezTo>
                  <a:cubicBezTo>
                    <a:pt x="355" y="233"/>
                    <a:pt x="355" y="233"/>
                    <a:pt x="355" y="233"/>
                  </a:cubicBezTo>
                  <a:cubicBezTo>
                    <a:pt x="372" y="230"/>
                    <a:pt x="372" y="230"/>
                    <a:pt x="372" y="230"/>
                  </a:cubicBezTo>
                  <a:cubicBezTo>
                    <a:pt x="389" y="218"/>
                    <a:pt x="397" y="209"/>
                    <a:pt x="396" y="200"/>
                  </a:cubicBezTo>
                  <a:cubicBezTo>
                    <a:pt x="393" y="184"/>
                    <a:pt x="393" y="184"/>
                    <a:pt x="393" y="184"/>
                  </a:cubicBezTo>
                  <a:cubicBezTo>
                    <a:pt x="389" y="174"/>
                    <a:pt x="389" y="166"/>
                    <a:pt x="391" y="163"/>
                  </a:cubicBezTo>
                  <a:cubicBezTo>
                    <a:pt x="394" y="160"/>
                    <a:pt x="396" y="159"/>
                    <a:pt x="399" y="159"/>
                  </a:cubicBezTo>
                  <a:cubicBezTo>
                    <a:pt x="407" y="159"/>
                    <a:pt x="415" y="161"/>
                    <a:pt x="424" y="165"/>
                  </a:cubicBezTo>
                  <a:cubicBezTo>
                    <a:pt x="426" y="148"/>
                    <a:pt x="426" y="148"/>
                    <a:pt x="426" y="148"/>
                  </a:cubicBezTo>
                  <a:cubicBezTo>
                    <a:pt x="426" y="146"/>
                    <a:pt x="426" y="146"/>
                    <a:pt x="426" y="146"/>
                  </a:cubicBezTo>
                  <a:cubicBezTo>
                    <a:pt x="427" y="145"/>
                    <a:pt x="427" y="145"/>
                    <a:pt x="427" y="145"/>
                  </a:cubicBezTo>
                  <a:cubicBezTo>
                    <a:pt x="445" y="137"/>
                    <a:pt x="445" y="137"/>
                    <a:pt x="445" y="137"/>
                  </a:cubicBezTo>
                  <a:cubicBezTo>
                    <a:pt x="447" y="127"/>
                    <a:pt x="447" y="127"/>
                    <a:pt x="447" y="127"/>
                  </a:cubicBezTo>
                  <a:cubicBezTo>
                    <a:pt x="436" y="127"/>
                    <a:pt x="436" y="127"/>
                    <a:pt x="436" y="127"/>
                  </a:cubicBezTo>
                  <a:cubicBezTo>
                    <a:pt x="434" y="126"/>
                    <a:pt x="434" y="126"/>
                    <a:pt x="434" y="126"/>
                  </a:cubicBezTo>
                  <a:cubicBezTo>
                    <a:pt x="435" y="121"/>
                    <a:pt x="435" y="121"/>
                    <a:pt x="435" y="121"/>
                  </a:cubicBezTo>
                  <a:cubicBezTo>
                    <a:pt x="435" y="118"/>
                    <a:pt x="435" y="118"/>
                    <a:pt x="435" y="118"/>
                  </a:cubicBezTo>
                  <a:cubicBezTo>
                    <a:pt x="436" y="116"/>
                    <a:pt x="436" y="116"/>
                    <a:pt x="436" y="116"/>
                  </a:cubicBezTo>
                  <a:cubicBezTo>
                    <a:pt x="439" y="116"/>
                    <a:pt x="439" y="116"/>
                    <a:pt x="439" y="116"/>
                  </a:cubicBezTo>
                  <a:cubicBezTo>
                    <a:pt x="442" y="116"/>
                    <a:pt x="442" y="116"/>
                    <a:pt x="442" y="116"/>
                  </a:cubicBezTo>
                  <a:cubicBezTo>
                    <a:pt x="449" y="116"/>
                    <a:pt x="457" y="111"/>
                    <a:pt x="467" y="103"/>
                  </a:cubicBezTo>
                  <a:cubicBezTo>
                    <a:pt x="533" y="56"/>
                    <a:pt x="533" y="56"/>
                    <a:pt x="533" y="56"/>
                  </a:cubicBezTo>
                  <a:cubicBezTo>
                    <a:pt x="535" y="56"/>
                    <a:pt x="535" y="56"/>
                    <a:pt x="535" y="56"/>
                  </a:cubicBezTo>
                  <a:cubicBezTo>
                    <a:pt x="557" y="65"/>
                    <a:pt x="557" y="65"/>
                    <a:pt x="557" y="65"/>
                  </a:cubicBezTo>
                  <a:cubicBezTo>
                    <a:pt x="565" y="64"/>
                    <a:pt x="565" y="64"/>
                    <a:pt x="565" y="64"/>
                  </a:cubicBezTo>
                  <a:cubicBezTo>
                    <a:pt x="560" y="42"/>
                    <a:pt x="560" y="42"/>
                    <a:pt x="560" y="42"/>
                  </a:cubicBezTo>
                  <a:cubicBezTo>
                    <a:pt x="560" y="40"/>
                    <a:pt x="560" y="40"/>
                    <a:pt x="560" y="40"/>
                  </a:cubicBezTo>
                  <a:cubicBezTo>
                    <a:pt x="561" y="39"/>
                    <a:pt x="561" y="39"/>
                    <a:pt x="561" y="39"/>
                  </a:cubicBezTo>
                  <a:cubicBezTo>
                    <a:pt x="562" y="38"/>
                    <a:pt x="562" y="38"/>
                    <a:pt x="562" y="38"/>
                  </a:cubicBezTo>
                  <a:cubicBezTo>
                    <a:pt x="573" y="19"/>
                    <a:pt x="573" y="19"/>
                    <a:pt x="573" y="19"/>
                  </a:cubicBezTo>
                  <a:cubicBezTo>
                    <a:pt x="570" y="16"/>
                    <a:pt x="570" y="16"/>
                    <a:pt x="570" y="16"/>
                  </a:cubicBezTo>
                  <a:cubicBezTo>
                    <a:pt x="563" y="19"/>
                    <a:pt x="563" y="19"/>
                    <a:pt x="563" y="19"/>
                  </a:cubicBezTo>
                  <a:cubicBezTo>
                    <a:pt x="563" y="20"/>
                    <a:pt x="563" y="20"/>
                    <a:pt x="563" y="20"/>
                  </a:cubicBezTo>
                  <a:cubicBezTo>
                    <a:pt x="562" y="20"/>
                    <a:pt x="562" y="20"/>
                    <a:pt x="562" y="20"/>
                  </a:cubicBezTo>
                  <a:cubicBezTo>
                    <a:pt x="541" y="23"/>
                    <a:pt x="541" y="23"/>
                    <a:pt x="541" y="23"/>
                  </a:cubicBezTo>
                  <a:cubicBezTo>
                    <a:pt x="535" y="23"/>
                    <a:pt x="535" y="23"/>
                    <a:pt x="535" y="23"/>
                  </a:cubicBezTo>
                  <a:cubicBezTo>
                    <a:pt x="534" y="23"/>
                    <a:pt x="534" y="23"/>
                    <a:pt x="534" y="23"/>
                  </a:cubicBezTo>
                  <a:cubicBezTo>
                    <a:pt x="534" y="22"/>
                    <a:pt x="534" y="22"/>
                    <a:pt x="534" y="22"/>
                  </a:cubicBezTo>
                  <a:cubicBezTo>
                    <a:pt x="533" y="19"/>
                    <a:pt x="533" y="19"/>
                    <a:pt x="533" y="19"/>
                  </a:cubicBezTo>
                  <a:cubicBezTo>
                    <a:pt x="529" y="11"/>
                    <a:pt x="529" y="11"/>
                    <a:pt x="529" y="11"/>
                  </a:cubicBezTo>
                  <a:lnTo>
                    <a:pt x="525" y="1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0305" tIns="45153" rIns="90305" bIns="45153" numCol="1" anchor="t" anchorCtr="0" compatLnSpc="1"/>
            <a:lstStyle/>
            <a:p>
              <a:endParaRPr lang="zh-HK" altLang="en-US" sz="1875"/>
            </a:p>
          </p:txBody>
        </p:sp>
        <p:sp>
          <p:nvSpPr>
            <p:cNvPr id="63" name="Freeform 31"/>
            <p:cNvSpPr/>
            <p:nvPr/>
          </p:nvSpPr>
          <p:spPr bwMode="auto">
            <a:xfrm>
              <a:off x="6458409" y="3953692"/>
              <a:ext cx="87839" cy="80431"/>
            </a:xfrm>
            <a:custGeom>
              <a:avLst/>
              <a:gdLst>
                <a:gd name="T0" fmla="*/ 81 w 88"/>
                <a:gd name="T1" fmla="*/ 43 h 80"/>
                <a:gd name="T2" fmla="*/ 88 w 88"/>
                <a:gd name="T3" fmla="*/ 35 h 80"/>
                <a:gd name="T4" fmla="*/ 88 w 88"/>
                <a:gd name="T5" fmla="*/ 35 h 80"/>
                <a:gd name="T6" fmla="*/ 88 w 88"/>
                <a:gd name="T7" fmla="*/ 35 h 80"/>
                <a:gd name="T8" fmla="*/ 88 w 88"/>
                <a:gd name="T9" fmla="*/ 34 h 80"/>
                <a:gd name="T10" fmla="*/ 62 w 88"/>
                <a:gd name="T11" fmla="*/ 13 h 80"/>
                <a:gd name="T12" fmla="*/ 28 w 88"/>
                <a:gd name="T13" fmla="*/ 1 h 80"/>
                <a:gd name="T14" fmla="*/ 16 w 88"/>
                <a:gd name="T15" fmla="*/ 5 h 80"/>
                <a:gd name="T16" fmla="*/ 16 w 88"/>
                <a:gd name="T17" fmla="*/ 27 h 80"/>
                <a:gd name="T18" fmla="*/ 4 w 88"/>
                <a:gd name="T19" fmla="*/ 49 h 80"/>
                <a:gd name="T20" fmla="*/ 0 w 88"/>
                <a:gd name="T21" fmla="*/ 54 h 80"/>
                <a:gd name="T22" fmla="*/ 10 w 88"/>
                <a:gd name="T23" fmla="*/ 66 h 80"/>
                <a:gd name="T24" fmla="*/ 11 w 88"/>
                <a:gd name="T25" fmla="*/ 66 h 80"/>
                <a:gd name="T26" fmla="*/ 14 w 88"/>
                <a:gd name="T27" fmla="*/ 75 h 80"/>
                <a:gd name="T28" fmla="*/ 27 w 88"/>
                <a:gd name="T29" fmla="*/ 80 h 80"/>
                <a:gd name="T30" fmla="*/ 45 w 88"/>
                <a:gd name="T31" fmla="*/ 74 h 80"/>
                <a:gd name="T32" fmla="*/ 67 w 88"/>
                <a:gd name="T33" fmla="*/ 78 h 80"/>
                <a:gd name="T34" fmla="*/ 68 w 88"/>
                <a:gd name="T35" fmla="*/ 71 h 80"/>
                <a:gd name="T36" fmla="*/ 81 w 88"/>
                <a:gd name="T37" fmla="*/ 43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8" h="80">
                  <a:moveTo>
                    <a:pt x="81" y="43"/>
                  </a:moveTo>
                  <a:cubicBezTo>
                    <a:pt x="88" y="35"/>
                    <a:pt x="88" y="35"/>
                    <a:pt x="88" y="35"/>
                  </a:cubicBezTo>
                  <a:cubicBezTo>
                    <a:pt x="88" y="35"/>
                    <a:pt x="88" y="35"/>
                    <a:pt x="88" y="35"/>
                  </a:cubicBezTo>
                  <a:cubicBezTo>
                    <a:pt x="88" y="35"/>
                    <a:pt x="88" y="35"/>
                    <a:pt x="88" y="35"/>
                  </a:cubicBezTo>
                  <a:cubicBezTo>
                    <a:pt x="88" y="34"/>
                    <a:pt x="88" y="34"/>
                    <a:pt x="88" y="34"/>
                  </a:cubicBezTo>
                  <a:cubicBezTo>
                    <a:pt x="62" y="13"/>
                    <a:pt x="62" y="13"/>
                    <a:pt x="62" y="13"/>
                  </a:cubicBezTo>
                  <a:cubicBezTo>
                    <a:pt x="48" y="3"/>
                    <a:pt x="36" y="0"/>
                    <a:pt x="28" y="1"/>
                  </a:cubicBezTo>
                  <a:cubicBezTo>
                    <a:pt x="16" y="5"/>
                    <a:pt x="16" y="5"/>
                    <a:pt x="16" y="5"/>
                  </a:cubicBezTo>
                  <a:cubicBezTo>
                    <a:pt x="16" y="27"/>
                    <a:pt x="16" y="27"/>
                    <a:pt x="16" y="27"/>
                  </a:cubicBezTo>
                  <a:cubicBezTo>
                    <a:pt x="14" y="35"/>
                    <a:pt x="11" y="43"/>
                    <a:pt x="4" y="49"/>
                  </a:cubicBezTo>
                  <a:cubicBezTo>
                    <a:pt x="0" y="54"/>
                    <a:pt x="0" y="54"/>
                    <a:pt x="0" y="54"/>
                  </a:cubicBezTo>
                  <a:cubicBezTo>
                    <a:pt x="10" y="66"/>
                    <a:pt x="10" y="66"/>
                    <a:pt x="10" y="66"/>
                  </a:cubicBezTo>
                  <a:cubicBezTo>
                    <a:pt x="11" y="66"/>
                    <a:pt x="11" y="66"/>
                    <a:pt x="11" y="66"/>
                  </a:cubicBezTo>
                  <a:cubicBezTo>
                    <a:pt x="14" y="75"/>
                    <a:pt x="14" y="75"/>
                    <a:pt x="14" y="75"/>
                  </a:cubicBezTo>
                  <a:cubicBezTo>
                    <a:pt x="27" y="80"/>
                    <a:pt x="27" y="80"/>
                    <a:pt x="27" y="80"/>
                  </a:cubicBezTo>
                  <a:cubicBezTo>
                    <a:pt x="34" y="75"/>
                    <a:pt x="40" y="73"/>
                    <a:pt x="45" y="74"/>
                  </a:cubicBezTo>
                  <a:cubicBezTo>
                    <a:pt x="67" y="78"/>
                    <a:pt x="67" y="78"/>
                    <a:pt x="67" y="78"/>
                  </a:cubicBezTo>
                  <a:cubicBezTo>
                    <a:pt x="68" y="71"/>
                    <a:pt x="68" y="71"/>
                    <a:pt x="68" y="71"/>
                  </a:cubicBezTo>
                  <a:cubicBezTo>
                    <a:pt x="69" y="56"/>
                    <a:pt x="74" y="47"/>
                    <a:pt x="81" y="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0305" tIns="45153" rIns="90305" bIns="45153" numCol="1" anchor="t" anchorCtr="0" compatLnSpc="1"/>
            <a:lstStyle/>
            <a:p>
              <a:endParaRPr lang="zh-HK" altLang="en-US" sz="1875"/>
            </a:p>
          </p:txBody>
        </p:sp>
        <p:sp>
          <p:nvSpPr>
            <p:cNvPr id="64" name="Freeform 32"/>
            <p:cNvSpPr/>
            <p:nvPr/>
          </p:nvSpPr>
          <p:spPr bwMode="auto">
            <a:xfrm>
              <a:off x="6035091" y="3651019"/>
              <a:ext cx="501633" cy="387337"/>
            </a:xfrm>
            <a:custGeom>
              <a:avLst/>
              <a:gdLst>
                <a:gd name="T0" fmla="*/ 317 w 498"/>
                <a:gd name="T1" fmla="*/ 59 h 385"/>
                <a:gd name="T2" fmla="*/ 223 w 498"/>
                <a:gd name="T3" fmla="*/ 22 h 385"/>
                <a:gd name="T4" fmla="*/ 223 w 498"/>
                <a:gd name="T5" fmla="*/ 3 h 385"/>
                <a:gd name="T6" fmla="*/ 215 w 498"/>
                <a:gd name="T7" fmla="*/ 0 h 385"/>
                <a:gd name="T8" fmla="*/ 175 w 498"/>
                <a:gd name="T9" fmla="*/ 42 h 385"/>
                <a:gd name="T10" fmla="*/ 151 w 498"/>
                <a:gd name="T11" fmla="*/ 63 h 385"/>
                <a:gd name="T12" fmla="*/ 125 w 498"/>
                <a:gd name="T13" fmla="*/ 50 h 385"/>
                <a:gd name="T14" fmla="*/ 81 w 498"/>
                <a:gd name="T15" fmla="*/ 67 h 385"/>
                <a:gd name="T16" fmla="*/ 26 w 498"/>
                <a:gd name="T17" fmla="*/ 30 h 385"/>
                <a:gd name="T18" fmla="*/ 4 w 498"/>
                <a:gd name="T19" fmla="*/ 45 h 385"/>
                <a:gd name="T20" fmla="*/ 4 w 498"/>
                <a:gd name="T21" fmla="*/ 47 h 385"/>
                <a:gd name="T22" fmla="*/ 0 w 498"/>
                <a:gd name="T23" fmla="*/ 52 h 385"/>
                <a:gd name="T24" fmla="*/ 11 w 498"/>
                <a:gd name="T25" fmla="*/ 54 h 385"/>
                <a:gd name="T26" fmla="*/ 12 w 498"/>
                <a:gd name="T27" fmla="*/ 56 h 385"/>
                <a:gd name="T28" fmla="*/ 90 w 498"/>
                <a:gd name="T29" fmla="*/ 113 h 385"/>
                <a:gd name="T30" fmla="*/ 164 w 498"/>
                <a:gd name="T31" fmla="*/ 196 h 385"/>
                <a:gd name="T32" fmla="*/ 237 w 498"/>
                <a:gd name="T33" fmla="*/ 190 h 385"/>
                <a:gd name="T34" fmla="*/ 239 w 498"/>
                <a:gd name="T35" fmla="*/ 188 h 385"/>
                <a:gd name="T36" fmla="*/ 260 w 498"/>
                <a:gd name="T37" fmla="*/ 193 h 385"/>
                <a:gd name="T38" fmla="*/ 262 w 498"/>
                <a:gd name="T39" fmla="*/ 196 h 385"/>
                <a:gd name="T40" fmla="*/ 245 w 498"/>
                <a:gd name="T41" fmla="*/ 244 h 385"/>
                <a:gd name="T42" fmla="*/ 220 w 498"/>
                <a:gd name="T43" fmla="*/ 246 h 385"/>
                <a:gd name="T44" fmla="*/ 194 w 498"/>
                <a:gd name="T45" fmla="*/ 307 h 385"/>
                <a:gd name="T46" fmla="*/ 234 w 498"/>
                <a:gd name="T47" fmla="*/ 334 h 385"/>
                <a:gd name="T48" fmla="*/ 244 w 498"/>
                <a:gd name="T49" fmla="*/ 352 h 385"/>
                <a:gd name="T50" fmla="*/ 262 w 498"/>
                <a:gd name="T51" fmla="*/ 349 h 385"/>
                <a:gd name="T52" fmla="*/ 302 w 498"/>
                <a:gd name="T53" fmla="*/ 365 h 385"/>
                <a:gd name="T54" fmla="*/ 312 w 498"/>
                <a:gd name="T55" fmla="*/ 378 h 385"/>
                <a:gd name="T56" fmla="*/ 348 w 498"/>
                <a:gd name="T57" fmla="*/ 379 h 385"/>
                <a:gd name="T58" fmla="*/ 401 w 498"/>
                <a:gd name="T59" fmla="*/ 377 h 385"/>
                <a:gd name="T60" fmla="*/ 418 w 498"/>
                <a:gd name="T61" fmla="*/ 366 h 385"/>
                <a:gd name="T62" fmla="*/ 417 w 498"/>
                <a:gd name="T63" fmla="*/ 344 h 385"/>
                <a:gd name="T64" fmla="*/ 428 w 498"/>
                <a:gd name="T65" fmla="*/ 315 h 385"/>
                <a:gd name="T66" fmla="*/ 447 w 498"/>
                <a:gd name="T67" fmla="*/ 293 h 385"/>
                <a:gd name="T68" fmla="*/ 490 w 498"/>
                <a:gd name="T69" fmla="*/ 293 h 385"/>
                <a:gd name="T70" fmla="*/ 477 w 498"/>
                <a:gd name="T71" fmla="*/ 259 h 385"/>
                <a:gd name="T72" fmla="*/ 458 w 498"/>
                <a:gd name="T73" fmla="*/ 255 h 385"/>
                <a:gd name="T74" fmla="*/ 458 w 498"/>
                <a:gd name="T75" fmla="*/ 254 h 385"/>
                <a:gd name="T76" fmla="*/ 410 w 498"/>
                <a:gd name="T77" fmla="*/ 227 h 385"/>
                <a:gd name="T78" fmla="*/ 387 w 498"/>
                <a:gd name="T79" fmla="*/ 218 h 385"/>
                <a:gd name="T80" fmla="*/ 348 w 498"/>
                <a:gd name="T81" fmla="*/ 112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98" h="385">
                  <a:moveTo>
                    <a:pt x="348" y="112"/>
                  </a:moveTo>
                  <a:cubicBezTo>
                    <a:pt x="336" y="102"/>
                    <a:pt x="327" y="86"/>
                    <a:pt x="317" y="59"/>
                  </a:cubicBezTo>
                  <a:cubicBezTo>
                    <a:pt x="287" y="59"/>
                    <a:pt x="269" y="54"/>
                    <a:pt x="260" y="43"/>
                  </a:cubicBezTo>
                  <a:cubicBezTo>
                    <a:pt x="254" y="34"/>
                    <a:pt x="241" y="28"/>
                    <a:pt x="223" y="22"/>
                  </a:cubicBezTo>
                  <a:cubicBezTo>
                    <a:pt x="218" y="21"/>
                    <a:pt x="218" y="21"/>
                    <a:pt x="218" y="21"/>
                  </a:cubicBezTo>
                  <a:cubicBezTo>
                    <a:pt x="223" y="3"/>
                    <a:pt x="223" y="3"/>
                    <a:pt x="223" y="3"/>
                  </a:cubicBezTo>
                  <a:cubicBezTo>
                    <a:pt x="220" y="1"/>
                    <a:pt x="220" y="1"/>
                    <a:pt x="220" y="1"/>
                  </a:cubicBezTo>
                  <a:cubicBezTo>
                    <a:pt x="215" y="0"/>
                    <a:pt x="215" y="0"/>
                    <a:pt x="215" y="0"/>
                  </a:cubicBezTo>
                  <a:cubicBezTo>
                    <a:pt x="202" y="6"/>
                    <a:pt x="194" y="13"/>
                    <a:pt x="191" y="21"/>
                  </a:cubicBezTo>
                  <a:cubicBezTo>
                    <a:pt x="186" y="30"/>
                    <a:pt x="181" y="37"/>
                    <a:pt x="175" y="42"/>
                  </a:cubicBezTo>
                  <a:cubicBezTo>
                    <a:pt x="169" y="59"/>
                    <a:pt x="164" y="68"/>
                    <a:pt x="159" y="68"/>
                  </a:cubicBezTo>
                  <a:cubicBezTo>
                    <a:pt x="156" y="69"/>
                    <a:pt x="154" y="67"/>
                    <a:pt x="151" y="63"/>
                  </a:cubicBezTo>
                  <a:cubicBezTo>
                    <a:pt x="143" y="56"/>
                    <a:pt x="143" y="56"/>
                    <a:pt x="143" y="56"/>
                  </a:cubicBezTo>
                  <a:cubicBezTo>
                    <a:pt x="137" y="53"/>
                    <a:pt x="130" y="50"/>
                    <a:pt x="125" y="50"/>
                  </a:cubicBezTo>
                  <a:cubicBezTo>
                    <a:pt x="115" y="52"/>
                    <a:pt x="115" y="52"/>
                    <a:pt x="115" y="52"/>
                  </a:cubicBezTo>
                  <a:cubicBezTo>
                    <a:pt x="107" y="59"/>
                    <a:pt x="97" y="64"/>
                    <a:pt x="81" y="67"/>
                  </a:cubicBezTo>
                  <a:cubicBezTo>
                    <a:pt x="41" y="64"/>
                    <a:pt x="41" y="64"/>
                    <a:pt x="41" y="64"/>
                  </a:cubicBezTo>
                  <a:cubicBezTo>
                    <a:pt x="28" y="58"/>
                    <a:pt x="23" y="45"/>
                    <a:pt x="26" y="30"/>
                  </a:cubicBezTo>
                  <a:cubicBezTo>
                    <a:pt x="11" y="24"/>
                    <a:pt x="11" y="24"/>
                    <a:pt x="11" y="24"/>
                  </a:cubicBezTo>
                  <a:cubicBezTo>
                    <a:pt x="4" y="45"/>
                    <a:pt x="4" y="45"/>
                    <a:pt x="4" y="45"/>
                  </a:cubicBezTo>
                  <a:cubicBezTo>
                    <a:pt x="4" y="45"/>
                    <a:pt x="4" y="45"/>
                    <a:pt x="4" y="45"/>
                  </a:cubicBezTo>
                  <a:cubicBezTo>
                    <a:pt x="4" y="47"/>
                    <a:pt x="4" y="47"/>
                    <a:pt x="4" y="47"/>
                  </a:cubicBezTo>
                  <a:cubicBezTo>
                    <a:pt x="3" y="48"/>
                    <a:pt x="3" y="48"/>
                    <a:pt x="3" y="48"/>
                  </a:cubicBezTo>
                  <a:cubicBezTo>
                    <a:pt x="0" y="52"/>
                    <a:pt x="0" y="52"/>
                    <a:pt x="0" y="52"/>
                  </a:cubicBezTo>
                  <a:cubicBezTo>
                    <a:pt x="9" y="54"/>
                    <a:pt x="9" y="54"/>
                    <a:pt x="9" y="54"/>
                  </a:cubicBezTo>
                  <a:cubicBezTo>
                    <a:pt x="11" y="54"/>
                    <a:pt x="11" y="54"/>
                    <a:pt x="11" y="54"/>
                  </a:cubicBezTo>
                  <a:cubicBezTo>
                    <a:pt x="12" y="55"/>
                    <a:pt x="12" y="55"/>
                    <a:pt x="12" y="55"/>
                  </a:cubicBezTo>
                  <a:cubicBezTo>
                    <a:pt x="12" y="56"/>
                    <a:pt x="12" y="56"/>
                    <a:pt x="12" y="56"/>
                  </a:cubicBezTo>
                  <a:cubicBezTo>
                    <a:pt x="30" y="80"/>
                    <a:pt x="44" y="96"/>
                    <a:pt x="51" y="100"/>
                  </a:cubicBezTo>
                  <a:cubicBezTo>
                    <a:pt x="55" y="102"/>
                    <a:pt x="68" y="107"/>
                    <a:pt x="90" y="113"/>
                  </a:cubicBezTo>
                  <a:cubicBezTo>
                    <a:pt x="128" y="127"/>
                    <a:pt x="128" y="127"/>
                    <a:pt x="128" y="127"/>
                  </a:cubicBezTo>
                  <a:cubicBezTo>
                    <a:pt x="140" y="132"/>
                    <a:pt x="151" y="155"/>
                    <a:pt x="164" y="196"/>
                  </a:cubicBezTo>
                  <a:cubicBezTo>
                    <a:pt x="181" y="208"/>
                    <a:pt x="192" y="213"/>
                    <a:pt x="199" y="212"/>
                  </a:cubicBezTo>
                  <a:cubicBezTo>
                    <a:pt x="206" y="209"/>
                    <a:pt x="219" y="202"/>
                    <a:pt x="237" y="190"/>
                  </a:cubicBezTo>
                  <a:cubicBezTo>
                    <a:pt x="238" y="189"/>
                    <a:pt x="238" y="189"/>
                    <a:pt x="238" y="189"/>
                  </a:cubicBezTo>
                  <a:cubicBezTo>
                    <a:pt x="239" y="188"/>
                    <a:pt x="239" y="188"/>
                    <a:pt x="239" y="188"/>
                  </a:cubicBezTo>
                  <a:cubicBezTo>
                    <a:pt x="241" y="189"/>
                    <a:pt x="241" y="189"/>
                    <a:pt x="241" y="189"/>
                  </a:cubicBezTo>
                  <a:cubicBezTo>
                    <a:pt x="260" y="193"/>
                    <a:pt x="260" y="193"/>
                    <a:pt x="260" y="193"/>
                  </a:cubicBezTo>
                  <a:cubicBezTo>
                    <a:pt x="262" y="193"/>
                    <a:pt x="262" y="193"/>
                    <a:pt x="262" y="193"/>
                  </a:cubicBezTo>
                  <a:cubicBezTo>
                    <a:pt x="262" y="196"/>
                    <a:pt x="262" y="196"/>
                    <a:pt x="262" y="196"/>
                  </a:cubicBezTo>
                  <a:cubicBezTo>
                    <a:pt x="261" y="200"/>
                    <a:pt x="261" y="200"/>
                    <a:pt x="261" y="200"/>
                  </a:cubicBezTo>
                  <a:cubicBezTo>
                    <a:pt x="255" y="225"/>
                    <a:pt x="250" y="240"/>
                    <a:pt x="245" y="244"/>
                  </a:cubicBezTo>
                  <a:cubicBezTo>
                    <a:pt x="220" y="245"/>
                    <a:pt x="220" y="245"/>
                    <a:pt x="220" y="245"/>
                  </a:cubicBezTo>
                  <a:cubicBezTo>
                    <a:pt x="220" y="246"/>
                    <a:pt x="220" y="246"/>
                    <a:pt x="220" y="246"/>
                  </a:cubicBezTo>
                  <a:cubicBezTo>
                    <a:pt x="220" y="257"/>
                    <a:pt x="213" y="272"/>
                    <a:pt x="199" y="292"/>
                  </a:cubicBezTo>
                  <a:cubicBezTo>
                    <a:pt x="195" y="299"/>
                    <a:pt x="194" y="304"/>
                    <a:pt x="194" y="307"/>
                  </a:cubicBezTo>
                  <a:cubicBezTo>
                    <a:pt x="218" y="324"/>
                    <a:pt x="218" y="324"/>
                    <a:pt x="218" y="324"/>
                  </a:cubicBezTo>
                  <a:cubicBezTo>
                    <a:pt x="224" y="331"/>
                    <a:pt x="229" y="334"/>
                    <a:pt x="234" y="334"/>
                  </a:cubicBezTo>
                  <a:cubicBezTo>
                    <a:pt x="239" y="334"/>
                    <a:pt x="239" y="334"/>
                    <a:pt x="239" y="334"/>
                  </a:cubicBezTo>
                  <a:cubicBezTo>
                    <a:pt x="244" y="352"/>
                    <a:pt x="244" y="352"/>
                    <a:pt x="244" y="352"/>
                  </a:cubicBezTo>
                  <a:cubicBezTo>
                    <a:pt x="256" y="356"/>
                    <a:pt x="256" y="356"/>
                    <a:pt x="256" y="356"/>
                  </a:cubicBezTo>
                  <a:cubicBezTo>
                    <a:pt x="262" y="349"/>
                    <a:pt x="262" y="349"/>
                    <a:pt x="262" y="349"/>
                  </a:cubicBezTo>
                  <a:cubicBezTo>
                    <a:pt x="265" y="346"/>
                    <a:pt x="270" y="344"/>
                    <a:pt x="273" y="345"/>
                  </a:cubicBezTo>
                  <a:cubicBezTo>
                    <a:pt x="283" y="345"/>
                    <a:pt x="292" y="352"/>
                    <a:pt x="302" y="365"/>
                  </a:cubicBezTo>
                  <a:cubicBezTo>
                    <a:pt x="302" y="365"/>
                    <a:pt x="302" y="365"/>
                    <a:pt x="302" y="365"/>
                  </a:cubicBezTo>
                  <a:cubicBezTo>
                    <a:pt x="312" y="378"/>
                    <a:pt x="312" y="378"/>
                    <a:pt x="312" y="378"/>
                  </a:cubicBezTo>
                  <a:cubicBezTo>
                    <a:pt x="313" y="377"/>
                    <a:pt x="313" y="377"/>
                    <a:pt x="313" y="377"/>
                  </a:cubicBezTo>
                  <a:cubicBezTo>
                    <a:pt x="319" y="373"/>
                    <a:pt x="331" y="374"/>
                    <a:pt x="348" y="379"/>
                  </a:cubicBezTo>
                  <a:cubicBezTo>
                    <a:pt x="375" y="385"/>
                    <a:pt x="375" y="385"/>
                    <a:pt x="375" y="385"/>
                  </a:cubicBezTo>
                  <a:cubicBezTo>
                    <a:pt x="401" y="377"/>
                    <a:pt x="401" y="377"/>
                    <a:pt x="401" y="377"/>
                  </a:cubicBezTo>
                  <a:cubicBezTo>
                    <a:pt x="411" y="372"/>
                    <a:pt x="411" y="372"/>
                    <a:pt x="411" y="372"/>
                  </a:cubicBezTo>
                  <a:cubicBezTo>
                    <a:pt x="418" y="366"/>
                    <a:pt x="418" y="366"/>
                    <a:pt x="418" y="366"/>
                  </a:cubicBezTo>
                  <a:cubicBezTo>
                    <a:pt x="412" y="359"/>
                    <a:pt x="412" y="359"/>
                    <a:pt x="412" y="359"/>
                  </a:cubicBezTo>
                  <a:cubicBezTo>
                    <a:pt x="410" y="355"/>
                    <a:pt x="412" y="349"/>
                    <a:pt x="417" y="344"/>
                  </a:cubicBezTo>
                  <a:cubicBezTo>
                    <a:pt x="424" y="339"/>
                    <a:pt x="428" y="334"/>
                    <a:pt x="428" y="327"/>
                  </a:cubicBezTo>
                  <a:cubicBezTo>
                    <a:pt x="428" y="315"/>
                    <a:pt x="428" y="315"/>
                    <a:pt x="428" y="315"/>
                  </a:cubicBezTo>
                  <a:cubicBezTo>
                    <a:pt x="426" y="308"/>
                    <a:pt x="427" y="304"/>
                    <a:pt x="429" y="302"/>
                  </a:cubicBezTo>
                  <a:cubicBezTo>
                    <a:pt x="431" y="298"/>
                    <a:pt x="439" y="296"/>
                    <a:pt x="447" y="293"/>
                  </a:cubicBezTo>
                  <a:cubicBezTo>
                    <a:pt x="461" y="291"/>
                    <a:pt x="478" y="298"/>
                    <a:pt x="498" y="315"/>
                  </a:cubicBezTo>
                  <a:cubicBezTo>
                    <a:pt x="490" y="293"/>
                    <a:pt x="490" y="293"/>
                    <a:pt x="490" y="293"/>
                  </a:cubicBezTo>
                  <a:cubicBezTo>
                    <a:pt x="479" y="278"/>
                    <a:pt x="479" y="278"/>
                    <a:pt x="479" y="278"/>
                  </a:cubicBezTo>
                  <a:cubicBezTo>
                    <a:pt x="477" y="259"/>
                    <a:pt x="477" y="259"/>
                    <a:pt x="477" y="259"/>
                  </a:cubicBezTo>
                  <a:cubicBezTo>
                    <a:pt x="459" y="255"/>
                    <a:pt x="459" y="255"/>
                    <a:pt x="459" y="255"/>
                  </a:cubicBezTo>
                  <a:cubicBezTo>
                    <a:pt x="458" y="255"/>
                    <a:pt x="458" y="255"/>
                    <a:pt x="458" y="255"/>
                  </a:cubicBezTo>
                  <a:cubicBezTo>
                    <a:pt x="458" y="254"/>
                    <a:pt x="458" y="254"/>
                    <a:pt x="458" y="254"/>
                  </a:cubicBezTo>
                  <a:cubicBezTo>
                    <a:pt x="458" y="254"/>
                    <a:pt x="458" y="254"/>
                    <a:pt x="458" y="254"/>
                  </a:cubicBezTo>
                  <a:cubicBezTo>
                    <a:pt x="458" y="254"/>
                    <a:pt x="458" y="254"/>
                    <a:pt x="458" y="254"/>
                  </a:cubicBezTo>
                  <a:cubicBezTo>
                    <a:pt x="410" y="227"/>
                    <a:pt x="410" y="227"/>
                    <a:pt x="410" y="227"/>
                  </a:cubicBezTo>
                  <a:cubicBezTo>
                    <a:pt x="387" y="223"/>
                    <a:pt x="387" y="223"/>
                    <a:pt x="387" y="223"/>
                  </a:cubicBezTo>
                  <a:cubicBezTo>
                    <a:pt x="387" y="218"/>
                    <a:pt x="387" y="218"/>
                    <a:pt x="387" y="218"/>
                  </a:cubicBezTo>
                  <a:cubicBezTo>
                    <a:pt x="386" y="193"/>
                    <a:pt x="386" y="193"/>
                    <a:pt x="386" y="193"/>
                  </a:cubicBezTo>
                  <a:cubicBezTo>
                    <a:pt x="370" y="149"/>
                    <a:pt x="357" y="121"/>
                    <a:pt x="348" y="1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0305" tIns="45153" rIns="90305" bIns="45153" numCol="1" anchor="t" anchorCtr="0" compatLnSpc="1"/>
            <a:lstStyle/>
            <a:p>
              <a:endParaRPr lang="zh-HK" altLang="en-US" sz="1875"/>
            </a:p>
          </p:txBody>
        </p:sp>
        <p:sp>
          <p:nvSpPr>
            <p:cNvPr id="65" name="Freeform 33"/>
            <p:cNvSpPr/>
            <p:nvPr/>
          </p:nvSpPr>
          <p:spPr bwMode="auto">
            <a:xfrm>
              <a:off x="5772633" y="2909153"/>
              <a:ext cx="465650" cy="666727"/>
            </a:xfrm>
            <a:custGeom>
              <a:avLst/>
              <a:gdLst>
                <a:gd name="T0" fmla="*/ 417 w 463"/>
                <a:gd name="T1" fmla="*/ 196 h 662"/>
                <a:gd name="T2" fmla="*/ 368 w 463"/>
                <a:gd name="T3" fmla="*/ 183 h 662"/>
                <a:gd name="T4" fmla="*/ 366 w 463"/>
                <a:gd name="T5" fmla="*/ 137 h 662"/>
                <a:gd name="T6" fmla="*/ 352 w 463"/>
                <a:gd name="T7" fmla="*/ 121 h 662"/>
                <a:gd name="T8" fmla="*/ 307 w 463"/>
                <a:gd name="T9" fmla="*/ 101 h 662"/>
                <a:gd name="T10" fmla="*/ 309 w 463"/>
                <a:gd name="T11" fmla="*/ 64 h 662"/>
                <a:gd name="T12" fmla="*/ 298 w 463"/>
                <a:gd name="T13" fmla="*/ 53 h 662"/>
                <a:gd name="T14" fmla="*/ 275 w 463"/>
                <a:gd name="T15" fmla="*/ 39 h 662"/>
                <a:gd name="T16" fmla="*/ 263 w 463"/>
                <a:gd name="T17" fmla="*/ 0 h 662"/>
                <a:gd name="T18" fmla="*/ 235 w 463"/>
                <a:gd name="T19" fmla="*/ 22 h 662"/>
                <a:gd name="T20" fmla="*/ 205 w 463"/>
                <a:gd name="T21" fmla="*/ 64 h 662"/>
                <a:gd name="T22" fmla="*/ 188 w 463"/>
                <a:gd name="T23" fmla="*/ 88 h 662"/>
                <a:gd name="T24" fmla="*/ 154 w 463"/>
                <a:gd name="T25" fmla="*/ 104 h 662"/>
                <a:gd name="T26" fmla="*/ 117 w 463"/>
                <a:gd name="T27" fmla="*/ 104 h 662"/>
                <a:gd name="T28" fmla="*/ 83 w 463"/>
                <a:gd name="T29" fmla="*/ 131 h 662"/>
                <a:gd name="T30" fmla="*/ 62 w 463"/>
                <a:gd name="T31" fmla="*/ 120 h 662"/>
                <a:gd name="T32" fmla="*/ 43 w 463"/>
                <a:gd name="T33" fmla="*/ 85 h 662"/>
                <a:gd name="T34" fmla="*/ 20 w 463"/>
                <a:gd name="T35" fmla="*/ 126 h 662"/>
                <a:gd name="T36" fmla="*/ 19 w 463"/>
                <a:gd name="T37" fmla="*/ 128 h 662"/>
                <a:gd name="T38" fmla="*/ 38 w 463"/>
                <a:gd name="T39" fmla="*/ 221 h 662"/>
                <a:gd name="T40" fmla="*/ 47 w 463"/>
                <a:gd name="T41" fmla="*/ 247 h 662"/>
                <a:gd name="T42" fmla="*/ 15 w 463"/>
                <a:gd name="T43" fmla="*/ 264 h 662"/>
                <a:gd name="T44" fmla="*/ 62 w 463"/>
                <a:gd name="T45" fmla="*/ 316 h 662"/>
                <a:gd name="T46" fmla="*/ 62 w 463"/>
                <a:gd name="T47" fmla="*/ 318 h 662"/>
                <a:gd name="T48" fmla="*/ 48 w 463"/>
                <a:gd name="T49" fmla="*/ 371 h 662"/>
                <a:gd name="T50" fmla="*/ 20 w 463"/>
                <a:gd name="T51" fmla="*/ 389 h 662"/>
                <a:gd name="T52" fmla="*/ 47 w 463"/>
                <a:gd name="T53" fmla="*/ 473 h 662"/>
                <a:gd name="T54" fmla="*/ 63 w 463"/>
                <a:gd name="T55" fmla="*/ 500 h 662"/>
                <a:gd name="T56" fmla="*/ 41 w 463"/>
                <a:gd name="T57" fmla="*/ 548 h 662"/>
                <a:gd name="T58" fmla="*/ 25 w 463"/>
                <a:gd name="T59" fmla="*/ 595 h 662"/>
                <a:gd name="T60" fmla="*/ 27 w 463"/>
                <a:gd name="T61" fmla="*/ 628 h 662"/>
                <a:gd name="T62" fmla="*/ 35 w 463"/>
                <a:gd name="T63" fmla="*/ 636 h 662"/>
                <a:gd name="T64" fmla="*/ 36 w 463"/>
                <a:gd name="T65" fmla="*/ 643 h 662"/>
                <a:gd name="T66" fmla="*/ 36 w 463"/>
                <a:gd name="T67" fmla="*/ 644 h 662"/>
                <a:gd name="T68" fmla="*/ 122 w 463"/>
                <a:gd name="T69" fmla="*/ 654 h 662"/>
                <a:gd name="T70" fmla="*/ 148 w 463"/>
                <a:gd name="T71" fmla="*/ 611 h 662"/>
                <a:gd name="T72" fmla="*/ 274 w 463"/>
                <a:gd name="T73" fmla="*/ 466 h 662"/>
                <a:gd name="T74" fmla="*/ 329 w 463"/>
                <a:gd name="T75" fmla="*/ 432 h 662"/>
                <a:gd name="T76" fmla="*/ 308 w 463"/>
                <a:gd name="T77" fmla="*/ 412 h 662"/>
                <a:gd name="T78" fmla="*/ 302 w 463"/>
                <a:gd name="T79" fmla="*/ 389 h 662"/>
                <a:gd name="T80" fmla="*/ 230 w 463"/>
                <a:gd name="T81" fmla="*/ 315 h 662"/>
                <a:gd name="T82" fmla="*/ 160 w 463"/>
                <a:gd name="T83" fmla="*/ 301 h 662"/>
                <a:gd name="T84" fmla="*/ 133 w 463"/>
                <a:gd name="T85" fmla="*/ 263 h 662"/>
                <a:gd name="T86" fmla="*/ 175 w 463"/>
                <a:gd name="T87" fmla="*/ 195 h 662"/>
                <a:gd name="T88" fmla="*/ 186 w 463"/>
                <a:gd name="T89" fmla="*/ 162 h 662"/>
                <a:gd name="T90" fmla="*/ 273 w 463"/>
                <a:gd name="T91" fmla="*/ 177 h 662"/>
                <a:gd name="T92" fmla="*/ 267 w 463"/>
                <a:gd name="T93" fmla="*/ 211 h 662"/>
                <a:gd name="T94" fmla="*/ 315 w 463"/>
                <a:gd name="T95" fmla="*/ 252 h 662"/>
                <a:gd name="T96" fmla="*/ 395 w 463"/>
                <a:gd name="T97" fmla="*/ 321 h 662"/>
                <a:gd name="T98" fmla="*/ 437 w 463"/>
                <a:gd name="T99" fmla="*/ 270 h 662"/>
                <a:gd name="T100" fmla="*/ 443 w 463"/>
                <a:gd name="T101" fmla="*/ 244 h 662"/>
                <a:gd name="T102" fmla="*/ 462 w 463"/>
                <a:gd name="T103" fmla="*/ 230 h 662"/>
                <a:gd name="T104" fmla="*/ 428 w 463"/>
                <a:gd name="T105" fmla="*/ 205 h 6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63" h="662">
                  <a:moveTo>
                    <a:pt x="426" y="200"/>
                  </a:moveTo>
                  <a:cubicBezTo>
                    <a:pt x="418" y="196"/>
                    <a:pt x="418" y="196"/>
                    <a:pt x="418" y="196"/>
                  </a:cubicBezTo>
                  <a:cubicBezTo>
                    <a:pt x="418" y="196"/>
                    <a:pt x="418" y="196"/>
                    <a:pt x="418" y="196"/>
                  </a:cubicBezTo>
                  <a:cubicBezTo>
                    <a:pt x="417" y="196"/>
                    <a:pt x="417" y="196"/>
                    <a:pt x="417" y="196"/>
                  </a:cubicBezTo>
                  <a:cubicBezTo>
                    <a:pt x="410" y="189"/>
                    <a:pt x="410" y="189"/>
                    <a:pt x="410" y="189"/>
                  </a:cubicBezTo>
                  <a:cubicBezTo>
                    <a:pt x="381" y="181"/>
                    <a:pt x="381" y="181"/>
                    <a:pt x="381" y="181"/>
                  </a:cubicBezTo>
                  <a:cubicBezTo>
                    <a:pt x="373" y="181"/>
                    <a:pt x="373" y="181"/>
                    <a:pt x="373" y="181"/>
                  </a:cubicBezTo>
                  <a:cubicBezTo>
                    <a:pt x="368" y="183"/>
                    <a:pt x="368" y="183"/>
                    <a:pt x="368" y="183"/>
                  </a:cubicBezTo>
                  <a:cubicBezTo>
                    <a:pt x="357" y="161"/>
                    <a:pt x="357" y="161"/>
                    <a:pt x="357" y="161"/>
                  </a:cubicBezTo>
                  <a:cubicBezTo>
                    <a:pt x="358" y="160"/>
                    <a:pt x="358" y="160"/>
                    <a:pt x="358" y="160"/>
                  </a:cubicBezTo>
                  <a:cubicBezTo>
                    <a:pt x="366" y="149"/>
                    <a:pt x="366" y="149"/>
                    <a:pt x="366" y="149"/>
                  </a:cubicBezTo>
                  <a:cubicBezTo>
                    <a:pt x="366" y="137"/>
                    <a:pt x="366" y="137"/>
                    <a:pt x="366" y="137"/>
                  </a:cubicBezTo>
                  <a:cubicBezTo>
                    <a:pt x="367" y="134"/>
                    <a:pt x="367" y="134"/>
                    <a:pt x="367" y="134"/>
                  </a:cubicBezTo>
                  <a:cubicBezTo>
                    <a:pt x="372" y="126"/>
                    <a:pt x="372" y="126"/>
                    <a:pt x="372" y="126"/>
                  </a:cubicBezTo>
                  <a:cubicBezTo>
                    <a:pt x="368" y="124"/>
                    <a:pt x="368" y="124"/>
                    <a:pt x="368" y="124"/>
                  </a:cubicBezTo>
                  <a:cubicBezTo>
                    <a:pt x="352" y="121"/>
                    <a:pt x="352" y="121"/>
                    <a:pt x="352" y="121"/>
                  </a:cubicBezTo>
                  <a:cubicBezTo>
                    <a:pt x="352" y="121"/>
                    <a:pt x="352" y="121"/>
                    <a:pt x="352" y="121"/>
                  </a:cubicBezTo>
                  <a:cubicBezTo>
                    <a:pt x="325" y="116"/>
                    <a:pt x="325" y="116"/>
                    <a:pt x="325" y="116"/>
                  </a:cubicBezTo>
                  <a:cubicBezTo>
                    <a:pt x="323" y="116"/>
                    <a:pt x="323" y="116"/>
                    <a:pt x="323" y="116"/>
                  </a:cubicBezTo>
                  <a:cubicBezTo>
                    <a:pt x="307" y="101"/>
                    <a:pt x="307" y="101"/>
                    <a:pt x="307" y="101"/>
                  </a:cubicBezTo>
                  <a:cubicBezTo>
                    <a:pt x="307" y="100"/>
                    <a:pt x="307" y="100"/>
                    <a:pt x="307" y="100"/>
                  </a:cubicBezTo>
                  <a:cubicBezTo>
                    <a:pt x="302" y="89"/>
                    <a:pt x="302" y="89"/>
                    <a:pt x="302" y="89"/>
                  </a:cubicBezTo>
                  <a:cubicBezTo>
                    <a:pt x="301" y="86"/>
                    <a:pt x="301" y="86"/>
                    <a:pt x="301" y="86"/>
                  </a:cubicBezTo>
                  <a:cubicBezTo>
                    <a:pt x="309" y="64"/>
                    <a:pt x="309" y="64"/>
                    <a:pt x="309" y="64"/>
                  </a:cubicBezTo>
                  <a:cubicBezTo>
                    <a:pt x="309" y="48"/>
                    <a:pt x="309" y="48"/>
                    <a:pt x="309" y="48"/>
                  </a:cubicBezTo>
                  <a:cubicBezTo>
                    <a:pt x="308" y="44"/>
                    <a:pt x="308" y="44"/>
                    <a:pt x="308" y="44"/>
                  </a:cubicBezTo>
                  <a:cubicBezTo>
                    <a:pt x="300" y="52"/>
                    <a:pt x="300" y="52"/>
                    <a:pt x="300" y="52"/>
                  </a:cubicBezTo>
                  <a:cubicBezTo>
                    <a:pt x="298" y="53"/>
                    <a:pt x="298" y="53"/>
                    <a:pt x="298" y="53"/>
                  </a:cubicBezTo>
                  <a:cubicBezTo>
                    <a:pt x="296" y="56"/>
                    <a:pt x="296" y="56"/>
                    <a:pt x="296" y="56"/>
                  </a:cubicBezTo>
                  <a:cubicBezTo>
                    <a:pt x="294" y="53"/>
                    <a:pt x="294" y="53"/>
                    <a:pt x="294" y="53"/>
                  </a:cubicBezTo>
                  <a:cubicBezTo>
                    <a:pt x="291" y="52"/>
                    <a:pt x="291" y="52"/>
                    <a:pt x="291" y="52"/>
                  </a:cubicBezTo>
                  <a:cubicBezTo>
                    <a:pt x="275" y="39"/>
                    <a:pt x="275" y="39"/>
                    <a:pt x="275" y="39"/>
                  </a:cubicBezTo>
                  <a:cubicBezTo>
                    <a:pt x="273" y="37"/>
                    <a:pt x="273" y="37"/>
                    <a:pt x="273" y="37"/>
                  </a:cubicBezTo>
                  <a:cubicBezTo>
                    <a:pt x="273" y="35"/>
                    <a:pt x="273" y="35"/>
                    <a:pt x="273" y="35"/>
                  </a:cubicBezTo>
                  <a:cubicBezTo>
                    <a:pt x="270" y="12"/>
                    <a:pt x="270" y="12"/>
                    <a:pt x="270" y="12"/>
                  </a:cubicBezTo>
                  <a:cubicBezTo>
                    <a:pt x="263" y="0"/>
                    <a:pt x="263" y="0"/>
                    <a:pt x="263" y="0"/>
                  </a:cubicBezTo>
                  <a:cubicBezTo>
                    <a:pt x="247" y="1"/>
                    <a:pt x="247" y="1"/>
                    <a:pt x="247" y="1"/>
                  </a:cubicBezTo>
                  <a:cubicBezTo>
                    <a:pt x="237" y="18"/>
                    <a:pt x="237" y="18"/>
                    <a:pt x="237" y="18"/>
                  </a:cubicBezTo>
                  <a:cubicBezTo>
                    <a:pt x="236" y="20"/>
                    <a:pt x="236" y="20"/>
                    <a:pt x="236" y="20"/>
                  </a:cubicBezTo>
                  <a:cubicBezTo>
                    <a:pt x="235" y="22"/>
                    <a:pt x="235" y="22"/>
                    <a:pt x="235" y="22"/>
                  </a:cubicBezTo>
                  <a:cubicBezTo>
                    <a:pt x="210" y="16"/>
                    <a:pt x="210" y="16"/>
                    <a:pt x="210" y="16"/>
                  </a:cubicBezTo>
                  <a:cubicBezTo>
                    <a:pt x="206" y="39"/>
                    <a:pt x="206" y="39"/>
                    <a:pt x="206" y="39"/>
                  </a:cubicBezTo>
                  <a:cubicBezTo>
                    <a:pt x="206" y="63"/>
                    <a:pt x="206" y="63"/>
                    <a:pt x="206" y="63"/>
                  </a:cubicBezTo>
                  <a:cubicBezTo>
                    <a:pt x="205" y="64"/>
                    <a:pt x="205" y="64"/>
                    <a:pt x="205" y="64"/>
                  </a:cubicBezTo>
                  <a:cubicBezTo>
                    <a:pt x="191" y="85"/>
                    <a:pt x="191" y="85"/>
                    <a:pt x="191" y="85"/>
                  </a:cubicBezTo>
                  <a:cubicBezTo>
                    <a:pt x="191" y="87"/>
                    <a:pt x="191" y="87"/>
                    <a:pt x="191" y="87"/>
                  </a:cubicBezTo>
                  <a:cubicBezTo>
                    <a:pt x="189" y="88"/>
                    <a:pt x="189" y="88"/>
                    <a:pt x="189" y="88"/>
                  </a:cubicBezTo>
                  <a:cubicBezTo>
                    <a:pt x="188" y="88"/>
                    <a:pt x="188" y="88"/>
                    <a:pt x="188" y="88"/>
                  </a:cubicBezTo>
                  <a:cubicBezTo>
                    <a:pt x="172" y="89"/>
                    <a:pt x="172" y="89"/>
                    <a:pt x="172" y="89"/>
                  </a:cubicBezTo>
                  <a:cubicBezTo>
                    <a:pt x="156" y="102"/>
                    <a:pt x="156" y="102"/>
                    <a:pt x="156" y="102"/>
                  </a:cubicBezTo>
                  <a:cubicBezTo>
                    <a:pt x="154" y="104"/>
                    <a:pt x="154" y="104"/>
                    <a:pt x="154" y="104"/>
                  </a:cubicBezTo>
                  <a:cubicBezTo>
                    <a:pt x="154" y="104"/>
                    <a:pt x="154" y="104"/>
                    <a:pt x="154" y="104"/>
                  </a:cubicBezTo>
                  <a:cubicBezTo>
                    <a:pt x="152" y="104"/>
                    <a:pt x="152" y="104"/>
                    <a:pt x="152" y="104"/>
                  </a:cubicBezTo>
                  <a:cubicBezTo>
                    <a:pt x="151" y="103"/>
                    <a:pt x="151" y="103"/>
                    <a:pt x="151" y="103"/>
                  </a:cubicBezTo>
                  <a:cubicBezTo>
                    <a:pt x="121" y="93"/>
                    <a:pt x="121" y="93"/>
                    <a:pt x="121" y="93"/>
                  </a:cubicBezTo>
                  <a:cubicBezTo>
                    <a:pt x="117" y="104"/>
                    <a:pt x="117" y="104"/>
                    <a:pt x="117" y="104"/>
                  </a:cubicBezTo>
                  <a:cubicBezTo>
                    <a:pt x="117" y="105"/>
                    <a:pt x="117" y="105"/>
                    <a:pt x="117" y="105"/>
                  </a:cubicBezTo>
                  <a:cubicBezTo>
                    <a:pt x="104" y="126"/>
                    <a:pt x="104" y="126"/>
                    <a:pt x="104" y="126"/>
                  </a:cubicBezTo>
                  <a:cubicBezTo>
                    <a:pt x="102" y="130"/>
                    <a:pt x="99" y="132"/>
                    <a:pt x="96" y="133"/>
                  </a:cubicBezTo>
                  <a:cubicBezTo>
                    <a:pt x="83" y="131"/>
                    <a:pt x="83" y="131"/>
                    <a:pt x="83" y="131"/>
                  </a:cubicBezTo>
                  <a:cubicBezTo>
                    <a:pt x="66" y="124"/>
                    <a:pt x="66" y="124"/>
                    <a:pt x="66" y="124"/>
                  </a:cubicBezTo>
                  <a:cubicBezTo>
                    <a:pt x="63" y="122"/>
                    <a:pt x="63" y="122"/>
                    <a:pt x="63" y="122"/>
                  </a:cubicBezTo>
                  <a:cubicBezTo>
                    <a:pt x="62" y="121"/>
                    <a:pt x="62" y="121"/>
                    <a:pt x="62" y="121"/>
                  </a:cubicBezTo>
                  <a:cubicBezTo>
                    <a:pt x="62" y="120"/>
                    <a:pt x="62" y="120"/>
                    <a:pt x="62" y="120"/>
                  </a:cubicBezTo>
                  <a:cubicBezTo>
                    <a:pt x="59" y="94"/>
                    <a:pt x="59" y="94"/>
                    <a:pt x="59" y="94"/>
                  </a:cubicBezTo>
                  <a:cubicBezTo>
                    <a:pt x="54" y="75"/>
                    <a:pt x="54" y="75"/>
                    <a:pt x="54" y="75"/>
                  </a:cubicBezTo>
                  <a:cubicBezTo>
                    <a:pt x="50" y="70"/>
                    <a:pt x="50" y="70"/>
                    <a:pt x="50" y="70"/>
                  </a:cubicBezTo>
                  <a:cubicBezTo>
                    <a:pt x="43" y="85"/>
                    <a:pt x="43" y="85"/>
                    <a:pt x="43" y="85"/>
                  </a:cubicBezTo>
                  <a:cubicBezTo>
                    <a:pt x="43" y="85"/>
                    <a:pt x="43" y="85"/>
                    <a:pt x="43" y="85"/>
                  </a:cubicBezTo>
                  <a:cubicBezTo>
                    <a:pt x="43" y="85"/>
                    <a:pt x="43" y="85"/>
                    <a:pt x="43" y="85"/>
                  </a:cubicBezTo>
                  <a:cubicBezTo>
                    <a:pt x="30" y="102"/>
                    <a:pt x="30" y="102"/>
                    <a:pt x="30" y="102"/>
                  </a:cubicBezTo>
                  <a:cubicBezTo>
                    <a:pt x="20" y="126"/>
                    <a:pt x="20" y="126"/>
                    <a:pt x="20" y="126"/>
                  </a:cubicBezTo>
                  <a:cubicBezTo>
                    <a:pt x="20" y="127"/>
                    <a:pt x="20" y="127"/>
                    <a:pt x="20" y="127"/>
                  </a:cubicBezTo>
                  <a:cubicBezTo>
                    <a:pt x="20" y="127"/>
                    <a:pt x="20" y="127"/>
                    <a:pt x="20" y="127"/>
                  </a:cubicBezTo>
                  <a:cubicBezTo>
                    <a:pt x="20" y="128"/>
                    <a:pt x="20" y="128"/>
                    <a:pt x="20" y="128"/>
                  </a:cubicBezTo>
                  <a:cubicBezTo>
                    <a:pt x="19" y="128"/>
                    <a:pt x="19" y="128"/>
                    <a:pt x="19" y="128"/>
                  </a:cubicBezTo>
                  <a:cubicBezTo>
                    <a:pt x="9" y="142"/>
                    <a:pt x="9" y="142"/>
                    <a:pt x="9" y="142"/>
                  </a:cubicBezTo>
                  <a:cubicBezTo>
                    <a:pt x="9" y="146"/>
                    <a:pt x="6" y="152"/>
                    <a:pt x="0" y="162"/>
                  </a:cubicBezTo>
                  <a:cubicBezTo>
                    <a:pt x="6" y="186"/>
                    <a:pt x="6" y="186"/>
                    <a:pt x="6" y="186"/>
                  </a:cubicBezTo>
                  <a:cubicBezTo>
                    <a:pt x="38" y="221"/>
                    <a:pt x="38" y="221"/>
                    <a:pt x="38" y="221"/>
                  </a:cubicBezTo>
                  <a:cubicBezTo>
                    <a:pt x="38" y="221"/>
                    <a:pt x="38" y="221"/>
                    <a:pt x="38" y="221"/>
                  </a:cubicBezTo>
                  <a:cubicBezTo>
                    <a:pt x="48" y="243"/>
                    <a:pt x="48" y="243"/>
                    <a:pt x="48" y="243"/>
                  </a:cubicBezTo>
                  <a:cubicBezTo>
                    <a:pt x="48" y="245"/>
                    <a:pt x="48" y="245"/>
                    <a:pt x="48" y="245"/>
                  </a:cubicBezTo>
                  <a:cubicBezTo>
                    <a:pt x="47" y="247"/>
                    <a:pt x="47" y="247"/>
                    <a:pt x="47" y="247"/>
                  </a:cubicBezTo>
                  <a:cubicBezTo>
                    <a:pt x="46" y="247"/>
                    <a:pt x="46" y="247"/>
                    <a:pt x="46" y="247"/>
                  </a:cubicBezTo>
                  <a:cubicBezTo>
                    <a:pt x="38" y="258"/>
                    <a:pt x="38" y="258"/>
                    <a:pt x="38" y="258"/>
                  </a:cubicBezTo>
                  <a:cubicBezTo>
                    <a:pt x="36" y="260"/>
                    <a:pt x="36" y="260"/>
                    <a:pt x="36" y="260"/>
                  </a:cubicBezTo>
                  <a:cubicBezTo>
                    <a:pt x="15" y="264"/>
                    <a:pt x="15" y="264"/>
                    <a:pt x="15" y="264"/>
                  </a:cubicBezTo>
                  <a:cubicBezTo>
                    <a:pt x="17" y="281"/>
                    <a:pt x="17" y="281"/>
                    <a:pt x="17" y="281"/>
                  </a:cubicBezTo>
                  <a:cubicBezTo>
                    <a:pt x="33" y="290"/>
                    <a:pt x="33" y="290"/>
                    <a:pt x="33" y="290"/>
                  </a:cubicBezTo>
                  <a:cubicBezTo>
                    <a:pt x="56" y="295"/>
                    <a:pt x="56" y="295"/>
                    <a:pt x="56" y="295"/>
                  </a:cubicBezTo>
                  <a:cubicBezTo>
                    <a:pt x="62" y="316"/>
                    <a:pt x="62" y="316"/>
                    <a:pt x="62" y="316"/>
                  </a:cubicBezTo>
                  <a:cubicBezTo>
                    <a:pt x="62" y="316"/>
                    <a:pt x="62" y="316"/>
                    <a:pt x="62" y="316"/>
                  </a:cubicBezTo>
                  <a:cubicBezTo>
                    <a:pt x="62" y="316"/>
                    <a:pt x="62" y="316"/>
                    <a:pt x="62" y="316"/>
                  </a:cubicBezTo>
                  <a:cubicBezTo>
                    <a:pt x="62" y="317"/>
                    <a:pt x="62" y="317"/>
                    <a:pt x="62" y="317"/>
                  </a:cubicBezTo>
                  <a:cubicBezTo>
                    <a:pt x="62" y="318"/>
                    <a:pt x="62" y="318"/>
                    <a:pt x="62" y="318"/>
                  </a:cubicBezTo>
                  <a:cubicBezTo>
                    <a:pt x="57" y="354"/>
                    <a:pt x="57" y="354"/>
                    <a:pt x="57" y="354"/>
                  </a:cubicBezTo>
                  <a:cubicBezTo>
                    <a:pt x="57" y="354"/>
                    <a:pt x="57" y="354"/>
                    <a:pt x="57" y="354"/>
                  </a:cubicBezTo>
                  <a:cubicBezTo>
                    <a:pt x="57" y="355"/>
                    <a:pt x="57" y="355"/>
                    <a:pt x="57" y="355"/>
                  </a:cubicBezTo>
                  <a:cubicBezTo>
                    <a:pt x="48" y="371"/>
                    <a:pt x="48" y="371"/>
                    <a:pt x="48" y="371"/>
                  </a:cubicBezTo>
                  <a:cubicBezTo>
                    <a:pt x="48" y="374"/>
                    <a:pt x="48" y="374"/>
                    <a:pt x="48" y="374"/>
                  </a:cubicBezTo>
                  <a:cubicBezTo>
                    <a:pt x="46" y="374"/>
                    <a:pt x="46" y="374"/>
                    <a:pt x="46" y="374"/>
                  </a:cubicBezTo>
                  <a:cubicBezTo>
                    <a:pt x="20" y="378"/>
                    <a:pt x="20" y="378"/>
                    <a:pt x="20" y="378"/>
                  </a:cubicBezTo>
                  <a:cubicBezTo>
                    <a:pt x="20" y="389"/>
                    <a:pt x="20" y="389"/>
                    <a:pt x="20" y="389"/>
                  </a:cubicBezTo>
                  <a:cubicBezTo>
                    <a:pt x="12" y="412"/>
                    <a:pt x="12" y="412"/>
                    <a:pt x="12" y="412"/>
                  </a:cubicBezTo>
                  <a:cubicBezTo>
                    <a:pt x="9" y="438"/>
                    <a:pt x="9" y="438"/>
                    <a:pt x="9" y="438"/>
                  </a:cubicBezTo>
                  <a:cubicBezTo>
                    <a:pt x="15" y="453"/>
                    <a:pt x="15" y="453"/>
                    <a:pt x="15" y="453"/>
                  </a:cubicBezTo>
                  <a:cubicBezTo>
                    <a:pt x="47" y="473"/>
                    <a:pt x="47" y="473"/>
                    <a:pt x="47" y="473"/>
                  </a:cubicBezTo>
                  <a:cubicBezTo>
                    <a:pt x="48" y="474"/>
                    <a:pt x="48" y="474"/>
                    <a:pt x="48" y="474"/>
                  </a:cubicBezTo>
                  <a:cubicBezTo>
                    <a:pt x="62" y="498"/>
                    <a:pt x="62" y="498"/>
                    <a:pt x="62" y="498"/>
                  </a:cubicBezTo>
                  <a:cubicBezTo>
                    <a:pt x="62" y="499"/>
                    <a:pt x="62" y="499"/>
                    <a:pt x="62" y="499"/>
                  </a:cubicBezTo>
                  <a:cubicBezTo>
                    <a:pt x="63" y="500"/>
                    <a:pt x="63" y="500"/>
                    <a:pt x="63" y="500"/>
                  </a:cubicBezTo>
                  <a:cubicBezTo>
                    <a:pt x="62" y="501"/>
                    <a:pt x="62" y="501"/>
                    <a:pt x="62" y="501"/>
                  </a:cubicBezTo>
                  <a:cubicBezTo>
                    <a:pt x="45" y="538"/>
                    <a:pt x="45" y="538"/>
                    <a:pt x="45" y="538"/>
                  </a:cubicBezTo>
                  <a:cubicBezTo>
                    <a:pt x="41" y="548"/>
                    <a:pt x="41" y="548"/>
                    <a:pt x="41" y="548"/>
                  </a:cubicBezTo>
                  <a:cubicBezTo>
                    <a:pt x="41" y="548"/>
                    <a:pt x="41" y="548"/>
                    <a:pt x="41" y="548"/>
                  </a:cubicBezTo>
                  <a:cubicBezTo>
                    <a:pt x="30" y="572"/>
                    <a:pt x="30" y="572"/>
                    <a:pt x="30" y="572"/>
                  </a:cubicBezTo>
                  <a:cubicBezTo>
                    <a:pt x="26" y="591"/>
                    <a:pt x="26" y="591"/>
                    <a:pt x="26" y="591"/>
                  </a:cubicBezTo>
                  <a:cubicBezTo>
                    <a:pt x="25" y="594"/>
                    <a:pt x="25" y="594"/>
                    <a:pt x="25" y="594"/>
                  </a:cubicBezTo>
                  <a:cubicBezTo>
                    <a:pt x="25" y="595"/>
                    <a:pt x="25" y="595"/>
                    <a:pt x="25" y="595"/>
                  </a:cubicBezTo>
                  <a:cubicBezTo>
                    <a:pt x="20" y="599"/>
                    <a:pt x="17" y="603"/>
                    <a:pt x="15" y="609"/>
                  </a:cubicBezTo>
                  <a:cubicBezTo>
                    <a:pt x="14" y="611"/>
                    <a:pt x="14" y="614"/>
                    <a:pt x="16" y="616"/>
                  </a:cubicBezTo>
                  <a:cubicBezTo>
                    <a:pt x="17" y="617"/>
                    <a:pt x="17" y="617"/>
                    <a:pt x="17" y="617"/>
                  </a:cubicBezTo>
                  <a:cubicBezTo>
                    <a:pt x="27" y="628"/>
                    <a:pt x="27" y="628"/>
                    <a:pt x="27" y="628"/>
                  </a:cubicBezTo>
                  <a:cubicBezTo>
                    <a:pt x="27" y="628"/>
                    <a:pt x="27" y="628"/>
                    <a:pt x="27" y="628"/>
                  </a:cubicBezTo>
                  <a:cubicBezTo>
                    <a:pt x="27" y="628"/>
                    <a:pt x="27" y="628"/>
                    <a:pt x="27" y="628"/>
                  </a:cubicBezTo>
                  <a:cubicBezTo>
                    <a:pt x="33" y="637"/>
                    <a:pt x="33" y="637"/>
                    <a:pt x="33" y="637"/>
                  </a:cubicBezTo>
                  <a:cubicBezTo>
                    <a:pt x="35" y="636"/>
                    <a:pt x="35" y="636"/>
                    <a:pt x="35" y="636"/>
                  </a:cubicBezTo>
                  <a:cubicBezTo>
                    <a:pt x="35" y="636"/>
                    <a:pt x="35" y="636"/>
                    <a:pt x="35" y="636"/>
                  </a:cubicBezTo>
                  <a:cubicBezTo>
                    <a:pt x="36" y="639"/>
                    <a:pt x="36" y="639"/>
                    <a:pt x="36" y="639"/>
                  </a:cubicBezTo>
                  <a:cubicBezTo>
                    <a:pt x="36" y="640"/>
                    <a:pt x="36" y="640"/>
                    <a:pt x="36" y="640"/>
                  </a:cubicBezTo>
                  <a:cubicBezTo>
                    <a:pt x="36" y="643"/>
                    <a:pt x="36" y="643"/>
                    <a:pt x="36" y="643"/>
                  </a:cubicBezTo>
                  <a:cubicBezTo>
                    <a:pt x="36" y="643"/>
                    <a:pt x="36" y="643"/>
                    <a:pt x="36" y="643"/>
                  </a:cubicBezTo>
                  <a:cubicBezTo>
                    <a:pt x="36" y="644"/>
                    <a:pt x="36" y="644"/>
                    <a:pt x="36" y="644"/>
                  </a:cubicBezTo>
                  <a:cubicBezTo>
                    <a:pt x="36" y="644"/>
                    <a:pt x="36" y="644"/>
                    <a:pt x="36" y="644"/>
                  </a:cubicBezTo>
                  <a:cubicBezTo>
                    <a:pt x="36" y="644"/>
                    <a:pt x="36" y="644"/>
                    <a:pt x="36" y="644"/>
                  </a:cubicBezTo>
                  <a:cubicBezTo>
                    <a:pt x="38" y="651"/>
                    <a:pt x="38" y="651"/>
                    <a:pt x="38" y="651"/>
                  </a:cubicBezTo>
                  <a:cubicBezTo>
                    <a:pt x="47" y="654"/>
                    <a:pt x="47" y="654"/>
                    <a:pt x="47" y="654"/>
                  </a:cubicBezTo>
                  <a:cubicBezTo>
                    <a:pt x="85" y="662"/>
                    <a:pt x="85" y="662"/>
                    <a:pt x="85" y="662"/>
                  </a:cubicBezTo>
                  <a:cubicBezTo>
                    <a:pt x="98" y="662"/>
                    <a:pt x="110" y="659"/>
                    <a:pt x="122" y="654"/>
                  </a:cubicBezTo>
                  <a:cubicBezTo>
                    <a:pt x="135" y="648"/>
                    <a:pt x="147" y="647"/>
                    <a:pt x="159" y="649"/>
                  </a:cubicBezTo>
                  <a:cubicBezTo>
                    <a:pt x="161" y="642"/>
                    <a:pt x="161" y="642"/>
                    <a:pt x="161" y="642"/>
                  </a:cubicBezTo>
                  <a:cubicBezTo>
                    <a:pt x="149" y="614"/>
                    <a:pt x="149" y="614"/>
                    <a:pt x="149" y="614"/>
                  </a:cubicBezTo>
                  <a:cubicBezTo>
                    <a:pt x="148" y="611"/>
                    <a:pt x="148" y="611"/>
                    <a:pt x="148" y="611"/>
                  </a:cubicBezTo>
                  <a:cubicBezTo>
                    <a:pt x="149" y="611"/>
                    <a:pt x="149" y="611"/>
                    <a:pt x="149" y="611"/>
                  </a:cubicBezTo>
                  <a:cubicBezTo>
                    <a:pt x="209" y="528"/>
                    <a:pt x="209" y="528"/>
                    <a:pt x="209" y="528"/>
                  </a:cubicBezTo>
                  <a:cubicBezTo>
                    <a:pt x="273" y="466"/>
                    <a:pt x="273" y="466"/>
                    <a:pt x="273" y="466"/>
                  </a:cubicBezTo>
                  <a:cubicBezTo>
                    <a:pt x="274" y="466"/>
                    <a:pt x="274" y="466"/>
                    <a:pt x="274" y="466"/>
                  </a:cubicBezTo>
                  <a:cubicBezTo>
                    <a:pt x="294" y="458"/>
                    <a:pt x="294" y="458"/>
                    <a:pt x="294" y="458"/>
                  </a:cubicBezTo>
                  <a:cubicBezTo>
                    <a:pt x="305" y="447"/>
                    <a:pt x="305" y="447"/>
                    <a:pt x="305" y="447"/>
                  </a:cubicBezTo>
                  <a:cubicBezTo>
                    <a:pt x="305" y="446"/>
                    <a:pt x="305" y="446"/>
                    <a:pt x="305" y="446"/>
                  </a:cubicBezTo>
                  <a:cubicBezTo>
                    <a:pt x="313" y="439"/>
                    <a:pt x="321" y="435"/>
                    <a:pt x="329" y="432"/>
                  </a:cubicBezTo>
                  <a:cubicBezTo>
                    <a:pt x="323" y="427"/>
                    <a:pt x="323" y="427"/>
                    <a:pt x="323" y="427"/>
                  </a:cubicBezTo>
                  <a:cubicBezTo>
                    <a:pt x="309" y="413"/>
                    <a:pt x="309" y="413"/>
                    <a:pt x="309" y="413"/>
                  </a:cubicBezTo>
                  <a:cubicBezTo>
                    <a:pt x="309" y="412"/>
                    <a:pt x="309" y="412"/>
                    <a:pt x="309" y="412"/>
                  </a:cubicBezTo>
                  <a:cubicBezTo>
                    <a:pt x="308" y="412"/>
                    <a:pt x="308" y="412"/>
                    <a:pt x="308" y="412"/>
                  </a:cubicBezTo>
                  <a:cubicBezTo>
                    <a:pt x="297" y="399"/>
                    <a:pt x="297" y="399"/>
                    <a:pt x="297" y="399"/>
                  </a:cubicBezTo>
                  <a:cubicBezTo>
                    <a:pt x="296" y="397"/>
                    <a:pt x="296" y="397"/>
                    <a:pt x="296" y="397"/>
                  </a:cubicBezTo>
                  <a:cubicBezTo>
                    <a:pt x="296" y="395"/>
                    <a:pt x="296" y="395"/>
                    <a:pt x="296" y="395"/>
                  </a:cubicBezTo>
                  <a:cubicBezTo>
                    <a:pt x="302" y="389"/>
                    <a:pt x="302" y="389"/>
                    <a:pt x="302" y="389"/>
                  </a:cubicBezTo>
                  <a:cubicBezTo>
                    <a:pt x="288" y="392"/>
                    <a:pt x="288" y="392"/>
                    <a:pt x="288" y="392"/>
                  </a:cubicBezTo>
                  <a:cubicBezTo>
                    <a:pt x="258" y="385"/>
                    <a:pt x="258" y="385"/>
                    <a:pt x="258" y="385"/>
                  </a:cubicBezTo>
                  <a:cubicBezTo>
                    <a:pt x="247" y="379"/>
                    <a:pt x="239" y="373"/>
                    <a:pt x="237" y="366"/>
                  </a:cubicBezTo>
                  <a:cubicBezTo>
                    <a:pt x="231" y="347"/>
                    <a:pt x="229" y="330"/>
                    <a:pt x="230" y="315"/>
                  </a:cubicBezTo>
                  <a:cubicBezTo>
                    <a:pt x="226" y="320"/>
                    <a:pt x="220" y="321"/>
                    <a:pt x="215" y="321"/>
                  </a:cubicBezTo>
                  <a:cubicBezTo>
                    <a:pt x="193" y="316"/>
                    <a:pt x="193" y="316"/>
                    <a:pt x="193" y="316"/>
                  </a:cubicBezTo>
                  <a:cubicBezTo>
                    <a:pt x="178" y="305"/>
                    <a:pt x="178" y="305"/>
                    <a:pt x="178" y="305"/>
                  </a:cubicBezTo>
                  <a:cubicBezTo>
                    <a:pt x="160" y="301"/>
                    <a:pt x="160" y="301"/>
                    <a:pt x="160" y="301"/>
                  </a:cubicBezTo>
                  <a:cubicBezTo>
                    <a:pt x="152" y="301"/>
                    <a:pt x="152" y="301"/>
                    <a:pt x="152" y="301"/>
                  </a:cubicBezTo>
                  <a:cubicBezTo>
                    <a:pt x="147" y="301"/>
                    <a:pt x="140" y="299"/>
                    <a:pt x="136" y="295"/>
                  </a:cubicBezTo>
                  <a:cubicBezTo>
                    <a:pt x="130" y="291"/>
                    <a:pt x="126" y="286"/>
                    <a:pt x="125" y="282"/>
                  </a:cubicBezTo>
                  <a:cubicBezTo>
                    <a:pt x="123" y="274"/>
                    <a:pt x="125" y="268"/>
                    <a:pt x="133" y="263"/>
                  </a:cubicBezTo>
                  <a:cubicBezTo>
                    <a:pt x="140" y="258"/>
                    <a:pt x="149" y="249"/>
                    <a:pt x="156" y="239"/>
                  </a:cubicBezTo>
                  <a:cubicBezTo>
                    <a:pt x="149" y="229"/>
                    <a:pt x="145" y="220"/>
                    <a:pt x="149" y="210"/>
                  </a:cubicBezTo>
                  <a:cubicBezTo>
                    <a:pt x="150" y="209"/>
                    <a:pt x="150" y="209"/>
                    <a:pt x="150" y="209"/>
                  </a:cubicBezTo>
                  <a:cubicBezTo>
                    <a:pt x="151" y="204"/>
                    <a:pt x="159" y="200"/>
                    <a:pt x="175" y="195"/>
                  </a:cubicBezTo>
                  <a:cubicBezTo>
                    <a:pt x="176" y="189"/>
                    <a:pt x="178" y="186"/>
                    <a:pt x="180" y="185"/>
                  </a:cubicBezTo>
                  <a:cubicBezTo>
                    <a:pt x="196" y="186"/>
                    <a:pt x="196" y="186"/>
                    <a:pt x="196" y="186"/>
                  </a:cubicBezTo>
                  <a:cubicBezTo>
                    <a:pt x="194" y="184"/>
                    <a:pt x="194" y="184"/>
                    <a:pt x="194" y="184"/>
                  </a:cubicBezTo>
                  <a:cubicBezTo>
                    <a:pt x="183" y="178"/>
                    <a:pt x="180" y="170"/>
                    <a:pt x="186" y="162"/>
                  </a:cubicBezTo>
                  <a:cubicBezTo>
                    <a:pt x="194" y="156"/>
                    <a:pt x="194" y="156"/>
                    <a:pt x="194" y="156"/>
                  </a:cubicBezTo>
                  <a:cubicBezTo>
                    <a:pt x="204" y="152"/>
                    <a:pt x="215" y="153"/>
                    <a:pt x="227" y="160"/>
                  </a:cubicBezTo>
                  <a:cubicBezTo>
                    <a:pt x="251" y="177"/>
                    <a:pt x="251" y="177"/>
                    <a:pt x="251" y="177"/>
                  </a:cubicBezTo>
                  <a:cubicBezTo>
                    <a:pt x="273" y="177"/>
                    <a:pt x="273" y="177"/>
                    <a:pt x="273" y="177"/>
                  </a:cubicBezTo>
                  <a:cubicBezTo>
                    <a:pt x="281" y="183"/>
                    <a:pt x="281" y="183"/>
                    <a:pt x="281" y="183"/>
                  </a:cubicBezTo>
                  <a:cubicBezTo>
                    <a:pt x="283" y="191"/>
                    <a:pt x="283" y="191"/>
                    <a:pt x="283" y="191"/>
                  </a:cubicBezTo>
                  <a:cubicBezTo>
                    <a:pt x="283" y="197"/>
                    <a:pt x="279" y="200"/>
                    <a:pt x="275" y="200"/>
                  </a:cubicBezTo>
                  <a:cubicBezTo>
                    <a:pt x="270" y="200"/>
                    <a:pt x="268" y="205"/>
                    <a:pt x="267" y="211"/>
                  </a:cubicBezTo>
                  <a:cubicBezTo>
                    <a:pt x="277" y="237"/>
                    <a:pt x="277" y="237"/>
                    <a:pt x="277" y="237"/>
                  </a:cubicBezTo>
                  <a:cubicBezTo>
                    <a:pt x="284" y="227"/>
                    <a:pt x="290" y="222"/>
                    <a:pt x="296" y="221"/>
                  </a:cubicBezTo>
                  <a:cubicBezTo>
                    <a:pt x="300" y="221"/>
                    <a:pt x="304" y="223"/>
                    <a:pt x="307" y="227"/>
                  </a:cubicBezTo>
                  <a:cubicBezTo>
                    <a:pt x="310" y="233"/>
                    <a:pt x="313" y="242"/>
                    <a:pt x="315" y="252"/>
                  </a:cubicBezTo>
                  <a:cubicBezTo>
                    <a:pt x="316" y="263"/>
                    <a:pt x="320" y="273"/>
                    <a:pt x="323" y="278"/>
                  </a:cubicBezTo>
                  <a:cubicBezTo>
                    <a:pt x="331" y="290"/>
                    <a:pt x="331" y="290"/>
                    <a:pt x="331" y="290"/>
                  </a:cubicBezTo>
                  <a:cubicBezTo>
                    <a:pt x="344" y="305"/>
                    <a:pt x="351" y="317"/>
                    <a:pt x="353" y="327"/>
                  </a:cubicBezTo>
                  <a:cubicBezTo>
                    <a:pt x="395" y="321"/>
                    <a:pt x="395" y="321"/>
                    <a:pt x="395" y="321"/>
                  </a:cubicBezTo>
                  <a:cubicBezTo>
                    <a:pt x="412" y="312"/>
                    <a:pt x="412" y="312"/>
                    <a:pt x="412" y="312"/>
                  </a:cubicBezTo>
                  <a:cubicBezTo>
                    <a:pt x="429" y="291"/>
                    <a:pt x="429" y="291"/>
                    <a:pt x="429" y="291"/>
                  </a:cubicBezTo>
                  <a:cubicBezTo>
                    <a:pt x="437" y="271"/>
                    <a:pt x="437" y="271"/>
                    <a:pt x="437" y="271"/>
                  </a:cubicBezTo>
                  <a:cubicBezTo>
                    <a:pt x="437" y="270"/>
                    <a:pt x="437" y="270"/>
                    <a:pt x="437" y="270"/>
                  </a:cubicBezTo>
                  <a:cubicBezTo>
                    <a:pt x="437" y="268"/>
                    <a:pt x="437" y="268"/>
                    <a:pt x="437" y="268"/>
                  </a:cubicBezTo>
                  <a:cubicBezTo>
                    <a:pt x="442" y="247"/>
                    <a:pt x="442" y="247"/>
                    <a:pt x="442" y="247"/>
                  </a:cubicBezTo>
                  <a:cubicBezTo>
                    <a:pt x="442" y="246"/>
                    <a:pt x="442" y="246"/>
                    <a:pt x="442" y="246"/>
                  </a:cubicBezTo>
                  <a:cubicBezTo>
                    <a:pt x="443" y="244"/>
                    <a:pt x="443" y="244"/>
                    <a:pt x="443" y="244"/>
                  </a:cubicBezTo>
                  <a:cubicBezTo>
                    <a:pt x="444" y="244"/>
                    <a:pt x="444" y="244"/>
                    <a:pt x="444" y="244"/>
                  </a:cubicBezTo>
                  <a:cubicBezTo>
                    <a:pt x="460" y="234"/>
                    <a:pt x="460" y="234"/>
                    <a:pt x="460" y="234"/>
                  </a:cubicBezTo>
                  <a:cubicBezTo>
                    <a:pt x="463" y="232"/>
                    <a:pt x="463" y="232"/>
                    <a:pt x="463" y="232"/>
                  </a:cubicBezTo>
                  <a:cubicBezTo>
                    <a:pt x="462" y="230"/>
                    <a:pt x="462" y="230"/>
                    <a:pt x="462" y="230"/>
                  </a:cubicBezTo>
                  <a:cubicBezTo>
                    <a:pt x="436" y="222"/>
                    <a:pt x="436" y="222"/>
                    <a:pt x="436" y="222"/>
                  </a:cubicBezTo>
                  <a:cubicBezTo>
                    <a:pt x="434" y="222"/>
                    <a:pt x="434" y="222"/>
                    <a:pt x="434" y="222"/>
                  </a:cubicBezTo>
                  <a:cubicBezTo>
                    <a:pt x="434" y="221"/>
                    <a:pt x="434" y="221"/>
                    <a:pt x="434" y="221"/>
                  </a:cubicBezTo>
                  <a:cubicBezTo>
                    <a:pt x="428" y="205"/>
                    <a:pt x="428" y="205"/>
                    <a:pt x="428" y="205"/>
                  </a:cubicBezTo>
                  <a:lnTo>
                    <a:pt x="426" y="20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0305" tIns="45153" rIns="90305" bIns="45153" numCol="1" anchor="t" anchorCtr="0" compatLnSpc="1"/>
            <a:lstStyle/>
            <a:p>
              <a:endParaRPr lang="zh-HK" altLang="en-US" sz="1875"/>
            </a:p>
          </p:txBody>
        </p:sp>
        <p:sp>
          <p:nvSpPr>
            <p:cNvPr id="66" name="Freeform 34"/>
            <p:cNvSpPr/>
            <p:nvPr/>
          </p:nvSpPr>
          <p:spPr bwMode="auto">
            <a:xfrm>
              <a:off x="5557799" y="3549422"/>
              <a:ext cx="494225" cy="485758"/>
            </a:xfrm>
            <a:custGeom>
              <a:avLst/>
              <a:gdLst>
                <a:gd name="T0" fmla="*/ 108 w 491"/>
                <a:gd name="T1" fmla="*/ 159 h 483"/>
                <a:gd name="T2" fmla="*/ 4 w 491"/>
                <a:gd name="T3" fmla="*/ 215 h 483"/>
                <a:gd name="T4" fmla="*/ 40 w 491"/>
                <a:gd name="T5" fmla="*/ 293 h 483"/>
                <a:gd name="T6" fmla="*/ 41 w 491"/>
                <a:gd name="T7" fmla="*/ 294 h 483"/>
                <a:gd name="T8" fmla="*/ 88 w 491"/>
                <a:gd name="T9" fmla="*/ 377 h 483"/>
                <a:gd name="T10" fmla="*/ 115 w 491"/>
                <a:gd name="T11" fmla="*/ 383 h 483"/>
                <a:gd name="T12" fmla="*/ 139 w 491"/>
                <a:gd name="T13" fmla="*/ 397 h 483"/>
                <a:gd name="T14" fmla="*/ 280 w 491"/>
                <a:gd name="T15" fmla="*/ 408 h 483"/>
                <a:gd name="T16" fmla="*/ 287 w 491"/>
                <a:gd name="T17" fmla="*/ 457 h 483"/>
                <a:gd name="T18" fmla="*/ 344 w 491"/>
                <a:gd name="T19" fmla="*/ 450 h 483"/>
                <a:gd name="T20" fmla="*/ 375 w 491"/>
                <a:gd name="T21" fmla="*/ 482 h 483"/>
                <a:gd name="T22" fmla="*/ 399 w 491"/>
                <a:gd name="T23" fmla="*/ 460 h 483"/>
                <a:gd name="T24" fmla="*/ 429 w 491"/>
                <a:gd name="T25" fmla="*/ 462 h 483"/>
                <a:gd name="T26" fmla="*/ 458 w 491"/>
                <a:gd name="T27" fmla="*/ 437 h 483"/>
                <a:gd name="T28" fmla="*/ 453 w 491"/>
                <a:gd name="T29" fmla="*/ 430 h 483"/>
                <a:gd name="T30" fmla="*/ 456 w 491"/>
                <a:gd name="T31" fmla="*/ 403 h 483"/>
                <a:gd name="T32" fmla="*/ 402 w 491"/>
                <a:gd name="T33" fmla="*/ 387 h 483"/>
                <a:gd name="T34" fmla="*/ 375 w 491"/>
                <a:gd name="T35" fmla="*/ 345 h 483"/>
                <a:gd name="T36" fmla="*/ 365 w 491"/>
                <a:gd name="T37" fmla="*/ 312 h 483"/>
                <a:gd name="T38" fmla="*/ 392 w 491"/>
                <a:gd name="T39" fmla="*/ 299 h 483"/>
                <a:gd name="T40" fmla="*/ 410 w 491"/>
                <a:gd name="T41" fmla="*/ 269 h 483"/>
                <a:gd name="T42" fmla="*/ 423 w 491"/>
                <a:gd name="T43" fmla="*/ 259 h 483"/>
                <a:gd name="T44" fmla="*/ 421 w 491"/>
                <a:gd name="T45" fmla="*/ 213 h 483"/>
                <a:gd name="T46" fmla="*/ 449 w 491"/>
                <a:gd name="T47" fmla="*/ 219 h 483"/>
                <a:gd name="T48" fmla="*/ 450 w 491"/>
                <a:gd name="T49" fmla="*/ 222 h 483"/>
                <a:gd name="T50" fmla="*/ 491 w 491"/>
                <a:gd name="T51" fmla="*/ 214 h 483"/>
                <a:gd name="T52" fmla="*/ 445 w 491"/>
                <a:gd name="T53" fmla="*/ 180 h 483"/>
                <a:gd name="T54" fmla="*/ 401 w 491"/>
                <a:gd name="T55" fmla="*/ 168 h 483"/>
                <a:gd name="T56" fmla="*/ 400 w 491"/>
                <a:gd name="T57" fmla="*/ 167 h 483"/>
                <a:gd name="T58" fmla="*/ 345 w 491"/>
                <a:gd name="T59" fmla="*/ 127 h 483"/>
                <a:gd name="T60" fmla="*/ 391 w 491"/>
                <a:gd name="T61" fmla="*/ 76 h 483"/>
                <a:gd name="T62" fmla="*/ 373 w 491"/>
                <a:gd name="T63" fmla="*/ 25 h 483"/>
                <a:gd name="T64" fmla="*/ 299 w 491"/>
                <a:gd name="T65" fmla="*/ 38 h 483"/>
                <a:gd name="T66" fmla="*/ 267 w 491"/>
                <a:gd name="T67" fmla="*/ 19 h 483"/>
                <a:gd name="T68" fmla="*/ 252 w 491"/>
                <a:gd name="T69" fmla="*/ 15 h 483"/>
                <a:gd name="T70" fmla="*/ 250 w 491"/>
                <a:gd name="T71" fmla="*/ 8 h 483"/>
                <a:gd name="T72" fmla="*/ 250 w 491"/>
                <a:gd name="T73" fmla="*/ 7 h 483"/>
                <a:gd name="T74" fmla="*/ 249 w 491"/>
                <a:gd name="T75" fmla="*/ 4 h 483"/>
                <a:gd name="T76" fmla="*/ 249 w 491"/>
                <a:gd name="T77" fmla="*/ 0 h 483"/>
                <a:gd name="T78" fmla="*/ 244 w 491"/>
                <a:gd name="T79" fmla="*/ 28 h 483"/>
                <a:gd name="T80" fmla="*/ 241 w 491"/>
                <a:gd name="T81" fmla="*/ 48 h 483"/>
                <a:gd name="T82" fmla="*/ 244 w 491"/>
                <a:gd name="T83" fmla="*/ 89 h 483"/>
                <a:gd name="T84" fmla="*/ 241 w 491"/>
                <a:gd name="T85" fmla="*/ 92 h 483"/>
                <a:gd name="T86" fmla="*/ 229 w 491"/>
                <a:gd name="T87" fmla="*/ 127 h 483"/>
                <a:gd name="T88" fmla="*/ 177 w 491"/>
                <a:gd name="T89" fmla="*/ 144 h 483"/>
                <a:gd name="T90" fmla="*/ 110 w 491"/>
                <a:gd name="T91" fmla="*/ 159 h 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91" h="483">
                  <a:moveTo>
                    <a:pt x="109" y="159"/>
                  </a:moveTo>
                  <a:cubicBezTo>
                    <a:pt x="108" y="159"/>
                    <a:pt x="108" y="159"/>
                    <a:pt x="108" y="159"/>
                  </a:cubicBezTo>
                  <a:cubicBezTo>
                    <a:pt x="28" y="192"/>
                    <a:pt x="28" y="192"/>
                    <a:pt x="28" y="192"/>
                  </a:cubicBezTo>
                  <a:cubicBezTo>
                    <a:pt x="4" y="215"/>
                    <a:pt x="4" y="215"/>
                    <a:pt x="4" y="215"/>
                  </a:cubicBezTo>
                  <a:cubicBezTo>
                    <a:pt x="0" y="251"/>
                    <a:pt x="4" y="272"/>
                    <a:pt x="16" y="278"/>
                  </a:cubicBezTo>
                  <a:cubicBezTo>
                    <a:pt x="40" y="293"/>
                    <a:pt x="40" y="293"/>
                    <a:pt x="40" y="293"/>
                  </a:cubicBezTo>
                  <a:cubicBezTo>
                    <a:pt x="41" y="293"/>
                    <a:pt x="41" y="293"/>
                    <a:pt x="41" y="293"/>
                  </a:cubicBezTo>
                  <a:cubicBezTo>
                    <a:pt x="41" y="294"/>
                    <a:pt x="41" y="294"/>
                    <a:pt x="41" y="294"/>
                  </a:cubicBezTo>
                  <a:cubicBezTo>
                    <a:pt x="47" y="333"/>
                    <a:pt x="47" y="333"/>
                    <a:pt x="47" y="333"/>
                  </a:cubicBezTo>
                  <a:cubicBezTo>
                    <a:pt x="67" y="360"/>
                    <a:pt x="81" y="373"/>
                    <a:pt x="88" y="377"/>
                  </a:cubicBezTo>
                  <a:cubicBezTo>
                    <a:pt x="111" y="382"/>
                    <a:pt x="111" y="382"/>
                    <a:pt x="111" y="382"/>
                  </a:cubicBezTo>
                  <a:cubicBezTo>
                    <a:pt x="115" y="383"/>
                    <a:pt x="115" y="383"/>
                    <a:pt x="115" y="383"/>
                  </a:cubicBezTo>
                  <a:cubicBezTo>
                    <a:pt x="115" y="384"/>
                    <a:pt x="115" y="384"/>
                    <a:pt x="115" y="384"/>
                  </a:cubicBezTo>
                  <a:cubicBezTo>
                    <a:pt x="118" y="388"/>
                    <a:pt x="125" y="392"/>
                    <a:pt x="139" y="397"/>
                  </a:cubicBezTo>
                  <a:cubicBezTo>
                    <a:pt x="202" y="400"/>
                    <a:pt x="202" y="400"/>
                    <a:pt x="202" y="400"/>
                  </a:cubicBezTo>
                  <a:cubicBezTo>
                    <a:pt x="249" y="400"/>
                    <a:pt x="275" y="403"/>
                    <a:pt x="280" y="408"/>
                  </a:cubicBezTo>
                  <a:cubicBezTo>
                    <a:pt x="286" y="412"/>
                    <a:pt x="287" y="423"/>
                    <a:pt x="286" y="439"/>
                  </a:cubicBezTo>
                  <a:cubicBezTo>
                    <a:pt x="285" y="449"/>
                    <a:pt x="286" y="456"/>
                    <a:pt x="287" y="457"/>
                  </a:cubicBezTo>
                  <a:cubicBezTo>
                    <a:pt x="310" y="451"/>
                    <a:pt x="310" y="451"/>
                    <a:pt x="310" y="451"/>
                  </a:cubicBezTo>
                  <a:cubicBezTo>
                    <a:pt x="328" y="445"/>
                    <a:pt x="338" y="445"/>
                    <a:pt x="344" y="450"/>
                  </a:cubicBezTo>
                  <a:cubicBezTo>
                    <a:pt x="352" y="461"/>
                    <a:pt x="352" y="461"/>
                    <a:pt x="352" y="461"/>
                  </a:cubicBezTo>
                  <a:cubicBezTo>
                    <a:pt x="365" y="477"/>
                    <a:pt x="373" y="483"/>
                    <a:pt x="375" y="482"/>
                  </a:cubicBezTo>
                  <a:cubicBezTo>
                    <a:pt x="382" y="480"/>
                    <a:pt x="389" y="474"/>
                    <a:pt x="396" y="463"/>
                  </a:cubicBezTo>
                  <a:cubicBezTo>
                    <a:pt x="399" y="460"/>
                    <a:pt x="399" y="460"/>
                    <a:pt x="399" y="460"/>
                  </a:cubicBezTo>
                  <a:cubicBezTo>
                    <a:pt x="418" y="472"/>
                    <a:pt x="418" y="472"/>
                    <a:pt x="418" y="472"/>
                  </a:cubicBezTo>
                  <a:cubicBezTo>
                    <a:pt x="429" y="462"/>
                    <a:pt x="429" y="462"/>
                    <a:pt x="429" y="462"/>
                  </a:cubicBezTo>
                  <a:cubicBezTo>
                    <a:pt x="432" y="447"/>
                    <a:pt x="440" y="440"/>
                    <a:pt x="452" y="439"/>
                  </a:cubicBezTo>
                  <a:cubicBezTo>
                    <a:pt x="458" y="437"/>
                    <a:pt x="458" y="437"/>
                    <a:pt x="458" y="437"/>
                  </a:cubicBezTo>
                  <a:cubicBezTo>
                    <a:pt x="456" y="432"/>
                    <a:pt x="456" y="432"/>
                    <a:pt x="456" y="432"/>
                  </a:cubicBezTo>
                  <a:cubicBezTo>
                    <a:pt x="453" y="430"/>
                    <a:pt x="453" y="430"/>
                    <a:pt x="453" y="430"/>
                  </a:cubicBezTo>
                  <a:cubicBezTo>
                    <a:pt x="454" y="429"/>
                    <a:pt x="454" y="429"/>
                    <a:pt x="454" y="429"/>
                  </a:cubicBezTo>
                  <a:cubicBezTo>
                    <a:pt x="456" y="403"/>
                    <a:pt x="456" y="403"/>
                    <a:pt x="456" y="403"/>
                  </a:cubicBezTo>
                  <a:cubicBezTo>
                    <a:pt x="447" y="390"/>
                    <a:pt x="437" y="386"/>
                    <a:pt x="425" y="388"/>
                  </a:cubicBezTo>
                  <a:cubicBezTo>
                    <a:pt x="413" y="391"/>
                    <a:pt x="405" y="391"/>
                    <a:pt x="402" y="387"/>
                  </a:cubicBezTo>
                  <a:cubicBezTo>
                    <a:pt x="400" y="384"/>
                    <a:pt x="400" y="382"/>
                    <a:pt x="400" y="378"/>
                  </a:cubicBezTo>
                  <a:cubicBezTo>
                    <a:pt x="392" y="365"/>
                    <a:pt x="385" y="354"/>
                    <a:pt x="375" y="345"/>
                  </a:cubicBezTo>
                  <a:cubicBezTo>
                    <a:pt x="363" y="334"/>
                    <a:pt x="359" y="325"/>
                    <a:pt x="363" y="315"/>
                  </a:cubicBezTo>
                  <a:cubicBezTo>
                    <a:pt x="365" y="312"/>
                    <a:pt x="365" y="312"/>
                    <a:pt x="365" y="312"/>
                  </a:cubicBezTo>
                  <a:cubicBezTo>
                    <a:pt x="394" y="317"/>
                    <a:pt x="394" y="317"/>
                    <a:pt x="394" y="317"/>
                  </a:cubicBezTo>
                  <a:cubicBezTo>
                    <a:pt x="392" y="299"/>
                    <a:pt x="392" y="299"/>
                    <a:pt x="392" y="299"/>
                  </a:cubicBezTo>
                  <a:cubicBezTo>
                    <a:pt x="391" y="289"/>
                    <a:pt x="392" y="282"/>
                    <a:pt x="397" y="276"/>
                  </a:cubicBezTo>
                  <a:cubicBezTo>
                    <a:pt x="400" y="272"/>
                    <a:pt x="405" y="270"/>
                    <a:pt x="410" y="269"/>
                  </a:cubicBezTo>
                  <a:cubicBezTo>
                    <a:pt x="423" y="265"/>
                    <a:pt x="423" y="265"/>
                    <a:pt x="423" y="265"/>
                  </a:cubicBezTo>
                  <a:cubicBezTo>
                    <a:pt x="423" y="259"/>
                    <a:pt x="423" y="259"/>
                    <a:pt x="423" y="259"/>
                  </a:cubicBezTo>
                  <a:cubicBezTo>
                    <a:pt x="413" y="239"/>
                    <a:pt x="410" y="225"/>
                    <a:pt x="414" y="218"/>
                  </a:cubicBezTo>
                  <a:cubicBezTo>
                    <a:pt x="421" y="213"/>
                    <a:pt x="421" y="213"/>
                    <a:pt x="421" y="213"/>
                  </a:cubicBezTo>
                  <a:cubicBezTo>
                    <a:pt x="424" y="212"/>
                    <a:pt x="434" y="214"/>
                    <a:pt x="449" y="219"/>
                  </a:cubicBezTo>
                  <a:cubicBezTo>
                    <a:pt x="449" y="219"/>
                    <a:pt x="449" y="219"/>
                    <a:pt x="449" y="219"/>
                  </a:cubicBezTo>
                  <a:cubicBezTo>
                    <a:pt x="450" y="220"/>
                    <a:pt x="450" y="220"/>
                    <a:pt x="450" y="220"/>
                  </a:cubicBezTo>
                  <a:cubicBezTo>
                    <a:pt x="450" y="222"/>
                    <a:pt x="450" y="222"/>
                    <a:pt x="450" y="222"/>
                  </a:cubicBezTo>
                  <a:cubicBezTo>
                    <a:pt x="462" y="236"/>
                    <a:pt x="468" y="245"/>
                    <a:pt x="471" y="247"/>
                  </a:cubicBezTo>
                  <a:cubicBezTo>
                    <a:pt x="491" y="214"/>
                    <a:pt x="491" y="214"/>
                    <a:pt x="491" y="214"/>
                  </a:cubicBezTo>
                  <a:cubicBezTo>
                    <a:pt x="473" y="192"/>
                    <a:pt x="464" y="176"/>
                    <a:pt x="461" y="170"/>
                  </a:cubicBezTo>
                  <a:cubicBezTo>
                    <a:pt x="445" y="180"/>
                    <a:pt x="445" y="180"/>
                    <a:pt x="445" y="180"/>
                  </a:cubicBezTo>
                  <a:cubicBezTo>
                    <a:pt x="443" y="178"/>
                    <a:pt x="443" y="178"/>
                    <a:pt x="443" y="178"/>
                  </a:cubicBezTo>
                  <a:cubicBezTo>
                    <a:pt x="401" y="168"/>
                    <a:pt x="401" y="168"/>
                    <a:pt x="401" y="168"/>
                  </a:cubicBezTo>
                  <a:cubicBezTo>
                    <a:pt x="400" y="168"/>
                    <a:pt x="400" y="168"/>
                    <a:pt x="400" y="168"/>
                  </a:cubicBezTo>
                  <a:cubicBezTo>
                    <a:pt x="400" y="167"/>
                    <a:pt x="400" y="167"/>
                    <a:pt x="400" y="167"/>
                  </a:cubicBezTo>
                  <a:cubicBezTo>
                    <a:pt x="382" y="158"/>
                    <a:pt x="371" y="149"/>
                    <a:pt x="370" y="139"/>
                  </a:cubicBezTo>
                  <a:cubicBezTo>
                    <a:pt x="345" y="127"/>
                    <a:pt x="345" y="127"/>
                    <a:pt x="345" y="127"/>
                  </a:cubicBezTo>
                  <a:cubicBezTo>
                    <a:pt x="345" y="103"/>
                    <a:pt x="345" y="103"/>
                    <a:pt x="345" y="103"/>
                  </a:cubicBezTo>
                  <a:cubicBezTo>
                    <a:pt x="391" y="76"/>
                    <a:pt x="391" y="76"/>
                    <a:pt x="391" y="76"/>
                  </a:cubicBezTo>
                  <a:cubicBezTo>
                    <a:pt x="389" y="63"/>
                    <a:pt x="386" y="50"/>
                    <a:pt x="381" y="40"/>
                  </a:cubicBezTo>
                  <a:cubicBezTo>
                    <a:pt x="373" y="25"/>
                    <a:pt x="373" y="25"/>
                    <a:pt x="373" y="25"/>
                  </a:cubicBezTo>
                  <a:cubicBezTo>
                    <a:pt x="342" y="28"/>
                    <a:pt x="342" y="28"/>
                    <a:pt x="342" y="28"/>
                  </a:cubicBezTo>
                  <a:cubicBezTo>
                    <a:pt x="327" y="35"/>
                    <a:pt x="313" y="38"/>
                    <a:pt x="299" y="38"/>
                  </a:cubicBezTo>
                  <a:cubicBezTo>
                    <a:pt x="267" y="30"/>
                    <a:pt x="267" y="30"/>
                    <a:pt x="267" y="30"/>
                  </a:cubicBezTo>
                  <a:cubicBezTo>
                    <a:pt x="267" y="19"/>
                    <a:pt x="267" y="19"/>
                    <a:pt x="267" y="19"/>
                  </a:cubicBezTo>
                  <a:cubicBezTo>
                    <a:pt x="261" y="18"/>
                    <a:pt x="261" y="18"/>
                    <a:pt x="261" y="18"/>
                  </a:cubicBezTo>
                  <a:cubicBezTo>
                    <a:pt x="252" y="15"/>
                    <a:pt x="252" y="15"/>
                    <a:pt x="252" y="15"/>
                  </a:cubicBezTo>
                  <a:cubicBezTo>
                    <a:pt x="250" y="8"/>
                    <a:pt x="250" y="8"/>
                    <a:pt x="250" y="8"/>
                  </a:cubicBezTo>
                  <a:cubicBezTo>
                    <a:pt x="250" y="8"/>
                    <a:pt x="250" y="8"/>
                    <a:pt x="250" y="8"/>
                  </a:cubicBezTo>
                  <a:cubicBezTo>
                    <a:pt x="250" y="7"/>
                    <a:pt x="250" y="7"/>
                    <a:pt x="250" y="7"/>
                  </a:cubicBezTo>
                  <a:cubicBezTo>
                    <a:pt x="250" y="7"/>
                    <a:pt x="250" y="7"/>
                    <a:pt x="250" y="7"/>
                  </a:cubicBezTo>
                  <a:cubicBezTo>
                    <a:pt x="250" y="7"/>
                    <a:pt x="250" y="7"/>
                    <a:pt x="250" y="7"/>
                  </a:cubicBezTo>
                  <a:cubicBezTo>
                    <a:pt x="249" y="4"/>
                    <a:pt x="249" y="4"/>
                    <a:pt x="249" y="4"/>
                  </a:cubicBezTo>
                  <a:cubicBezTo>
                    <a:pt x="249" y="3"/>
                    <a:pt x="249" y="3"/>
                    <a:pt x="249" y="3"/>
                  </a:cubicBezTo>
                  <a:cubicBezTo>
                    <a:pt x="249" y="0"/>
                    <a:pt x="249" y="0"/>
                    <a:pt x="249" y="0"/>
                  </a:cubicBezTo>
                  <a:cubicBezTo>
                    <a:pt x="247" y="1"/>
                    <a:pt x="247" y="1"/>
                    <a:pt x="247" y="1"/>
                  </a:cubicBezTo>
                  <a:cubicBezTo>
                    <a:pt x="244" y="28"/>
                    <a:pt x="244" y="28"/>
                    <a:pt x="244" y="28"/>
                  </a:cubicBezTo>
                  <a:cubicBezTo>
                    <a:pt x="243" y="38"/>
                    <a:pt x="243" y="38"/>
                    <a:pt x="243" y="38"/>
                  </a:cubicBezTo>
                  <a:cubicBezTo>
                    <a:pt x="241" y="43"/>
                    <a:pt x="239" y="46"/>
                    <a:pt x="241" y="48"/>
                  </a:cubicBezTo>
                  <a:cubicBezTo>
                    <a:pt x="247" y="56"/>
                    <a:pt x="245" y="64"/>
                    <a:pt x="240" y="72"/>
                  </a:cubicBezTo>
                  <a:cubicBezTo>
                    <a:pt x="244" y="89"/>
                    <a:pt x="244" y="89"/>
                    <a:pt x="244" y="89"/>
                  </a:cubicBezTo>
                  <a:cubicBezTo>
                    <a:pt x="243" y="91"/>
                    <a:pt x="243" y="91"/>
                    <a:pt x="243" y="91"/>
                  </a:cubicBezTo>
                  <a:cubicBezTo>
                    <a:pt x="241" y="92"/>
                    <a:pt x="241" y="92"/>
                    <a:pt x="241" y="92"/>
                  </a:cubicBezTo>
                  <a:cubicBezTo>
                    <a:pt x="229" y="103"/>
                    <a:pt x="229" y="103"/>
                    <a:pt x="229" y="103"/>
                  </a:cubicBezTo>
                  <a:cubicBezTo>
                    <a:pt x="229" y="127"/>
                    <a:pt x="229" y="127"/>
                    <a:pt x="229" y="127"/>
                  </a:cubicBezTo>
                  <a:cubicBezTo>
                    <a:pt x="225" y="129"/>
                    <a:pt x="225" y="129"/>
                    <a:pt x="225" y="129"/>
                  </a:cubicBezTo>
                  <a:cubicBezTo>
                    <a:pt x="202" y="139"/>
                    <a:pt x="186" y="144"/>
                    <a:pt x="177" y="144"/>
                  </a:cubicBezTo>
                  <a:cubicBezTo>
                    <a:pt x="130" y="141"/>
                    <a:pt x="130" y="141"/>
                    <a:pt x="130" y="141"/>
                  </a:cubicBezTo>
                  <a:cubicBezTo>
                    <a:pt x="110" y="159"/>
                    <a:pt x="110" y="159"/>
                    <a:pt x="110" y="159"/>
                  </a:cubicBezTo>
                  <a:lnTo>
                    <a:pt x="109" y="15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0305" tIns="45153" rIns="90305" bIns="45153" numCol="1" anchor="t" anchorCtr="0" compatLnSpc="1"/>
            <a:lstStyle/>
            <a:p>
              <a:endParaRPr lang="zh-HK" altLang="en-US" sz="1875"/>
            </a:p>
          </p:txBody>
        </p:sp>
        <p:sp>
          <p:nvSpPr>
            <p:cNvPr id="67" name="Freeform 35"/>
            <p:cNvSpPr/>
            <p:nvPr/>
          </p:nvSpPr>
          <p:spPr bwMode="auto">
            <a:xfrm>
              <a:off x="6482750" y="4587611"/>
              <a:ext cx="140754" cy="339713"/>
            </a:xfrm>
            <a:custGeom>
              <a:avLst/>
              <a:gdLst>
                <a:gd name="T0" fmla="*/ 105 w 139"/>
                <a:gd name="T1" fmla="*/ 0 h 338"/>
                <a:gd name="T2" fmla="*/ 32 w 139"/>
                <a:gd name="T3" fmla="*/ 92 h 338"/>
                <a:gd name="T4" fmla="*/ 0 w 139"/>
                <a:gd name="T5" fmla="*/ 143 h 338"/>
                <a:gd name="T6" fmla="*/ 7 w 139"/>
                <a:gd name="T7" fmla="*/ 202 h 338"/>
                <a:gd name="T8" fmla="*/ 7 w 139"/>
                <a:gd name="T9" fmla="*/ 203 h 338"/>
                <a:gd name="T10" fmla="*/ 7 w 139"/>
                <a:gd name="T11" fmla="*/ 203 h 338"/>
                <a:gd name="T12" fmla="*/ 2 w 139"/>
                <a:gd name="T13" fmla="*/ 243 h 338"/>
                <a:gd name="T14" fmla="*/ 5 w 139"/>
                <a:gd name="T15" fmla="*/ 266 h 338"/>
                <a:gd name="T16" fmla="*/ 48 w 139"/>
                <a:gd name="T17" fmla="*/ 294 h 338"/>
                <a:gd name="T18" fmla="*/ 48 w 139"/>
                <a:gd name="T19" fmla="*/ 294 h 338"/>
                <a:gd name="T20" fmla="*/ 49 w 139"/>
                <a:gd name="T21" fmla="*/ 294 h 338"/>
                <a:gd name="T22" fmla="*/ 51 w 139"/>
                <a:gd name="T23" fmla="*/ 298 h 338"/>
                <a:gd name="T24" fmla="*/ 51 w 139"/>
                <a:gd name="T25" fmla="*/ 298 h 338"/>
                <a:gd name="T26" fmla="*/ 67 w 139"/>
                <a:gd name="T27" fmla="*/ 326 h 338"/>
                <a:gd name="T28" fmla="*/ 81 w 139"/>
                <a:gd name="T29" fmla="*/ 338 h 338"/>
                <a:gd name="T30" fmla="*/ 87 w 139"/>
                <a:gd name="T31" fmla="*/ 268 h 338"/>
                <a:gd name="T32" fmla="*/ 87 w 139"/>
                <a:gd name="T33" fmla="*/ 266 h 338"/>
                <a:gd name="T34" fmla="*/ 118 w 139"/>
                <a:gd name="T35" fmla="*/ 192 h 338"/>
                <a:gd name="T36" fmla="*/ 129 w 139"/>
                <a:gd name="T37" fmla="*/ 104 h 338"/>
                <a:gd name="T38" fmla="*/ 129 w 139"/>
                <a:gd name="T39" fmla="*/ 103 h 338"/>
                <a:gd name="T40" fmla="*/ 130 w 139"/>
                <a:gd name="T41" fmla="*/ 102 h 338"/>
                <a:gd name="T42" fmla="*/ 139 w 139"/>
                <a:gd name="T43" fmla="*/ 79 h 338"/>
                <a:gd name="T44" fmla="*/ 132 w 139"/>
                <a:gd name="T45" fmla="*/ 59 h 338"/>
                <a:gd name="T46" fmla="*/ 132 w 139"/>
                <a:gd name="T47" fmla="*/ 58 h 338"/>
                <a:gd name="T48" fmla="*/ 131 w 139"/>
                <a:gd name="T49" fmla="*/ 58 h 338"/>
                <a:gd name="T50" fmla="*/ 129 w 139"/>
                <a:gd name="T51" fmla="*/ 31 h 338"/>
                <a:gd name="T52" fmla="*/ 130 w 139"/>
                <a:gd name="T53" fmla="*/ 30 h 338"/>
                <a:gd name="T54" fmla="*/ 131 w 139"/>
                <a:gd name="T55" fmla="*/ 28 h 338"/>
                <a:gd name="T56" fmla="*/ 136 w 139"/>
                <a:gd name="T57" fmla="*/ 22 h 338"/>
                <a:gd name="T58" fmla="*/ 139 w 139"/>
                <a:gd name="T59" fmla="*/ 15 h 338"/>
                <a:gd name="T60" fmla="*/ 105 w 139"/>
                <a:gd name="T61" fmla="*/ 0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9" h="338">
                  <a:moveTo>
                    <a:pt x="105" y="0"/>
                  </a:moveTo>
                  <a:cubicBezTo>
                    <a:pt x="72" y="24"/>
                    <a:pt x="47" y="55"/>
                    <a:pt x="32" y="92"/>
                  </a:cubicBezTo>
                  <a:cubicBezTo>
                    <a:pt x="18" y="123"/>
                    <a:pt x="7" y="139"/>
                    <a:pt x="0" y="143"/>
                  </a:cubicBezTo>
                  <a:cubicBezTo>
                    <a:pt x="7" y="202"/>
                    <a:pt x="7" y="202"/>
                    <a:pt x="7" y="202"/>
                  </a:cubicBezTo>
                  <a:cubicBezTo>
                    <a:pt x="7" y="203"/>
                    <a:pt x="7" y="203"/>
                    <a:pt x="7" y="203"/>
                  </a:cubicBezTo>
                  <a:cubicBezTo>
                    <a:pt x="7" y="203"/>
                    <a:pt x="7" y="203"/>
                    <a:pt x="7" y="203"/>
                  </a:cubicBezTo>
                  <a:cubicBezTo>
                    <a:pt x="2" y="243"/>
                    <a:pt x="2" y="243"/>
                    <a:pt x="2" y="243"/>
                  </a:cubicBezTo>
                  <a:cubicBezTo>
                    <a:pt x="0" y="255"/>
                    <a:pt x="2" y="264"/>
                    <a:pt x="5" y="266"/>
                  </a:cubicBezTo>
                  <a:cubicBezTo>
                    <a:pt x="48" y="294"/>
                    <a:pt x="48" y="294"/>
                    <a:pt x="48" y="294"/>
                  </a:cubicBezTo>
                  <a:cubicBezTo>
                    <a:pt x="48" y="294"/>
                    <a:pt x="48" y="294"/>
                    <a:pt x="48" y="294"/>
                  </a:cubicBezTo>
                  <a:cubicBezTo>
                    <a:pt x="49" y="294"/>
                    <a:pt x="49" y="294"/>
                    <a:pt x="49" y="294"/>
                  </a:cubicBezTo>
                  <a:cubicBezTo>
                    <a:pt x="51" y="298"/>
                    <a:pt x="51" y="298"/>
                    <a:pt x="51" y="298"/>
                  </a:cubicBezTo>
                  <a:cubicBezTo>
                    <a:pt x="51" y="298"/>
                    <a:pt x="51" y="298"/>
                    <a:pt x="51" y="298"/>
                  </a:cubicBezTo>
                  <a:cubicBezTo>
                    <a:pt x="53" y="307"/>
                    <a:pt x="59" y="316"/>
                    <a:pt x="67" y="326"/>
                  </a:cubicBezTo>
                  <a:cubicBezTo>
                    <a:pt x="72" y="332"/>
                    <a:pt x="77" y="336"/>
                    <a:pt x="81" y="338"/>
                  </a:cubicBezTo>
                  <a:cubicBezTo>
                    <a:pt x="87" y="268"/>
                    <a:pt x="87" y="268"/>
                    <a:pt x="87" y="268"/>
                  </a:cubicBezTo>
                  <a:cubicBezTo>
                    <a:pt x="87" y="266"/>
                    <a:pt x="87" y="266"/>
                    <a:pt x="87" y="266"/>
                  </a:cubicBezTo>
                  <a:cubicBezTo>
                    <a:pt x="118" y="192"/>
                    <a:pt x="118" y="192"/>
                    <a:pt x="118" y="192"/>
                  </a:cubicBezTo>
                  <a:cubicBezTo>
                    <a:pt x="129" y="104"/>
                    <a:pt x="129" y="104"/>
                    <a:pt x="129" y="104"/>
                  </a:cubicBezTo>
                  <a:cubicBezTo>
                    <a:pt x="129" y="103"/>
                    <a:pt x="129" y="103"/>
                    <a:pt x="129" y="103"/>
                  </a:cubicBezTo>
                  <a:cubicBezTo>
                    <a:pt x="130" y="102"/>
                    <a:pt x="130" y="102"/>
                    <a:pt x="130" y="102"/>
                  </a:cubicBezTo>
                  <a:cubicBezTo>
                    <a:pt x="139" y="79"/>
                    <a:pt x="139" y="79"/>
                    <a:pt x="139" y="79"/>
                  </a:cubicBezTo>
                  <a:cubicBezTo>
                    <a:pt x="132" y="59"/>
                    <a:pt x="132" y="59"/>
                    <a:pt x="132" y="59"/>
                  </a:cubicBezTo>
                  <a:cubicBezTo>
                    <a:pt x="132" y="58"/>
                    <a:pt x="132" y="58"/>
                    <a:pt x="132" y="58"/>
                  </a:cubicBezTo>
                  <a:cubicBezTo>
                    <a:pt x="131" y="58"/>
                    <a:pt x="131" y="58"/>
                    <a:pt x="131" y="58"/>
                  </a:cubicBezTo>
                  <a:cubicBezTo>
                    <a:pt x="129" y="31"/>
                    <a:pt x="129" y="31"/>
                    <a:pt x="129" y="31"/>
                  </a:cubicBezTo>
                  <a:cubicBezTo>
                    <a:pt x="130" y="30"/>
                    <a:pt x="130" y="30"/>
                    <a:pt x="130" y="30"/>
                  </a:cubicBezTo>
                  <a:cubicBezTo>
                    <a:pt x="131" y="28"/>
                    <a:pt x="131" y="28"/>
                    <a:pt x="131" y="28"/>
                  </a:cubicBezTo>
                  <a:cubicBezTo>
                    <a:pt x="136" y="22"/>
                    <a:pt x="136" y="22"/>
                    <a:pt x="136" y="22"/>
                  </a:cubicBezTo>
                  <a:cubicBezTo>
                    <a:pt x="139" y="15"/>
                    <a:pt x="139" y="15"/>
                    <a:pt x="139" y="15"/>
                  </a:cubicBezTo>
                  <a:lnTo>
                    <a:pt x="10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0305" tIns="45153" rIns="90305" bIns="45153" numCol="1" anchor="t" anchorCtr="0" compatLnSpc="1"/>
            <a:lstStyle/>
            <a:p>
              <a:endParaRPr lang="zh-HK" altLang="en-US" sz="1875"/>
            </a:p>
          </p:txBody>
        </p:sp>
        <p:sp>
          <p:nvSpPr>
            <p:cNvPr id="68" name="Freeform 36"/>
            <p:cNvSpPr/>
            <p:nvPr/>
          </p:nvSpPr>
          <p:spPr bwMode="auto">
            <a:xfrm>
              <a:off x="5445620" y="5189782"/>
              <a:ext cx="216951" cy="185202"/>
            </a:xfrm>
            <a:custGeom>
              <a:avLst/>
              <a:gdLst>
                <a:gd name="T0" fmla="*/ 98 w 216"/>
                <a:gd name="T1" fmla="*/ 18 h 184"/>
                <a:gd name="T2" fmla="*/ 95 w 216"/>
                <a:gd name="T3" fmla="*/ 24 h 184"/>
                <a:gd name="T4" fmla="*/ 95 w 216"/>
                <a:gd name="T5" fmla="*/ 25 h 184"/>
                <a:gd name="T6" fmla="*/ 94 w 216"/>
                <a:gd name="T7" fmla="*/ 27 h 184"/>
                <a:gd name="T8" fmla="*/ 50 w 216"/>
                <a:gd name="T9" fmla="*/ 37 h 184"/>
                <a:gd name="T10" fmla="*/ 52 w 216"/>
                <a:gd name="T11" fmla="*/ 43 h 184"/>
                <a:gd name="T12" fmla="*/ 66 w 216"/>
                <a:gd name="T13" fmla="*/ 58 h 184"/>
                <a:gd name="T14" fmla="*/ 62 w 216"/>
                <a:gd name="T15" fmla="*/ 60 h 184"/>
                <a:gd name="T16" fmla="*/ 42 w 216"/>
                <a:gd name="T17" fmla="*/ 70 h 184"/>
                <a:gd name="T18" fmla="*/ 10 w 216"/>
                <a:gd name="T19" fmla="*/ 94 h 184"/>
                <a:gd name="T20" fmla="*/ 18 w 216"/>
                <a:gd name="T21" fmla="*/ 165 h 184"/>
                <a:gd name="T22" fmla="*/ 49 w 216"/>
                <a:gd name="T23" fmla="*/ 168 h 184"/>
                <a:gd name="T24" fmla="*/ 50 w 216"/>
                <a:gd name="T25" fmla="*/ 168 h 184"/>
                <a:gd name="T26" fmla="*/ 50 w 216"/>
                <a:gd name="T27" fmla="*/ 169 h 184"/>
                <a:gd name="T28" fmla="*/ 82 w 216"/>
                <a:gd name="T29" fmla="*/ 184 h 184"/>
                <a:gd name="T30" fmla="*/ 116 w 216"/>
                <a:gd name="T31" fmla="*/ 179 h 184"/>
                <a:gd name="T32" fmla="*/ 165 w 216"/>
                <a:gd name="T33" fmla="*/ 139 h 184"/>
                <a:gd name="T34" fmla="*/ 166 w 216"/>
                <a:gd name="T35" fmla="*/ 139 h 184"/>
                <a:gd name="T36" fmla="*/ 169 w 216"/>
                <a:gd name="T37" fmla="*/ 137 h 184"/>
                <a:gd name="T38" fmla="*/ 183 w 216"/>
                <a:gd name="T39" fmla="*/ 132 h 184"/>
                <a:gd name="T40" fmla="*/ 179 w 216"/>
                <a:gd name="T41" fmla="*/ 88 h 184"/>
                <a:gd name="T42" fmla="*/ 179 w 216"/>
                <a:gd name="T43" fmla="*/ 86 h 184"/>
                <a:gd name="T44" fmla="*/ 198 w 216"/>
                <a:gd name="T45" fmla="*/ 58 h 184"/>
                <a:gd name="T46" fmla="*/ 198 w 216"/>
                <a:gd name="T47" fmla="*/ 57 h 184"/>
                <a:gd name="T48" fmla="*/ 199 w 216"/>
                <a:gd name="T49" fmla="*/ 57 h 184"/>
                <a:gd name="T50" fmla="*/ 214 w 216"/>
                <a:gd name="T51" fmla="*/ 46 h 184"/>
                <a:gd name="T52" fmla="*/ 210 w 216"/>
                <a:gd name="T53" fmla="*/ 12 h 184"/>
                <a:gd name="T54" fmla="*/ 195 w 216"/>
                <a:gd name="T55" fmla="*/ 0 h 184"/>
                <a:gd name="T56" fmla="*/ 197 w 216"/>
                <a:gd name="T57" fmla="*/ 16 h 184"/>
                <a:gd name="T58" fmla="*/ 169 w 216"/>
                <a:gd name="T59" fmla="*/ 11 h 184"/>
                <a:gd name="T60" fmla="*/ 156 w 216"/>
                <a:gd name="T61" fmla="*/ 18 h 184"/>
                <a:gd name="T62" fmla="*/ 155 w 216"/>
                <a:gd name="T63" fmla="*/ 18 h 184"/>
                <a:gd name="T64" fmla="*/ 155 w 216"/>
                <a:gd name="T65" fmla="*/ 18 h 184"/>
                <a:gd name="T66" fmla="*/ 98 w 216"/>
                <a:gd name="T67" fmla="*/ 18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16" h="184">
                  <a:moveTo>
                    <a:pt x="98" y="18"/>
                  </a:moveTo>
                  <a:cubicBezTo>
                    <a:pt x="95" y="24"/>
                    <a:pt x="95" y="24"/>
                    <a:pt x="95" y="24"/>
                  </a:cubicBezTo>
                  <a:cubicBezTo>
                    <a:pt x="95" y="25"/>
                    <a:pt x="95" y="25"/>
                    <a:pt x="95" y="25"/>
                  </a:cubicBezTo>
                  <a:cubicBezTo>
                    <a:pt x="94" y="27"/>
                    <a:pt x="94" y="27"/>
                    <a:pt x="94" y="27"/>
                  </a:cubicBezTo>
                  <a:cubicBezTo>
                    <a:pt x="50" y="37"/>
                    <a:pt x="50" y="37"/>
                    <a:pt x="50" y="37"/>
                  </a:cubicBezTo>
                  <a:cubicBezTo>
                    <a:pt x="52" y="43"/>
                    <a:pt x="52" y="43"/>
                    <a:pt x="52" y="43"/>
                  </a:cubicBezTo>
                  <a:cubicBezTo>
                    <a:pt x="66" y="58"/>
                    <a:pt x="66" y="58"/>
                    <a:pt x="66" y="58"/>
                  </a:cubicBezTo>
                  <a:cubicBezTo>
                    <a:pt x="65" y="58"/>
                    <a:pt x="63" y="60"/>
                    <a:pt x="62" y="60"/>
                  </a:cubicBezTo>
                  <a:cubicBezTo>
                    <a:pt x="42" y="70"/>
                    <a:pt x="42" y="70"/>
                    <a:pt x="42" y="70"/>
                  </a:cubicBezTo>
                  <a:cubicBezTo>
                    <a:pt x="10" y="94"/>
                    <a:pt x="10" y="94"/>
                    <a:pt x="10" y="94"/>
                  </a:cubicBezTo>
                  <a:cubicBezTo>
                    <a:pt x="0" y="107"/>
                    <a:pt x="2" y="130"/>
                    <a:pt x="18" y="165"/>
                  </a:cubicBezTo>
                  <a:cubicBezTo>
                    <a:pt x="49" y="168"/>
                    <a:pt x="49" y="168"/>
                    <a:pt x="49" y="168"/>
                  </a:cubicBezTo>
                  <a:cubicBezTo>
                    <a:pt x="50" y="168"/>
                    <a:pt x="50" y="168"/>
                    <a:pt x="50" y="168"/>
                  </a:cubicBezTo>
                  <a:cubicBezTo>
                    <a:pt x="50" y="169"/>
                    <a:pt x="50" y="169"/>
                    <a:pt x="50" y="169"/>
                  </a:cubicBezTo>
                  <a:cubicBezTo>
                    <a:pt x="82" y="184"/>
                    <a:pt x="82" y="184"/>
                    <a:pt x="82" y="184"/>
                  </a:cubicBezTo>
                  <a:cubicBezTo>
                    <a:pt x="116" y="179"/>
                    <a:pt x="116" y="179"/>
                    <a:pt x="116" y="179"/>
                  </a:cubicBezTo>
                  <a:cubicBezTo>
                    <a:pt x="130" y="176"/>
                    <a:pt x="145" y="163"/>
                    <a:pt x="165" y="139"/>
                  </a:cubicBezTo>
                  <a:cubicBezTo>
                    <a:pt x="166" y="139"/>
                    <a:pt x="166" y="139"/>
                    <a:pt x="166" y="139"/>
                  </a:cubicBezTo>
                  <a:cubicBezTo>
                    <a:pt x="169" y="137"/>
                    <a:pt x="169" y="137"/>
                    <a:pt x="169" y="137"/>
                  </a:cubicBezTo>
                  <a:cubicBezTo>
                    <a:pt x="183" y="132"/>
                    <a:pt x="183" y="132"/>
                    <a:pt x="183" y="132"/>
                  </a:cubicBezTo>
                  <a:cubicBezTo>
                    <a:pt x="179" y="88"/>
                    <a:pt x="179" y="88"/>
                    <a:pt x="179" y="88"/>
                  </a:cubicBezTo>
                  <a:cubicBezTo>
                    <a:pt x="179" y="86"/>
                    <a:pt x="179" y="86"/>
                    <a:pt x="179" y="86"/>
                  </a:cubicBezTo>
                  <a:cubicBezTo>
                    <a:pt x="198" y="58"/>
                    <a:pt x="198" y="58"/>
                    <a:pt x="198" y="58"/>
                  </a:cubicBezTo>
                  <a:cubicBezTo>
                    <a:pt x="198" y="57"/>
                    <a:pt x="198" y="57"/>
                    <a:pt x="198" y="57"/>
                  </a:cubicBezTo>
                  <a:cubicBezTo>
                    <a:pt x="199" y="57"/>
                    <a:pt x="199" y="57"/>
                    <a:pt x="199" y="57"/>
                  </a:cubicBezTo>
                  <a:cubicBezTo>
                    <a:pt x="214" y="46"/>
                    <a:pt x="214" y="46"/>
                    <a:pt x="214" y="46"/>
                  </a:cubicBezTo>
                  <a:cubicBezTo>
                    <a:pt x="216" y="33"/>
                    <a:pt x="215" y="22"/>
                    <a:pt x="210" y="12"/>
                  </a:cubicBezTo>
                  <a:cubicBezTo>
                    <a:pt x="205" y="4"/>
                    <a:pt x="200" y="0"/>
                    <a:pt x="195" y="0"/>
                  </a:cubicBezTo>
                  <a:cubicBezTo>
                    <a:pt x="197" y="16"/>
                    <a:pt x="197" y="16"/>
                    <a:pt x="197" y="16"/>
                  </a:cubicBezTo>
                  <a:cubicBezTo>
                    <a:pt x="169" y="11"/>
                    <a:pt x="169" y="11"/>
                    <a:pt x="169" y="11"/>
                  </a:cubicBezTo>
                  <a:cubicBezTo>
                    <a:pt x="156" y="18"/>
                    <a:pt x="156" y="18"/>
                    <a:pt x="156" y="18"/>
                  </a:cubicBezTo>
                  <a:cubicBezTo>
                    <a:pt x="155" y="18"/>
                    <a:pt x="155" y="18"/>
                    <a:pt x="155" y="18"/>
                  </a:cubicBezTo>
                  <a:cubicBezTo>
                    <a:pt x="155" y="18"/>
                    <a:pt x="155" y="18"/>
                    <a:pt x="155" y="18"/>
                  </a:cubicBezTo>
                  <a:lnTo>
                    <a:pt x="98" y="1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0305" tIns="45153" rIns="90305" bIns="45153" numCol="1" anchor="t" anchorCtr="0" compatLnSpc="1"/>
            <a:lstStyle/>
            <a:p>
              <a:endParaRPr lang="zh-HK" altLang="en-US" sz="1875"/>
            </a:p>
          </p:txBody>
        </p:sp>
      </p:grpSp>
      <p:sp>
        <p:nvSpPr>
          <p:cNvPr id="69" name="TextBox 762"/>
          <p:cNvSpPr>
            <a:spLocks noChangeArrowheads="1"/>
          </p:cNvSpPr>
          <p:nvPr/>
        </p:nvSpPr>
        <p:spPr bwMode="auto">
          <a:xfrm>
            <a:off x="6727720" y="2690667"/>
            <a:ext cx="700806" cy="249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5814" tIns="47907" rIns="95814" bIns="47907">
            <a:spAutoFit/>
          </a:bodyPr>
          <a:lstStyle/>
          <a:p>
            <a:pPr algn="ctr"/>
            <a:r>
              <a:rPr lang="zh-CN" altLang="en-US" sz="990"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添加标题</a:t>
            </a:r>
            <a:endParaRPr lang="zh-CN" altLang="en-US" sz="1875" dirty="0">
              <a:solidFill>
                <a:schemeClr val="bg1"/>
              </a:solidFill>
            </a:endParaRPr>
          </a:p>
        </p:txBody>
      </p:sp>
      <p:sp>
        <p:nvSpPr>
          <p:cNvPr id="71" name="TextBox 762"/>
          <p:cNvSpPr>
            <a:spLocks noChangeArrowheads="1"/>
          </p:cNvSpPr>
          <p:nvPr/>
        </p:nvSpPr>
        <p:spPr bwMode="auto">
          <a:xfrm>
            <a:off x="5865134" y="3509614"/>
            <a:ext cx="700806" cy="249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5814" tIns="47907" rIns="95814" bIns="47907">
            <a:spAutoFit/>
          </a:bodyPr>
          <a:lstStyle/>
          <a:p>
            <a:pPr algn="ctr"/>
            <a:r>
              <a:rPr lang="zh-CN" altLang="en-US" sz="990"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添加标题</a:t>
            </a:r>
            <a:endParaRPr lang="zh-CN" altLang="en-US" sz="1875" dirty="0">
              <a:solidFill>
                <a:schemeClr val="bg1"/>
              </a:solidFill>
            </a:endParaRPr>
          </a:p>
        </p:txBody>
      </p:sp>
      <p:sp>
        <p:nvSpPr>
          <p:cNvPr id="73" name="TextBox 762"/>
          <p:cNvSpPr>
            <a:spLocks noChangeArrowheads="1"/>
          </p:cNvSpPr>
          <p:nvPr/>
        </p:nvSpPr>
        <p:spPr bwMode="auto">
          <a:xfrm>
            <a:off x="7005497" y="4253214"/>
            <a:ext cx="700806" cy="249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5814" tIns="47907" rIns="95814" bIns="47907">
            <a:spAutoFit/>
          </a:bodyPr>
          <a:lstStyle/>
          <a:p>
            <a:pPr algn="ctr"/>
            <a:r>
              <a:rPr lang="zh-CN" altLang="en-US" sz="990"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添加标题</a:t>
            </a:r>
            <a:endParaRPr lang="zh-CN" altLang="en-US" sz="1875" dirty="0">
              <a:solidFill>
                <a:schemeClr val="bg1"/>
              </a:solidFill>
            </a:endParaRPr>
          </a:p>
        </p:txBody>
      </p:sp>
      <p:sp>
        <p:nvSpPr>
          <p:cNvPr id="77" name="TextBox 76"/>
          <p:cNvSpPr txBox="1"/>
          <p:nvPr/>
        </p:nvSpPr>
        <p:spPr>
          <a:xfrm>
            <a:off x="1021419" y="1837004"/>
            <a:ext cx="1442527" cy="2500685"/>
          </a:xfrm>
          <a:prstGeom prst="rect">
            <a:avLst/>
          </a:prstGeom>
          <a:noFill/>
        </p:spPr>
        <p:txBody>
          <a:bodyPr wrap="square" lIns="0" tIns="0" rIns="0" bIns="0" rtlCol="0">
            <a:spAutoFit/>
          </a:bodyPr>
          <a:lstStyle/>
          <a:p>
            <a:pPr algn="just" defTabSz="902970" fontAlgn="auto">
              <a:lnSpc>
                <a:spcPts val="1465"/>
              </a:lnSpc>
              <a:spcBef>
                <a:spcPts val="0"/>
              </a:spcBef>
              <a:spcAft>
                <a:spcPts val="0"/>
              </a:spcAft>
              <a:defRPr/>
            </a:pPr>
            <a:r>
              <a:rPr lang="zh-CN" altLang="en-US" sz="1085" kern="0" dirty="0">
                <a:solidFill>
                  <a:schemeClr val="bg1">
                    <a:lumMod val="50000"/>
                  </a:schemeClr>
                </a:solidFill>
                <a:latin typeface="微软雅黑" panose="020B0503020204020204" pitchFamily="34" charset="-122"/>
                <a:ea typeface="微软雅黑" panose="020B0503020204020204" pitchFamily="34" charset="-122"/>
              </a:rPr>
              <a:t>单击此处添加文本单击此处添加文本单击此处添加文本单击此处添加文本单击此处添加文本单击此处添加文本单击此处添加文本单击此处添加文本单击此处添加文本单击此处添加文本单击此处添加文本单击此处添加文本单击此处添加文本单击此处添加文本单击此处添加文本单击此处添加文本</a:t>
            </a:r>
            <a:endParaRPr lang="en-US" altLang="zh-CN" sz="1085" kern="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78" name="TextBox 110"/>
          <p:cNvSpPr>
            <a:spLocks noChangeArrowheads="1"/>
          </p:cNvSpPr>
          <p:nvPr/>
        </p:nvSpPr>
        <p:spPr bwMode="auto">
          <a:xfrm>
            <a:off x="818195" y="1096385"/>
            <a:ext cx="1053561" cy="354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5814" tIns="47907" rIns="95814" bIns="47907">
            <a:spAutoFit/>
          </a:bodyPr>
          <a:lstStyle/>
          <a:p>
            <a:pPr algn="ctr"/>
            <a:r>
              <a:rPr lang="zh-CN" altLang="en-US" sz="1680" b="1" dirty="0">
                <a:solidFill>
                  <a:schemeClr val="accent2">
                    <a:lumMod val="75000"/>
                  </a:schemeClr>
                </a:solidFill>
                <a:latin typeface="微软雅黑" panose="020B0503020204020204" pitchFamily="34" charset="-122"/>
                <a:ea typeface="微软雅黑" panose="020B0503020204020204" pitchFamily="34" charset="-122"/>
                <a:sym typeface="Arial" panose="020B0604020202020204" pitchFamily="34" charset="0"/>
              </a:rPr>
              <a:t>添加标题</a:t>
            </a:r>
            <a:endParaRPr lang="zh-CN" altLang="en-US" sz="1875" b="1" dirty="0">
              <a:solidFill>
                <a:schemeClr val="accent2">
                  <a:lumMod val="75000"/>
                </a:schemeClr>
              </a:solidFill>
            </a:endParaRPr>
          </a:p>
        </p:txBody>
      </p:sp>
      <p:sp>
        <p:nvSpPr>
          <p:cNvPr id="79" name="矩形 78"/>
          <p:cNvSpPr/>
          <p:nvPr/>
        </p:nvSpPr>
        <p:spPr>
          <a:xfrm>
            <a:off x="818195" y="1627869"/>
            <a:ext cx="1848974" cy="2908900"/>
          </a:xfrm>
          <a:prstGeom prst="rect">
            <a:avLst/>
          </a:prstGeom>
          <a:noFill/>
          <a:ln w="6350">
            <a:solidFill>
              <a:srgbClr val="D9AA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75"/>
          </a:p>
        </p:txBody>
      </p:sp>
      <p:sp>
        <p:nvSpPr>
          <p:cNvPr id="80" name="TextBox 762"/>
          <p:cNvSpPr>
            <a:spLocks noChangeArrowheads="1"/>
          </p:cNvSpPr>
          <p:nvPr/>
        </p:nvSpPr>
        <p:spPr bwMode="auto">
          <a:xfrm>
            <a:off x="8005763" y="1438070"/>
            <a:ext cx="700806" cy="249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5814" tIns="47907" rIns="95814" bIns="47907">
            <a:spAutoFit/>
          </a:bodyPr>
          <a:lstStyle/>
          <a:p>
            <a:pPr algn="ctr"/>
            <a:r>
              <a:rPr lang="zh-CN" altLang="en-US" sz="990"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添加标题</a:t>
            </a:r>
            <a:endParaRPr lang="zh-CN" altLang="en-US" sz="1875" dirty="0">
              <a:solidFill>
                <a:schemeClr val="bg1"/>
              </a:solidFill>
            </a:endParaRPr>
          </a:p>
        </p:txBody>
      </p:sp>
      <p:sp>
        <p:nvSpPr>
          <p:cNvPr id="82" name="TextBox 762"/>
          <p:cNvSpPr>
            <a:spLocks noChangeArrowheads="1"/>
          </p:cNvSpPr>
          <p:nvPr/>
        </p:nvSpPr>
        <p:spPr bwMode="auto">
          <a:xfrm>
            <a:off x="4511795" y="2269040"/>
            <a:ext cx="700806" cy="249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5814" tIns="47907" rIns="95814" bIns="47907">
            <a:spAutoFit/>
          </a:bodyPr>
          <a:lstStyle/>
          <a:p>
            <a:pPr algn="ctr"/>
            <a:r>
              <a:rPr lang="zh-CN" altLang="en-US" sz="990"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添加标题</a:t>
            </a:r>
            <a:endParaRPr lang="zh-CN" altLang="en-US" sz="1875" dirty="0">
              <a:solidFill>
                <a:schemeClr val="bg1"/>
              </a:solidFill>
            </a:endParaRPr>
          </a:p>
        </p:txBody>
      </p:sp>
      <p:grpSp>
        <p:nvGrpSpPr>
          <p:cNvPr id="84" name="组合 83"/>
          <p:cNvGrpSpPr/>
          <p:nvPr/>
        </p:nvGrpSpPr>
        <p:grpSpPr>
          <a:xfrm>
            <a:off x="4263415" y="1815826"/>
            <a:ext cx="306792" cy="625877"/>
            <a:chOff x="2946461" y="1800300"/>
            <a:chExt cx="358159" cy="730670"/>
          </a:xfrm>
          <a:solidFill>
            <a:srgbClr val="FFFF00"/>
          </a:solidFill>
        </p:grpSpPr>
        <p:sp>
          <p:nvSpPr>
            <p:cNvPr id="85" name="Oval 158"/>
            <p:cNvSpPr>
              <a:spLocks noChangeArrowheads="1"/>
            </p:cNvSpPr>
            <p:nvPr/>
          </p:nvSpPr>
          <p:spPr bwMode="auto">
            <a:xfrm>
              <a:off x="3055827" y="2400419"/>
              <a:ext cx="131233" cy="130551"/>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0289" tIns="45151" rIns="90289" bIns="45151" numCol="1" anchor="t" anchorCtr="0" compatLnSpc="1"/>
            <a:lstStyle/>
            <a:p>
              <a:endParaRPr lang="zh-CN" altLang="en-US" sz="1875"/>
            </a:p>
          </p:txBody>
        </p:sp>
        <p:sp>
          <p:nvSpPr>
            <p:cNvPr id="86" name="Freeform 164"/>
            <p:cNvSpPr>
              <a:spLocks noEditPoints="1"/>
            </p:cNvSpPr>
            <p:nvPr/>
          </p:nvSpPr>
          <p:spPr bwMode="auto">
            <a:xfrm>
              <a:off x="2946461" y="1800300"/>
              <a:ext cx="358159" cy="563895"/>
            </a:xfrm>
            <a:custGeom>
              <a:avLst/>
              <a:gdLst>
                <a:gd name="T0" fmla="*/ 111 w 222"/>
                <a:gd name="T1" fmla="*/ 0 h 349"/>
                <a:gd name="T2" fmla="*/ 0 w 222"/>
                <a:gd name="T3" fmla="*/ 111 h 349"/>
                <a:gd name="T4" fmla="*/ 111 w 222"/>
                <a:gd name="T5" fmla="*/ 349 h 349"/>
                <a:gd name="T6" fmla="*/ 222 w 222"/>
                <a:gd name="T7" fmla="*/ 111 h 349"/>
                <a:gd name="T8" fmla="*/ 111 w 222"/>
                <a:gd name="T9" fmla="*/ 0 h 349"/>
                <a:gd name="T10" fmla="*/ 111 w 222"/>
                <a:gd name="T11" fmla="*/ 162 h 349"/>
                <a:gd name="T12" fmla="*/ 54 w 222"/>
                <a:gd name="T13" fmla="*/ 105 h 349"/>
                <a:gd name="T14" fmla="*/ 111 w 222"/>
                <a:gd name="T15" fmla="*/ 47 h 349"/>
                <a:gd name="T16" fmla="*/ 168 w 222"/>
                <a:gd name="T17" fmla="*/ 105 h 349"/>
                <a:gd name="T18" fmla="*/ 111 w 222"/>
                <a:gd name="T19" fmla="*/ 162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2" h="349">
                  <a:moveTo>
                    <a:pt x="111" y="0"/>
                  </a:moveTo>
                  <a:cubicBezTo>
                    <a:pt x="50" y="0"/>
                    <a:pt x="0" y="50"/>
                    <a:pt x="0" y="111"/>
                  </a:cubicBezTo>
                  <a:cubicBezTo>
                    <a:pt x="0" y="173"/>
                    <a:pt x="111" y="349"/>
                    <a:pt x="111" y="349"/>
                  </a:cubicBezTo>
                  <a:cubicBezTo>
                    <a:pt x="111" y="349"/>
                    <a:pt x="222" y="173"/>
                    <a:pt x="222" y="111"/>
                  </a:cubicBezTo>
                  <a:cubicBezTo>
                    <a:pt x="222" y="50"/>
                    <a:pt x="173" y="0"/>
                    <a:pt x="111" y="0"/>
                  </a:cubicBezTo>
                  <a:close/>
                  <a:moveTo>
                    <a:pt x="111" y="162"/>
                  </a:moveTo>
                  <a:cubicBezTo>
                    <a:pt x="79" y="162"/>
                    <a:pt x="54" y="136"/>
                    <a:pt x="54" y="105"/>
                  </a:cubicBezTo>
                  <a:cubicBezTo>
                    <a:pt x="54" y="73"/>
                    <a:pt x="79" y="47"/>
                    <a:pt x="111" y="47"/>
                  </a:cubicBezTo>
                  <a:cubicBezTo>
                    <a:pt x="143" y="47"/>
                    <a:pt x="168" y="73"/>
                    <a:pt x="168" y="105"/>
                  </a:cubicBezTo>
                  <a:cubicBezTo>
                    <a:pt x="168" y="136"/>
                    <a:pt x="143" y="162"/>
                    <a:pt x="111" y="162"/>
                  </a:cubicBezTo>
                  <a:close/>
                </a:path>
              </a:pathLst>
            </a:custGeom>
            <a:solidFill>
              <a:srgbClr val="A27802"/>
            </a:solidFill>
            <a:ln>
              <a:noFill/>
            </a:ln>
            <a:extLst>
              <a:ext uri="{91240B29-F687-4F45-9708-019B960494DF}">
                <a14:hiddenLine xmlns:a14="http://schemas.microsoft.com/office/drawing/2010/main" w="9525">
                  <a:solidFill>
                    <a:srgbClr val="000000"/>
                  </a:solidFill>
                  <a:round/>
                </a14:hiddenLine>
              </a:ext>
            </a:extLst>
          </p:spPr>
          <p:txBody>
            <a:bodyPr vert="horz" wrap="square" lIns="90289" tIns="45151" rIns="90289" bIns="45151" numCol="1" anchor="t" anchorCtr="0" compatLnSpc="1"/>
            <a:lstStyle/>
            <a:p>
              <a:endParaRPr lang="zh-CN" altLang="en-US" sz="1875"/>
            </a:p>
          </p:txBody>
        </p:sp>
      </p:grpSp>
      <p:grpSp>
        <p:nvGrpSpPr>
          <p:cNvPr id="87" name="组合 86"/>
          <p:cNvGrpSpPr/>
          <p:nvPr/>
        </p:nvGrpSpPr>
        <p:grpSpPr>
          <a:xfrm>
            <a:off x="7824469" y="1114719"/>
            <a:ext cx="240268" cy="490163"/>
            <a:chOff x="2946461" y="1800300"/>
            <a:chExt cx="358159" cy="730670"/>
          </a:xfrm>
          <a:solidFill>
            <a:srgbClr val="FFFF00"/>
          </a:solidFill>
        </p:grpSpPr>
        <p:sp>
          <p:nvSpPr>
            <p:cNvPr id="88" name="Oval 158"/>
            <p:cNvSpPr>
              <a:spLocks noChangeArrowheads="1"/>
            </p:cNvSpPr>
            <p:nvPr/>
          </p:nvSpPr>
          <p:spPr bwMode="auto">
            <a:xfrm>
              <a:off x="3055827" y="2400419"/>
              <a:ext cx="131233" cy="130551"/>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0289" tIns="45151" rIns="90289" bIns="45151" numCol="1" anchor="t" anchorCtr="0" compatLnSpc="1"/>
            <a:lstStyle/>
            <a:p>
              <a:endParaRPr lang="zh-CN" altLang="en-US" sz="1875"/>
            </a:p>
          </p:txBody>
        </p:sp>
        <p:sp>
          <p:nvSpPr>
            <p:cNvPr id="89" name="Freeform 164"/>
            <p:cNvSpPr>
              <a:spLocks noEditPoints="1"/>
            </p:cNvSpPr>
            <p:nvPr/>
          </p:nvSpPr>
          <p:spPr bwMode="auto">
            <a:xfrm>
              <a:off x="2946461" y="1800300"/>
              <a:ext cx="358159" cy="563895"/>
            </a:xfrm>
            <a:custGeom>
              <a:avLst/>
              <a:gdLst>
                <a:gd name="T0" fmla="*/ 111 w 222"/>
                <a:gd name="T1" fmla="*/ 0 h 349"/>
                <a:gd name="T2" fmla="*/ 0 w 222"/>
                <a:gd name="T3" fmla="*/ 111 h 349"/>
                <a:gd name="T4" fmla="*/ 111 w 222"/>
                <a:gd name="T5" fmla="*/ 349 h 349"/>
                <a:gd name="T6" fmla="*/ 222 w 222"/>
                <a:gd name="T7" fmla="*/ 111 h 349"/>
                <a:gd name="T8" fmla="*/ 111 w 222"/>
                <a:gd name="T9" fmla="*/ 0 h 349"/>
                <a:gd name="T10" fmla="*/ 111 w 222"/>
                <a:gd name="T11" fmla="*/ 162 h 349"/>
                <a:gd name="T12" fmla="*/ 54 w 222"/>
                <a:gd name="T13" fmla="*/ 105 h 349"/>
                <a:gd name="T14" fmla="*/ 111 w 222"/>
                <a:gd name="T15" fmla="*/ 47 h 349"/>
                <a:gd name="T16" fmla="*/ 168 w 222"/>
                <a:gd name="T17" fmla="*/ 105 h 349"/>
                <a:gd name="T18" fmla="*/ 111 w 222"/>
                <a:gd name="T19" fmla="*/ 162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2" h="349">
                  <a:moveTo>
                    <a:pt x="111" y="0"/>
                  </a:moveTo>
                  <a:cubicBezTo>
                    <a:pt x="50" y="0"/>
                    <a:pt x="0" y="50"/>
                    <a:pt x="0" y="111"/>
                  </a:cubicBezTo>
                  <a:cubicBezTo>
                    <a:pt x="0" y="173"/>
                    <a:pt x="111" y="349"/>
                    <a:pt x="111" y="349"/>
                  </a:cubicBezTo>
                  <a:cubicBezTo>
                    <a:pt x="111" y="349"/>
                    <a:pt x="222" y="173"/>
                    <a:pt x="222" y="111"/>
                  </a:cubicBezTo>
                  <a:cubicBezTo>
                    <a:pt x="222" y="50"/>
                    <a:pt x="173" y="0"/>
                    <a:pt x="111" y="0"/>
                  </a:cubicBezTo>
                  <a:close/>
                  <a:moveTo>
                    <a:pt x="111" y="162"/>
                  </a:moveTo>
                  <a:cubicBezTo>
                    <a:pt x="79" y="162"/>
                    <a:pt x="54" y="136"/>
                    <a:pt x="54" y="105"/>
                  </a:cubicBezTo>
                  <a:cubicBezTo>
                    <a:pt x="54" y="73"/>
                    <a:pt x="79" y="47"/>
                    <a:pt x="111" y="47"/>
                  </a:cubicBezTo>
                  <a:cubicBezTo>
                    <a:pt x="143" y="47"/>
                    <a:pt x="168" y="73"/>
                    <a:pt x="168" y="105"/>
                  </a:cubicBezTo>
                  <a:cubicBezTo>
                    <a:pt x="168" y="136"/>
                    <a:pt x="143" y="162"/>
                    <a:pt x="111" y="162"/>
                  </a:cubicBezTo>
                  <a:close/>
                </a:path>
              </a:pathLst>
            </a:custGeom>
            <a:solidFill>
              <a:srgbClr val="A27802"/>
            </a:solidFill>
            <a:ln>
              <a:noFill/>
            </a:ln>
            <a:extLst>
              <a:ext uri="{91240B29-F687-4F45-9708-019B960494DF}">
                <a14:hiddenLine xmlns:a14="http://schemas.microsoft.com/office/drawing/2010/main" w="9525">
                  <a:solidFill>
                    <a:srgbClr val="000000"/>
                  </a:solidFill>
                  <a:round/>
                </a14:hiddenLine>
              </a:ext>
            </a:extLst>
          </p:spPr>
          <p:txBody>
            <a:bodyPr vert="horz" wrap="square" lIns="90289" tIns="45151" rIns="90289" bIns="45151" numCol="1" anchor="t" anchorCtr="0" compatLnSpc="1"/>
            <a:lstStyle/>
            <a:p>
              <a:endParaRPr lang="zh-CN" altLang="en-US" sz="1875"/>
            </a:p>
          </p:txBody>
        </p:sp>
      </p:grpSp>
      <p:grpSp>
        <p:nvGrpSpPr>
          <p:cNvPr id="90" name="组合 89"/>
          <p:cNvGrpSpPr/>
          <p:nvPr/>
        </p:nvGrpSpPr>
        <p:grpSpPr>
          <a:xfrm>
            <a:off x="6602441" y="2357955"/>
            <a:ext cx="240268" cy="490163"/>
            <a:chOff x="2946461" y="1800300"/>
            <a:chExt cx="358159" cy="730670"/>
          </a:xfrm>
          <a:solidFill>
            <a:srgbClr val="FFFF00"/>
          </a:solidFill>
        </p:grpSpPr>
        <p:sp>
          <p:nvSpPr>
            <p:cNvPr id="91" name="Oval 158"/>
            <p:cNvSpPr>
              <a:spLocks noChangeArrowheads="1"/>
            </p:cNvSpPr>
            <p:nvPr/>
          </p:nvSpPr>
          <p:spPr bwMode="auto">
            <a:xfrm>
              <a:off x="3055827" y="2400419"/>
              <a:ext cx="131233" cy="130551"/>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0289" tIns="45151" rIns="90289" bIns="45151" numCol="1" anchor="t" anchorCtr="0" compatLnSpc="1"/>
            <a:lstStyle/>
            <a:p>
              <a:endParaRPr lang="zh-CN" altLang="en-US" sz="1875"/>
            </a:p>
          </p:txBody>
        </p:sp>
        <p:sp>
          <p:nvSpPr>
            <p:cNvPr id="92" name="Freeform 164"/>
            <p:cNvSpPr>
              <a:spLocks noEditPoints="1"/>
            </p:cNvSpPr>
            <p:nvPr/>
          </p:nvSpPr>
          <p:spPr bwMode="auto">
            <a:xfrm>
              <a:off x="2946461" y="1800300"/>
              <a:ext cx="358159" cy="563895"/>
            </a:xfrm>
            <a:custGeom>
              <a:avLst/>
              <a:gdLst>
                <a:gd name="T0" fmla="*/ 111 w 222"/>
                <a:gd name="T1" fmla="*/ 0 h 349"/>
                <a:gd name="T2" fmla="*/ 0 w 222"/>
                <a:gd name="T3" fmla="*/ 111 h 349"/>
                <a:gd name="T4" fmla="*/ 111 w 222"/>
                <a:gd name="T5" fmla="*/ 349 h 349"/>
                <a:gd name="T6" fmla="*/ 222 w 222"/>
                <a:gd name="T7" fmla="*/ 111 h 349"/>
                <a:gd name="T8" fmla="*/ 111 w 222"/>
                <a:gd name="T9" fmla="*/ 0 h 349"/>
                <a:gd name="T10" fmla="*/ 111 w 222"/>
                <a:gd name="T11" fmla="*/ 162 h 349"/>
                <a:gd name="T12" fmla="*/ 54 w 222"/>
                <a:gd name="T13" fmla="*/ 105 h 349"/>
                <a:gd name="T14" fmla="*/ 111 w 222"/>
                <a:gd name="T15" fmla="*/ 47 h 349"/>
                <a:gd name="T16" fmla="*/ 168 w 222"/>
                <a:gd name="T17" fmla="*/ 105 h 349"/>
                <a:gd name="T18" fmla="*/ 111 w 222"/>
                <a:gd name="T19" fmla="*/ 162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2" h="349">
                  <a:moveTo>
                    <a:pt x="111" y="0"/>
                  </a:moveTo>
                  <a:cubicBezTo>
                    <a:pt x="50" y="0"/>
                    <a:pt x="0" y="50"/>
                    <a:pt x="0" y="111"/>
                  </a:cubicBezTo>
                  <a:cubicBezTo>
                    <a:pt x="0" y="173"/>
                    <a:pt x="111" y="349"/>
                    <a:pt x="111" y="349"/>
                  </a:cubicBezTo>
                  <a:cubicBezTo>
                    <a:pt x="111" y="349"/>
                    <a:pt x="222" y="173"/>
                    <a:pt x="222" y="111"/>
                  </a:cubicBezTo>
                  <a:cubicBezTo>
                    <a:pt x="222" y="50"/>
                    <a:pt x="173" y="0"/>
                    <a:pt x="111" y="0"/>
                  </a:cubicBezTo>
                  <a:close/>
                  <a:moveTo>
                    <a:pt x="111" y="162"/>
                  </a:moveTo>
                  <a:cubicBezTo>
                    <a:pt x="79" y="162"/>
                    <a:pt x="54" y="136"/>
                    <a:pt x="54" y="105"/>
                  </a:cubicBezTo>
                  <a:cubicBezTo>
                    <a:pt x="54" y="73"/>
                    <a:pt x="79" y="47"/>
                    <a:pt x="111" y="47"/>
                  </a:cubicBezTo>
                  <a:cubicBezTo>
                    <a:pt x="143" y="47"/>
                    <a:pt x="168" y="73"/>
                    <a:pt x="168" y="105"/>
                  </a:cubicBezTo>
                  <a:cubicBezTo>
                    <a:pt x="168" y="136"/>
                    <a:pt x="143" y="162"/>
                    <a:pt x="111" y="162"/>
                  </a:cubicBezTo>
                  <a:close/>
                </a:path>
              </a:pathLst>
            </a:custGeom>
            <a:solidFill>
              <a:srgbClr val="A27802"/>
            </a:solidFill>
            <a:ln>
              <a:noFill/>
            </a:ln>
            <a:extLst>
              <a:ext uri="{91240B29-F687-4F45-9708-019B960494DF}">
                <a14:hiddenLine xmlns:a14="http://schemas.microsoft.com/office/drawing/2010/main" w="9525">
                  <a:solidFill>
                    <a:srgbClr val="000000"/>
                  </a:solidFill>
                  <a:round/>
                </a14:hiddenLine>
              </a:ext>
            </a:extLst>
          </p:spPr>
          <p:txBody>
            <a:bodyPr vert="horz" wrap="square" lIns="90289" tIns="45151" rIns="90289" bIns="45151" numCol="1" anchor="t" anchorCtr="0" compatLnSpc="1"/>
            <a:lstStyle/>
            <a:p>
              <a:endParaRPr lang="zh-CN" altLang="en-US" sz="1875"/>
            </a:p>
          </p:txBody>
        </p:sp>
      </p:grpSp>
      <p:grpSp>
        <p:nvGrpSpPr>
          <p:cNvPr id="96" name="组合 95"/>
          <p:cNvGrpSpPr/>
          <p:nvPr/>
        </p:nvGrpSpPr>
        <p:grpSpPr>
          <a:xfrm>
            <a:off x="5692731" y="3064292"/>
            <a:ext cx="306792" cy="625877"/>
            <a:chOff x="2946461" y="1800300"/>
            <a:chExt cx="358159" cy="730670"/>
          </a:xfrm>
          <a:solidFill>
            <a:srgbClr val="FFFF00"/>
          </a:solidFill>
        </p:grpSpPr>
        <p:sp>
          <p:nvSpPr>
            <p:cNvPr id="97" name="Oval 158"/>
            <p:cNvSpPr>
              <a:spLocks noChangeArrowheads="1"/>
            </p:cNvSpPr>
            <p:nvPr/>
          </p:nvSpPr>
          <p:spPr bwMode="auto">
            <a:xfrm>
              <a:off x="3055827" y="2400419"/>
              <a:ext cx="131233" cy="130551"/>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0289" tIns="45151" rIns="90289" bIns="45151" numCol="1" anchor="t" anchorCtr="0" compatLnSpc="1"/>
            <a:lstStyle/>
            <a:p>
              <a:endParaRPr lang="zh-CN" altLang="en-US" sz="1875"/>
            </a:p>
          </p:txBody>
        </p:sp>
        <p:sp>
          <p:nvSpPr>
            <p:cNvPr id="98" name="Freeform 164"/>
            <p:cNvSpPr>
              <a:spLocks noEditPoints="1"/>
            </p:cNvSpPr>
            <p:nvPr/>
          </p:nvSpPr>
          <p:spPr bwMode="auto">
            <a:xfrm>
              <a:off x="2946461" y="1800300"/>
              <a:ext cx="358159" cy="563895"/>
            </a:xfrm>
            <a:custGeom>
              <a:avLst/>
              <a:gdLst>
                <a:gd name="T0" fmla="*/ 111 w 222"/>
                <a:gd name="T1" fmla="*/ 0 h 349"/>
                <a:gd name="T2" fmla="*/ 0 w 222"/>
                <a:gd name="T3" fmla="*/ 111 h 349"/>
                <a:gd name="T4" fmla="*/ 111 w 222"/>
                <a:gd name="T5" fmla="*/ 349 h 349"/>
                <a:gd name="T6" fmla="*/ 222 w 222"/>
                <a:gd name="T7" fmla="*/ 111 h 349"/>
                <a:gd name="T8" fmla="*/ 111 w 222"/>
                <a:gd name="T9" fmla="*/ 0 h 349"/>
                <a:gd name="T10" fmla="*/ 111 w 222"/>
                <a:gd name="T11" fmla="*/ 162 h 349"/>
                <a:gd name="T12" fmla="*/ 54 w 222"/>
                <a:gd name="T13" fmla="*/ 105 h 349"/>
                <a:gd name="T14" fmla="*/ 111 w 222"/>
                <a:gd name="T15" fmla="*/ 47 h 349"/>
                <a:gd name="T16" fmla="*/ 168 w 222"/>
                <a:gd name="T17" fmla="*/ 105 h 349"/>
                <a:gd name="T18" fmla="*/ 111 w 222"/>
                <a:gd name="T19" fmla="*/ 162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2" h="349">
                  <a:moveTo>
                    <a:pt x="111" y="0"/>
                  </a:moveTo>
                  <a:cubicBezTo>
                    <a:pt x="50" y="0"/>
                    <a:pt x="0" y="50"/>
                    <a:pt x="0" y="111"/>
                  </a:cubicBezTo>
                  <a:cubicBezTo>
                    <a:pt x="0" y="173"/>
                    <a:pt x="111" y="349"/>
                    <a:pt x="111" y="349"/>
                  </a:cubicBezTo>
                  <a:cubicBezTo>
                    <a:pt x="111" y="349"/>
                    <a:pt x="222" y="173"/>
                    <a:pt x="222" y="111"/>
                  </a:cubicBezTo>
                  <a:cubicBezTo>
                    <a:pt x="222" y="50"/>
                    <a:pt x="173" y="0"/>
                    <a:pt x="111" y="0"/>
                  </a:cubicBezTo>
                  <a:close/>
                  <a:moveTo>
                    <a:pt x="111" y="162"/>
                  </a:moveTo>
                  <a:cubicBezTo>
                    <a:pt x="79" y="162"/>
                    <a:pt x="54" y="136"/>
                    <a:pt x="54" y="105"/>
                  </a:cubicBezTo>
                  <a:cubicBezTo>
                    <a:pt x="54" y="73"/>
                    <a:pt x="79" y="47"/>
                    <a:pt x="111" y="47"/>
                  </a:cubicBezTo>
                  <a:cubicBezTo>
                    <a:pt x="143" y="47"/>
                    <a:pt x="168" y="73"/>
                    <a:pt x="168" y="105"/>
                  </a:cubicBezTo>
                  <a:cubicBezTo>
                    <a:pt x="168" y="136"/>
                    <a:pt x="143" y="162"/>
                    <a:pt x="111" y="162"/>
                  </a:cubicBezTo>
                  <a:close/>
                </a:path>
              </a:pathLst>
            </a:custGeom>
            <a:solidFill>
              <a:srgbClr val="A27802"/>
            </a:solidFill>
            <a:ln>
              <a:noFill/>
            </a:ln>
            <a:extLst>
              <a:ext uri="{91240B29-F687-4F45-9708-019B960494DF}">
                <a14:hiddenLine xmlns:a14="http://schemas.microsoft.com/office/drawing/2010/main" w="9525">
                  <a:solidFill>
                    <a:srgbClr val="000000"/>
                  </a:solidFill>
                  <a:round/>
                </a14:hiddenLine>
              </a:ext>
            </a:extLst>
          </p:spPr>
          <p:txBody>
            <a:bodyPr vert="horz" wrap="square" lIns="90289" tIns="45151" rIns="90289" bIns="45151" numCol="1" anchor="t" anchorCtr="0" compatLnSpc="1"/>
            <a:lstStyle/>
            <a:p>
              <a:endParaRPr lang="zh-CN" altLang="en-US" sz="1875"/>
            </a:p>
          </p:txBody>
        </p:sp>
      </p:grpSp>
      <p:grpSp>
        <p:nvGrpSpPr>
          <p:cNvPr id="99" name="组合 98"/>
          <p:cNvGrpSpPr/>
          <p:nvPr/>
        </p:nvGrpSpPr>
        <p:grpSpPr>
          <a:xfrm>
            <a:off x="6845522" y="3931481"/>
            <a:ext cx="240268" cy="490163"/>
            <a:chOff x="2946461" y="1800300"/>
            <a:chExt cx="358159" cy="730670"/>
          </a:xfrm>
          <a:solidFill>
            <a:srgbClr val="FFFF00"/>
          </a:solidFill>
        </p:grpSpPr>
        <p:sp>
          <p:nvSpPr>
            <p:cNvPr id="100" name="Oval 158"/>
            <p:cNvSpPr>
              <a:spLocks noChangeArrowheads="1"/>
            </p:cNvSpPr>
            <p:nvPr/>
          </p:nvSpPr>
          <p:spPr bwMode="auto">
            <a:xfrm>
              <a:off x="3055827" y="2400419"/>
              <a:ext cx="131233" cy="130551"/>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0289" tIns="45151" rIns="90289" bIns="45151" numCol="1" anchor="t" anchorCtr="0" compatLnSpc="1"/>
            <a:lstStyle/>
            <a:p>
              <a:endParaRPr lang="zh-CN" altLang="en-US" sz="1875"/>
            </a:p>
          </p:txBody>
        </p:sp>
        <p:sp>
          <p:nvSpPr>
            <p:cNvPr id="101" name="Freeform 164"/>
            <p:cNvSpPr>
              <a:spLocks noEditPoints="1"/>
            </p:cNvSpPr>
            <p:nvPr/>
          </p:nvSpPr>
          <p:spPr bwMode="auto">
            <a:xfrm>
              <a:off x="2946461" y="1800300"/>
              <a:ext cx="358159" cy="563895"/>
            </a:xfrm>
            <a:custGeom>
              <a:avLst/>
              <a:gdLst>
                <a:gd name="T0" fmla="*/ 111 w 222"/>
                <a:gd name="T1" fmla="*/ 0 h 349"/>
                <a:gd name="T2" fmla="*/ 0 w 222"/>
                <a:gd name="T3" fmla="*/ 111 h 349"/>
                <a:gd name="T4" fmla="*/ 111 w 222"/>
                <a:gd name="T5" fmla="*/ 349 h 349"/>
                <a:gd name="T6" fmla="*/ 222 w 222"/>
                <a:gd name="T7" fmla="*/ 111 h 349"/>
                <a:gd name="T8" fmla="*/ 111 w 222"/>
                <a:gd name="T9" fmla="*/ 0 h 349"/>
                <a:gd name="T10" fmla="*/ 111 w 222"/>
                <a:gd name="T11" fmla="*/ 162 h 349"/>
                <a:gd name="T12" fmla="*/ 54 w 222"/>
                <a:gd name="T13" fmla="*/ 105 h 349"/>
                <a:gd name="T14" fmla="*/ 111 w 222"/>
                <a:gd name="T15" fmla="*/ 47 h 349"/>
                <a:gd name="T16" fmla="*/ 168 w 222"/>
                <a:gd name="T17" fmla="*/ 105 h 349"/>
                <a:gd name="T18" fmla="*/ 111 w 222"/>
                <a:gd name="T19" fmla="*/ 162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2" h="349">
                  <a:moveTo>
                    <a:pt x="111" y="0"/>
                  </a:moveTo>
                  <a:cubicBezTo>
                    <a:pt x="50" y="0"/>
                    <a:pt x="0" y="50"/>
                    <a:pt x="0" y="111"/>
                  </a:cubicBezTo>
                  <a:cubicBezTo>
                    <a:pt x="0" y="173"/>
                    <a:pt x="111" y="349"/>
                    <a:pt x="111" y="349"/>
                  </a:cubicBezTo>
                  <a:cubicBezTo>
                    <a:pt x="111" y="349"/>
                    <a:pt x="222" y="173"/>
                    <a:pt x="222" y="111"/>
                  </a:cubicBezTo>
                  <a:cubicBezTo>
                    <a:pt x="222" y="50"/>
                    <a:pt x="173" y="0"/>
                    <a:pt x="111" y="0"/>
                  </a:cubicBezTo>
                  <a:close/>
                  <a:moveTo>
                    <a:pt x="111" y="162"/>
                  </a:moveTo>
                  <a:cubicBezTo>
                    <a:pt x="79" y="162"/>
                    <a:pt x="54" y="136"/>
                    <a:pt x="54" y="105"/>
                  </a:cubicBezTo>
                  <a:cubicBezTo>
                    <a:pt x="54" y="73"/>
                    <a:pt x="79" y="47"/>
                    <a:pt x="111" y="47"/>
                  </a:cubicBezTo>
                  <a:cubicBezTo>
                    <a:pt x="143" y="47"/>
                    <a:pt x="168" y="73"/>
                    <a:pt x="168" y="105"/>
                  </a:cubicBezTo>
                  <a:cubicBezTo>
                    <a:pt x="168" y="136"/>
                    <a:pt x="143" y="162"/>
                    <a:pt x="111" y="162"/>
                  </a:cubicBezTo>
                  <a:close/>
                </a:path>
              </a:pathLst>
            </a:custGeom>
            <a:solidFill>
              <a:srgbClr val="A27802"/>
            </a:solidFill>
            <a:ln>
              <a:noFill/>
            </a:ln>
            <a:extLst>
              <a:ext uri="{91240B29-F687-4F45-9708-019B960494DF}">
                <a14:hiddenLine xmlns:a14="http://schemas.microsoft.com/office/drawing/2010/main" w="9525">
                  <a:solidFill>
                    <a:srgbClr val="000000"/>
                  </a:solidFill>
                  <a:round/>
                </a14:hiddenLine>
              </a:ext>
            </a:extLst>
          </p:spPr>
          <p:txBody>
            <a:bodyPr vert="horz" wrap="square" lIns="90289" tIns="45151" rIns="90289" bIns="45151" numCol="1" anchor="t" anchorCtr="0" compatLnSpc="1"/>
            <a:lstStyle/>
            <a:p>
              <a:endParaRPr lang="zh-CN" altLang="en-US" sz="1875"/>
            </a:p>
          </p:txBody>
        </p:sp>
      </p:grpSp>
      <p:sp>
        <p:nvSpPr>
          <p:cNvPr id="75" name="文本框 6"/>
          <p:cNvSpPr>
            <a:spLocks noChangeArrowheads="1"/>
          </p:cNvSpPr>
          <p:nvPr/>
        </p:nvSpPr>
        <p:spPr bwMode="auto">
          <a:xfrm>
            <a:off x="633155" y="346259"/>
            <a:ext cx="3254750" cy="311546"/>
          </a:xfrm>
          <a:prstGeom prst="rect">
            <a:avLst/>
          </a:prstGeom>
          <a:noFill/>
          <a:ln>
            <a:noFill/>
          </a:ln>
        </p:spPr>
        <p:txBody>
          <a:bodyPr lIns="67720" tIns="33860" rIns="67720" bIns="33860">
            <a:spAutoFit/>
          </a:bodyPr>
          <a:lstStyle/>
          <a:p>
            <a:pPr defTabSz="955675" fontAlgn="auto">
              <a:spcBef>
                <a:spcPts val="0"/>
              </a:spcBef>
              <a:spcAft>
                <a:spcPts val="0"/>
              </a:spcAft>
              <a:defRPr/>
            </a:pPr>
            <a:r>
              <a:rPr lang="zh-CN" altLang="en-US" sz="1580" b="1" dirty="0">
                <a:latin typeface="微软雅黑" panose="020B0503020204020204" pitchFamily="34" charset="-122"/>
                <a:ea typeface="微软雅黑" panose="020B0503020204020204" pitchFamily="34" charset="-122"/>
                <a:sym typeface="微软雅黑" panose="020B0503020204020204" pitchFamily="34" charset="-122"/>
              </a:rPr>
              <a:t>在此输入您的标题内容</a:t>
            </a:r>
            <a:endParaRPr lang="zh-CN" altLang="en-US" sz="1580" b="1" dirty="0">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76" name="组合 75"/>
          <p:cNvGrpSpPr/>
          <p:nvPr/>
        </p:nvGrpSpPr>
        <p:grpSpPr>
          <a:xfrm>
            <a:off x="348216" y="713241"/>
            <a:ext cx="9252985" cy="67009"/>
            <a:chOff x="288133" y="483063"/>
            <a:chExt cx="8772740" cy="64666"/>
          </a:xfrm>
        </p:grpSpPr>
        <p:sp>
          <p:nvSpPr>
            <p:cNvPr id="93" name="任意多边形 92"/>
            <p:cNvSpPr/>
            <p:nvPr/>
          </p:nvSpPr>
          <p:spPr>
            <a:xfrm>
              <a:off x="288133" y="483063"/>
              <a:ext cx="904874" cy="64666"/>
            </a:xfrm>
            <a:custGeom>
              <a:avLst/>
              <a:gdLst>
                <a:gd name="connsiteX0" fmla="*/ 0 w 740569"/>
                <a:gd name="connsiteY0" fmla="*/ 28575 h 47625"/>
                <a:gd name="connsiteX1" fmla="*/ 95250 w 740569"/>
                <a:gd name="connsiteY1" fmla="*/ 0 h 47625"/>
                <a:gd name="connsiteX2" fmla="*/ 152400 w 740569"/>
                <a:gd name="connsiteY2" fmla="*/ 40481 h 47625"/>
                <a:gd name="connsiteX3" fmla="*/ 238125 w 740569"/>
                <a:gd name="connsiteY3" fmla="*/ 4762 h 47625"/>
                <a:gd name="connsiteX4" fmla="*/ 285750 w 740569"/>
                <a:gd name="connsiteY4" fmla="*/ 47625 h 47625"/>
                <a:gd name="connsiteX5" fmla="*/ 431007 w 740569"/>
                <a:gd name="connsiteY5" fmla="*/ 19050 h 47625"/>
                <a:gd name="connsiteX6" fmla="*/ 733425 w 740569"/>
                <a:gd name="connsiteY6" fmla="*/ 19050 h 47625"/>
                <a:gd name="connsiteX7" fmla="*/ 740569 w 740569"/>
                <a:gd name="connsiteY7" fmla="*/ 19050 h 47625"/>
                <a:gd name="connsiteX0-1" fmla="*/ 0 w 740569"/>
                <a:gd name="connsiteY0-2" fmla="*/ 28706 h 47756"/>
                <a:gd name="connsiteX1-3" fmla="*/ 95250 w 740569"/>
                <a:gd name="connsiteY1-4" fmla="*/ 131 h 47756"/>
                <a:gd name="connsiteX2-5" fmla="*/ 152400 w 740569"/>
                <a:gd name="connsiteY2-6" fmla="*/ 40612 h 47756"/>
                <a:gd name="connsiteX3-7" fmla="*/ 238125 w 740569"/>
                <a:gd name="connsiteY3-8" fmla="*/ 4893 h 47756"/>
                <a:gd name="connsiteX4-9" fmla="*/ 285750 w 740569"/>
                <a:gd name="connsiteY4-10" fmla="*/ 47756 h 47756"/>
                <a:gd name="connsiteX5-11" fmla="*/ 431007 w 740569"/>
                <a:gd name="connsiteY5-12" fmla="*/ 19181 h 47756"/>
                <a:gd name="connsiteX6-13" fmla="*/ 733425 w 740569"/>
                <a:gd name="connsiteY6-14" fmla="*/ 19181 h 47756"/>
                <a:gd name="connsiteX7-15" fmla="*/ 740569 w 740569"/>
                <a:gd name="connsiteY7-16" fmla="*/ 19181 h 47756"/>
                <a:gd name="connsiteX0-17" fmla="*/ 0 w 740569"/>
                <a:gd name="connsiteY0-18" fmla="*/ 29111 h 48161"/>
                <a:gd name="connsiteX1-19" fmla="*/ 95250 w 740569"/>
                <a:gd name="connsiteY1-20" fmla="*/ 536 h 48161"/>
                <a:gd name="connsiteX2-21" fmla="*/ 152400 w 740569"/>
                <a:gd name="connsiteY2-22" fmla="*/ 41017 h 48161"/>
                <a:gd name="connsiteX3-23" fmla="*/ 238125 w 740569"/>
                <a:gd name="connsiteY3-24" fmla="*/ 5298 h 48161"/>
                <a:gd name="connsiteX4-25" fmla="*/ 285750 w 740569"/>
                <a:gd name="connsiteY4-26" fmla="*/ 48161 h 48161"/>
                <a:gd name="connsiteX5-27" fmla="*/ 431007 w 740569"/>
                <a:gd name="connsiteY5-28" fmla="*/ 19586 h 48161"/>
                <a:gd name="connsiteX6-29" fmla="*/ 733425 w 740569"/>
                <a:gd name="connsiteY6-30" fmla="*/ 19586 h 48161"/>
                <a:gd name="connsiteX7-31" fmla="*/ 740569 w 740569"/>
                <a:gd name="connsiteY7-32" fmla="*/ 19586 h 48161"/>
                <a:gd name="connsiteX0-33" fmla="*/ 0 w 740569"/>
                <a:gd name="connsiteY0-34" fmla="*/ 45574 h 64624"/>
                <a:gd name="connsiteX1-35" fmla="*/ 111919 w 740569"/>
                <a:gd name="connsiteY1-36" fmla="*/ 330 h 64624"/>
                <a:gd name="connsiteX2-37" fmla="*/ 152400 w 740569"/>
                <a:gd name="connsiteY2-38" fmla="*/ 57480 h 64624"/>
                <a:gd name="connsiteX3-39" fmla="*/ 238125 w 740569"/>
                <a:gd name="connsiteY3-40" fmla="*/ 21761 h 64624"/>
                <a:gd name="connsiteX4-41" fmla="*/ 285750 w 740569"/>
                <a:gd name="connsiteY4-42" fmla="*/ 64624 h 64624"/>
                <a:gd name="connsiteX5-43" fmla="*/ 431007 w 740569"/>
                <a:gd name="connsiteY5-44" fmla="*/ 36049 h 64624"/>
                <a:gd name="connsiteX6-45" fmla="*/ 733425 w 740569"/>
                <a:gd name="connsiteY6-46" fmla="*/ 36049 h 64624"/>
                <a:gd name="connsiteX7-47" fmla="*/ 740569 w 740569"/>
                <a:gd name="connsiteY7-48" fmla="*/ 36049 h 64624"/>
                <a:gd name="connsiteX0-49" fmla="*/ 0 w 740569"/>
                <a:gd name="connsiteY0-50" fmla="*/ 45574 h 64624"/>
                <a:gd name="connsiteX1-51" fmla="*/ 111919 w 740569"/>
                <a:gd name="connsiteY1-52" fmla="*/ 330 h 64624"/>
                <a:gd name="connsiteX2-53" fmla="*/ 152400 w 740569"/>
                <a:gd name="connsiteY2-54" fmla="*/ 57480 h 64624"/>
                <a:gd name="connsiteX3-55" fmla="*/ 238125 w 740569"/>
                <a:gd name="connsiteY3-56" fmla="*/ 21761 h 64624"/>
                <a:gd name="connsiteX4-57" fmla="*/ 285750 w 740569"/>
                <a:gd name="connsiteY4-58" fmla="*/ 64624 h 64624"/>
                <a:gd name="connsiteX5-59" fmla="*/ 431007 w 740569"/>
                <a:gd name="connsiteY5-60" fmla="*/ 36049 h 64624"/>
                <a:gd name="connsiteX6-61" fmla="*/ 733425 w 740569"/>
                <a:gd name="connsiteY6-62" fmla="*/ 36049 h 64624"/>
                <a:gd name="connsiteX7-63" fmla="*/ 740569 w 740569"/>
                <a:gd name="connsiteY7-64" fmla="*/ 36049 h 64624"/>
                <a:gd name="connsiteX0-65" fmla="*/ 0 w 740569"/>
                <a:gd name="connsiteY0-66" fmla="*/ 45574 h 64624"/>
                <a:gd name="connsiteX1-67" fmla="*/ 111919 w 740569"/>
                <a:gd name="connsiteY1-68" fmla="*/ 330 h 64624"/>
                <a:gd name="connsiteX2-69" fmla="*/ 152400 w 740569"/>
                <a:gd name="connsiteY2-70" fmla="*/ 57480 h 64624"/>
                <a:gd name="connsiteX3-71" fmla="*/ 238125 w 740569"/>
                <a:gd name="connsiteY3-72" fmla="*/ 21761 h 64624"/>
                <a:gd name="connsiteX4-73" fmla="*/ 285750 w 740569"/>
                <a:gd name="connsiteY4-74" fmla="*/ 64624 h 64624"/>
                <a:gd name="connsiteX5-75" fmla="*/ 431007 w 740569"/>
                <a:gd name="connsiteY5-76" fmla="*/ 36049 h 64624"/>
                <a:gd name="connsiteX6-77" fmla="*/ 733425 w 740569"/>
                <a:gd name="connsiteY6-78" fmla="*/ 36049 h 64624"/>
                <a:gd name="connsiteX7-79" fmla="*/ 740569 w 740569"/>
                <a:gd name="connsiteY7-80" fmla="*/ 36049 h 64624"/>
                <a:gd name="connsiteX0-81" fmla="*/ 0 w 740569"/>
                <a:gd name="connsiteY0-82" fmla="*/ 45574 h 64624"/>
                <a:gd name="connsiteX1-83" fmla="*/ 111919 w 740569"/>
                <a:gd name="connsiteY1-84" fmla="*/ 330 h 64624"/>
                <a:gd name="connsiteX2-85" fmla="*/ 152400 w 740569"/>
                <a:gd name="connsiteY2-86" fmla="*/ 57480 h 64624"/>
                <a:gd name="connsiteX3-87" fmla="*/ 238125 w 740569"/>
                <a:gd name="connsiteY3-88" fmla="*/ 21761 h 64624"/>
                <a:gd name="connsiteX4-89" fmla="*/ 285750 w 740569"/>
                <a:gd name="connsiteY4-90" fmla="*/ 64624 h 64624"/>
                <a:gd name="connsiteX5-91" fmla="*/ 431007 w 740569"/>
                <a:gd name="connsiteY5-92" fmla="*/ 36049 h 64624"/>
                <a:gd name="connsiteX6-93" fmla="*/ 733425 w 740569"/>
                <a:gd name="connsiteY6-94" fmla="*/ 36049 h 64624"/>
                <a:gd name="connsiteX7-95" fmla="*/ 740569 w 740569"/>
                <a:gd name="connsiteY7-96" fmla="*/ 36049 h 64624"/>
                <a:gd name="connsiteX0-97" fmla="*/ 0 w 740569"/>
                <a:gd name="connsiteY0-98" fmla="*/ 45574 h 67811"/>
                <a:gd name="connsiteX1-99" fmla="*/ 111919 w 740569"/>
                <a:gd name="connsiteY1-100" fmla="*/ 330 h 67811"/>
                <a:gd name="connsiteX2-101" fmla="*/ 152400 w 740569"/>
                <a:gd name="connsiteY2-102" fmla="*/ 57480 h 67811"/>
                <a:gd name="connsiteX3-103" fmla="*/ 238125 w 740569"/>
                <a:gd name="connsiteY3-104" fmla="*/ 21761 h 67811"/>
                <a:gd name="connsiteX4-105" fmla="*/ 285750 w 740569"/>
                <a:gd name="connsiteY4-106" fmla="*/ 64624 h 67811"/>
                <a:gd name="connsiteX5-107" fmla="*/ 431007 w 740569"/>
                <a:gd name="connsiteY5-108" fmla="*/ 36049 h 67811"/>
                <a:gd name="connsiteX6-109" fmla="*/ 733425 w 740569"/>
                <a:gd name="connsiteY6-110" fmla="*/ 36049 h 67811"/>
                <a:gd name="connsiteX7-111" fmla="*/ 740569 w 740569"/>
                <a:gd name="connsiteY7-112" fmla="*/ 36049 h 67811"/>
                <a:gd name="connsiteX0-113" fmla="*/ 0 w 740569"/>
                <a:gd name="connsiteY0-114" fmla="*/ 45574 h 64754"/>
                <a:gd name="connsiteX1-115" fmla="*/ 111919 w 740569"/>
                <a:gd name="connsiteY1-116" fmla="*/ 330 h 64754"/>
                <a:gd name="connsiteX2-117" fmla="*/ 152400 w 740569"/>
                <a:gd name="connsiteY2-118" fmla="*/ 57480 h 64754"/>
                <a:gd name="connsiteX3-119" fmla="*/ 238125 w 740569"/>
                <a:gd name="connsiteY3-120" fmla="*/ 21761 h 64754"/>
                <a:gd name="connsiteX4-121" fmla="*/ 285750 w 740569"/>
                <a:gd name="connsiteY4-122" fmla="*/ 64624 h 64754"/>
                <a:gd name="connsiteX5-123" fmla="*/ 431007 w 740569"/>
                <a:gd name="connsiteY5-124" fmla="*/ 36049 h 64754"/>
                <a:gd name="connsiteX6-125" fmla="*/ 733425 w 740569"/>
                <a:gd name="connsiteY6-126" fmla="*/ 36049 h 64754"/>
                <a:gd name="connsiteX7-127" fmla="*/ 740569 w 740569"/>
                <a:gd name="connsiteY7-128" fmla="*/ 36049 h 64754"/>
                <a:gd name="connsiteX0-129" fmla="*/ 0 w 740569"/>
                <a:gd name="connsiteY0-130" fmla="*/ 45574 h 64776"/>
                <a:gd name="connsiteX1-131" fmla="*/ 111919 w 740569"/>
                <a:gd name="connsiteY1-132" fmla="*/ 330 h 64776"/>
                <a:gd name="connsiteX2-133" fmla="*/ 152400 w 740569"/>
                <a:gd name="connsiteY2-134" fmla="*/ 57480 h 64776"/>
                <a:gd name="connsiteX3-135" fmla="*/ 238125 w 740569"/>
                <a:gd name="connsiteY3-136" fmla="*/ 21761 h 64776"/>
                <a:gd name="connsiteX4-137" fmla="*/ 311944 w 740569"/>
                <a:gd name="connsiteY4-138" fmla="*/ 64624 h 64776"/>
                <a:gd name="connsiteX5-139" fmla="*/ 431007 w 740569"/>
                <a:gd name="connsiteY5-140" fmla="*/ 36049 h 64776"/>
                <a:gd name="connsiteX6-141" fmla="*/ 733425 w 740569"/>
                <a:gd name="connsiteY6-142" fmla="*/ 36049 h 64776"/>
                <a:gd name="connsiteX7-143" fmla="*/ 740569 w 740569"/>
                <a:gd name="connsiteY7-144" fmla="*/ 36049 h 64776"/>
                <a:gd name="connsiteX0-145" fmla="*/ 0 w 758294"/>
                <a:gd name="connsiteY0-146" fmla="*/ 45574 h 64666"/>
                <a:gd name="connsiteX1-147" fmla="*/ 111919 w 758294"/>
                <a:gd name="connsiteY1-148" fmla="*/ 330 h 64666"/>
                <a:gd name="connsiteX2-149" fmla="*/ 152400 w 758294"/>
                <a:gd name="connsiteY2-150" fmla="*/ 57480 h 64666"/>
                <a:gd name="connsiteX3-151" fmla="*/ 238125 w 758294"/>
                <a:gd name="connsiteY3-152" fmla="*/ 21761 h 64666"/>
                <a:gd name="connsiteX4-153" fmla="*/ 311944 w 758294"/>
                <a:gd name="connsiteY4-154" fmla="*/ 64624 h 64666"/>
                <a:gd name="connsiteX5-155" fmla="*/ 423864 w 758294"/>
                <a:gd name="connsiteY5-156" fmla="*/ 12236 h 64666"/>
                <a:gd name="connsiteX6-157" fmla="*/ 733425 w 758294"/>
                <a:gd name="connsiteY6-158" fmla="*/ 36049 h 64666"/>
                <a:gd name="connsiteX7-159" fmla="*/ 740569 w 758294"/>
                <a:gd name="connsiteY7-160" fmla="*/ 36049 h 64666"/>
                <a:gd name="connsiteX0-161" fmla="*/ 0 w 950119"/>
                <a:gd name="connsiteY0-162" fmla="*/ 45574 h 64666"/>
                <a:gd name="connsiteX1-163" fmla="*/ 111919 w 950119"/>
                <a:gd name="connsiteY1-164" fmla="*/ 330 h 64666"/>
                <a:gd name="connsiteX2-165" fmla="*/ 152400 w 950119"/>
                <a:gd name="connsiteY2-166" fmla="*/ 57480 h 64666"/>
                <a:gd name="connsiteX3-167" fmla="*/ 238125 w 950119"/>
                <a:gd name="connsiteY3-168" fmla="*/ 21761 h 64666"/>
                <a:gd name="connsiteX4-169" fmla="*/ 311944 w 950119"/>
                <a:gd name="connsiteY4-170" fmla="*/ 64624 h 64666"/>
                <a:gd name="connsiteX5-171" fmla="*/ 423864 w 950119"/>
                <a:gd name="connsiteY5-172" fmla="*/ 12236 h 64666"/>
                <a:gd name="connsiteX6-173" fmla="*/ 733425 w 950119"/>
                <a:gd name="connsiteY6-174" fmla="*/ 36049 h 64666"/>
                <a:gd name="connsiteX7-175" fmla="*/ 950119 w 950119"/>
                <a:gd name="connsiteY7-176" fmla="*/ 36049 h 64666"/>
                <a:gd name="connsiteX0-177" fmla="*/ 0 w 950119"/>
                <a:gd name="connsiteY0-178" fmla="*/ 45574 h 64666"/>
                <a:gd name="connsiteX1-179" fmla="*/ 111919 w 950119"/>
                <a:gd name="connsiteY1-180" fmla="*/ 330 h 64666"/>
                <a:gd name="connsiteX2-181" fmla="*/ 152400 w 950119"/>
                <a:gd name="connsiteY2-182" fmla="*/ 57480 h 64666"/>
                <a:gd name="connsiteX3-183" fmla="*/ 238125 w 950119"/>
                <a:gd name="connsiteY3-184" fmla="*/ 21761 h 64666"/>
                <a:gd name="connsiteX4-185" fmla="*/ 311944 w 950119"/>
                <a:gd name="connsiteY4-186" fmla="*/ 64624 h 64666"/>
                <a:gd name="connsiteX5-187" fmla="*/ 423864 w 950119"/>
                <a:gd name="connsiteY5-188" fmla="*/ 12236 h 64666"/>
                <a:gd name="connsiteX6-189" fmla="*/ 738187 w 950119"/>
                <a:gd name="connsiteY6-190" fmla="*/ 14618 h 64666"/>
                <a:gd name="connsiteX7-191" fmla="*/ 950119 w 950119"/>
                <a:gd name="connsiteY7-192" fmla="*/ 36049 h 64666"/>
                <a:gd name="connsiteX0-193" fmla="*/ 0 w 985838"/>
                <a:gd name="connsiteY0-194" fmla="*/ 45574 h 64666"/>
                <a:gd name="connsiteX1-195" fmla="*/ 111919 w 985838"/>
                <a:gd name="connsiteY1-196" fmla="*/ 330 h 64666"/>
                <a:gd name="connsiteX2-197" fmla="*/ 152400 w 985838"/>
                <a:gd name="connsiteY2-198" fmla="*/ 57480 h 64666"/>
                <a:gd name="connsiteX3-199" fmla="*/ 238125 w 985838"/>
                <a:gd name="connsiteY3-200" fmla="*/ 21761 h 64666"/>
                <a:gd name="connsiteX4-201" fmla="*/ 311944 w 985838"/>
                <a:gd name="connsiteY4-202" fmla="*/ 64624 h 64666"/>
                <a:gd name="connsiteX5-203" fmla="*/ 423864 w 985838"/>
                <a:gd name="connsiteY5-204" fmla="*/ 12236 h 64666"/>
                <a:gd name="connsiteX6-205" fmla="*/ 738187 w 985838"/>
                <a:gd name="connsiteY6-206" fmla="*/ 14618 h 64666"/>
                <a:gd name="connsiteX7-207" fmla="*/ 985838 w 985838"/>
                <a:gd name="connsiteY7-208" fmla="*/ 16999 h 64666"/>
                <a:gd name="connsiteX0-209" fmla="*/ 0 w 964406"/>
                <a:gd name="connsiteY0-210" fmla="*/ 45574 h 64666"/>
                <a:gd name="connsiteX1-211" fmla="*/ 111919 w 964406"/>
                <a:gd name="connsiteY1-212" fmla="*/ 330 h 64666"/>
                <a:gd name="connsiteX2-213" fmla="*/ 152400 w 964406"/>
                <a:gd name="connsiteY2-214" fmla="*/ 57480 h 64666"/>
                <a:gd name="connsiteX3-215" fmla="*/ 238125 w 964406"/>
                <a:gd name="connsiteY3-216" fmla="*/ 21761 h 64666"/>
                <a:gd name="connsiteX4-217" fmla="*/ 311944 w 964406"/>
                <a:gd name="connsiteY4-218" fmla="*/ 64624 h 64666"/>
                <a:gd name="connsiteX5-219" fmla="*/ 423864 w 964406"/>
                <a:gd name="connsiteY5-220" fmla="*/ 12236 h 64666"/>
                <a:gd name="connsiteX6-221" fmla="*/ 738187 w 964406"/>
                <a:gd name="connsiteY6-222" fmla="*/ 14618 h 64666"/>
                <a:gd name="connsiteX7-223" fmla="*/ 964406 w 964406"/>
                <a:gd name="connsiteY7-224" fmla="*/ 7474 h 64666"/>
                <a:gd name="connsiteX0-225" fmla="*/ 0 w 962024"/>
                <a:gd name="connsiteY0-226" fmla="*/ 45574 h 64666"/>
                <a:gd name="connsiteX1-227" fmla="*/ 111919 w 962024"/>
                <a:gd name="connsiteY1-228" fmla="*/ 330 h 64666"/>
                <a:gd name="connsiteX2-229" fmla="*/ 152400 w 962024"/>
                <a:gd name="connsiteY2-230" fmla="*/ 57480 h 64666"/>
                <a:gd name="connsiteX3-231" fmla="*/ 238125 w 962024"/>
                <a:gd name="connsiteY3-232" fmla="*/ 21761 h 64666"/>
                <a:gd name="connsiteX4-233" fmla="*/ 311944 w 962024"/>
                <a:gd name="connsiteY4-234" fmla="*/ 64624 h 64666"/>
                <a:gd name="connsiteX5-235" fmla="*/ 423864 w 962024"/>
                <a:gd name="connsiteY5-236" fmla="*/ 12236 h 64666"/>
                <a:gd name="connsiteX6-237" fmla="*/ 738187 w 962024"/>
                <a:gd name="connsiteY6-238" fmla="*/ 14618 h 64666"/>
                <a:gd name="connsiteX7-239" fmla="*/ 962024 w 962024"/>
                <a:gd name="connsiteY7-240" fmla="*/ 14618 h 64666"/>
                <a:gd name="connsiteX0-241" fmla="*/ 0 w 845343"/>
                <a:gd name="connsiteY0-242" fmla="*/ 45574 h 64666"/>
                <a:gd name="connsiteX1-243" fmla="*/ 111919 w 845343"/>
                <a:gd name="connsiteY1-244" fmla="*/ 330 h 64666"/>
                <a:gd name="connsiteX2-245" fmla="*/ 152400 w 845343"/>
                <a:gd name="connsiteY2-246" fmla="*/ 57480 h 64666"/>
                <a:gd name="connsiteX3-247" fmla="*/ 238125 w 845343"/>
                <a:gd name="connsiteY3-248" fmla="*/ 21761 h 64666"/>
                <a:gd name="connsiteX4-249" fmla="*/ 311944 w 845343"/>
                <a:gd name="connsiteY4-250" fmla="*/ 64624 h 64666"/>
                <a:gd name="connsiteX5-251" fmla="*/ 423864 w 845343"/>
                <a:gd name="connsiteY5-252" fmla="*/ 12236 h 64666"/>
                <a:gd name="connsiteX6-253" fmla="*/ 738187 w 845343"/>
                <a:gd name="connsiteY6-254" fmla="*/ 14618 h 64666"/>
                <a:gd name="connsiteX7-255" fmla="*/ 845343 w 845343"/>
                <a:gd name="connsiteY7-256" fmla="*/ 14618 h 64666"/>
                <a:gd name="connsiteX0-257" fmla="*/ 0 w 904874"/>
                <a:gd name="connsiteY0-258" fmla="*/ 45574 h 64666"/>
                <a:gd name="connsiteX1-259" fmla="*/ 111919 w 904874"/>
                <a:gd name="connsiteY1-260" fmla="*/ 330 h 64666"/>
                <a:gd name="connsiteX2-261" fmla="*/ 152400 w 904874"/>
                <a:gd name="connsiteY2-262" fmla="*/ 57480 h 64666"/>
                <a:gd name="connsiteX3-263" fmla="*/ 238125 w 904874"/>
                <a:gd name="connsiteY3-264" fmla="*/ 21761 h 64666"/>
                <a:gd name="connsiteX4-265" fmla="*/ 311944 w 904874"/>
                <a:gd name="connsiteY4-266" fmla="*/ 64624 h 64666"/>
                <a:gd name="connsiteX5-267" fmla="*/ 423864 w 904874"/>
                <a:gd name="connsiteY5-268" fmla="*/ 12236 h 64666"/>
                <a:gd name="connsiteX6-269" fmla="*/ 738187 w 904874"/>
                <a:gd name="connsiteY6-270" fmla="*/ 14618 h 64666"/>
                <a:gd name="connsiteX7-271" fmla="*/ 904874 w 904874"/>
                <a:gd name="connsiteY7-272" fmla="*/ 14618 h 64666"/>
                <a:gd name="connsiteX0-273" fmla="*/ 0 w 904874"/>
                <a:gd name="connsiteY0-274" fmla="*/ 45574 h 64666"/>
                <a:gd name="connsiteX1-275" fmla="*/ 111919 w 904874"/>
                <a:gd name="connsiteY1-276" fmla="*/ 330 h 64666"/>
                <a:gd name="connsiteX2-277" fmla="*/ 152400 w 904874"/>
                <a:gd name="connsiteY2-278" fmla="*/ 57480 h 64666"/>
                <a:gd name="connsiteX3-279" fmla="*/ 238125 w 904874"/>
                <a:gd name="connsiteY3-280" fmla="*/ 21761 h 64666"/>
                <a:gd name="connsiteX4-281" fmla="*/ 311944 w 904874"/>
                <a:gd name="connsiteY4-282" fmla="*/ 64624 h 64666"/>
                <a:gd name="connsiteX5-283" fmla="*/ 423864 w 904874"/>
                <a:gd name="connsiteY5-284" fmla="*/ 12236 h 64666"/>
                <a:gd name="connsiteX6-285" fmla="*/ 740569 w 904874"/>
                <a:gd name="connsiteY6-286" fmla="*/ 14618 h 64666"/>
                <a:gd name="connsiteX7-287" fmla="*/ 904874 w 904874"/>
                <a:gd name="connsiteY7-288" fmla="*/ 14618 h 64666"/>
                <a:gd name="connsiteX0-289" fmla="*/ 0 w 904874"/>
                <a:gd name="connsiteY0-290" fmla="*/ 45574 h 64666"/>
                <a:gd name="connsiteX1-291" fmla="*/ 111919 w 904874"/>
                <a:gd name="connsiteY1-292" fmla="*/ 330 h 64666"/>
                <a:gd name="connsiteX2-293" fmla="*/ 152400 w 904874"/>
                <a:gd name="connsiteY2-294" fmla="*/ 57480 h 64666"/>
                <a:gd name="connsiteX3-295" fmla="*/ 238125 w 904874"/>
                <a:gd name="connsiteY3-296" fmla="*/ 21761 h 64666"/>
                <a:gd name="connsiteX4-297" fmla="*/ 311944 w 904874"/>
                <a:gd name="connsiteY4-298" fmla="*/ 64624 h 64666"/>
                <a:gd name="connsiteX5-299" fmla="*/ 423864 w 904874"/>
                <a:gd name="connsiteY5-300" fmla="*/ 12236 h 64666"/>
                <a:gd name="connsiteX6-301" fmla="*/ 740569 w 904874"/>
                <a:gd name="connsiteY6-302" fmla="*/ 14618 h 64666"/>
                <a:gd name="connsiteX7-303" fmla="*/ 904874 w 904874"/>
                <a:gd name="connsiteY7-304" fmla="*/ 14618 h 64666"/>
                <a:gd name="connsiteX0-305" fmla="*/ 0 w 904874"/>
                <a:gd name="connsiteY0-306" fmla="*/ 45574 h 64666"/>
                <a:gd name="connsiteX1-307" fmla="*/ 111919 w 904874"/>
                <a:gd name="connsiteY1-308" fmla="*/ 330 h 64666"/>
                <a:gd name="connsiteX2-309" fmla="*/ 152400 w 904874"/>
                <a:gd name="connsiteY2-310" fmla="*/ 57480 h 64666"/>
                <a:gd name="connsiteX3-311" fmla="*/ 238125 w 904874"/>
                <a:gd name="connsiteY3-312" fmla="*/ 21761 h 64666"/>
                <a:gd name="connsiteX4-313" fmla="*/ 311944 w 904874"/>
                <a:gd name="connsiteY4-314" fmla="*/ 64624 h 64666"/>
                <a:gd name="connsiteX5-315" fmla="*/ 423864 w 904874"/>
                <a:gd name="connsiteY5-316" fmla="*/ 12236 h 64666"/>
                <a:gd name="connsiteX6-317" fmla="*/ 904874 w 904874"/>
                <a:gd name="connsiteY6-318" fmla="*/ 14618 h 6466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904874" h="64666">
                  <a:moveTo>
                    <a:pt x="0" y="45574"/>
                  </a:moveTo>
                  <a:cubicBezTo>
                    <a:pt x="31750" y="36049"/>
                    <a:pt x="67469" y="-4035"/>
                    <a:pt x="111919" y="330"/>
                  </a:cubicBezTo>
                  <a:cubicBezTo>
                    <a:pt x="156369" y="4695"/>
                    <a:pt x="114300" y="47955"/>
                    <a:pt x="152400" y="57480"/>
                  </a:cubicBezTo>
                  <a:cubicBezTo>
                    <a:pt x="190500" y="67005"/>
                    <a:pt x="211534" y="20570"/>
                    <a:pt x="238125" y="21761"/>
                  </a:cubicBezTo>
                  <a:cubicBezTo>
                    <a:pt x="264716" y="22952"/>
                    <a:pt x="280988" y="66211"/>
                    <a:pt x="311944" y="64624"/>
                  </a:cubicBezTo>
                  <a:cubicBezTo>
                    <a:pt x="342900" y="63037"/>
                    <a:pt x="325042" y="20570"/>
                    <a:pt x="423864" y="12236"/>
                  </a:cubicBezTo>
                  <a:cubicBezTo>
                    <a:pt x="522686" y="3902"/>
                    <a:pt x="804664" y="14122"/>
                    <a:pt x="904874" y="14618"/>
                  </a:cubicBezTo>
                </a:path>
              </a:pathLst>
            </a:custGeom>
            <a:noFill/>
            <a:ln w="12700">
              <a:solidFill>
                <a:srgbClr val="D9AA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75"/>
            </a:p>
          </p:txBody>
        </p:sp>
        <p:cxnSp>
          <p:nvCxnSpPr>
            <p:cNvPr id="94" name="直接连接符 93"/>
            <p:cNvCxnSpPr>
              <a:stCxn id="93" idx="6"/>
            </p:cNvCxnSpPr>
            <p:nvPr/>
          </p:nvCxnSpPr>
          <p:spPr>
            <a:xfrm>
              <a:off x="1193007" y="497681"/>
              <a:ext cx="7867866" cy="4366"/>
            </a:xfrm>
            <a:prstGeom prst="line">
              <a:avLst/>
            </a:prstGeom>
            <a:noFill/>
            <a:ln w="12700">
              <a:solidFill>
                <a:srgbClr val="D9AA27"/>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95" name="组合 94"/>
          <p:cNvGrpSpPr/>
          <p:nvPr/>
        </p:nvGrpSpPr>
        <p:grpSpPr>
          <a:xfrm>
            <a:off x="0" y="320298"/>
            <a:ext cx="633155" cy="349397"/>
            <a:chOff x="0" y="252065"/>
            <a:chExt cx="641111" cy="392113"/>
          </a:xfrm>
        </p:grpSpPr>
        <p:sp>
          <p:nvSpPr>
            <p:cNvPr id="102" name="矩形 59"/>
            <p:cNvSpPr>
              <a:spLocks noChangeArrowheads="1"/>
            </p:cNvSpPr>
            <p:nvPr/>
          </p:nvSpPr>
          <p:spPr bwMode="auto">
            <a:xfrm>
              <a:off x="0" y="252065"/>
              <a:ext cx="227013" cy="392112"/>
            </a:xfrm>
            <a:prstGeom prst="rect">
              <a:avLst/>
            </a:prstGeom>
            <a:solidFill>
              <a:schemeClr val="accent2">
                <a:lumMod val="75000"/>
              </a:schemeClr>
            </a:solidFill>
            <a:ln>
              <a:noFill/>
            </a:ln>
          </p:spPr>
          <p:txBody>
            <a:bodyPr anchor="ctr"/>
            <a:lstStyle>
              <a:lvl1pPr>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defTabSz="955675" fontAlgn="auto">
                <a:lnSpc>
                  <a:spcPct val="100000"/>
                </a:lnSpc>
                <a:spcBef>
                  <a:spcPct val="0"/>
                </a:spcBef>
                <a:spcAft>
                  <a:spcPts val="0"/>
                </a:spcAft>
                <a:buNone/>
                <a:defRPr/>
              </a:pPr>
              <a:endParaRPr lang="zh-CN" altLang="en-US" sz="1385">
                <a:solidFill>
                  <a:srgbClr val="FFFFFF"/>
                </a:solidFill>
              </a:endParaRPr>
            </a:p>
          </p:txBody>
        </p:sp>
        <p:sp>
          <p:nvSpPr>
            <p:cNvPr id="103" name="矩形 60"/>
            <p:cNvSpPr>
              <a:spLocks noChangeArrowheads="1"/>
            </p:cNvSpPr>
            <p:nvPr/>
          </p:nvSpPr>
          <p:spPr bwMode="auto">
            <a:xfrm>
              <a:off x="227013" y="252065"/>
              <a:ext cx="114300" cy="392112"/>
            </a:xfrm>
            <a:prstGeom prst="rect">
              <a:avLst/>
            </a:prstGeom>
            <a:solidFill>
              <a:srgbClr val="E1C209"/>
            </a:solidFill>
            <a:ln>
              <a:noFill/>
            </a:ln>
          </p:spPr>
          <p:txBody>
            <a:bodyPr anchor="ctr"/>
            <a:lstStyle>
              <a:lvl1pPr>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defTabSz="955675" fontAlgn="auto">
                <a:lnSpc>
                  <a:spcPct val="100000"/>
                </a:lnSpc>
                <a:spcBef>
                  <a:spcPct val="0"/>
                </a:spcBef>
                <a:spcAft>
                  <a:spcPts val="0"/>
                </a:spcAft>
                <a:buNone/>
                <a:defRPr/>
              </a:pPr>
              <a:endParaRPr lang="zh-CN" altLang="en-US" sz="1385">
                <a:solidFill>
                  <a:srgbClr val="FFFFFF"/>
                </a:solidFill>
              </a:endParaRPr>
            </a:p>
          </p:txBody>
        </p:sp>
        <p:sp>
          <p:nvSpPr>
            <p:cNvPr id="104" name="五边形 103"/>
            <p:cNvSpPr/>
            <p:nvPr userDrawn="1"/>
          </p:nvSpPr>
          <p:spPr>
            <a:xfrm>
              <a:off x="338378" y="254692"/>
              <a:ext cx="302733" cy="389486"/>
            </a:xfrm>
            <a:prstGeom prst="homePlate">
              <a:avLst/>
            </a:prstGeom>
            <a:solidFill>
              <a:srgbClr val="D9AA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75"/>
            </a:p>
          </p:txBody>
        </p:sp>
      </p:grpSp>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76"/>
                                        </p:tgtEl>
                                        <p:attrNameLst>
                                          <p:attrName>style.visibility</p:attrName>
                                        </p:attrNameLst>
                                      </p:cBhvr>
                                      <p:to>
                                        <p:strVal val="visible"/>
                                      </p:to>
                                    </p:set>
                                    <p:animEffect transition="in" filter="wipe(down)">
                                      <p:cBhvr>
                                        <p:cTn id="12" dur="500"/>
                                        <p:tgtEl>
                                          <p:spTgt spid="76"/>
                                        </p:tgtEl>
                                      </p:cBhvr>
                                    </p:animEffect>
                                  </p:childTnLst>
                                </p:cTn>
                              </p:par>
                            </p:childTnLst>
                          </p:cTn>
                        </p:par>
                        <p:par>
                          <p:cTn id="13" fill="hold">
                            <p:stCondLst>
                              <p:cond delay="500"/>
                            </p:stCondLst>
                            <p:childTnLst>
                              <p:par>
                                <p:cTn id="14" presetID="41" presetClass="entr" presetSubtype="0" fill="hold" grpId="0" nodeType="afterEffect">
                                  <p:stCondLst>
                                    <p:cond delay="0"/>
                                  </p:stCondLst>
                                  <p:iterate type="lt">
                                    <p:tmPct val="10000"/>
                                  </p:iterate>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75"/>
                                        </p:tgtEl>
                                        <p:attrNameLst>
                                          <p:attrName>ppt_y</p:attrName>
                                        </p:attrNameLst>
                                      </p:cBhvr>
                                      <p:tavLst>
                                        <p:tav tm="0">
                                          <p:val>
                                            <p:strVal val="#ppt_y"/>
                                          </p:val>
                                        </p:tav>
                                        <p:tav tm="100000">
                                          <p:val>
                                            <p:strVal val="#ppt_y"/>
                                          </p:val>
                                        </p:tav>
                                      </p:tavLst>
                                    </p:anim>
                                    <p:anim calcmode="lin" valueType="num">
                                      <p:cBhvr>
                                        <p:cTn id="18" dur="500" fill="hold"/>
                                        <p:tgtEl>
                                          <p:spTgt spid="75"/>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75"/>
                                        </p:tgtEl>
                                        <p:attrNameLst>
                                          <p:attrName>ppt_w</p:attrName>
                                        </p:attrNameLst>
                                      </p:cBhvr>
                                      <p:tavLst>
                                        <p:tav tm="0">
                                          <p:val>
                                            <p:strVal val="#ppt_w/10"/>
                                          </p:val>
                                        </p:tav>
                                        <p:tav tm="50000">
                                          <p:val>
                                            <p:strVal val="#ppt_w+.01"/>
                                          </p:val>
                                        </p:tav>
                                        <p:tav tm="100000">
                                          <p:val>
                                            <p:strVal val="#ppt_w"/>
                                          </p:val>
                                        </p:tav>
                                      </p:tavLst>
                                    </p:anim>
                                    <p:animEffect>
                                      <p:cBhvr>
                                        <p:cTn id="20" dur="500" tmFilter="0,0; .5, 1; 1, 1"/>
                                        <p:tgtEl>
                                          <p:spTgt spid="75"/>
                                        </p:tgtEl>
                                      </p:cBhvr>
                                    </p:animEffect>
                                  </p:childTnLst>
                                </p:cTn>
                              </p:par>
                            </p:childTnLst>
                          </p:cTn>
                        </p:par>
                        <p:par>
                          <p:cTn id="21" fill="hold">
                            <p:stCondLst>
                              <p:cond delay="1450"/>
                            </p:stCondLst>
                            <p:childTnLst>
                              <p:par>
                                <p:cTn id="22" presetID="22" presetClass="entr" presetSubtype="8" fill="hold" grpId="0" nodeType="afterEffect">
                                  <p:stCondLst>
                                    <p:cond delay="0"/>
                                  </p:stCondLst>
                                  <p:childTnLst>
                                    <p:set>
                                      <p:cBhvr>
                                        <p:cTn id="23" dur="1" fill="hold">
                                          <p:stCondLst>
                                            <p:cond delay="0"/>
                                          </p:stCondLst>
                                        </p:cTn>
                                        <p:tgtEl>
                                          <p:spTgt spid="78"/>
                                        </p:tgtEl>
                                        <p:attrNameLst>
                                          <p:attrName>style.visibility</p:attrName>
                                        </p:attrNameLst>
                                      </p:cBhvr>
                                      <p:to>
                                        <p:strVal val="visible"/>
                                      </p:to>
                                    </p:set>
                                    <p:animEffect transition="in" filter="wipe(left)">
                                      <p:cBhvr>
                                        <p:cTn id="24" dur="500"/>
                                        <p:tgtEl>
                                          <p:spTgt spid="78"/>
                                        </p:tgtEl>
                                      </p:cBhvr>
                                    </p:animEffect>
                                  </p:childTnLst>
                                </p:cTn>
                              </p:par>
                            </p:childTnLst>
                          </p:cTn>
                        </p:par>
                        <p:par>
                          <p:cTn id="25" fill="hold">
                            <p:stCondLst>
                              <p:cond delay="1950"/>
                            </p:stCondLst>
                            <p:childTnLst>
                              <p:par>
                                <p:cTn id="26" presetID="21" presetClass="entr" presetSubtype="1" fill="hold" grpId="0" nodeType="afterEffect">
                                  <p:stCondLst>
                                    <p:cond delay="0"/>
                                  </p:stCondLst>
                                  <p:childTnLst>
                                    <p:set>
                                      <p:cBhvr>
                                        <p:cTn id="27" dur="1" fill="hold">
                                          <p:stCondLst>
                                            <p:cond delay="0"/>
                                          </p:stCondLst>
                                        </p:cTn>
                                        <p:tgtEl>
                                          <p:spTgt spid="79"/>
                                        </p:tgtEl>
                                        <p:attrNameLst>
                                          <p:attrName>style.visibility</p:attrName>
                                        </p:attrNameLst>
                                      </p:cBhvr>
                                      <p:to>
                                        <p:strVal val="visible"/>
                                      </p:to>
                                    </p:set>
                                    <p:animEffect transition="in" filter="wheel(1)">
                                      <p:cBhvr>
                                        <p:cTn id="28" dur="1000"/>
                                        <p:tgtEl>
                                          <p:spTgt spid="79"/>
                                        </p:tgtEl>
                                      </p:cBhvr>
                                    </p:animEffect>
                                  </p:childTnLst>
                                </p:cTn>
                              </p:par>
                            </p:childTnLst>
                          </p:cTn>
                        </p:par>
                        <p:par>
                          <p:cTn id="29" fill="hold">
                            <p:stCondLst>
                              <p:cond delay="2950"/>
                            </p:stCondLst>
                            <p:childTnLst>
                              <p:par>
                                <p:cTn id="30" presetID="14" presetClass="entr" presetSubtype="10" fill="hold" grpId="0" nodeType="afterEffect">
                                  <p:stCondLst>
                                    <p:cond delay="0"/>
                                  </p:stCondLst>
                                  <p:childTnLst>
                                    <p:set>
                                      <p:cBhvr>
                                        <p:cTn id="31" dur="1" fill="hold">
                                          <p:stCondLst>
                                            <p:cond delay="0"/>
                                          </p:stCondLst>
                                        </p:cTn>
                                        <p:tgtEl>
                                          <p:spTgt spid="77"/>
                                        </p:tgtEl>
                                        <p:attrNameLst>
                                          <p:attrName>style.visibility</p:attrName>
                                        </p:attrNameLst>
                                      </p:cBhvr>
                                      <p:to>
                                        <p:strVal val="visible"/>
                                      </p:to>
                                    </p:set>
                                    <p:animEffect transition="in" filter="randombar(horizontal)">
                                      <p:cBhvr>
                                        <p:cTn id="32" dur="500"/>
                                        <p:tgtEl>
                                          <p:spTgt spid="77"/>
                                        </p:tgtEl>
                                      </p:cBhvr>
                                    </p:animEffect>
                                  </p:childTnLst>
                                </p:cTn>
                              </p:par>
                            </p:childTnLst>
                          </p:cTn>
                        </p:par>
                        <p:par>
                          <p:cTn id="33" fill="hold">
                            <p:stCondLst>
                              <p:cond delay="3450"/>
                            </p:stCondLst>
                            <p:childTnLst>
                              <p:par>
                                <p:cTn id="34" presetID="31" presetClass="entr" presetSubtype="0" fill="hold" nodeType="afterEffect">
                                  <p:stCondLst>
                                    <p:cond delay="0"/>
                                  </p:stCondLst>
                                  <p:childTnLst>
                                    <p:set>
                                      <p:cBhvr>
                                        <p:cTn id="35" dur="1" fill="hold">
                                          <p:stCondLst>
                                            <p:cond delay="0"/>
                                          </p:stCondLst>
                                        </p:cTn>
                                        <p:tgtEl>
                                          <p:spTgt spid="27"/>
                                        </p:tgtEl>
                                        <p:attrNameLst>
                                          <p:attrName>style.visibility</p:attrName>
                                        </p:attrNameLst>
                                      </p:cBhvr>
                                      <p:to>
                                        <p:strVal val="visible"/>
                                      </p:to>
                                    </p:set>
                                    <p:anim calcmode="lin" valueType="num">
                                      <p:cBhvr>
                                        <p:cTn id="36" dur="1000" fill="hold"/>
                                        <p:tgtEl>
                                          <p:spTgt spid="27"/>
                                        </p:tgtEl>
                                        <p:attrNameLst>
                                          <p:attrName>ppt_w</p:attrName>
                                        </p:attrNameLst>
                                      </p:cBhvr>
                                      <p:tavLst>
                                        <p:tav tm="0">
                                          <p:val>
                                            <p:fltVal val="0"/>
                                          </p:val>
                                        </p:tav>
                                        <p:tav tm="100000">
                                          <p:val>
                                            <p:strVal val="#ppt_w"/>
                                          </p:val>
                                        </p:tav>
                                      </p:tavLst>
                                    </p:anim>
                                    <p:anim calcmode="lin" valueType="num">
                                      <p:cBhvr>
                                        <p:cTn id="37" dur="1000" fill="hold"/>
                                        <p:tgtEl>
                                          <p:spTgt spid="27"/>
                                        </p:tgtEl>
                                        <p:attrNameLst>
                                          <p:attrName>ppt_h</p:attrName>
                                        </p:attrNameLst>
                                      </p:cBhvr>
                                      <p:tavLst>
                                        <p:tav tm="0">
                                          <p:val>
                                            <p:fltVal val="0"/>
                                          </p:val>
                                        </p:tav>
                                        <p:tav tm="100000">
                                          <p:val>
                                            <p:strVal val="#ppt_h"/>
                                          </p:val>
                                        </p:tav>
                                      </p:tavLst>
                                    </p:anim>
                                    <p:anim calcmode="lin" valueType="num">
                                      <p:cBhvr>
                                        <p:cTn id="38" dur="1000" fill="hold"/>
                                        <p:tgtEl>
                                          <p:spTgt spid="27"/>
                                        </p:tgtEl>
                                        <p:attrNameLst>
                                          <p:attrName>style.rotation</p:attrName>
                                        </p:attrNameLst>
                                      </p:cBhvr>
                                      <p:tavLst>
                                        <p:tav tm="0">
                                          <p:val>
                                            <p:fltVal val="90"/>
                                          </p:val>
                                        </p:tav>
                                        <p:tav tm="100000">
                                          <p:val>
                                            <p:fltVal val="0"/>
                                          </p:val>
                                        </p:tav>
                                      </p:tavLst>
                                    </p:anim>
                                    <p:animEffect transition="in" filter="fade">
                                      <p:cBhvr>
                                        <p:cTn id="39" dur="1000"/>
                                        <p:tgtEl>
                                          <p:spTgt spid="27"/>
                                        </p:tgtEl>
                                      </p:cBhvr>
                                    </p:animEffect>
                                  </p:childTnLst>
                                </p:cTn>
                              </p:par>
                            </p:childTnLst>
                          </p:cTn>
                        </p:par>
                        <p:par>
                          <p:cTn id="40" fill="hold">
                            <p:stCondLst>
                              <p:cond delay="4450"/>
                            </p:stCondLst>
                            <p:childTnLst>
                              <p:par>
                                <p:cTn id="41" presetID="47" presetClass="entr" presetSubtype="0" fill="hold" nodeType="afterEffect">
                                  <p:stCondLst>
                                    <p:cond delay="0"/>
                                  </p:stCondLst>
                                  <p:childTnLst>
                                    <p:set>
                                      <p:cBhvr>
                                        <p:cTn id="42" dur="1" fill="hold">
                                          <p:stCondLst>
                                            <p:cond delay="0"/>
                                          </p:stCondLst>
                                        </p:cTn>
                                        <p:tgtEl>
                                          <p:spTgt spid="84"/>
                                        </p:tgtEl>
                                        <p:attrNameLst>
                                          <p:attrName>style.visibility</p:attrName>
                                        </p:attrNameLst>
                                      </p:cBhvr>
                                      <p:to>
                                        <p:strVal val="visible"/>
                                      </p:to>
                                    </p:set>
                                    <p:animEffect transition="in" filter="fade">
                                      <p:cBhvr>
                                        <p:cTn id="43" dur="300"/>
                                        <p:tgtEl>
                                          <p:spTgt spid="84"/>
                                        </p:tgtEl>
                                      </p:cBhvr>
                                    </p:animEffect>
                                    <p:anim calcmode="lin" valueType="num">
                                      <p:cBhvr>
                                        <p:cTn id="44" dur="300" fill="hold"/>
                                        <p:tgtEl>
                                          <p:spTgt spid="84"/>
                                        </p:tgtEl>
                                        <p:attrNameLst>
                                          <p:attrName>ppt_x</p:attrName>
                                        </p:attrNameLst>
                                      </p:cBhvr>
                                      <p:tavLst>
                                        <p:tav tm="0">
                                          <p:val>
                                            <p:strVal val="#ppt_x"/>
                                          </p:val>
                                        </p:tav>
                                        <p:tav tm="100000">
                                          <p:val>
                                            <p:strVal val="#ppt_x"/>
                                          </p:val>
                                        </p:tav>
                                      </p:tavLst>
                                    </p:anim>
                                    <p:anim calcmode="lin" valueType="num">
                                      <p:cBhvr>
                                        <p:cTn id="45" dur="300" fill="hold"/>
                                        <p:tgtEl>
                                          <p:spTgt spid="84"/>
                                        </p:tgtEl>
                                        <p:attrNameLst>
                                          <p:attrName>ppt_y</p:attrName>
                                        </p:attrNameLst>
                                      </p:cBhvr>
                                      <p:tavLst>
                                        <p:tav tm="0">
                                          <p:val>
                                            <p:strVal val="#ppt_y-.1"/>
                                          </p:val>
                                        </p:tav>
                                        <p:tav tm="100000">
                                          <p:val>
                                            <p:strVal val="#ppt_y"/>
                                          </p:val>
                                        </p:tav>
                                      </p:tavLst>
                                    </p:anim>
                                  </p:childTnLst>
                                </p:cTn>
                              </p:par>
                            </p:childTnLst>
                          </p:cTn>
                        </p:par>
                        <p:par>
                          <p:cTn id="46" fill="hold">
                            <p:stCondLst>
                              <p:cond delay="4950"/>
                            </p:stCondLst>
                            <p:childTnLst>
                              <p:par>
                                <p:cTn id="47" presetID="47" presetClass="entr" presetSubtype="0" fill="hold" nodeType="afterEffect">
                                  <p:stCondLst>
                                    <p:cond delay="0"/>
                                  </p:stCondLst>
                                  <p:childTnLst>
                                    <p:set>
                                      <p:cBhvr>
                                        <p:cTn id="48" dur="1" fill="hold">
                                          <p:stCondLst>
                                            <p:cond delay="0"/>
                                          </p:stCondLst>
                                        </p:cTn>
                                        <p:tgtEl>
                                          <p:spTgt spid="87"/>
                                        </p:tgtEl>
                                        <p:attrNameLst>
                                          <p:attrName>style.visibility</p:attrName>
                                        </p:attrNameLst>
                                      </p:cBhvr>
                                      <p:to>
                                        <p:strVal val="visible"/>
                                      </p:to>
                                    </p:set>
                                    <p:animEffect transition="in" filter="fade">
                                      <p:cBhvr>
                                        <p:cTn id="49" dur="300"/>
                                        <p:tgtEl>
                                          <p:spTgt spid="87"/>
                                        </p:tgtEl>
                                      </p:cBhvr>
                                    </p:animEffect>
                                    <p:anim calcmode="lin" valueType="num">
                                      <p:cBhvr>
                                        <p:cTn id="50" dur="300" fill="hold"/>
                                        <p:tgtEl>
                                          <p:spTgt spid="87"/>
                                        </p:tgtEl>
                                        <p:attrNameLst>
                                          <p:attrName>ppt_x</p:attrName>
                                        </p:attrNameLst>
                                      </p:cBhvr>
                                      <p:tavLst>
                                        <p:tav tm="0">
                                          <p:val>
                                            <p:strVal val="#ppt_x"/>
                                          </p:val>
                                        </p:tav>
                                        <p:tav tm="100000">
                                          <p:val>
                                            <p:strVal val="#ppt_x"/>
                                          </p:val>
                                        </p:tav>
                                      </p:tavLst>
                                    </p:anim>
                                    <p:anim calcmode="lin" valueType="num">
                                      <p:cBhvr>
                                        <p:cTn id="51" dur="300" fill="hold"/>
                                        <p:tgtEl>
                                          <p:spTgt spid="87"/>
                                        </p:tgtEl>
                                        <p:attrNameLst>
                                          <p:attrName>ppt_y</p:attrName>
                                        </p:attrNameLst>
                                      </p:cBhvr>
                                      <p:tavLst>
                                        <p:tav tm="0">
                                          <p:val>
                                            <p:strVal val="#ppt_y-.1"/>
                                          </p:val>
                                        </p:tav>
                                        <p:tav tm="100000">
                                          <p:val>
                                            <p:strVal val="#ppt_y"/>
                                          </p:val>
                                        </p:tav>
                                      </p:tavLst>
                                    </p:anim>
                                  </p:childTnLst>
                                </p:cTn>
                              </p:par>
                            </p:childTnLst>
                          </p:cTn>
                        </p:par>
                        <p:par>
                          <p:cTn id="52" fill="hold">
                            <p:stCondLst>
                              <p:cond delay="5450"/>
                            </p:stCondLst>
                            <p:childTnLst>
                              <p:par>
                                <p:cTn id="53" presetID="47" presetClass="entr" presetSubtype="0" fill="hold" nodeType="afterEffect">
                                  <p:stCondLst>
                                    <p:cond delay="0"/>
                                  </p:stCondLst>
                                  <p:childTnLst>
                                    <p:set>
                                      <p:cBhvr>
                                        <p:cTn id="54" dur="1" fill="hold">
                                          <p:stCondLst>
                                            <p:cond delay="0"/>
                                          </p:stCondLst>
                                        </p:cTn>
                                        <p:tgtEl>
                                          <p:spTgt spid="90"/>
                                        </p:tgtEl>
                                        <p:attrNameLst>
                                          <p:attrName>style.visibility</p:attrName>
                                        </p:attrNameLst>
                                      </p:cBhvr>
                                      <p:to>
                                        <p:strVal val="visible"/>
                                      </p:to>
                                    </p:set>
                                    <p:animEffect transition="in" filter="fade">
                                      <p:cBhvr>
                                        <p:cTn id="55" dur="300"/>
                                        <p:tgtEl>
                                          <p:spTgt spid="90"/>
                                        </p:tgtEl>
                                      </p:cBhvr>
                                    </p:animEffect>
                                    <p:anim calcmode="lin" valueType="num">
                                      <p:cBhvr>
                                        <p:cTn id="56" dur="300" fill="hold"/>
                                        <p:tgtEl>
                                          <p:spTgt spid="90"/>
                                        </p:tgtEl>
                                        <p:attrNameLst>
                                          <p:attrName>ppt_x</p:attrName>
                                        </p:attrNameLst>
                                      </p:cBhvr>
                                      <p:tavLst>
                                        <p:tav tm="0">
                                          <p:val>
                                            <p:strVal val="#ppt_x"/>
                                          </p:val>
                                        </p:tav>
                                        <p:tav tm="100000">
                                          <p:val>
                                            <p:strVal val="#ppt_x"/>
                                          </p:val>
                                        </p:tav>
                                      </p:tavLst>
                                    </p:anim>
                                    <p:anim calcmode="lin" valueType="num">
                                      <p:cBhvr>
                                        <p:cTn id="57" dur="300" fill="hold"/>
                                        <p:tgtEl>
                                          <p:spTgt spid="90"/>
                                        </p:tgtEl>
                                        <p:attrNameLst>
                                          <p:attrName>ppt_y</p:attrName>
                                        </p:attrNameLst>
                                      </p:cBhvr>
                                      <p:tavLst>
                                        <p:tav tm="0">
                                          <p:val>
                                            <p:strVal val="#ppt_y-.1"/>
                                          </p:val>
                                        </p:tav>
                                        <p:tav tm="100000">
                                          <p:val>
                                            <p:strVal val="#ppt_y"/>
                                          </p:val>
                                        </p:tav>
                                      </p:tavLst>
                                    </p:anim>
                                  </p:childTnLst>
                                </p:cTn>
                              </p:par>
                            </p:childTnLst>
                          </p:cTn>
                        </p:par>
                        <p:par>
                          <p:cTn id="58" fill="hold">
                            <p:stCondLst>
                              <p:cond delay="5950"/>
                            </p:stCondLst>
                            <p:childTnLst>
                              <p:par>
                                <p:cTn id="59" presetID="47" presetClass="entr" presetSubtype="0" fill="hold" nodeType="afterEffect">
                                  <p:stCondLst>
                                    <p:cond delay="0"/>
                                  </p:stCondLst>
                                  <p:childTnLst>
                                    <p:set>
                                      <p:cBhvr>
                                        <p:cTn id="60" dur="1" fill="hold">
                                          <p:stCondLst>
                                            <p:cond delay="0"/>
                                          </p:stCondLst>
                                        </p:cTn>
                                        <p:tgtEl>
                                          <p:spTgt spid="96"/>
                                        </p:tgtEl>
                                        <p:attrNameLst>
                                          <p:attrName>style.visibility</p:attrName>
                                        </p:attrNameLst>
                                      </p:cBhvr>
                                      <p:to>
                                        <p:strVal val="visible"/>
                                      </p:to>
                                    </p:set>
                                    <p:animEffect transition="in" filter="fade">
                                      <p:cBhvr>
                                        <p:cTn id="61" dur="300"/>
                                        <p:tgtEl>
                                          <p:spTgt spid="96"/>
                                        </p:tgtEl>
                                      </p:cBhvr>
                                    </p:animEffect>
                                    <p:anim calcmode="lin" valueType="num">
                                      <p:cBhvr>
                                        <p:cTn id="62" dur="300" fill="hold"/>
                                        <p:tgtEl>
                                          <p:spTgt spid="96"/>
                                        </p:tgtEl>
                                        <p:attrNameLst>
                                          <p:attrName>ppt_x</p:attrName>
                                        </p:attrNameLst>
                                      </p:cBhvr>
                                      <p:tavLst>
                                        <p:tav tm="0">
                                          <p:val>
                                            <p:strVal val="#ppt_x"/>
                                          </p:val>
                                        </p:tav>
                                        <p:tav tm="100000">
                                          <p:val>
                                            <p:strVal val="#ppt_x"/>
                                          </p:val>
                                        </p:tav>
                                      </p:tavLst>
                                    </p:anim>
                                    <p:anim calcmode="lin" valueType="num">
                                      <p:cBhvr>
                                        <p:cTn id="63" dur="300" fill="hold"/>
                                        <p:tgtEl>
                                          <p:spTgt spid="96"/>
                                        </p:tgtEl>
                                        <p:attrNameLst>
                                          <p:attrName>ppt_y</p:attrName>
                                        </p:attrNameLst>
                                      </p:cBhvr>
                                      <p:tavLst>
                                        <p:tav tm="0">
                                          <p:val>
                                            <p:strVal val="#ppt_y-.1"/>
                                          </p:val>
                                        </p:tav>
                                        <p:tav tm="100000">
                                          <p:val>
                                            <p:strVal val="#ppt_y"/>
                                          </p:val>
                                        </p:tav>
                                      </p:tavLst>
                                    </p:anim>
                                  </p:childTnLst>
                                </p:cTn>
                              </p:par>
                            </p:childTnLst>
                          </p:cTn>
                        </p:par>
                        <p:par>
                          <p:cTn id="64" fill="hold">
                            <p:stCondLst>
                              <p:cond delay="6450"/>
                            </p:stCondLst>
                            <p:childTnLst>
                              <p:par>
                                <p:cTn id="65" presetID="47" presetClass="entr" presetSubtype="0" fill="hold" nodeType="afterEffect">
                                  <p:stCondLst>
                                    <p:cond delay="0"/>
                                  </p:stCondLst>
                                  <p:childTnLst>
                                    <p:set>
                                      <p:cBhvr>
                                        <p:cTn id="66" dur="1" fill="hold">
                                          <p:stCondLst>
                                            <p:cond delay="0"/>
                                          </p:stCondLst>
                                        </p:cTn>
                                        <p:tgtEl>
                                          <p:spTgt spid="99"/>
                                        </p:tgtEl>
                                        <p:attrNameLst>
                                          <p:attrName>style.visibility</p:attrName>
                                        </p:attrNameLst>
                                      </p:cBhvr>
                                      <p:to>
                                        <p:strVal val="visible"/>
                                      </p:to>
                                    </p:set>
                                    <p:animEffect transition="in" filter="fade">
                                      <p:cBhvr>
                                        <p:cTn id="67" dur="300"/>
                                        <p:tgtEl>
                                          <p:spTgt spid="99"/>
                                        </p:tgtEl>
                                      </p:cBhvr>
                                    </p:animEffect>
                                    <p:anim calcmode="lin" valueType="num">
                                      <p:cBhvr>
                                        <p:cTn id="68" dur="300" fill="hold"/>
                                        <p:tgtEl>
                                          <p:spTgt spid="99"/>
                                        </p:tgtEl>
                                        <p:attrNameLst>
                                          <p:attrName>ppt_x</p:attrName>
                                        </p:attrNameLst>
                                      </p:cBhvr>
                                      <p:tavLst>
                                        <p:tav tm="0">
                                          <p:val>
                                            <p:strVal val="#ppt_x"/>
                                          </p:val>
                                        </p:tav>
                                        <p:tav tm="100000">
                                          <p:val>
                                            <p:strVal val="#ppt_x"/>
                                          </p:val>
                                        </p:tav>
                                      </p:tavLst>
                                    </p:anim>
                                    <p:anim calcmode="lin" valueType="num">
                                      <p:cBhvr>
                                        <p:cTn id="69" dur="300" fill="hold"/>
                                        <p:tgtEl>
                                          <p:spTgt spid="99"/>
                                        </p:tgtEl>
                                        <p:attrNameLst>
                                          <p:attrName>ppt_y</p:attrName>
                                        </p:attrNameLst>
                                      </p:cBhvr>
                                      <p:tavLst>
                                        <p:tav tm="0">
                                          <p:val>
                                            <p:strVal val="#ppt_y-.1"/>
                                          </p:val>
                                        </p:tav>
                                        <p:tav tm="100000">
                                          <p:val>
                                            <p:strVal val="#ppt_y"/>
                                          </p:val>
                                        </p:tav>
                                      </p:tavLst>
                                    </p:anim>
                                  </p:childTnLst>
                                </p:cTn>
                              </p:par>
                            </p:childTnLst>
                          </p:cTn>
                        </p:par>
                        <p:par>
                          <p:cTn id="70" fill="hold">
                            <p:stCondLst>
                              <p:cond delay="6950"/>
                            </p:stCondLst>
                            <p:childTnLst>
                              <p:par>
                                <p:cTn id="71" presetID="22" presetClass="entr" presetSubtype="8" fill="hold" grpId="0"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par>
                                <p:cTn id="74" presetID="22" presetClass="entr" presetSubtype="8" fill="hold" grpId="0" nodeType="withEffect">
                                  <p:stCondLst>
                                    <p:cond delay="0"/>
                                  </p:stCondLst>
                                  <p:childTnLst>
                                    <p:set>
                                      <p:cBhvr>
                                        <p:cTn id="75" dur="1" fill="hold">
                                          <p:stCondLst>
                                            <p:cond delay="0"/>
                                          </p:stCondLst>
                                        </p:cTn>
                                        <p:tgtEl>
                                          <p:spTgt spid="71"/>
                                        </p:tgtEl>
                                        <p:attrNameLst>
                                          <p:attrName>style.visibility</p:attrName>
                                        </p:attrNameLst>
                                      </p:cBhvr>
                                      <p:to>
                                        <p:strVal val="visible"/>
                                      </p:to>
                                    </p:set>
                                    <p:animEffect transition="in" filter="wipe(left)">
                                      <p:cBhvr>
                                        <p:cTn id="76" dur="500"/>
                                        <p:tgtEl>
                                          <p:spTgt spid="71"/>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73"/>
                                        </p:tgtEl>
                                        <p:attrNameLst>
                                          <p:attrName>style.visibility</p:attrName>
                                        </p:attrNameLst>
                                      </p:cBhvr>
                                      <p:to>
                                        <p:strVal val="visible"/>
                                      </p:to>
                                    </p:set>
                                    <p:animEffect transition="in" filter="wipe(left)">
                                      <p:cBhvr>
                                        <p:cTn id="79" dur="500"/>
                                        <p:tgtEl>
                                          <p:spTgt spid="73"/>
                                        </p:tgtEl>
                                      </p:cBhvr>
                                    </p:animEffect>
                                  </p:childTnLst>
                                </p:cTn>
                              </p:par>
                              <p:par>
                                <p:cTn id="80" presetID="22" presetClass="entr" presetSubtype="8" fill="hold" grpId="0" nodeType="withEffect">
                                  <p:stCondLst>
                                    <p:cond delay="0"/>
                                  </p:stCondLst>
                                  <p:childTnLst>
                                    <p:set>
                                      <p:cBhvr>
                                        <p:cTn id="81" dur="1" fill="hold">
                                          <p:stCondLst>
                                            <p:cond delay="0"/>
                                          </p:stCondLst>
                                        </p:cTn>
                                        <p:tgtEl>
                                          <p:spTgt spid="80"/>
                                        </p:tgtEl>
                                        <p:attrNameLst>
                                          <p:attrName>style.visibility</p:attrName>
                                        </p:attrNameLst>
                                      </p:cBhvr>
                                      <p:to>
                                        <p:strVal val="visible"/>
                                      </p:to>
                                    </p:set>
                                    <p:animEffect transition="in" filter="wipe(left)">
                                      <p:cBhvr>
                                        <p:cTn id="82" dur="500"/>
                                        <p:tgtEl>
                                          <p:spTgt spid="80"/>
                                        </p:tgtEl>
                                      </p:cBhvr>
                                    </p:animEffect>
                                  </p:childTnLst>
                                </p:cTn>
                              </p:par>
                              <p:par>
                                <p:cTn id="83" presetID="22" presetClass="entr" presetSubtype="8" fill="hold" grpId="0" nodeType="withEffect">
                                  <p:stCondLst>
                                    <p:cond delay="0"/>
                                  </p:stCondLst>
                                  <p:childTnLst>
                                    <p:set>
                                      <p:cBhvr>
                                        <p:cTn id="84" dur="1" fill="hold">
                                          <p:stCondLst>
                                            <p:cond delay="0"/>
                                          </p:stCondLst>
                                        </p:cTn>
                                        <p:tgtEl>
                                          <p:spTgt spid="82"/>
                                        </p:tgtEl>
                                        <p:attrNameLst>
                                          <p:attrName>style.visibility</p:attrName>
                                        </p:attrNameLst>
                                      </p:cBhvr>
                                      <p:to>
                                        <p:strVal val="visible"/>
                                      </p:to>
                                    </p:set>
                                    <p:animEffect transition="in" filter="wipe(left)">
                                      <p:cBhvr>
                                        <p:cTn id="85"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1" grpId="0"/>
      <p:bldP spid="73" grpId="0"/>
      <p:bldP spid="77" grpId="0"/>
      <p:bldP spid="78" grpId="0"/>
      <p:bldP spid="79" grpId="0" animBg="1"/>
      <p:bldP spid="80" grpId="0"/>
      <p:bldP spid="82" grpId="0"/>
      <p:bldP spid="75" grpId="0" bldLvl="0"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p:cNvSpPr>
            <a:spLocks noChangeArrowheads="1"/>
          </p:cNvSpPr>
          <p:nvPr/>
        </p:nvSpPr>
        <p:spPr bwMode="auto">
          <a:xfrm>
            <a:off x="6739968" y="2675253"/>
            <a:ext cx="1732417" cy="1517629"/>
          </a:xfrm>
          <a:prstGeom prst="roundRect">
            <a:avLst>
              <a:gd name="adj" fmla="val 0"/>
            </a:avLst>
          </a:prstGeom>
          <a:noFill/>
          <a:ln w="3175" algn="ctr">
            <a:solidFill>
              <a:srgbClr val="969696"/>
            </a:solidFill>
            <a:prstDash val="dash"/>
            <a:round/>
          </a:ln>
        </p:spPr>
        <p:txBody>
          <a:bodyPr anchor="b"/>
          <a:lstStyle/>
          <a:p>
            <a:pPr defTabSz="955675" fontAlgn="auto">
              <a:lnSpc>
                <a:spcPct val="120000"/>
              </a:lnSpc>
              <a:spcBef>
                <a:spcPts val="0"/>
              </a:spcBef>
              <a:spcAft>
                <a:spcPts val="0"/>
              </a:spcAft>
              <a:defRPr/>
            </a:pPr>
            <a:r>
              <a:rPr lang="zh-CN" altLang="en-US" sz="1580" dirty="0">
                <a:solidFill>
                  <a:schemeClr val="accent6">
                    <a:lumMod val="75000"/>
                    <a:lumOff val="25000"/>
                  </a:schemeClr>
                </a:solidFill>
                <a:latin typeface="微软雅黑" panose="020B0503020204020204" pitchFamily="34" charset="-122"/>
                <a:ea typeface="微软雅黑" panose="020B0503020204020204" pitchFamily="34" charset="-122"/>
              </a:rPr>
              <a:t>单击添加段落文字单击添加段落文字单击添加段落文字</a:t>
            </a:r>
            <a:endParaRPr lang="zh-CN" altLang="en-US" sz="1580" dirty="0">
              <a:solidFill>
                <a:schemeClr val="accent6">
                  <a:lumMod val="75000"/>
                  <a:lumOff val="25000"/>
                </a:schemeClr>
              </a:solidFill>
              <a:latin typeface="微软雅黑" panose="020B0503020204020204" pitchFamily="34" charset="-122"/>
              <a:ea typeface="微软雅黑" panose="020B0503020204020204" pitchFamily="34" charset="-122"/>
            </a:endParaRPr>
          </a:p>
          <a:p>
            <a:pPr defTabSz="955675" fontAlgn="auto">
              <a:lnSpc>
                <a:spcPct val="120000"/>
              </a:lnSpc>
              <a:spcBef>
                <a:spcPts val="0"/>
              </a:spcBef>
              <a:spcAft>
                <a:spcPts val="0"/>
              </a:spcAft>
              <a:defRPr/>
            </a:pPr>
            <a:endParaRPr lang="zh-CN" altLang="en-US" sz="1580" dirty="0">
              <a:solidFill>
                <a:schemeClr val="accent6">
                  <a:lumMod val="75000"/>
                  <a:lumOff val="25000"/>
                </a:schemeClr>
              </a:solidFill>
              <a:latin typeface="微软雅黑" panose="020B0503020204020204" pitchFamily="34" charset="-122"/>
              <a:ea typeface="微软雅黑" panose="020B0503020204020204" pitchFamily="34" charset="-122"/>
            </a:endParaRPr>
          </a:p>
        </p:txBody>
      </p:sp>
      <p:sp>
        <p:nvSpPr>
          <p:cNvPr id="4" name="AutoShape 3"/>
          <p:cNvSpPr>
            <a:spLocks noChangeArrowheads="1"/>
          </p:cNvSpPr>
          <p:nvPr/>
        </p:nvSpPr>
        <p:spPr bwMode="auto">
          <a:xfrm>
            <a:off x="2887886" y="2668982"/>
            <a:ext cx="1732418" cy="1522332"/>
          </a:xfrm>
          <a:prstGeom prst="roundRect">
            <a:avLst>
              <a:gd name="adj" fmla="val 0"/>
            </a:avLst>
          </a:prstGeom>
          <a:noFill/>
          <a:ln w="3175" algn="ctr">
            <a:solidFill>
              <a:srgbClr val="969696"/>
            </a:solidFill>
            <a:prstDash val="dash"/>
            <a:round/>
          </a:ln>
        </p:spPr>
        <p:txBody>
          <a:bodyPr anchor="b"/>
          <a:lstStyle/>
          <a:p>
            <a:pPr defTabSz="955675" fontAlgn="auto">
              <a:lnSpc>
                <a:spcPct val="120000"/>
              </a:lnSpc>
              <a:spcBef>
                <a:spcPts val="0"/>
              </a:spcBef>
              <a:spcAft>
                <a:spcPts val="0"/>
              </a:spcAft>
              <a:defRPr/>
            </a:pPr>
            <a:r>
              <a:rPr lang="zh-CN" altLang="en-US" sz="1580" dirty="0">
                <a:solidFill>
                  <a:schemeClr val="accent6">
                    <a:lumMod val="75000"/>
                    <a:lumOff val="25000"/>
                  </a:schemeClr>
                </a:solidFill>
                <a:latin typeface="微软雅黑" panose="020B0503020204020204" pitchFamily="34" charset="-122"/>
                <a:ea typeface="微软雅黑" panose="020B0503020204020204" pitchFamily="34" charset="-122"/>
              </a:rPr>
              <a:t>单击添加段落文字单击添加段落文字单击添加段落文字</a:t>
            </a:r>
            <a:endParaRPr lang="en-US" altLang="zh-CN" sz="1580" dirty="0">
              <a:solidFill>
                <a:schemeClr val="accent6">
                  <a:lumMod val="75000"/>
                  <a:lumOff val="25000"/>
                </a:schemeClr>
              </a:solidFill>
              <a:latin typeface="微软雅黑" panose="020B0503020204020204" pitchFamily="34" charset="-122"/>
              <a:ea typeface="微软雅黑" panose="020B0503020204020204" pitchFamily="34" charset="-122"/>
            </a:endParaRPr>
          </a:p>
          <a:p>
            <a:pPr defTabSz="955675" fontAlgn="auto">
              <a:lnSpc>
                <a:spcPct val="120000"/>
              </a:lnSpc>
              <a:spcBef>
                <a:spcPts val="0"/>
              </a:spcBef>
              <a:spcAft>
                <a:spcPts val="0"/>
              </a:spcAft>
              <a:defRPr/>
            </a:pPr>
            <a:endParaRPr lang="zh-CN" altLang="en-US" sz="1580" dirty="0">
              <a:solidFill>
                <a:schemeClr val="accent6">
                  <a:lumMod val="75000"/>
                  <a:lumOff val="25000"/>
                </a:schemeClr>
              </a:solidFill>
              <a:latin typeface="微软雅黑" panose="020B0503020204020204" pitchFamily="34" charset="-122"/>
              <a:ea typeface="微软雅黑" panose="020B0503020204020204" pitchFamily="34" charset="-122"/>
            </a:endParaRPr>
          </a:p>
        </p:txBody>
      </p:sp>
      <p:sp>
        <p:nvSpPr>
          <p:cNvPr id="5" name="AutoShape 4"/>
          <p:cNvSpPr>
            <a:spLocks noChangeArrowheads="1"/>
          </p:cNvSpPr>
          <p:nvPr/>
        </p:nvSpPr>
        <p:spPr bwMode="auto">
          <a:xfrm>
            <a:off x="4813143" y="2681525"/>
            <a:ext cx="1723011" cy="1512925"/>
          </a:xfrm>
          <a:prstGeom prst="roundRect">
            <a:avLst>
              <a:gd name="adj" fmla="val 0"/>
            </a:avLst>
          </a:prstGeom>
          <a:noFill/>
          <a:ln w="3175" algn="ctr">
            <a:solidFill>
              <a:srgbClr val="969696"/>
            </a:solidFill>
            <a:prstDash val="dash"/>
            <a:round/>
          </a:ln>
        </p:spPr>
        <p:txBody>
          <a:bodyPr/>
          <a:lstStyle/>
          <a:p>
            <a:pPr defTabSz="955675" fontAlgn="auto">
              <a:lnSpc>
                <a:spcPct val="120000"/>
              </a:lnSpc>
              <a:spcBef>
                <a:spcPts val="0"/>
              </a:spcBef>
              <a:spcAft>
                <a:spcPts val="0"/>
              </a:spcAft>
              <a:defRPr/>
            </a:pPr>
            <a:r>
              <a:rPr lang="zh-CN" altLang="en-US" sz="1580" dirty="0">
                <a:solidFill>
                  <a:schemeClr val="accent6">
                    <a:lumMod val="75000"/>
                    <a:lumOff val="25000"/>
                  </a:schemeClr>
                </a:solidFill>
                <a:latin typeface="微软雅黑" panose="020B0503020204020204" pitchFamily="34" charset="-122"/>
                <a:ea typeface="微软雅黑" panose="020B0503020204020204" pitchFamily="34" charset="-122"/>
              </a:rPr>
              <a:t>单击添加段落文字单击添加段落文字单击添加段落文字</a:t>
            </a:r>
            <a:endParaRPr lang="zh-CN" altLang="en-US" sz="1580" dirty="0">
              <a:solidFill>
                <a:schemeClr val="accent6">
                  <a:lumMod val="75000"/>
                  <a:lumOff val="25000"/>
                </a:schemeClr>
              </a:solidFill>
              <a:latin typeface="微软雅黑" panose="020B0503020204020204" pitchFamily="34" charset="-122"/>
              <a:ea typeface="微软雅黑" panose="020B0503020204020204" pitchFamily="34" charset="-122"/>
            </a:endParaRPr>
          </a:p>
        </p:txBody>
      </p:sp>
      <p:sp>
        <p:nvSpPr>
          <p:cNvPr id="7" name="AutoShape 6"/>
          <p:cNvSpPr>
            <a:spLocks noChangeArrowheads="1"/>
          </p:cNvSpPr>
          <p:nvPr/>
        </p:nvSpPr>
        <p:spPr bwMode="auto">
          <a:xfrm>
            <a:off x="961061" y="2668983"/>
            <a:ext cx="1682248" cy="1512925"/>
          </a:xfrm>
          <a:prstGeom prst="roundRect">
            <a:avLst>
              <a:gd name="adj" fmla="val 0"/>
            </a:avLst>
          </a:prstGeom>
          <a:noFill/>
          <a:ln w="3175" algn="ctr">
            <a:solidFill>
              <a:srgbClr val="969696"/>
            </a:solidFill>
            <a:prstDash val="dash"/>
            <a:round/>
          </a:ln>
        </p:spPr>
        <p:txBody>
          <a:bodyPr/>
          <a:lstStyle/>
          <a:p>
            <a:pPr defTabSz="955675" fontAlgn="auto">
              <a:lnSpc>
                <a:spcPct val="120000"/>
              </a:lnSpc>
              <a:spcBef>
                <a:spcPts val="0"/>
              </a:spcBef>
              <a:spcAft>
                <a:spcPts val="0"/>
              </a:spcAft>
              <a:defRPr/>
            </a:pPr>
            <a:r>
              <a:rPr lang="zh-CN" altLang="en-US" sz="1580" dirty="0">
                <a:solidFill>
                  <a:schemeClr val="accent6">
                    <a:lumMod val="75000"/>
                    <a:lumOff val="25000"/>
                  </a:schemeClr>
                </a:solidFill>
                <a:latin typeface="微软雅黑" panose="020B0503020204020204" pitchFamily="34" charset="-122"/>
                <a:ea typeface="微软雅黑" panose="020B0503020204020204" pitchFamily="34" charset="-122"/>
              </a:rPr>
              <a:t>单击添加段落文字单击添加段落文字单击添加段落文字</a:t>
            </a:r>
            <a:endParaRPr lang="zh-CN" altLang="en-US" sz="1580" dirty="0">
              <a:solidFill>
                <a:schemeClr val="accent6">
                  <a:lumMod val="75000"/>
                  <a:lumOff val="25000"/>
                </a:schemeClr>
              </a:solidFill>
              <a:latin typeface="微软雅黑" panose="020B0503020204020204" pitchFamily="34" charset="-122"/>
              <a:ea typeface="微软雅黑" panose="020B0503020204020204" pitchFamily="34" charset="-122"/>
            </a:endParaRPr>
          </a:p>
        </p:txBody>
      </p:sp>
      <p:sp>
        <p:nvSpPr>
          <p:cNvPr id="8" name="AutoShape 9"/>
          <p:cNvSpPr>
            <a:spLocks noChangeArrowheads="1"/>
          </p:cNvSpPr>
          <p:nvPr/>
        </p:nvSpPr>
        <p:spPr bwMode="auto">
          <a:xfrm>
            <a:off x="2886318" y="1505676"/>
            <a:ext cx="2042841" cy="1175849"/>
          </a:xfrm>
          <a:prstGeom prst="chevron">
            <a:avLst>
              <a:gd name="adj" fmla="val 25746"/>
            </a:avLst>
          </a:prstGeom>
          <a:solidFill>
            <a:schemeClr val="accent2">
              <a:lumMod val="75000"/>
            </a:schemeClr>
          </a:solidFill>
          <a:ln>
            <a:noFill/>
          </a:ln>
        </p:spPr>
        <p:txBody>
          <a:bodyPr wrap="none" anchor="ctr"/>
          <a:lstStyle/>
          <a:p>
            <a:pPr algn="ctr"/>
            <a:r>
              <a:rPr lang="en-US" altLang="zh-CN" sz="2370">
                <a:solidFill>
                  <a:srgbClr val="F8F8F8"/>
                </a:solidFill>
                <a:latin typeface="微软雅黑" panose="020B0503020204020204" pitchFamily="34" charset="-122"/>
                <a:ea typeface="微软雅黑" panose="020B0503020204020204" pitchFamily="34" charset="-122"/>
              </a:rPr>
              <a:t>NO.2</a:t>
            </a:r>
            <a:endParaRPr lang="en-US" altLang="zh-CN" sz="2370">
              <a:solidFill>
                <a:srgbClr val="F8F8F8"/>
              </a:solidFill>
              <a:latin typeface="微软雅黑" panose="020B0503020204020204" pitchFamily="34" charset="-122"/>
              <a:ea typeface="微软雅黑" panose="020B0503020204020204" pitchFamily="34" charset="-122"/>
            </a:endParaRPr>
          </a:p>
        </p:txBody>
      </p:sp>
      <p:sp>
        <p:nvSpPr>
          <p:cNvPr id="9" name="AutoShape 10"/>
          <p:cNvSpPr>
            <a:spLocks noChangeArrowheads="1"/>
          </p:cNvSpPr>
          <p:nvPr/>
        </p:nvSpPr>
        <p:spPr bwMode="auto">
          <a:xfrm>
            <a:off x="961061" y="1505676"/>
            <a:ext cx="2042841" cy="1175849"/>
          </a:xfrm>
          <a:prstGeom prst="homePlate">
            <a:avLst>
              <a:gd name="adj" fmla="val 30452"/>
            </a:avLst>
          </a:prstGeom>
          <a:solidFill>
            <a:srgbClr val="D9AA27"/>
          </a:solidFill>
          <a:ln>
            <a:noFill/>
          </a:ln>
        </p:spPr>
        <p:txBody>
          <a:bodyPr wrap="none" anchor="ctr"/>
          <a:lstStyle/>
          <a:p>
            <a:pPr algn="ctr"/>
            <a:r>
              <a:rPr lang="en-US" altLang="zh-CN" sz="2370">
                <a:solidFill>
                  <a:srgbClr val="F8F8F8"/>
                </a:solidFill>
                <a:latin typeface="微软雅黑" panose="020B0503020204020204" pitchFamily="34" charset="-122"/>
                <a:ea typeface="微软雅黑" panose="020B0503020204020204" pitchFamily="34" charset="-122"/>
              </a:rPr>
              <a:t>NO.1</a:t>
            </a:r>
            <a:endParaRPr lang="en-US" altLang="zh-CN" sz="2370">
              <a:solidFill>
                <a:srgbClr val="F8F8F8"/>
              </a:solidFill>
              <a:latin typeface="微软雅黑" panose="020B0503020204020204" pitchFamily="34" charset="-122"/>
              <a:ea typeface="微软雅黑" panose="020B0503020204020204" pitchFamily="34" charset="-122"/>
            </a:endParaRPr>
          </a:p>
        </p:txBody>
      </p:sp>
      <p:sp>
        <p:nvSpPr>
          <p:cNvPr id="10" name="AutoShape 11"/>
          <p:cNvSpPr>
            <a:spLocks noChangeArrowheads="1"/>
          </p:cNvSpPr>
          <p:nvPr/>
        </p:nvSpPr>
        <p:spPr bwMode="auto">
          <a:xfrm>
            <a:off x="4811575" y="1505676"/>
            <a:ext cx="2042841" cy="1175849"/>
          </a:xfrm>
          <a:prstGeom prst="chevron">
            <a:avLst>
              <a:gd name="adj" fmla="val 25746"/>
            </a:avLst>
          </a:prstGeom>
          <a:solidFill>
            <a:srgbClr val="D9AA27"/>
          </a:solidFill>
          <a:ln>
            <a:noFill/>
          </a:ln>
        </p:spPr>
        <p:txBody>
          <a:bodyPr wrap="none" anchor="ctr"/>
          <a:lstStyle/>
          <a:p>
            <a:pPr algn="ctr"/>
            <a:r>
              <a:rPr lang="en-US" altLang="zh-CN" sz="2370">
                <a:solidFill>
                  <a:srgbClr val="F8F8F8"/>
                </a:solidFill>
                <a:latin typeface="微软雅黑" panose="020B0503020204020204" pitchFamily="34" charset="-122"/>
                <a:ea typeface="微软雅黑" panose="020B0503020204020204" pitchFamily="34" charset="-122"/>
              </a:rPr>
              <a:t>NO.3</a:t>
            </a:r>
            <a:endParaRPr lang="en-US" altLang="zh-CN" sz="2370">
              <a:solidFill>
                <a:srgbClr val="F8F8F8"/>
              </a:solidFill>
              <a:latin typeface="微软雅黑" panose="020B0503020204020204" pitchFamily="34" charset="-122"/>
              <a:ea typeface="微软雅黑" panose="020B0503020204020204" pitchFamily="34" charset="-122"/>
            </a:endParaRPr>
          </a:p>
        </p:txBody>
      </p:sp>
      <p:sp>
        <p:nvSpPr>
          <p:cNvPr id="11" name="AutoShape 12"/>
          <p:cNvSpPr>
            <a:spLocks noChangeArrowheads="1"/>
          </p:cNvSpPr>
          <p:nvPr/>
        </p:nvSpPr>
        <p:spPr bwMode="auto">
          <a:xfrm>
            <a:off x="6735264" y="1505676"/>
            <a:ext cx="2042842" cy="1175849"/>
          </a:xfrm>
          <a:prstGeom prst="chevron">
            <a:avLst>
              <a:gd name="adj" fmla="val 25780"/>
            </a:avLst>
          </a:prstGeom>
          <a:solidFill>
            <a:schemeClr val="accent2">
              <a:lumMod val="75000"/>
            </a:schemeClr>
          </a:solidFill>
          <a:ln>
            <a:noFill/>
          </a:ln>
        </p:spPr>
        <p:txBody>
          <a:bodyPr wrap="none" anchor="ctr"/>
          <a:lstStyle/>
          <a:p>
            <a:pPr algn="ctr" defTabSz="955675" fontAlgn="auto">
              <a:spcBef>
                <a:spcPts val="0"/>
              </a:spcBef>
              <a:spcAft>
                <a:spcPts val="0"/>
              </a:spcAft>
              <a:defRPr/>
            </a:pPr>
            <a:r>
              <a:rPr lang="en-US" altLang="zh-CN" sz="2370">
                <a:solidFill>
                  <a:srgbClr val="F8F8F8"/>
                </a:solidFill>
                <a:latin typeface="微软雅黑" panose="020B0503020204020204" pitchFamily="34" charset="-122"/>
                <a:ea typeface="微软雅黑" panose="020B0503020204020204" pitchFamily="34" charset="-122"/>
              </a:rPr>
              <a:t>NO.4</a:t>
            </a:r>
            <a:endParaRPr lang="en-US" altLang="zh-CN" sz="2370">
              <a:solidFill>
                <a:srgbClr val="F8F8F8"/>
              </a:solidFill>
              <a:latin typeface="微软雅黑" panose="020B0503020204020204" pitchFamily="34" charset="-122"/>
              <a:ea typeface="微软雅黑" panose="020B0503020204020204" pitchFamily="34" charset="-122"/>
            </a:endParaRPr>
          </a:p>
        </p:txBody>
      </p:sp>
      <p:sp>
        <p:nvSpPr>
          <p:cNvPr id="18" name="文本框 6"/>
          <p:cNvSpPr>
            <a:spLocks noChangeArrowheads="1"/>
          </p:cNvSpPr>
          <p:nvPr/>
        </p:nvSpPr>
        <p:spPr bwMode="auto">
          <a:xfrm>
            <a:off x="633155" y="346259"/>
            <a:ext cx="3254750" cy="311546"/>
          </a:xfrm>
          <a:prstGeom prst="rect">
            <a:avLst/>
          </a:prstGeom>
          <a:noFill/>
          <a:ln>
            <a:noFill/>
          </a:ln>
        </p:spPr>
        <p:txBody>
          <a:bodyPr lIns="67720" tIns="33860" rIns="67720" bIns="33860">
            <a:spAutoFit/>
          </a:bodyPr>
          <a:lstStyle/>
          <a:p>
            <a:pPr defTabSz="955675" fontAlgn="auto">
              <a:spcBef>
                <a:spcPts val="0"/>
              </a:spcBef>
              <a:spcAft>
                <a:spcPts val="0"/>
              </a:spcAft>
              <a:defRPr/>
            </a:pPr>
            <a:r>
              <a:rPr lang="zh-CN" altLang="en-US" sz="1580" b="1" dirty="0">
                <a:latin typeface="微软雅黑" panose="020B0503020204020204" pitchFamily="34" charset="-122"/>
                <a:ea typeface="微软雅黑" panose="020B0503020204020204" pitchFamily="34" charset="-122"/>
                <a:sym typeface="微软雅黑" panose="020B0503020204020204" pitchFamily="34" charset="-122"/>
              </a:rPr>
              <a:t>在此输入您的标题内容</a:t>
            </a:r>
            <a:endParaRPr lang="zh-CN" altLang="en-US" sz="1580" b="1" dirty="0">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19" name="组合 18"/>
          <p:cNvGrpSpPr/>
          <p:nvPr/>
        </p:nvGrpSpPr>
        <p:grpSpPr>
          <a:xfrm>
            <a:off x="348216" y="713241"/>
            <a:ext cx="9252985" cy="67009"/>
            <a:chOff x="288133" y="483063"/>
            <a:chExt cx="8772740" cy="64666"/>
          </a:xfrm>
        </p:grpSpPr>
        <p:sp>
          <p:nvSpPr>
            <p:cNvPr id="28" name="任意多边形 27"/>
            <p:cNvSpPr/>
            <p:nvPr/>
          </p:nvSpPr>
          <p:spPr>
            <a:xfrm>
              <a:off x="288133" y="483063"/>
              <a:ext cx="904874" cy="64666"/>
            </a:xfrm>
            <a:custGeom>
              <a:avLst/>
              <a:gdLst>
                <a:gd name="connsiteX0" fmla="*/ 0 w 740569"/>
                <a:gd name="connsiteY0" fmla="*/ 28575 h 47625"/>
                <a:gd name="connsiteX1" fmla="*/ 95250 w 740569"/>
                <a:gd name="connsiteY1" fmla="*/ 0 h 47625"/>
                <a:gd name="connsiteX2" fmla="*/ 152400 w 740569"/>
                <a:gd name="connsiteY2" fmla="*/ 40481 h 47625"/>
                <a:gd name="connsiteX3" fmla="*/ 238125 w 740569"/>
                <a:gd name="connsiteY3" fmla="*/ 4762 h 47625"/>
                <a:gd name="connsiteX4" fmla="*/ 285750 w 740569"/>
                <a:gd name="connsiteY4" fmla="*/ 47625 h 47625"/>
                <a:gd name="connsiteX5" fmla="*/ 431007 w 740569"/>
                <a:gd name="connsiteY5" fmla="*/ 19050 h 47625"/>
                <a:gd name="connsiteX6" fmla="*/ 733425 w 740569"/>
                <a:gd name="connsiteY6" fmla="*/ 19050 h 47625"/>
                <a:gd name="connsiteX7" fmla="*/ 740569 w 740569"/>
                <a:gd name="connsiteY7" fmla="*/ 19050 h 47625"/>
                <a:gd name="connsiteX0-1" fmla="*/ 0 w 740569"/>
                <a:gd name="connsiteY0-2" fmla="*/ 28706 h 47756"/>
                <a:gd name="connsiteX1-3" fmla="*/ 95250 w 740569"/>
                <a:gd name="connsiteY1-4" fmla="*/ 131 h 47756"/>
                <a:gd name="connsiteX2-5" fmla="*/ 152400 w 740569"/>
                <a:gd name="connsiteY2-6" fmla="*/ 40612 h 47756"/>
                <a:gd name="connsiteX3-7" fmla="*/ 238125 w 740569"/>
                <a:gd name="connsiteY3-8" fmla="*/ 4893 h 47756"/>
                <a:gd name="connsiteX4-9" fmla="*/ 285750 w 740569"/>
                <a:gd name="connsiteY4-10" fmla="*/ 47756 h 47756"/>
                <a:gd name="connsiteX5-11" fmla="*/ 431007 w 740569"/>
                <a:gd name="connsiteY5-12" fmla="*/ 19181 h 47756"/>
                <a:gd name="connsiteX6-13" fmla="*/ 733425 w 740569"/>
                <a:gd name="connsiteY6-14" fmla="*/ 19181 h 47756"/>
                <a:gd name="connsiteX7-15" fmla="*/ 740569 w 740569"/>
                <a:gd name="connsiteY7-16" fmla="*/ 19181 h 47756"/>
                <a:gd name="connsiteX0-17" fmla="*/ 0 w 740569"/>
                <a:gd name="connsiteY0-18" fmla="*/ 29111 h 48161"/>
                <a:gd name="connsiteX1-19" fmla="*/ 95250 w 740569"/>
                <a:gd name="connsiteY1-20" fmla="*/ 536 h 48161"/>
                <a:gd name="connsiteX2-21" fmla="*/ 152400 w 740569"/>
                <a:gd name="connsiteY2-22" fmla="*/ 41017 h 48161"/>
                <a:gd name="connsiteX3-23" fmla="*/ 238125 w 740569"/>
                <a:gd name="connsiteY3-24" fmla="*/ 5298 h 48161"/>
                <a:gd name="connsiteX4-25" fmla="*/ 285750 w 740569"/>
                <a:gd name="connsiteY4-26" fmla="*/ 48161 h 48161"/>
                <a:gd name="connsiteX5-27" fmla="*/ 431007 w 740569"/>
                <a:gd name="connsiteY5-28" fmla="*/ 19586 h 48161"/>
                <a:gd name="connsiteX6-29" fmla="*/ 733425 w 740569"/>
                <a:gd name="connsiteY6-30" fmla="*/ 19586 h 48161"/>
                <a:gd name="connsiteX7-31" fmla="*/ 740569 w 740569"/>
                <a:gd name="connsiteY7-32" fmla="*/ 19586 h 48161"/>
                <a:gd name="connsiteX0-33" fmla="*/ 0 w 740569"/>
                <a:gd name="connsiteY0-34" fmla="*/ 45574 h 64624"/>
                <a:gd name="connsiteX1-35" fmla="*/ 111919 w 740569"/>
                <a:gd name="connsiteY1-36" fmla="*/ 330 h 64624"/>
                <a:gd name="connsiteX2-37" fmla="*/ 152400 w 740569"/>
                <a:gd name="connsiteY2-38" fmla="*/ 57480 h 64624"/>
                <a:gd name="connsiteX3-39" fmla="*/ 238125 w 740569"/>
                <a:gd name="connsiteY3-40" fmla="*/ 21761 h 64624"/>
                <a:gd name="connsiteX4-41" fmla="*/ 285750 w 740569"/>
                <a:gd name="connsiteY4-42" fmla="*/ 64624 h 64624"/>
                <a:gd name="connsiteX5-43" fmla="*/ 431007 w 740569"/>
                <a:gd name="connsiteY5-44" fmla="*/ 36049 h 64624"/>
                <a:gd name="connsiteX6-45" fmla="*/ 733425 w 740569"/>
                <a:gd name="connsiteY6-46" fmla="*/ 36049 h 64624"/>
                <a:gd name="connsiteX7-47" fmla="*/ 740569 w 740569"/>
                <a:gd name="connsiteY7-48" fmla="*/ 36049 h 64624"/>
                <a:gd name="connsiteX0-49" fmla="*/ 0 w 740569"/>
                <a:gd name="connsiteY0-50" fmla="*/ 45574 h 64624"/>
                <a:gd name="connsiteX1-51" fmla="*/ 111919 w 740569"/>
                <a:gd name="connsiteY1-52" fmla="*/ 330 h 64624"/>
                <a:gd name="connsiteX2-53" fmla="*/ 152400 w 740569"/>
                <a:gd name="connsiteY2-54" fmla="*/ 57480 h 64624"/>
                <a:gd name="connsiteX3-55" fmla="*/ 238125 w 740569"/>
                <a:gd name="connsiteY3-56" fmla="*/ 21761 h 64624"/>
                <a:gd name="connsiteX4-57" fmla="*/ 285750 w 740569"/>
                <a:gd name="connsiteY4-58" fmla="*/ 64624 h 64624"/>
                <a:gd name="connsiteX5-59" fmla="*/ 431007 w 740569"/>
                <a:gd name="connsiteY5-60" fmla="*/ 36049 h 64624"/>
                <a:gd name="connsiteX6-61" fmla="*/ 733425 w 740569"/>
                <a:gd name="connsiteY6-62" fmla="*/ 36049 h 64624"/>
                <a:gd name="connsiteX7-63" fmla="*/ 740569 w 740569"/>
                <a:gd name="connsiteY7-64" fmla="*/ 36049 h 64624"/>
                <a:gd name="connsiteX0-65" fmla="*/ 0 w 740569"/>
                <a:gd name="connsiteY0-66" fmla="*/ 45574 h 64624"/>
                <a:gd name="connsiteX1-67" fmla="*/ 111919 w 740569"/>
                <a:gd name="connsiteY1-68" fmla="*/ 330 h 64624"/>
                <a:gd name="connsiteX2-69" fmla="*/ 152400 w 740569"/>
                <a:gd name="connsiteY2-70" fmla="*/ 57480 h 64624"/>
                <a:gd name="connsiteX3-71" fmla="*/ 238125 w 740569"/>
                <a:gd name="connsiteY3-72" fmla="*/ 21761 h 64624"/>
                <a:gd name="connsiteX4-73" fmla="*/ 285750 w 740569"/>
                <a:gd name="connsiteY4-74" fmla="*/ 64624 h 64624"/>
                <a:gd name="connsiteX5-75" fmla="*/ 431007 w 740569"/>
                <a:gd name="connsiteY5-76" fmla="*/ 36049 h 64624"/>
                <a:gd name="connsiteX6-77" fmla="*/ 733425 w 740569"/>
                <a:gd name="connsiteY6-78" fmla="*/ 36049 h 64624"/>
                <a:gd name="connsiteX7-79" fmla="*/ 740569 w 740569"/>
                <a:gd name="connsiteY7-80" fmla="*/ 36049 h 64624"/>
                <a:gd name="connsiteX0-81" fmla="*/ 0 w 740569"/>
                <a:gd name="connsiteY0-82" fmla="*/ 45574 h 64624"/>
                <a:gd name="connsiteX1-83" fmla="*/ 111919 w 740569"/>
                <a:gd name="connsiteY1-84" fmla="*/ 330 h 64624"/>
                <a:gd name="connsiteX2-85" fmla="*/ 152400 w 740569"/>
                <a:gd name="connsiteY2-86" fmla="*/ 57480 h 64624"/>
                <a:gd name="connsiteX3-87" fmla="*/ 238125 w 740569"/>
                <a:gd name="connsiteY3-88" fmla="*/ 21761 h 64624"/>
                <a:gd name="connsiteX4-89" fmla="*/ 285750 w 740569"/>
                <a:gd name="connsiteY4-90" fmla="*/ 64624 h 64624"/>
                <a:gd name="connsiteX5-91" fmla="*/ 431007 w 740569"/>
                <a:gd name="connsiteY5-92" fmla="*/ 36049 h 64624"/>
                <a:gd name="connsiteX6-93" fmla="*/ 733425 w 740569"/>
                <a:gd name="connsiteY6-94" fmla="*/ 36049 h 64624"/>
                <a:gd name="connsiteX7-95" fmla="*/ 740569 w 740569"/>
                <a:gd name="connsiteY7-96" fmla="*/ 36049 h 64624"/>
                <a:gd name="connsiteX0-97" fmla="*/ 0 w 740569"/>
                <a:gd name="connsiteY0-98" fmla="*/ 45574 h 67811"/>
                <a:gd name="connsiteX1-99" fmla="*/ 111919 w 740569"/>
                <a:gd name="connsiteY1-100" fmla="*/ 330 h 67811"/>
                <a:gd name="connsiteX2-101" fmla="*/ 152400 w 740569"/>
                <a:gd name="connsiteY2-102" fmla="*/ 57480 h 67811"/>
                <a:gd name="connsiteX3-103" fmla="*/ 238125 w 740569"/>
                <a:gd name="connsiteY3-104" fmla="*/ 21761 h 67811"/>
                <a:gd name="connsiteX4-105" fmla="*/ 285750 w 740569"/>
                <a:gd name="connsiteY4-106" fmla="*/ 64624 h 67811"/>
                <a:gd name="connsiteX5-107" fmla="*/ 431007 w 740569"/>
                <a:gd name="connsiteY5-108" fmla="*/ 36049 h 67811"/>
                <a:gd name="connsiteX6-109" fmla="*/ 733425 w 740569"/>
                <a:gd name="connsiteY6-110" fmla="*/ 36049 h 67811"/>
                <a:gd name="connsiteX7-111" fmla="*/ 740569 w 740569"/>
                <a:gd name="connsiteY7-112" fmla="*/ 36049 h 67811"/>
                <a:gd name="connsiteX0-113" fmla="*/ 0 w 740569"/>
                <a:gd name="connsiteY0-114" fmla="*/ 45574 h 64754"/>
                <a:gd name="connsiteX1-115" fmla="*/ 111919 w 740569"/>
                <a:gd name="connsiteY1-116" fmla="*/ 330 h 64754"/>
                <a:gd name="connsiteX2-117" fmla="*/ 152400 w 740569"/>
                <a:gd name="connsiteY2-118" fmla="*/ 57480 h 64754"/>
                <a:gd name="connsiteX3-119" fmla="*/ 238125 w 740569"/>
                <a:gd name="connsiteY3-120" fmla="*/ 21761 h 64754"/>
                <a:gd name="connsiteX4-121" fmla="*/ 285750 w 740569"/>
                <a:gd name="connsiteY4-122" fmla="*/ 64624 h 64754"/>
                <a:gd name="connsiteX5-123" fmla="*/ 431007 w 740569"/>
                <a:gd name="connsiteY5-124" fmla="*/ 36049 h 64754"/>
                <a:gd name="connsiteX6-125" fmla="*/ 733425 w 740569"/>
                <a:gd name="connsiteY6-126" fmla="*/ 36049 h 64754"/>
                <a:gd name="connsiteX7-127" fmla="*/ 740569 w 740569"/>
                <a:gd name="connsiteY7-128" fmla="*/ 36049 h 64754"/>
                <a:gd name="connsiteX0-129" fmla="*/ 0 w 740569"/>
                <a:gd name="connsiteY0-130" fmla="*/ 45574 h 64776"/>
                <a:gd name="connsiteX1-131" fmla="*/ 111919 w 740569"/>
                <a:gd name="connsiteY1-132" fmla="*/ 330 h 64776"/>
                <a:gd name="connsiteX2-133" fmla="*/ 152400 w 740569"/>
                <a:gd name="connsiteY2-134" fmla="*/ 57480 h 64776"/>
                <a:gd name="connsiteX3-135" fmla="*/ 238125 w 740569"/>
                <a:gd name="connsiteY3-136" fmla="*/ 21761 h 64776"/>
                <a:gd name="connsiteX4-137" fmla="*/ 311944 w 740569"/>
                <a:gd name="connsiteY4-138" fmla="*/ 64624 h 64776"/>
                <a:gd name="connsiteX5-139" fmla="*/ 431007 w 740569"/>
                <a:gd name="connsiteY5-140" fmla="*/ 36049 h 64776"/>
                <a:gd name="connsiteX6-141" fmla="*/ 733425 w 740569"/>
                <a:gd name="connsiteY6-142" fmla="*/ 36049 h 64776"/>
                <a:gd name="connsiteX7-143" fmla="*/ 740569 w 740569"/>
                <a:gd name="connsiteY7-144" fmla="*/ 36049 h 64776"/>
                <a:gd name="connsiteX0-145" fmla="*/ 0 w 758294"/>
                <a:gd name="connsiteY0-146" fmla="*/ 45574 h 64666"/>
                <a:gd name="connsiteX1-147" fmla="*/ 111919 w 758294"/>
                <a:gd name="connsiteY1-148" fmla="*/ 330 h 64666"/>
                <a:gd name="connsiteX2-149" fmla="*/ 152400 w 758294"/>
                <a:gd name="connsiteY2-150" fmla="*/ 57480 h 64666"/>
                <a:gd name="connsiteX3-151" fmla="*/ 238125 w 758294"/>
                <a:gd name="connsiteY3-152" fmla="*/ 21761 h 64666"/>
                <a:gd name="connsiteX4-153" fmla="*/ 311944 w 758294"/>
                <a:gd name="connsiteY4-154" fmla="*/ 64624 h 64666"/>
                <a:gd name="connsiteX5-155" fmla="*/ 423864 w 758294"/>
                <a:gd name="connsiteY5-156" fmla="*/ 12236 h 64666"/>
                <a:gd name="connsiteX6-157" fmla="*/ 733425 w 758294"/>
                <a:gd name="connsiteY6-158" fmla="*/ 36049 h 64666"/>
                <a:gd name="connsiteX7-159" fmla="*/ 740569 w 758294"/>
                <a:gd name="connsiteY7-160" fmla="*/ 36049 h 64666"/>
                <a:gd name="connsiteX0-161" fmla="*/ 0 w 950119"/>
                <a:gd name="connsiteY0-162" fmla="*/ 45574 h 64666"/>
                <a:gd name="connsiteX1-163" fmla="*/ 111919 w 950119"/>
                <a:gd name="connsiteY1-164" fmla="*/ 330 h 64666"/>
                <a:gd name="connsiteX2-165" fmla="*/ 152400 w 950119"/>
                <a:gd name="connsiteY2-166" fmla="*/ 57480 h 64666"/>
                <a:gd name="connsiteX3-167" fmla="*/ 238125 w 950119"/>
                <a:gd name="connsiteY3-168" fmla="*/ 21761 h 64666"/>
                <a:gd name="connsiteX4-169" fmla="*/ 311944 w 950119"/>
                <a:gd name="connsiteY4-170" fmla="*/ 64624 h 64666"/>
                <a:gd name="connsiteX5-171" fmla="*/ 423864 w 950119"/>
                <a:gd name="connsiteY5-172" fmla="*/ 12236 h 64666"/>
                <a:gd name="connsiteX6-173" fmla="*/ 733425 w 950119"/>
                <a:gd name="connsiteY6-174" fmla="*/ 36049 h 64666"/>
                <a:gd name="connsiteX7-175" fmla="*/ 950119 w 950119"/>
                <a:gd name="connsiteY7-176" fmla="*/ 36049 h 64666"/>
                <a:gd name="connsiteX0-177" fmla="*/ 0 w 950119"/>
                <a:gd name="connsiteY0-178" fmla="*/ 45574 h 64666"/>
                <a:gd name="connsiteX1-179" fmla="*/ 111919 w 950119"/>
                <a:gd name="connsiteY1-180" fmla="*/ 330 h 64666"/>
                <a:gd name="connsiteX2-181" fmla="*/ 152400 w 950119"/>
                <a:gd name="connsiteY2-182" fmla="*/ 57480 h 64666"/>
                <a:gd name="connsiteX3-183" fmla="*/ 238125 w 950119"/>
                <a:gd name="connsiteY3-184" fmla="*/ 21761 h 64666"/>
                <a:gd name="connsiteX4-185" fmla="*/ 311944 w 950119"/>
                <a:gd name="connsiteY4-186" fmla="*/ 64624 h 64666"/>
                <a:gd name="connsiteX5-187" fmla="*/ 423864 w 950119"/>
                <a:gd name="connsiteY5-188" fmla="*/ 12236 h 64666"/>
                <a:gd name="connsiteX6-189" fmla="*/ 738187 w 950119"/>
                <a:gd name="connsiteY6-190" fmla="*/ 14618 h 64666"/>
                <a:gd name="connsiteX7-191" fmla="*/ 950119 w 950119"/>
                <a:gd name="connsiteY7-192" fmla="*/ 36049 h 64666"/>
                <a:gd name="connsiteX0-193" fmla="*/ 0 w 985838"/>
                <a:gd name="connsiteY0-194" fmla="*/ 45574 h 64666"/>
                <a:gd name="connsiteX1-195" fmla="*/ 111919 w 985838"/>
                <a:gd name="connsiteY1-196" fmla="*/ 330 h 64666"/>
                <a:gd name="connsiteX2-197" fmla="*/ 152400 w 985838"/>
                <a:gd name="connsiteY2-198" fmla="*/ 57480 h 64666"/>
                <a:gd name="connsiteX3-199" fmla="*/ 238125 w 985838"/>
                <a:gd name="connsiteY3-200" fmla="*/ 21761 h 64666"/>
                <a:gd name="connsiteX4-201" fmla="*/ 311944 w 985838"/>
                <a:gd name="connsiteY4-202" fmla="*/ 64624 h 64666"/>
                <a:gd name="connsiteX5-203" fmla="*/ 423864 w 985838"/>
                <a:gd name="connsiteY5-204" fmla="*/ 12236 h 64666"/>
                <a:gd name="connsiteX6-205" fmla="*/ 738187 w 985838"/>
                <a:gd name="connsiteY6-206" fmla="*/ 14618 h 64666"/>
                <a:gd name="connsiteX7-207" fmla="*/ 985838 w 985838"/>
                <a:gd name="connsiteY7-208" fmla="*/ 16999 h 64666"/>
                <a:gd name="connsiteX0-209" fmla="*/ 0 w 964406"/>
                <a:gd name="connsiteY0-210" fmla="*/ 45574 h 64666"/>
                <a:gd name="connsiteX1-211" fmla="*/ 111919 w 964406"/>
                <a:gd name="connsiteY1-212" fmla="*/ 330 h 64666"/>
                <a:gd name="connsiteX2-213" fmla="*/ 152400 w 964406"/>
                <a:gd name="connsiteY2-214" fmla="*/ 57480 h 64666"/>
                <a:gd name="connsiteX3-215" fmla="*/ 238125 w 964406"/>
                <a:gd name="connsiteY3-216" fmla="*/ 21761 h 64666"/>
                <a:gd name="connsiteX4-217" fmla="*/ 311944 w 964406"/>
                <a:gd name="connsiteY4-218" fmla="*/ 64624 h 64666"/>
                <a:gd name="connsiteX5-219" fmla="*/ 423864 w 964406"/>
                <a:gd name="connsiteY5-220" fmla="*/ 12236 h 64666"/>
                <a:gd name="connsiteX6-221" fmla="*/ 738187 w 964406"/>
                <a:gd name="connsiteY6-222" fmla="*/ 14618 h 64666"/>
                <a:gd name="connsiteX7-223" fmla="*/ 964406 w 964406"/>
                <a:gd name="connsiteY7-224" fmla="*/ 7474 h 64666"/>
                <a:gd name="connsiteX0-225" fmla="*/ 0 w 962024"/>
                <a:gd name="connsiteY0-226" fmla="*/ 45574 h 64666"/>
                <a:gd name="connsiteX1-227" fmla="*/ 111919 w 962024"/>
                <a:gd name="connsiteY1-228" fmla="*/ 330 h 64666"/>
                <a:gd name="connsiteX2-229" fmla="*/ 152400 w 962024"/>
                <a:gd name="connsiteY2-230" fmla="*/ 57480 h 64666"/>
                <a:gd name="connsiteX3-231" fmla="*/ 238125 w 962024"/>
                <a:gd name="connsiteY3-232" fmla="*/ 21761 h 64666"/>
                <a:gd name="connsiteX4-233" fmla="*/ 311944 w 962024"/>
                <a:gd name="connsiteY4-234" fmla="*/ 64624 h 64666"/>
                <a:gd name="connsiteX5-235" fmla="*/ 423864 w 962024"/>
                <a:gd name="connsiteY5-236" fmla="*/ 12236 h 64666"/>
                <a:gd name="connsiteX6-237" fmla="*/ 738187 w 962024"/>
                <a:gd name="connsiteY6-238" fmla="*/ 14618 h 64666"/>
                <a:gd name="connsiteX7-239" fmla="*/ 962024 w 962024"/>
                <a:gd name="connsiteY7-240" fmla="*/ 14618 h 64666"/>
                <a:gd name="connsiteX0-241" fmla="*/ 0 w 845343"/>
                <a:gd name="connsiteY0-242" fmla="*/ 45574 h 64666"/>
                <a:gd name="connsiteX1-243" fmla="*/ 111919 w 845343"/>
                <a:gd name="connsiteY1-244" fmla="*/ 330 h 64666"/>
                <a:gd name="connsiteX2-245" fmla="*/ 152400 w 845343"/>
                <a:gd name="connsiteY2-246" fmla="*/ 57480 h 64666"/>
                <a:gd name="connsiteX3-247" fmla="*/ 238125 w 845343"/>
                <a:gd name="connsiteY3-248" fmla="*/ 21761 h 64666"/>
                <a:gd name="connsiteX4-249" fmla="*/ 311944 w 845343"/>
                <a:gd name="connsiteY4-250" fmla="*/ 64624 h 64666"/>
                <a:gd name="connsiteX5-251" fmla="*/ 423864 w 845343"/>
                <a:gd name="connsiteY5-252" fmla="*/ 12236 h 64666"/>
                <a:gd name="connsiteX6-253" fmla="*/ 738187 w 845343"/>
                <a:gd name="connsiteY6-254" fmla="*/ 14618 h 64666"/>
                <a:gd name="connsiteX7-255" fmla="*/ 845343 w 845343"/>
                <a:gd name="connsiteY7-256" fmla="*/ 14618 h 64666"/>
                <a:gd name="connsiteX0-257" fmla="*/ 0 w 904874"/>
                <a:gd name="connsiteY0-258" fmla="*/ 45574 h 64666"/>
                <a:gd name="connsiteX1-259" fmla="*/ 111919 w 904874"/>
                <a:gd name="connsiteY1-260" fmla="*/ 330 h 64666"/>
                <a:gd name="connsiteX2-261" fmla="*/ 152400 w 904874"/>
                <a:gd name="connsiteY2-262" fmla="*/ 57480 h 64666"/>
                <a:gd name="connsiteX3-263" fmla="*/ 238125 w 904874"/>
                <a:gd name="connsiteY3-264" fmla="*/ 21761 h 64666"/>
                <a:gd name="connsiteX4-265" fmla="*/ 311944 w 904874"/>
                <a:gd name="connsiteY4-266" fmla="*/ 64624 h 64666"/>
                <a:gd name="connsiteX5-267" fmla="*/ 423864 w 904874"/>
                <a:gd name="connsiteY5-268" fmla="*/ 12236 h 64666"/>
                <a:gd name="connsiteX6-269" fmla="*/ 738187 w 904874"/>
                <a:gd name="connsiteY6-270" fmla="*/ 14618 h 64666"/>
                <a:gd name="connsiteX7-271" fmla="*/ 904874 w 904874"/>
                <a:gd name="connsiteY7-272" fmla="*/ 14618 h 64666"/>
                <a:gd name="connsiteX0-273" fmla="*/ 0 w 904874"/>
                <a:gd name="connsiteY0-274" fmla="*/ 45574 h 64666"/>
                <a:gd name="connsiteX1-275" fmla="*/ 111919 w 904874"/>
                <a:gd name="connsiteY1-276" fmla="*/ 330 h 64666"/>
                <a:gd name="connsiteX2-277" fmla="*/ 152400 w 904874"/>
                <a:gd name="connsiteY2-278" fmla="*/ 57480 h 64666"/>
                <a:gd name="connsiteX3-279" fmla="*/ 238125 w 904874"/>
                <a:gd name="connsiteY3-280" fmla="*/ 21761 h 64666"/>
                <a:gd name="connsiteX4-281" fmla="*/ 311944 w 904874"/>
                <a:gd name="connsiteY4-282" fmla="*/ 64624 h 64666"/>
                <a:gd name="connsiteX5-283" fmla="*/ 423864 w 904874"/>
                <a:gd name="connsiteY5-284" fmla="*/ 12236 h 64666"/>
                <a:gd name="connsiteX6-285" fmla="*/ 740569 w 904874"/>
                <a:gd name="connsiteY6-286" fmla="*/ 14618 h 64666"/>
                <a:gd name="connsiteX7-287" fmla="*/ 904874 w 904874"/>
                <a:gd name="connsiteY7-288" fmla="*/ 14618 h 64666"/>
                <a:gd name="connsiteX0-289" fmla="*/ 0 w 904874"/>
                <a:gd name="connsiteY0-290" fmla="*/ 45574 h 64666"/>
                <a:gd name="connsiteX1-291" fmla="*/ 111919 w 904874"/>
                <a:gd name="connsiteY1-292" fmla="*/ 330 h 64666"/>
                <a:gd name="connsiteX2-293" fmla="*/ 152400 w 904874"/>
                <a:gd name="connsiteY2-294" fmla="*/ 57480 h 64666"/>
                <a:gd name="connsiteX3-295" fmla="*/ 238125 w 904874"/>
                <a:gd name="connsiteY3-296" fmla="*/ 21761 h 64666"/>
                <a:gd name="connsiteX4-297" fmla="*/ 311944 w 904874"/>
                <a:gd name="connsiteY4-298" fmla="*/ 64624 h 64666"/>
                <a:gd name="connsiteX5-299" fmla="*/ 423864 w 904874"/>
                <a:gd name="connsiteY5-300" fmla="*/ 12236 h 64666"/>
                <a:gd name="connsiteX6-301" fmla="*/ 740569 w 904874"/>
                <a:gd name="connsiteY6-302" fmla="*/ 14618 h 64666"/>
                <a:gd name="connsiteX7-303" fmla="*/ 904874 w 904874"/>
                <a:gd name="connsiteY7-304" fmla="*/ 14618 h 64666"/>
                <a:gd name="connsiteX0-305" fmla="*/ 0 w 904874"/>
                <a:gd name="connsiteY0-306" fmla="*/ 45574 h 64666"/>
                <a:gd name="connsiteX1-307" fmla="*/ 111919 w 904874"/>
                <a:gd name="connsiteY1-308" fmla="*/ 330 h 64666"/>
                <a:gd name="connsiteX2-309" fmla="*/ 152400 w 904874"/>
                <a:gd name="connsiteY2-310" fmla="*/ 57480 h 64666"/>
                <a:gd name="connsiteX3-311" fmla="*/ 238125 w 904874"/>
                <a:gd name="connsiteY3-312" fmla="*/ 21761 h 64666"/>
                <a:gd name="connsiteX4-313" fmla="*/ 311944 w 904874"/>
                <a:gd name="connsiteY4-314" fmla="*/ 64624 h 64666"/>
                <a:gd name="connsiteX5-315" fmla="*/ 423864 w 904874"/>
                <a:gd name="connsiteY5-316" fmla="*/ 12236 h 64666"/>
                <a:gd name="connsiteX6-317" fmla="*/ 904874 w 904874"/>
                <a:gd name="connsiteY6-318" fmla="*/ 14618 h 6466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904874" h="64666">
                  <a:moveTo>
                    <a:pt x="0" y="45574"/>
                  </a:moveTo>
                  <a:cubicBezTo>
                    <a:pt x="31750" y="36049"/>
                    <a:pt x="67469" y="-4035"/>
                    <a:pt x="111919" y="330"/>
                  </a:cubicBezTo>
                  <a:cubicBezTo>
                    <a:pt x="156369" y="4695"/>
                    <a:pt x="114300" y="47955"/>
                    <a:pt x="152400" y="57480"/>
                  </a:cubicBezTo>
                  <a:cubicBezTo>
                    <a:pt x="190500" y="67005"/>
                    <a:pt x="211534" y="20570"/>
                    <a:pt x="238125" y="21761"/>
                  </a:cubicBezTo>
                  <a:cubicBezTo>
                    <a:pt x="264716" y="22952"/>
                    <a:pt x="280988" y="66211"/>
                    <a:pt x="311944" y="64624"/>
                  </a:cubicBezTo>
                  <a:cubicBezTo>
                    <a:pt x="342900" y="63037"/>
                    <a:pt x="325042" y="20570"/>
                    <a:pt x="423864" y="12236"/>
                  </a:cubicBezTo>
                  <a:cubicBezTo>
                    <a:pt x="522686" y="3902"/>
                    <a:pt x="804664" y="14122"/>
                    <a:pt x="904874" y="14618"/>
                  </a:cubicBezTo>
                </a:path>
              </a:pathLst>
            </a:custGeom>
            <a:noFill/>
            <a:ln w="12700">
              <a:solidFill>
                <a:srgbClr val="D9AA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75"/>
            </a:p>
          </p:txBody>
        </p:sp>
        <p:cxnSp>
          <p:nvCxnSpPr>
            <p:cNvPr id="29" name="直接连接符 28"/>
            <p:cNvCxnSpPr>
              <a:stCxn id="28" idx="6"/>
            </p:cNvCxnSpPr>
            <p:nvPr/>
          </p:nvCxnSpPr>
          <p:spPr>
            <a:xfrm>
              <a:off x="1193007" y="497681"/>
              <a:ext cx="7867866" cy="4366"/>
            </a:xfrm>
            <a:prstGeom prst="line">
              <a:avLst/>
            </a:prstGeom>
            <a:noFill/>
            <a:ln w="12700">
              <a:solidFill>
                <a:srgbClr val="D9AA27"/>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30" name="组合 29"/>
          <p:cNvGrpSpPr/>
          <p:nvPr/>
        </p:nvGrpSpPr>
        <p:grpSpPr>
          <a:xfrm>
            <a:off x="0" y="320298"/>
            <a:ext cx="633155" cy="349397"/>
            <a:chOff x="0" y="252065"/>
            <a:chExt cx="641111" cy="392113"/>
          </a:xfrm>
        </p:grpSpPr>
        <p:sp>
          <p:nvSpPr>
            <p:cNvPr id="31" name="矩形 59"/>
            <p:cNvSpPr>
              <a:spLocks noChangeArrowheads="1"/>
            </p:cNvSpPr>
            <p:nvPr/>
          </p:nvSpPr>
          <p:spPr bwMode="auto">
            <a:xfrm>
              <a:off x="0" y="252065"/>
              <a:ext cx="227013" cy="392112"/>
            </a:xfrm>
            <a:prstGeom prst="rect">
              <a:avLst/>
            </a:prstGeom>
            <a:solidFill>
              <a:schemeClr val="accent2">
                <a:lumMod val="75000"/>
              </a:schemeClr>
            </a:solidFill>
            <a:ln>
              <a:noFill/>
            </a:ln>
          </p:spPr>
          <p:txBody>
            <a:bodyPr anchor="ctr"/>
            <a:lstStyle>
              <a:lvl1pPr>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defTabSz="955675" fontAlgn="auto">
                <a:lnSpc>
                  <a:spcPct val="100000"/>
                </a:lnSpc>
                <a:spcBef>
                  <a:spcPct val="0"/>
                </a:spcBef>
                <a:spcAft>
                  <a:spcPts val="0"/>
                </a:spcAft>
                <a:buNone/>
                <a:defRPr/>
              </a:pPr>
              <a:endParaRPr lang="zh-CN" altLang="en-US" sz="1385">
                <a:solidFill>
                  <a:srgbClr val="FFFFFF"/>
                </a:solidFill>
              </a:endParaRPr>
            </a:p>
          </p:txBody>
        </p:sp>
        <p:sp>
          <p:nvSpPr>
            <p:cNvPr id="32" name="矩形 60"/>
            <p:cNvSpPr>
              <a:spLocks noChangeArrowheads="1"/>
            </p:cNvSpPr>
            <p:nvPr/>
          </p:nvSpPr>
          <p:spPr bwMode="auto">
            <a:xfrm>
              <a:off x="227013" y="252065"/>
              <a:ext cx="114300" cy="392112"/>
            </a:xfrm>
            <a:prstGeom prst="rect">
              <a:avLst/>
            </a:prstGeom>
            <a:solidFill>
              <a:srgbClr val="E1C209"/>
            </a:solidFill>
            <a:ln>
              <a:noFill/>
            </a:ln>
          </p:spPr>
          <p:txBody>
            <a:bodyPr anchor="ctr"/>
            <a:lstStyle>
              <a:lvl1pPr>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defTabSz="955675" fontAlgn="auto">
                <a:lnSpc>
                  <a:spcPct val="100000"/>
                </a:lnSpc>
                <a:spcBef>
                  <a:spcPct val="0"/>
                </a:spcBef>
                <a:spcAft>
                  <a:spcPts val="0"/>
                </a:spcAft>
                <a:buNone/>
                <a:defRPr/>
              </a:pPr>
              <a:endParaRPr lang="zh-CN" altLang="en-US" sz="1385">
                <a:solidFill>
                  <a:srgbClr val="FFFFFF"/>
                </a:solidFill>
              </a:endParaRPr>
            </a:p>
          </p:txBody>
        </p:sp>
        <p:sp>
          <p:nvSpPr>
            <p:cNvPr id="33" name="五边形 32"/>
            <p:cNvSpPr/>
            <p:nvPr userDrawn="1"/>
          </p:nvSpPr>
          <p:spPr>
            <a:xfrm>
              <a:off x="338378" y="254692"/>
              <a:ext cx="302733" cy="389486"/>
            </a:xfrm>
            <a:prstGeom prst="homePlate">
              <a:avLst/>
            </a:prstGeom>
            <a:solidFill>
              <a:srgbClr val="D9AA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75"/>
            </a:p>
          </p:txBody>
        </p:sp>
      </p:grpSp>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ipe(down)">
                                      <p:cBhvr>
                                        <p:cTn id="12" dur="500"/>
                                        <p:tgtEl>
                                          <p:spTgt spid="19"/>
                                        </p:tgtEl>
                                      </p:cBhvr>
                                    </p:animEffect>
                                  </p:childTnLst>
                                </p:cTn>
                              </p:par>
                            </p:childTnLst>
                          </p:cTn>
                        </p:par>
                        <p:par>
                          <p:cTn id="13" fill="hold">
                            <p:stCondLst>
                              <p:cond delay="500"/>
                            </p:stCondLst>
                            <p:childTnLst>
                              <p:par>
                                <p:cTn id="14" presetID="41" presetClass="entr" presetSubtype="0" fill="hold" grpId="0" nodeType="afterEffect">
                                  <p:stCondLst>
                                    <p:cond delay="0"/>
                                  </p:stCondLst>
                                  <p:iterate type="lt">
                                    <p:tmPct val="10000"/>
                                  </p:iterate>
                                  <p:childTnLst>
                                    <p:set>
                                      <p:cBhvr>
                                        <p:cTn id="15" dur="1" fill="hold">
                                          <p:stCondLst>
                                            <p:cond delay="0"/>
                                          </p:stCondLst>
                                        </p:cTn>
                                        <p:tgtEl>
                                          <p:spTgt spid="18"/>
                                        </p:tgtEl>
                                        <p:attrNameLst>
                                          <p:attrName>style.visibility</p:attrName>
                                        </p:attrNameLst>
                                      </p:cBhvr>
                                      <p:to>
                                        <p:strVal val="visible"/>
                                      </p:to>
                                    </p:set>
                                    <p:anim calcmode="lin" valueType="num">
                                      <p:cBhvr>
                                        <p:cTn id="16" dur="500" fill="hold"/>
                                        <p:tgtEl>
                                          <p:spTgt spid="18"/>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18"/>
                                        </p:tgtEl>
                                        <p:attrNameLst>
                                          <p:attrName>ppt_y</p:attrName>
                                        </p:attrNameLst>
                                      </p:cBhvr>
                                      <p:tavLst>
                                        <p:tav tm="0">
                                          <p:val>
                                            <p:strVal val="#ppt_y"/>
                                          </p:val>
                                        </p:tav>
                                        <p:tav tm="100000">
                                          <p:val>
                                            <p:strVal val="#ppt_y"/>
                                          </p:val>
                                        </p:tav>
                                      </p:tavLst>
                                    </p:anim>
                                    <p:anim calcmode="lin" valueType="num">
                                      <p:cBhvr>
                                        <p:cTn id="18" dur="500" fill="hold"/>
                                        <p:tgtEl>
                                          <p:spTgt spid="18"/>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18"/>
                                        </p:tgtEl>
                                        <p:attrNameLst>
                                          <p:attrName>ppt_w</p:attrName>
                                        </p:attrNameLst>
                                      </p:cBhvr>
                                      <p:tavLst>
                                        <p:tav tm="0">
                                          <p:val>
                                            <p:strVal val="#ppt_w/10"/>
                                          </p:val>
                                        </p:tav>
                                        <p:tav tm="50000">
                                          <p:val>
                                            <p:strVal val="#ppt_w+.01"/>
                                          </p:val>
                                        </p:tav>
                                        <p:tav tm="100000">
                                          <p:val>
                                            <p:strVal val="#ppt_w"/>
                                          </p:val>
                                        </p:tav>
                                      </p:tavLst>
                                    </p:anim>
                                    <p:animEffect>
                                      <p:cBhvr>
                                        <p:cTn id="20" dur="500" tmFilter="0,0; .5, 1; 1, 1"/>
                                        <p:tgtEl>
                                          <p:spTgt spid="18"/>
                                        </p:tgtEl>
                                      </p:cBhvr>
                                    </p:animEffect>
                                  </p:childTnLst>
                                </p:cTn>
                              </p:par>
                            </p:childTnLst>
                          </p:cTn>
                        </p:par>
                        <p:par>
                          <p:cTn id="21" fill="hold">
                            <p:stCondLst>
                              <p:cond delay="1450"/>
                            </p:stCondLst>
                            <p:childTnLst>
                              <p:par>
                                <p:cTn id="22" presetID="2" presetClass="entr" presetSubtype="8"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300" fill="hold"/>
                                        <p:tgtEl>
                                          <p:spTgt spid="9"/>
                                        </p:tgtEl>
                                        <p:attrNameLst>
                                          <p:attrName>ppt_x</p:attrName>
                                        </p:attrNameLst>
                                      </p:cBhvr>
                                      <p:tavLst>
                                        <p:tav tm="0">
                                          <p:val>
                                            <p:strVal val="0-#ppt_w/2"/>
                                          </p:val>
                                        </p:tav>
                                        <p:tav tm="100000">
                                          <p:val>
                                            <p:strVal val="#ppt_x"/>
                                          </p:val>
                                        </p:tav>
                                      </p:tavLst>
                                    </p:anim>
                                    <p:anim calcmode="lin" valueType="num">
                                      <p:cBhvr additive="base">
                                        <p:cTn id="25" dur="3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1950"/>
                            </p:stCondLst>
                            <p:childTnLst>
                              <p:par>
                                <p:cTn id="27" presetID="22" presetClass="entr" presetSubtype="1"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up)">
                                      <p:cBhvr>
                                        <p:cTn id="29" dur="500"/>
                                        <p:tgtEl>
                                          <p:spTgt spid="7"/>
                                        </p:tgtEl>
                                      </p:cBhvr>
                                    </p:animEffect>
                                  </p:childTnLst>
                                </p:cTn>
                              </p:par>
                            </p:childTnLst>
                          </p:cTn>
                        </p:par>
                        <p:par>
                          <p:cTn id="30" fill="hold">
                            <p:stCondLst>
                              <p:cond delay="2450"/>
                            </p:stCondLst>
                            <p:childTnLst>
                              <p:par>
                                <p:cTn id="31" presetID="2" presetClass="entr" presetSubtype="8" fill="hold" grpId="0" nodeType="after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300" fill="hold"/>
                                        <p:tgtEl>
                                          <p:spTgt spid="8"/>
                                        </p:tgtEl>
                                        <p:attrNameLst>
                                          <p:attrName>ppt_x</p:attrName>
                                        </p:attrNameLst>
                                      </p:cBhvr>
                                      <p:tavLst>
                                        <p:tav tm="0">
                                          <p:val>
                                            <p:strVal val="0-#ppt_w/2"/>
                                          </p:val>
                                        </p:tav>
                                        <p:tav tm="100000">
                                          <p:val>
                                            <p:strVal val="#ppt_x"/>
                                          </p:val>
                                        </p:tav>
                                      </p:tavLst>
                                    </p:anim>
                                    <p:anim calcmode="lin" valueType="num">
                                      <p:cBhvr additive="base">
                                        <p:cTn id="34" dur="300" fill="hold"/>
                                        <p:tgtEl>
                                          <p:spTgt spid="8"/>
                                        </p:tgtEl>
                                        <p:attrNameLst>
                                          <p:attrName>ppt_y</p:attrName>
                                        </p:attrNameLst>
                                      </p:cBhvr>
                                      <p:tavLst>
                                        <p:tav tm="0">
                                          <p:val>
                                            <p:strVal val="#ppt_y"/>
                                          </p:val>
                                        </p:tav>
                                        <p:tav tm="100000">
                                          <p:val>
                                            <p:strVal val="#ppt_y"/>
                                          </p:val>
                                        </p:tav>
                                      </p:tavLst>
                                    </p:anim>
                                  </p:childTnLst>
                                </p:cTn>
                              </p:par>
                            </p:childTnLst>
                          </p:cTn>
                        </p:par>
                        <p:par>
                          <p:cTn id="35" fill="hold">
                            <p:stCondLst>
                              <p:cond delay="2950"/>
                            </p:stCondLst>
                            <p:childTnLst>
                              <p:par>
                                <p:cTn id="36" presetID="22" presetClass="entr" presetSubtype="1" fill="hold" grpId="0"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wipe(up)">
                                      <p:cBhvr>
                                        <p:cTn id="38" dur="500"/>
                                        <p:tgtEl>
                                          <p:spTgt spid="4"/>
                                        </p:tgtEl>
                                      </p:cBhvr>
                                    </p:animEffect>
                                  </p:childTnLst>
                                </p:cTn>
                              </p:par>
                            </p:childTnLst>
                          </p:cTn>
                        </p:par>
                        <p:par>
                          <p:cTn id="39" fill="hold">
                            <p:stCondLst>
                              <p:cond delay="3450"/>
                            </p:stCondLst>
                            <p:childTnLst>
                              <p:par>
                                <p:cTn id="40" presetID="2" presetClass="entr" presetSubtype="8"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300" fill="hold"/>
                                        <p:tgtEl>
                                          <p:spTgt spid="10"/>
                                        </p:tgtEl>
                                        <p:attrNameLst>
                                          <p:attrName>ppt_x</p:attrName>
                                        </p:attrNameLst>
                                      </p:cBhvr>
                                      <p:tavLst>
                                        <p:tav tm="0">
                                          <p:val>
                                            <p:strVal val="0-#ppt_w/2"/>
                                          </p:val>
                                        </p:tav>
                                        <p:tav tm="100000">
                                          <p:val>
                                            <p:strVal val="#ppt_x"/>
                                          </p:val>
                                        </p:tav>
                                      </p:tavLst>
                                    </p:anim>
                                    <p:anim calcmode="lin" valueType="num">
                                      <p:cBhvr additive="base">
                                        <p:cTn id="43" dur="300" fill="hold"/>
                                        <p:tgtEl>
                                          <p:spTgt spid="10"/>
                                        </p:tgtEl>
                                        <p:attrNameLst>
                                          <p:attrName>ppt_y</p:attrName>
                                        </p:attrNameLst>
                                      </p:cBhvr>
                                      <p:tavLst>
                                        <p:tav tm="0">
                                          <p:val>
                                            <p:strVal val="#ppt_y"/>
                                          </p:val>
                                        </p:tav>
                                        <p:tav tm="100000">
                                          <p:val>
                                            <p:strVal val="#ppt_y"/>
                                          </p:val>
                                        </p:tav>
                                      </p:tavLst>
                                    </p:anim>
                                  </p:childTnLst>
                                </p:cTn>
                              </p:par>
                            </p:childTnLst>
                          </p:cTn>
                        </p:par>
                        <p:par>
                          <p:cTn id="44" fill="hold">
                            <p:stCondLst>
                              <p:cond delay="3950"/>
                            </p:stCondLst>
                            <p:childTnLst>
                              <p:par>
                                <p:cTn id="45" presetID="22" presetClass="entr" presetSubtype="1" fill="hold" grpId="0" nodeType="afterEffect">
                                  <p:stCondLst>
                                    <p:cond delay="0"/>
                                  </p:stCondLst>
                                  <p:childTnLst>
                                    <p:set>
                                      <p:cBhvr>
                                        <p:cTn id="46" dur="1" fill="hold">
                                          <p:stCondLst>
                                            <p:cond delay="0"/>
                                          </p:stCondLst>
                                        </p:cTn>
                                        <p:tgtEl>
                                          <p:spTgt spid="5"/>
                                        </p:tgtEl>
                                        <p:attrNameLst>
                                          <p:attrName>style.visibility</p:attrName>
                                        </p:attrNameLst>
                                      </p:cBhvr>
                                      <p:to>
                                        <p:strVal val="visible"/>
                                      </p:to>
                                    </p:set>
                                    <p:animEffect transition="in" filter="wipe(up)">
                                      <p:cBhvr>
                                        <p:cTn id="47" dur="500"/>
                                        <p:tgtEl>
                                          <p:spTgt spid="5"/>
                                        </p:tgtEl>
                                      </p:cBhvr>
                                    </p:animEffect>
                                  </p:childTnLst>
                                </p:cTn>
                              </p:par>
                            </p:childTnLst>
                          </p:cTn>
                        </p:par>
                        <p:par>
                          <p:cTn id="48" fill="hold">
                            <p:stCondLst>
                              <p:cond delay="4450"/>
                            </p:stCondLst>
                            <p:childTnLst>
                              <p:par>
                                <p:cTn id="49" presetID="2" presetClass="entr" presetSubtype="8" fill="hold" grpId="0" nodeType="afterEffect">
                                  <p:stCondLst>
                                    <p:cond delay="0"/>
                                  </p:stCondLst>
                                  <p:childTnLst>
                                    <p:set>
                                      <p:cBhvr>
                                        <p:cTn id="50" dur="1" fill="hold">
                                          <p:stCondLst>
                                            <p:cond delay="0"/>
                                          </p:stCondLst>
                                        </p:cTn>
                                        <p:tgtEl>
                                          <p:spTgt spid="11"/>
                                        </p:tgtEl>
                                        <p:attrNameLst>
                                          <p:attrName>style.visibility</p:attrName>
                                        </p:attrNameLst>
                                      </p:cBhvr>
                                      <p:to>
                                        <p:strVal val="visible"/>
                                      </p:to>
                                    </p:set>
                                    <p:anim calcmode="lin" valueType="num">
                                      <p:cBhvr additive="base">
                                        <p:cTn id="51" dur="300" fill="hold"/>
                                        <p:tgtEl>
                                          <p:spTgt spid="11"/>
                                        </p:tgtEl>
                                        <p:attrNameLst>
                                          <p:attrName>ppt_x</p:attrName>
                                        </p:attrNameLst>
                                      </p:cBhvr>
                                      <p:tavLst>
                                        <p:tav tm="0">
                                          <p:val>
                                            <p:strVal val="0-#ppt_w/2"/>
                                          </p:val>
                                        </p:tav>
                                        <p:tav tm="100000">
                                          <p:val>
                                            <p:strVal val="#ppt_x"/>
                                          </p:val>
                                        </p:tav>
                                      </p:tavLst>
                                    </p:anim>
                                    <p:anim calcmode="lin" valueType="num">
                                      <p:cBhvr additive="base">
                                        <p:cTn id="52" dur="300" fill="hold"/>
                                        <p:tgtEl>
                                          <p:spTgt spid="11"/>
                                        </p:tgtEl>
                                        <p:attrNameLst>
                                          <p:attrName>ppt_y</p:attrName>
                                        </p:attrNameLst>
                                      </p:cBhvr>
                                      <p:tavLst>
                                        <p:tav tm="0">
                                          <p:val>
                                            <p:strVal val="#ppt_y"/>
                                          </p:val>
                                        </p:tav>
                                        <p:tav tm="100000">
                                          <p:val>
                                            <p:strVal val="#ppt_y"/>
                                          </p:val>
                                        </p:tav>
                                      </p:tavLst>
                                    </p:anim>
                                  </p:childTnLst>
                                </p:cTn>
                              </p:par>
                            </p:childTnLst>
                          </p:cTn>
                        </p:par>
                        <p:par>
                          <p:cTn id="53" fill="hold">
                            <p:stCondLst>
                              <p:cond delay="4950"/>
                            </p:stCondLst>
                            <p:childTnLst>
                              <p:par>
                                <p:cTn id="54" presetID="22" presetClass="entr" presetSubtype="1" fill="hold" grpId="0" nodeType="afterEffect">
                                  <p:stCondLst>
                                    <p:cond delay="0"/>
                                  </p:stCondLst>
                                  <p:childTnLst>
                                    <p:set>
                                      <p:cBhvr>
                                        <p:cTn id="55" dur="1" fill="hold">
                                          <p:stCondLst>
                                            <p:cond delay="0"/>
                                          </p:stCondLst>
                                        </p:cTn>
                                        <p:tgtEl>
                                          <p:spTgt spid="3"/>
                                        </p:tgtEl>
                                        <p:attrNameLst>
                                          <p:attrName>style.visibility</p:attrName>
                                        </p:attrNameLst>
                                      </p:cBhvr>
                                      <p:to>
                                        <p:strVal val="visible"/>
                                      </p:to>
                                    </p:set>
                                    <p:animEffect transition="in" filter="wipe(up)">
                                      <p:cBhvr>
                                        <p:cTn id="5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7" grpId="0" animBg="1"/>
      <p:bldP spid="8" grpId="0" animBg="1"/>
      <p:bldP spid="9" grpId="0" animBg="1"/>
      <p:bldP spid="10" grpId="0" animBg="1"/>
      <p:bldP spid="11" grpId="0" animBg="1"/>
      <p:bldP spid="18" grpId="0" bldLvl="0"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文本框 6"/>
          <p:cNvSpPr>
            <a:spLocks noChangeArrowheads="1"/>
          </p:cNvSpPr>
          <p:nvPr/>
        </p:nvSpPr>
        <p:spPr bwMode="auto">
          <a:xfrm>
            <a:off x="633155" y="346259"/>
            <a:ext cx="3254750" cy="311546"/>
          </a:xfrm>
          <a:prstGeom prst="rect">
            <a:avLst/>
          </a:prstGeom>
          <a:noFill/>
          <a:ln>
            <a:noFill/>
          </a:ln>
        </p:spPr>
        <p:txBody>
          <a:bodyPr lIns="67720" tIns="33860" rIns="67720" bIns="33860">
            <a:spAutoFit/>
          </a:bodyPr>
          <a:lstStyle/>
          <a:p>
            <a:pPr defTabSz="955675" fontAlgn="auto">
              <a:spcBef>
                <a:spcPts val="0"/>
              </a:spcBef>
              <a:spcAft>
                <a:spcPts val="0"/>
              </a:spcAft>
              <a:defRPr/>
            </a:pPr>
            <a:r>
              <a:rPr lang="zh-CN" altLang="en-US" sz="1580" b="1" dirty="0">
                <a:latin typeface="微软雅黑" panose="020B0503020204020204" pitchFamily="34" charset="-122"/>
                <a:ea typeface="微软雅黑" panose="020B0503020204020204" pitchFamily="34" charset="-122"/>
                <a:sym typeface="微软雅黑" panose="020B0503020204020204" pitchFamily="34" charset="-122"/>
              </a:rPr>
              <a:t>在此输入您的标题内容</a:t>
            </a:r>
            <a:endParaRPr lang="zh-CN" altLang="en-US" sz="1580" b="1" dirty="0">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34" name="组合 33"/>
          <p:cNvGrpSpPr/>
          <p:nvPr/>
        </p:nvGrpSpPr>
        <p:grpSpPr>
          <a:xfrm>
            <a:off x="348216" y="713241"/>
            <a:ext cx="9252985" cy="67009"/>
            <a:chOff x="288133" y="483063"/>
            <a:chExt cx="8772740" cy="64666"/>
          </a:xfrm>
        </p:grpSpPr>
        <p:sp>
          <p:nvSpPr>
            <p:cNvPr id="35" name="任意多边形 34"/>
            <p:cNvSpPr/>
            <p:nvPr/>
          </p:nvSpPr>
          <p:spPr>
            <a:xfrm>
              <a:off x="288133" y="483063"/>
              <a:ext cx="904874" cy="64666"/>
            </a:xfrm>
            <a:custGeom>
              <a:avLst/>
              <a:gdLst>
                <a:gd name="connsiteX0" fmla="*/ 0 w 740569"/>
                <a:gd name="connsiteY0" fmla="*/ 28575 h 47625"/>
                <a:gd name="connsiteX1" fmla="*/ 95250 w 740569"/>
                <a:gd name="connsiteY1" fmla="*/ 0 h 47625"/>
                <a:gd name="connsiteX2" fmla="*/ 152400 w 740569"/>
                <a:gd name="connsiteY2" fmla="*/ 40481 h 47625"/>
                <a:gd name="connsiteX3" fmla="*/ 238125 w 740569"/>
                <a:gd name="connsiteY3" fmla="*/ 4762 h 47625"/>
                <a:gd name="connsiteX4" fmla="*/ 285750 w 740569"/>
                <a:gd name="connsiteY4" fmla="*/ 47625 h 47625"/>
                <a:gd name="connsiteX5" fmla="*/ 431007 w 740569"/>
                <a:gd name="connsiteY5" fmla="*/ 19050 h 47625"/>
                <a:gd name="connsiteX6" fmla="*/ 733425 w 740569"/>
                <a:gd name="connsiteY6" fmla="*/ 19050 h 47625"/>
                <a:gd name="connsiteX7" fmla="*/ 740569 w 740569"/>
                <a:gd name="connsiteY7" fmla="*/ 19050 h 47625"/>
                <a:gd name="connsiteX0-1" fmla="*/ 0 w 740569"/>
                <a:gd name="connsiteY0-2" fmla="*/ 28706 h 47756"/>
                <a:gd name="connsiteX1-3" fmla="*/ 95250 w 740569"/>
                <a:gd name="connsiteY1-4" fmla="*/ 131 h 47756"/>
                <a:gd name="connsiteX2-5" fmla="*/ 152400 w 740569"/>
                <a:gd name="connsiteY2-6" fmla="*/ 40612 h 47756"/>
                <a:gd name="connsiteX3-7" fmla="*/ 238125 w 740569"/>
                <a:gd name="connsiteY3-8" fmla="*/ 4893 h 47756"/>
                <a:gd name="connsiteX4-9" fmla="*/ 285750 w 740569"/>
                <a:gd name="connsiteY4-10" fmla="*/ 47756 h 47756"/>
                <a:gd name="connsiteX5-11" fmla="*/ 431007 w 740569"/>
                <a:gd name="connsiteY5-12" fmla="*/ 19181 h 47756"/>
                <a:gd name="connsiteX6-13" fmla="*/ 733425 w 740569"/>
                <a:gd name="connsiteY6-14" fmla="*/ 19181 h 47756"/>
                <a:gd name="connsiteX7-15" fmla="*/ 740569 w 740569"/>
                <a:gd name="connsiteY7-16" fmla="*/ 19181 h 47756"/>
                <a:gd name="connsiteX0-17" fmla="*/ 0 w 740569"/>
                <a:gd name="connsiteY0-18" fmla="*/ 29111 h 48161"/>
                <a:gd name="connsiteX1-19" fmla="*/ 95250 w 740569"/>
                <a:gd name="connsiteY1-20" fmla="*/ 536 h 48161"/>
                <a:gd name="connsiteX2-21" fmla="*/ 152400 w 740569"/>
                <a:gd name="connsiteY2-22" fmla="*/ 41017 h 48161"/>
                <a:gd name="connsiteX3-23" fmla="*/ 238125 w 740569"/>
                <a:gd name="connsiteY3-24" fmla="*/ 5298 h 48161"/>
                <a:gd name="connsiteX4-25" fmla="*/ 285750 w 740569"/>
                <a:gd name="connsiteY4-26" fmla="*/ 48161 h 48161"/>
                <a:gd name="connsiteX5-27" fmla="*/ 431007 w 740569"/>
                <a:gd name="connsiteY5-28" fmla="*/ 19586 h 48161"/>
                <a:gd name="connsiteX6-29" fmla="*/ 733425 w 740569"/>
                <a:gd name="connsiteY6-30" fmla="*/ 19586 h 48161"/>
                <a:gd name="connsiteX7-31" fmla="*/ 740569 w 740569"/>
                <a:gd name="connsiteY7-32" fmla="*/ 19586 h 48161"/>
                <a:gd name="connsiteX0-33" fmla="*/ 0 w 740569"/>
                <a:gd name="connsiteY0-34" fmla="*/ 45574 h 64624"/>
                <a:gd name="connsiteX1-35" fmla="*/ 111919 w 740569"/>
                <a:gd name="connsiteY1-36" fmla="*/ 330 h 64624"/>
                <a:gd name="connsiteX2-37" fmla="*/ 152400 w 740569"/>
                <a:gd name="connsiteY2-38" fmla="*/ 57480 h 64624"/>
                <a:gd name="connsiteX3-39" fmla="*/ 238125 w 740569"/>
                <a:gd name="connsiteY3-40" fmla="*/ 21761 h 64624"/>
                <a:gd name="connsiteX4-41" fmla="*/ 285750 w 740569"/>
                <a:gd name="connsiteY4-42" fmla="*/ 64624 h 64624"/>
                <a:gd name="connsiteX5-43" fmla="*/ 431007 w 740569"/>
                <a:gd name="connsiteY5-44" fmla="*/ 36049 h 64624"/>
                <a:gd name="connsiteX6-45" fmla="*/ 733425 w 740569"/>
                <a:gd name="connsiteY6-46" fmla="*/ 36049 h 64624"/>
                <a:gd name="connsiteX7-47" fmla="*/ 740569 w 740569"/>
                <a:gd name="connsiteY7-48" fmla="*/ 36049 h 64624"/>
                <a:gd name="connsiteX0-49" fmla="*/ 0 w 740569"/>
                <a:gd name="connsiteY0-50" fmla="*/ 45574 h 64624"/>
                <a:gd name="connsiteX1-51" fmla="*/ 111919 w 740569"/>
                <a:gd name="connsiteY1-52" fmla="*/ 330 h 64624"/>
                <a:gd name="connsiteX2-53" fmla="*/ 152400 w 740569"/>
                <a:gd name="connsiteY2-54" fmla="*/ 57480 h 64624"/>
                <a:gd name="connsiteX3-55" fmla="*/ 238125 w 740569"/>
                <a:gd name="connsiteY3-56" fmla="*/ 21761 h 64624"/>
                <a:gd name="connsiteX4-57" fmla="*/ 285750 w 740569"/>
                <a:gd name="connsiteY4-58" fmla="*/ 64624 h 64624"/>
                <a:gd name="connsiteX5-59" fmla="*/ 431007 w 740569"/>
                <a:gd name="connsiteY5-60" fmla="*/ 36049 h 64624"/>
                <a:gd name="connsiteX6-61" fmla="*/ 733425 w 740569"/>
                <a:gd name="connsiteY6-62" fmla="*/ 36049 h 64624"/>
                <a:gd name="connsiteX7-63" fmla="*/ 740569 w 740569"/>
                <a:gd name="connsiteY7-64" fmla="*/ 36049 h 64624"/>
                <a:gd name="connsiteX0-65" fmla="*/ 0 w 740569"/>
                <a:gd name="connsiteY0-66" fmla="*/ 45574 h 64624"/>
                <a:gd name="connsiteX1-67" fmla="*/ 111919 w 740569"/>
                <a:gd name="connsiteY1-68" fmla="*/ 330 h 64624"/>
                <a:gd name="connsiteX2-69" fmla="*/ 152400 w 740569"/>
                <a:gd name="connsiteY2-70" fmla="*/ 57480 h 64624"/>
                <a:gd name="connsiteX3-71" fmla="*/ 238125 w 740569"/>
                <a:gd name="connsiteY3-72" fmla="*/ 21761 h 64624"/>
                <a:gd name="connsiteX4-73" fmla="*/ 285750 w 740569"/>
                <a:gd name="connsiteY4-74" fmla="*/ 64624 h 64624"/>
                <a:gd name="connsiteX5-75" fmla="*/ 431007 w 740569"/>
                <a:gd name="connsiteY5-76" fmla="*/ 36049 h 64624"/>
                <a:gd name="connsiteX6-77" fmla="*/ 733425 w 740569"/>
                <a:gd name="connsiteY6-78" fmla="*/ 36049 h 64624"/>
                <a:gd name="connsiteX7-79" fmla="*/ 740569 w 740569"/>
                <a:gd name="connsiteY7-80" fmla="*/ 36049 h 64624"/>
                <a:gd name="connsiteX0-81" fmla="*/ 0 w 740569"/>
                <a:gd name="connsiteY0-82" fmla="*/ 45574 h 64624"/>
                <a:gd name="connsiteX1-83" fmla="*/ 111919 w 740569"/>
                <a:gd name="connsiteY1-84" fmla="*/ 330 h 64624"/>
                <a:gd name="connsiteX2-85" fmla="*/ 152400 w 740569"/>
                <a:gd name="connsiteY2-86" fmla="*/ 57480 h 64624"/>
                <a:gd name="connsiteX3-87" fmla="*/ 238125 w 740569"/>
                <a:gd name="connsiteY3-88" fmla="*/ 21761 h 64624"/>
                <a:gd name="connsiteX4-89" fmla="*/ 285750 w 740569"/>
                <a:gd name="connsiteY4-90" fmla="*/ 64624 h 64624"/>
                <a:gd name="connsiteX5-91" fmla="*/ 431007 w 740569"/>
                <a:gd name="connsiteY5-92" fmla="*/ 36049 h 64624"/>
                <a:gd name="connsiteX6-93" fmla="*/ 733425 w 740569"/>
                <a:gd name="connsiteY6-94" fmla="*/ 36049 h 64624"/>
                <a:gd name="connsiteX7-95" fmla="*/ 740569 w 740569"/>
                <a:gd name="connsiteY7-96" fmla="*/ 36049 h 64624"/>
                <a:gd name="connsiteX0-97" fmla="*/ 0 w 740569"/>
                <a:gd name="connsiteY0-98" fmla="*/ 45574 h 67811"/>
                <a:gd name="connsiteX1-99" fmla="*/ 111919 w 740569"/>
                <a:gd name="connsiteY1-100" fmla="*/ 330 h 67811"/>
                <a:gd name="connsiteX2-101" fmla="*/ 152400 w 740569"/>
                <a:gd name="connsiteY2-102" fmla="*/ 57480 h 67811"/>
                <a:gd name="connsiteX3-103" fmla="*/ 238125 w 740569"/>
                <a:gd name="connsiteY3-104" fmla="*/ 21761 h 67811"/>
                <a:gd name="connsiteX4-105" fmla="*/ 285750 w 740569"/>
                <a:gd name="connsiteY4-106" fmla="*/ 64624 h 67811"/>
                <a:gd name="connsiteX5-107" fmla="*/ 431007 w 740569"/>
                <a:gd name="connsiteY5-108" fmla="*/ 36049 h 67811"/>
                <a:gd name="connsiteX6-109" fmla="*/ 733425 w 740569"/>
                <a:gd name="connsiteY6-110" fmla="*/ 36049 h 67811"/>
                <a:gd name="connsiteX7-111" fmla="*/ 740569 w 740569"/>
                <a:gd name="connsiteY7-112" fmla="*/ 36049 h 67811"/>
                <a:gd name="connsiteX0-113" fmla="*/ 0 w 740569"/>
                <a:gd name="connsiteY0-114" fmla="*/ 45574 h 64754"/>
                <a:gd name="connsiteX1-115" fmla="*/ 111919 w 740569"/>
                <a:gd name="connsiteY1-116" fmla="*/ 330 h 64754"/>
                <a:gd name="connsiteX2-117" fmla="*/ 152400 w 740569"/>
                <a:gd name="connsiteY2-118" fmla="*/ 57480 h 64754"/>
                <a:gd name="connsiteX3-119" fmla="*/ 238125 w 740569"/>
                <a:gd name="connsiteY3-120" fmla="*/ 21761 h 64754"/>
                <a:gd name="connsiteX4-121" fmla="*/ 285750 w 740569"/>
                <a:gd name="connsiteY4-122" fmla="*/ 64624 h 64754"/>
                <a:gd name="connsiteX5-123" fmla="*/ 431007 w 740569"/>
                <a:gd name="connsiteY5-124" fmla="*/ 36049 h 64754"/>
                <a:gd name="connsiteX6-125" fmla="*/ 733425 w 740569"/>
                <a:gd name="connsiteY6-126" fmla="*/ 36049 h 64754"/>
                <a:gd name="connsiteX7-127" fmla="*/ 740569 w 740569"/>
                <a:gd name="connsiteY7-128" fmla="*/ 36049 h 64754"/>
                <a:gd name="connsiteX0-129" fmla="*/ 0 w 740569"/>
                <a:gd name="connsiteY0-130" fmla="*/ 45574 h 64776"/>
                <a:gd name="connsiteX1-131" fmla="*/ 111919 w 740569"/>
                <a:gd name="connsiteY1-132" fmla="*/ 330 h 64776"/>
                <a:gd name="connsiteX2-133" fmla="*/ 152400 w 740569"/>
                <a:gd name="connsiteY2-134" fmla="*/ 57480 h 64776"/>
                <a:gd name="connsiteX3-135" fmla="*/ 238125 w 740569"/>
                <a:gd name="connsiteY3-136" fmla="*/ 21761 h 64776"/>
                <a:gd name="connsiteX4-137" fmla="*/ 311944 w 740569"/>
                <a:gd name="connsiteY4-138" fmla="*/ 64624 h 64776"/>
                <a:gd name="connsiteX5-139" fmla="*/ 431007 w 740569"/>
                <a:gd name="connsiteY5-140" fmla="*/ 36049 h 64776"/>
                <a:gd name="connsiteX6-141" fmla="*/ 733425 w 740569"/>
                <a:gd name="connsiteY6-142" fmla="*/ 36049 h 64776"/>
                <a:gd name="connsiteX7-143" fmla="*/ 740569 w 740569"/>
                <a:gd name="connsiteY7-144" fmla="*/ 36049 h 64776"/>
                <a:gd name="connsiteX0-145" fmla="*/ 0 w 758294"/>
                <a:gd name="connsiteY0-146" fmla="*/ 45574 h 64666"/>
                <a:gd name="connsiteX1-147" fmla="*/ 111919 w 758294"/>
                <a:gd name="connsiteY1-148" fmla="*/ 330 h 64666"/>
                <a:gd name="connsiteX2-149" fmla="*/ 152400 w 758294"/>
                <a:gd name="connsiteY2-150" fmla="*/ 57480 h 64666"/>
                <a:gd name="connsiteX3-151" fmla="*/ 238125 w 758294"/>
                <a:gd name="connsiteY3-152" fmla="*/ 21761 h 64666"/>
                <a:gd name="connsiteX4-153" fmla="*/ 311944 w 758294"/>
                <a:gd name="connsiteY4-154" fmla="*/ 64624 h 64666"/>
                <a:gd name="connsiteX5-155" fmla="*/ 423864 w 758294"/>
                <a:gd name="connsiteY5-156" fmla="*/ 12236 h 64666"/>
                <a:gd name="connsiteX6-157" fmla="*/ 733425 w 758294"/>
                <a:gd name="connsiteY6-158" fmla="*/ 36049 h 64666"/>
                <a:gd name="connsiteX7-159" fmla="*/ 740569 w 758294"/>
                <a:gd name="connsiteY7-160" fmla="*/ 36049 h 64666"/>
                <a:gd name="connsiteX0-161" fmla="*/ 0 w 950119"/>
                <a:gd name="connsiteY0-162" fmla="*/ 45574 h 64666"/>
                <a:gd name="connsiteX1-163" fmla="*/ 111919 w 950119"/>
                <a:gd name="connsiteY1-164" fmla="*/ 330 h 64666"/>
                <a:gd name="connsiteX2-165" fmla="*/ 152400 w 950119"/>
                <a:gd name="connsiteY2-166" fmla="*/ 57480 h 64666"/>
                <a:gd name="connsiteX3-167" fmla="*/ 238125 w 950119"/>
                <a:gd name="connsiteY3-168" fmla="*/ 21761 h 64666"/>
                <a:gd name="connsiteX4-169" fmla="*/ 311944 w 950119"/>
                <a:gd name="connsiteY4-170" fmla="*/ 64624 h 64666"/>
                <a:gd name="connsiteX5-171" fmla="*/ 423864 w 950119"/>
                <a:gd name="connsiteY5-172" fmla="*/ 12236 h 64666"/>
                <a:gd name="connsiteX6-173" fmla="*/ 733425 w 950119"/>
                <a:gd name="connsiteY6-174" fmla="*/ 36049 h 64666"/>
                <a:gd name="connsiteX7-175" fmla="*/ 950119 w 950119"/>
                <a:gd name="connsiteY7-176" fmla="*/ 36049 h 64666"/>
                <a:gd name="connsiteX0-177" fmla="*/ 0 w 950119"/>
                <a:gd name="connsiteY0-178" fmla="*/ 45574 h 64666"/>
                <a:gd name="connsiteX1-179" fmla="*/ 111919 w 950119"/>
                <a:gd name="connsiteY1-180" fmla="*/ 330 h 64666"/>
                <a:gd name="connsiteX2-181" fmla="*/ 152400 w 950119"/>
                <a:gd name="connsiteY2-182" fmla="*/ 57480 h 64666"/>
                <a:gd name="connsiteX3-183" fmla="*/ 238125 w 950119"/>
                <a:gd name="connsiteY3-184" fmla="*/ 21761 h 64666"/>
                <a:gd name="connsiteX4-185" fmla="*/ 311944 w 950119"/>
                <a:gd name="connsiteY4-186" fmla="*/ 64624 h 64666"/>
                <a:gd name="connsiteX5-187" fmla="*/ 423864 w 950119"/>
                <a:gd name="connsiteY5-188" fmla="*/ 12236 h 64666"/>
                <a:gd name="connsiteX6-189" fmla="*/ 738187 w 950119"/>
                <a:gd name="connsiteY6-190" fmla="*/ 14618 h 64666"/>
                <a:gd name="connsiteX7-191" fmla="*/ 950119 w 950119"/>
                <a:gd name="connsiteY7-192" fmla="*/ 36049 h 64666"/>
                <a:gd name="connsiteX0-193" fmla="*/ 0 w 985838"/>
                <a:gd name="connsiteY0-194" fmla="*/ 45574 h 64666"/>
                <a:gd name="connsiteX1-195" fmla="*/ 111919 w 985838"/>
                <a:gd name="connsiteY1-196" fmla="*/ 330 h 64666"/>
                <a:gd name="connsiteX2-197" fmla="*/ 152400 w 985838"/>
                <a:gd name="connsiteY2-198" fmla="*/ 57480 h 64666"/>
                <a:gd name="connsiteX3-199" fmla="*/ 238125 w 985838"/>
                <a:gd name="connsiteY3-200" fmla="*/ 21761 h 64666"/>
                <a:gd name="connsiteX4-201" fmla="*/ 311944 w 985838"/>
                <a:gd name="connsiteY4-202" fmla="*/ 64624 h 64666"/>
                <a:gd name="connsiteX5-203" fmla="*/ 423864 w 985838"/>
                <a:gd name="connsiteY5-204" fmla="*/ 12236 h 64666"/>
                <a:gd name="connsiteX6-205" fmla="*/ 738187 w 985838"/>
                <a:gd name="connsiteY6-206" fmla="*/ 14618 h 64666"/>
                <a:gd name="connsiteX7-207" fmla="*/ 985838 w 985838"/>
                <a:gd name="connsiteY7-208" fmla="*/ 16999 h 64666"/>
                <a:gd name="connsiteX0-209" fmla="*/ 0 w 964406"/>
                <a:gd name="connsiteY0-210" fmla="*/ 45574 h 64666"/>
                <a:gd name="connsiteX1-211" fmla="*/ 111919 w 964406"/>
                <a:gd name="connsiteY1-212" fmla="*/ 330 h 64666"/>
                <a:gd name="connsiteX2-213" fmla="*/ 152400 w 964406"/>
                <a:gd name="connsiteY2-214" fmla="*/ 57480 h 64666"/>
                <a:gd name="connsiteX3-215" fmla="*/ 238125 w 964406"/>
                <a:gd name="connsiteY3-216" fmla="*/ 21761 h 64666"/>
                <a:gd name="connsiteX4-217" fmla="*/ 311944 w 964406"/>
                <a:gd name="connsiteY4-218" fmla="*/ 64624 h 64666"/>
                <a:gd name="connsiteX5-219" fmla="*/ 423864 w 964406"/>
                <a:gd name="connsiteY5-220" fmla="*/ 12236 h 64666"/>
                <a:gd name="connsiteX6-221" fmla="*/ 738187 w 964406"/>
                <a:gd name="connsiteY6-222" fmla="*/ 14618 h 64666"/>
                <a:gd name="connsiteX7-223" fmla="*/ 964406 w 964406"/>
                <a:gd name="connsiteY7-224" fmla="*/ 7474 h 64666"/>
                <a:gd name="connsiteX0-225" fmla="*/ 0 w 962024"/>
                <a:gd name="connsiteY0-226" fmla="*/ 45574 h 64666"/>
                <a:gd name="connsiteX1-227" fmla="*/ 111919 w 962024"/>
                <a:gd name="connsiteY1-228" fmla="*/ 330 h 64666"/>
                <a:gd name="connsiteX2-229" fmla="*/ 152400 w 962024"/>
                <a:gd name="connsiteY2-230" fmla="*/ 57480 h 64666"/>
                <a:gd name="connsiteX3-231" fmla="*/ 238125 w 962024"/>
                <a:gd name="connsiteY3-232" fmla="*/ 21761 h 64666"/>
                <a:gd name="connsiteX4-233" fmla="*/ 311944 w 962024"/>
                <a:gd name="connsiteY4-234" fmla="*/ 64624 h 64666"/>
                <a:gd name="connsiteX5-235" fmla="*/ 423864 w 962024"/>
                <a:gd name="connsiteY5-236" fmla="*/ 12236 h 64666"/>
                <a:gd name="connsiteX6-237" fmla="*/ 738187 w 962024"/>
                <a:gd name="connsiteY6-238" fmla="*/ 14618 h 64666"/>
                <a:gd name="connsiteX7-239" fmla="*/ 962024 w 962024"/>
                <a:gd name="connsiteY7-240" fmla="*/ 14618 h 64666"/>
                <a:gd name="connsiteX0-241" fmla="*/ 0 w 845343"/>
                <a:gd name="connsiteY0-242" fmla="*/ 45574 h 64666"/>
                <a:gd name="connsiteX1-243" fmla="*/ 111919 w 845343"/>
                <a:gd name="connsiteY1-244" fmla="*/ 330 h 64666"/>
                <a:gd name="connsiteX2-245" fmla="*/ 152400 w 845343"/>
                <a:gd name="connsiteY2-246" fmla="*/ 57480 h 64666"/>
                <a:gd name="connsiteX3-247" fmla="*/ 238125 w 845343"/>
                <a:gd name="connsiteY3-248" fmla="*/ 21761 h 64666"/>
                <a:gd name="connsiteX4-249" fmla="*/ 311944 w 845343"/>
                <a:gd name="connsiteY4-250" fmla="*/ 64624 h 64666"/>
                <a:gd name="connsiteX5-251" fmla="*/ 423864 w 845343"/>
                <a:gd name="connsiteY5-252" fmla="*/ 12236 h 64666"/>
                <a:gd name="connsiteX6-253" fmla="*/ 738187 w 845343"/>
                <a:gd name="connsiteY6-254" fmla="*/ 14618 h 64666"/>
                <a:gd name="connsiteX7-255" fmla="*/ 845343 w 845343"/>
                <a:gd name="connsiteY7-256" fmla="*/ 14618 h 64666"/>
                <a:gd name="connsiteX0-257" fmla="*/ 0 w 904874"/>
                <a:gd name="connsiteY0-258" fmla="*/ 45574 h 64666"/>
                <a:gd name="connsiteX1-259" fmla="*/ 111919 w 904874"/>
                <a:gd name="connsiteY1-260" fmla="*/ 330 h 64666"/>
                <a:gd name="connsiteX2-261" fmla="*/ 152400 w 904874"/>
                <a:gd name="connsiteY2-262" fmla="*/ 57480 h 64666"/>
                <a:gd name="connsiteX3-263" fmla="*/ 238125 w 904874"/>
                <a:gd name="connsiteY3-264" fmla="*/ 21761 h 64666"/>
                <a:gd name="connsiteX4-265" fmla="*/ 311944 w 904874"/>
                <a:gd name="connsiteY4-266" fmla="*/ 64624 h 64666"/>
                <a:gd name="connsiteX5-267" fmla="*/ 423864 w 904874"/>
                <a:gd name="connsiteY5-268" fmla="*/ 12236 h 64666"/>
                <a:gd name="connsiteX6-269" fmla="*/ 738187 w 904874"/>
                <a:gd name="connsiteY6-270" fmla="*/ 14618 h 64666"/>
                <a:gd name="connsiteX7-271" fmla="*/ 904874 w 904874"/>
                <a:gd name="connsiteY7-272" fmla="*/ 14618 h 64666"/>
                <a:gd name="connsiteX0-273" fmla="*/ 0 w 904874"/>
                <a:gd name="connsiteY0-274" fmla="*/ 45574 h 64666"/>
                <a:gd name="connsiteX1-275" fmla="*/ 111919 w 904874"/>
                <a:gd name="connsiteY1-276" fmla="*/ 330 h 64666"/>
                <a:gd name="connsiteX2-277" fmla="*/ 152400 w 904874"/>
                <a:gd name="connsiteY2-278" fmla="*/ 57480 h 64666"/>
                <a:gd name="connsiteX3-279" fmla="*/ 238125 w 904874"/>
                <a:gd name="connsiteY3-280" fmla="*/ 21761 h 64666"/>
                <a:gd name="connsiteX4-281" fmla="*/ 311944 w 904874"/>
                <a:gd name="connsiteY4-282" fmla="*/ 64624 h 64666"/>
                <a:gd name="connsiteX5-283" fmla="*/ 423864 w 904874"/>
                <a:gd name="connsiteY5-284" fmla="*/ 12236 h 64666"/>
                <a:gd name="connsiteX6-285" fmla="*/ 740569 w 904874"/>
                <a:gd name="connsiteY6-286" fmla="*/ 14618 h 64666"/>
                <a:gd name="connsiteX7-287" fmla="*/ 904874 w 904874"/>
                <a:gd name="connsiteY7-288" fmla="*/ 14618 h 64666"/>
                <a:gd name="connsiteX0-289" fmla="*/ 0 w 904874"/>
                <a:gd name="connsiteY0-290" fmla="*/ 45574 h 64666"/>
                <a:gd name="connsiteX1-291" fmla="*/ 111919 w 904874"/>
                <a:gd name="connsiteY1-292" fmla="*/ 330 h 64666"/>
                <a:gd name="connsiteX2-293" fmla="*/ 152400 w 904874"/>
                <a:gd name="connsiteY2-294" fmla="*/ 57480 h 64666"/>
                <a:gd name="connsiteX3-295" fmla="*/ 238125 w 904874"/>
                <a:gd name="connsiteY3-296" fmla="*/ 21761 h 64666"/>
                <a:gd name="connsiteX4-297" fmla="*/ 311944 w 904874"/>
                <a:gd name="connsiteY4-298" fmla="*/ 64624 h 64666"/>
                <a:gd name="connsiteX5-299" fmla="*/ 423864 w 904874"/>
                <a:gd name="connsiteY5-300" fmla="*/ 12236 h 64666"/>
                <a:gd name="connsiteX6-301" fmla="*/ 740569 w 904874"/>
                <a:gd name="connsiteY6-302" fmla="*/ 14618 h 64666"/>
                <a:gd name="connsiteX7-303" fmla="*/ 904874 w 904874"/>
                <a:gd name="connsiteY7-304" fmla="*/ 14618 h 64666"/>
                <a:gd name="connsiteX0-305" fmla="*/ 0 w 904874"/>
                <a:gd name="connsiteY0-306" fmla="*/ 45574 h 64666"/>
                <a:gd name="connsiteX1-307" fmla="*/ 111919 w 904874"/>
                <a:gd name="connsiteY1-308" fmla="*/ 330 h 64666"/>
                <a:gd name="connsiteX2-309" fmla="*/ 152400 w 904874"/>
                <a:gd name="connsiteY2-310" fmla="*/ 57480 h 64666"/>
                <a:gd name="connsiteX3-311" fmla="*/ 238125 w 904874"/>
                <a:gd name="connsiteY3-312" fmla="*/ 21761 h 64666"/>
                <a:gd name="connsiteX4-313" fmla="*/ 311944 w 904874"/>
                <a:gd name="connsiteY4-314" fmla="*/ 64624 h 64666"/>
                <a:gd name="connsiteX5-315" fmla="*/ 423864 w 904874"/>
                <a:gd name="connsiteY5-316" fmla="*/ 12236 h 64666"/>
                <a:gd name="connsiteX6-317" fmla="*/ 904874 w 904874"/>
                <a:gd name="connsiteY6-318" fmla="*/ 14618 h 6466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904874" h="64666">
                  <a:moveTo>
                    <a:pt x="0" y="45574"/>
                  </a:moveTo>
                  <a:cubicBezTo>
                    <a:pt x="31750" y="36049"/>
                    <a:pt x="67469" y="-4035"/>
                    <a:pt x="111919" y="330"/>
                  </a:cubicBezTo>
                  <a:cubicBezTo>
                    <a:pt x="156369" y="4695"/>
                    <a:pt x="114300" y="47955"/>
                    <a:pt x="152400" y="57480"/>
                  </a:cubicBezTo>
                  <a:cubicBezTo>
                    <a:pt x="190500" y="67005"/>
                    <a:pt x="211534" y="20570"/>
                    <a:pt x="238125" y="21761"/>
                  </a:cubicBezTo>
                  <a:cubicBezTo>
                    <a:pt x="264716" y="22952"/>
                    <a:pt x="280988" y="66211"/>
                    <a:pt x="311944" y="64624"/>
                  </a:cubicBezTo>
                  <a:cubicBezTo>
                    <a:pt x="342900" y="63037"/>
                    <a:pt x="325042" y="20570"/>
                    <a:pt x="423864" y="12236"/>
                  </a:cubicBezTo>
                  <a:cubicBezTo>
                    <a:pt x="522686" y="3902"/>
                    <a:pt x="804664" y="14122"/>
                    <a:pt x="904874" y="14618"/>
                  </a:cubicBezTo>
                </a:path>
              </a:pathLst>
            </a:custGeom>
            <a:noFill/>
            <a:ln w="12700">
              <a:solidFill>
                <a:srgbClr val="D9AA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75"/>
            </a:p>
          </p:txBody>
        </p:sp>
        <p:cxnSp>
          <p:nvCxnSpPr>
            <p:cNvPr id="36" name="直接连接符 35"/>
            <p:cNvCxnSpPr>
              <a:stCxn id="35" idx="6"/>
            </p:cNvCxnSpPr>
            <p:nvPr/>
          </p:nvCxnSpPr>
          <p:spPr>
            <a:xfrm>
              <a:off x="1193007" y="497681"/>
              <a:ext cx="7867866" cy="4366"/>
            </a:xfrm>
            <a:prstGeom prst="line">
              <a:avLst/>
            </a:prstGeom>
            <a:noFill/>
            <a:ln w="12700">
              <a:solidFill>
                <a:srgbClr val="D9AA27"/>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37" name="组合 36"/>
          <p:cNvGrpSpPr/>
          <p:nvPr/>
        </p:nvGrpSpPr>
        <p:grpSpPr>
          <a:xfrm>
            <a:off x="0" y="320298"/>
            <a:ext cx="633155" cy="349397"/>
            <a:chOff x="0" y="252065"/>
            <a:chExt cx="641111" cy="392113"/>
          </a:xfrm>
        </p:grpSpPr>
        <p:sp>
          <p:nvSpPr>
            <p:cNvPr id="38" name="矩形 59"/>
            <p:cNvSpPr>
              <a:spLocks noChangeArrowheads="1"/>
            </p:cNvSpPr>
            <p:nvPr/>
          </p:nvSpPr>
          <p:spPr bwMode="auto">
            <a:xfrm>
              <a:off x="0" y="252065"/>
              <a:ext cx="227013" cy="392112"/>
            </a:xfrm>
            <a:prstGeom prst="rect">
              <a:avLst/>
            </a:prstGeom>
            <a:solidFill>
              <a:schemeClr val="accent2">
                <a:lumMod val="75000"/>
              </a:schemeClr>
            </a:solidFill>
            <a:ln>
              <a:noFill/>
            </a:ln>
          </p:spPr>
          <p:txBody>
            <a:bodyPr anchor="ctr"/>
            <a:lstStyle>
              <a:lvl1pPr>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defTabSz="955675" fontAlgn="auto">
                <a:lnSpc>
                  <a:spcPct val="100000"/>
                </a:lnSpc>
                <a:spcBef>
                  <a:spcPct val="0"/>
                </a:spcBef>
                <a:spcAft>
                  <a:spcPts val="0"/>
                </a:spcAft>
                <a:buNone/>
                <a:defRPr/>
              </a:pPr>
              <a:endParaRPr lang="zh-CN" altLang="en-US" sz="1385">
                <a:solidFill>
                  <a:srgbClr val="FFFFFF"/>
                </a:solidFill>
              </a:endParaRPr>
            </a:p>
          </p:txBody>
        </p:sp>
        <p:sp>
          <p:nvSpPr>
            <p:cNvPr id="39" name="矩形 60"/>
            <p:cNvSpPr>
              <a:spLocks noChangeArrowheads="1"/>
            </p:cNvSpPr>
            <p:nvPr/>
          </p:nvSpPr>
          <p:spPr bwMode="auto">
            <a:xfrm>
              <a:off x="227013" y="252065"/>
              <a:ext cx="114300" cy="392112"/>
            </a:xfrm>
            <a:prstGeom prst="rect">
              <a:avLst/>
            </a:prstGeom>
            <a:solidFill>
              <a:srgbClr val="E1C209"/>
            </a:solidFill>
            <a:ln>
              <a:noFill/>
            </a:ln>
          </p:spPr>
          <p:txBody>
            <a:bodyPr anchor="ctr"/>
            <a:lstStyle>
              <a:lvl1pPr>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defTabSz="955675" fontAlgn="auto">
                <a:lnSpc>
                  <a:spcPct val="100000"/>
                </a:lnSpc>
                <a:spcBef>
                  <a:spcPct val="0"/>
                </a:spcBef>
                <a:spcAft>
                  <a:spcPts val="0"/>
                </a:spcAft>
                <a:buNone/>
                <a:defRPr/>
              </a:pPr>
              <a:endParaRPr lang="zh-CN" altLang="en-US" sz="1385">
                <a:solidFill>
                  <a:srgbClr val="FFFFFF"/>
                </a:solidFill>
              </a:endParaRPr>
            </a:p>
          </p:txBody>
        </p:sp>
        <p:sp>
          <p:nvSpPr>
            <p:cNvPr id="49" name="五边形 48"/>
            <p:cNvSpPr/>
            <p:nvPr userDrawn="1"/>
          </p:nvSpPr>
          <p:spPr>
            <a:xfrm>
              <a:off x="338378" y="254692"/>
              <a:ext cx="302733" cy="389486"/>
            </a:xfrm>
            <a:prstGeom prst="homePlate">
              <a:avLst/>
            </a:prstGeom>
            <a:solidFill>
              <a:srgbClr val="D9AA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75"/>
            </a:p>
          </p:txBody>
        </p:sp>
      </p:grpSp>
      <p:sp>
        <p:nvSpPr>
          <p:cNvPr id="68" name="椭圆 67"/>
          <p:cNvSpPr>
            <a:spLocks noChangeArrowheads="1"/>
          </p:cNvSpPr>
          <p:nvPr/>
        </p:nvSpPr>
        <p:spPr bwMode="auto">
          <a:xfrm>
            <a:off x="3566743" y="3507482"/>
            <a:ext cx="1320087" cy="1320087"/>
          </a:xfrm>
          <a:prstGeom prst="ellipse">
            <a:avLst/>
          </a:prstGeom>
          <a:solidFill>
            <a:srgbClr val="D9AA27"/>
          </a:solidFill>
          <a:ln>
            <a:noFill/>
          </a:ln>
        </p:spPr>
        <p:txBody>
          <a:bodyPr anchor="ctr"/>
          <a:lstStyle/>
          <a:p>
            <a:pPr algn="ctr" defTabSz="902970" fontAlgn="auto">
              <a:spcBef>
                <a:spcPts val="0"/>
              </a:spcBef>
              <a:spcAft>
                <a:spcPts val="0"/>
              </a:spcAft>
              <a:defRPr/>
            </a:pPr>
            <a:r>
              <a:rPr lang="en-US" altLang="zh-CN" sz="2765" kern="0" dirty="0">
                <a:solidFill>
                  <a:srgbClr val="FFFFFF"/>
                </a:solidFill>
                <a:latin typeface="Calibri" panose="020F0502020204030204" pitchFamily="34" charset="0"/>
                <a:ea typeface="微软雅黑" panose="020B0503020204020204" pitchFamily="34" charset="-122"/>
                <a:cs typeface="Calibri" panose="020F0502020204030204" pitchFamily="34" charset="0"/>
                <a:sym typeface="Calibri" panose="020F0502020204030204" pitchFamily="34" charset="0"/>
              </a:rPr>
              <a:t>Step 1</a:t>
            </a:r>
            <a:endParaRPr lang="zh-CN" altLang="en-US" sz="2765" kern="0" dirty="0">
              <a:solidFill>
                <a:srgbClr val="FFFFFF"/>
              </a:solidFill>
              <a:latin typeface="宋体" panose="02010600030101010101" pitchFamily="2" charset="-122"/>
              <a:ea typeface="微软雅黑" panose="020B0503020204020204" pitchFamily="34" charset="-122"/>
              <a:sym typeface="宋体" panose="02010600030101010101" pitchFamily="2" charset="-122"/>
            </a:endParaRPr>
          </a:p>
        </p:txBody>
      </p:sp>
      <p:sp>
        <p:nvSpPr>
          <p:cNvPr id="69" name="椭圆 68"/>
          <p:cNvSpPr>
            <a:spLocks noChangeArrowheads="1"/>
          </p:cNvSpPr>
          <p:nvPr/>
        </p:nvSpPr>
        <p:spPr bwMode="auto">
          <a:xfrm>
            <a:off x="2850259" y="2439811"/>
            <a:ext cx="925001" cy="925001"/>
          </a:xfrm>
          <a:prstGeom prst="ellipse">
            <a:avLst/>
          </a:prstGeom>
          <a:solidFill>
            <a:schemeClr val="accent2">
              <a:lumMod val="75000"/>
            </a:schemeClr>
          </a:solidFill>
          <a:ln>
            <a:noFill/>
          </a:ln>
        </p:spPr>
        <p:txBody>
          <a:bodyPr anchor="ctr"/>
          <a:lstStyle/>
          <a:p>
            <a:pPr algn="ctr" defTabSz="902970" fontAlgn="auto">
              <a:spcBef>
                <a:spcPts val="0"/>
              </a:spcBef>
              <a:spcAft>
                <a:spcPts val="0"/>
              </a:spcAft>
              <a:defRPr/>
            </a:pPr>
            <a:r>
              <a:rPr lang="en-US" altLang="zh-CN" sz="1780" kern="0">
                <a:solidFill>
                  <a:srgbClr val="FFFFFF"/>
                </a:solidFill>
                <a:latin typeface="Calibri" panose="020F0502020204030204" pitchFamily="34" charset="0"/>
                <a:ea typeface="微软雅黑" panose="020B0503020204020204" pitchFamily="34" charset="-122"/>
                <a:cs typeface="Calibri" panose="020F0502020204030204" pitchFamily="34" charset="0"/>
                <a:sym typeface="Calibri" panose="020F0502020204030204" pitchFamily="34" charset="0"/>
              </a:rPr>
              <a:t>Step 2</a:t>
            </a:r>
            <a:endParaRPr lang="zh-CN" altLang="en-US" sz="1780" kern="0">
              <a:solidFill>
                <a:srgbClr val="FFFFFF"/>
              </a:solidFill>
              <a:latin typeface="宋体" panose="02010600030101010101" pitchFamily="2" charset="-122"/>
              <a:ea typeface="微软雅黑" panose="020B0503020204020204" pitchFamily="34" charset="-122"/>
              <a:sym typeface="宋体" panose="02010600030101010101" pitchFamily="2" charset="-122"/>
            </a:endParaRPr>
          </a:p>
        </p:txBody>
      </p:sp>
      <p:sp>
        <p:nvSpPr>
          <p:cNvPr id="70" name="椭圆 69"/>
          <p:cNvSpPr>
            <a:spLocks noChangeArrowheads="1"/>
          </p:cNvSpPr>
          <p:nvPr/>
        </p:nvSpPr>
        <p:spPr bwMode="auto">
          <a:xfrm>
            <a:off x="4248735" y="2168581"/>
            <a:ext cx="838773" cy="840340"/>
          </a:xfrm>
          <a:prstGeom prst="ellipse">
            <a:avLst/>
          </a:prstGeom>
          <a:solidFill>
            <a:srgbClr val="D9AA27"/>
          </a:solidFill>
          <a:ln>
            <a:noFill/>
          </a:ln>
        </p:spPr>
        <p:txBody>
          <a:bodyPr anchor="ctr"/>
          <a:lstStyle/>
          <a:p>
            <a:pPr algn="ctr" defTabSz="902970" fontAlgn="auto">
              <a:spcBef>
                <a:spcPts val="0"/>
              </a:spcBef>
              <a:spcAft>
                <a:spcPts val="0"/>
              </a:spcAft>
              <a:defRPr/>
            </a:pPr>
            <a:r>
              <a:rPr lang="en-US" altLang="zh-CN" sz="1580" kern="0">
                <a:solidFill>
                  <a:srgbClr val="FFFFFF"/>
                </a:solidFill>
                <a:latin typeface="Calibri" panose="020F0502020204030204" pitchFamily="34" charset="0"/>
                <a:ea typeface="微软雅黑" panose="020B0503020204020204" pitchFamily="34" charset="-122"/>
                <a:cs typeface="Calibri" panose="020F0502020204030204" pitchFamily="34" charset="0"/>
                <a:sym typeface="Calibri" panose="020F0502020204030204" pitchFamily="34" charset="0"/>
              </a:rPr>
              <a:t>Step 3</a:t>
            </a:r>
            <a:endParaRPr lang="zh-CN" altLang="en-US" sz="1780" kern="0">
              <a:solidFill>
                <a:sysClr val="windowText" lastClr="000000"/>
              </a:solidFill>
              <a:ea typeface="微软雅黑" panose="020B0503020204020204" pitchFamily="34" charset="-122"/>
            </a:endParaRPr>
          </a:p>
        </p:txBody>
      </p:sp>
      <p:sp>
        <p:nvSpPr>
          <p:cNvPr id="71" name="椭圆 70"/>
          <p:cNvSpPr>
            <a:spLocks noChangeArrowheads="1"/>
          </p:cNvSpPr>
          <p:nvPr/>
        </p:nvSpPr>
        <p:spPr bwMode="auto">
          <a:xfrm>
            <a:off x="5200389" y="3436931"/>
            <a:ext cx="1067671" cy="1067671"/>
          </a:xfrm>
          <a:prstGeom prst="ellipse">
            <a:avLst/>
          </a:prstGeom>
          <a:solidFill>
            <a:srgbClr val="D9AA27"/>
          </a:solidFill>
          <a:ln>
            <a:noFill/>
          </a:ln>
        </p:spPr>
        <p:txBody>
          <a:bodyPr anchor="ctr"/>
          <a:lstStyle/>
          <a:p>
            <a:pPr algn="ctr" defTabSz="902970" fontAlgn="auto">
              <a:spcBef>
                <a:spcPts val="0"/>
              </a:spcBef>
              <a:spcAft>
                <a:spcPts val="0"/>
              </a:spcAft>
              <a:defRPr/>
            </a:pPr>
            <a:r>
              <a:rPr lang="en-US" altLang="zh-CN" sz="1975" kern="0">
                <a:solidFill>
                  <a:srgbClr val="FFFFFF"/>
                </a:solidFill>
                <a:latin typeface="Calibri" panose="020F0502020204030204" pitchFamily="34" charset="0"/>
                <a:ea typeface="微软雅黑" panose="020B0503020204020204" pitchFamily="34" charset="-122"/>
                <a:cs typeface="Calibri" panose="020F0502020204030204" pitchFamily="34" charset="0"/>
                <a:sym typeface="Calibri" panose="020F0502020204030204" pitchFamily="34" charset="0"/>
              </a:rPr>
              <a:t>Step 5</a:t>
            </a:r>
            <a:endParaRPr lang="zh-CN" altLang="en-US" sz="1975" kern="0">
              <a:solidFill>
                <a:srgbClr val="FFFFFF"/>
              </a:solidFill>
              <a:latin typeface="宋体" panose="02010600030101010101" pitchFamily="2" charset="-122"/>
              <a:ea typeface="微软雅黑" panose="020B0503020204020204" pitchFamily="34" charset="-122"/>
              <a:sym typeface="宋体" panose="02010600030101010101" pitchFamily="2" charset="-122"/>
            </a:endParaRPr>
          </a:p>
        </p:txBody>
      </p:sp>
      <p:sp>
        <p:nvSpPr>
          <p:cNvPr id="72" name="椭圆 71"/>
          <p:cNvSpPr>
            <a:spLocks noChangeArrowheads="1"/>
          </p:cNvSpPr>
          <p:nvPr/>
        </p:nvSpPr>
        <p:spPr bwMode="auto">
          <a:xfrm>
            <a:off x="5560983" y="1880106"/>
            <a:ext cx="1316951" cy="1316951"/>
          </a:xfrm>
          <a:prstGeom prst="ellipse">
            <a:avLst/>
          </a:prstGeom>
          <a:solidFill>
            <a:schemeClr val="accent2">
              <a:lumMod val="75000"/>
            </a:schemeClr>
          </a:solidFill>
          <a:ln>
            <a:noFill/>
          </a:ln>
        </p:spPr>
        <p:txBody>
          <a:bodyPr anchor="ctr"/>
          <a:lstStyle/>
          <a:p>
            <a:pPr algn="ctr" defTabSz="902970" fontAlgn="auto">
              <a:spcBef>
                <a:spcPts val="0"/>
              </a:spcBef>
              <a:spcAft>
                <a:spcPts val="0"/>
              </a:spcAft>
              <a:defRPr/>
            </a:pPr>
            <a:r>
              <a:rPr lang="en-US" altLang="zh-CN" sz="2765" kern="0" dirty="0">
                <a:solidFill>
                  <a:srgbClr val="FFFFFF"/>
                </a:solidFill>
                <a:latin typeface="Calibri" panose="020F0502020204030204" pitchFamily="34" charset="0"/>
                <a:ea typeface="微软雅黑" panose="020B0503020204020204" pitchFamily="34" charset="-122"/>
                <a:cs typeface="Calibri" panose="020F0502020204030204" pitchFamily="34" charset="0"/>
                <a:sym typeface="Calibri" panose="020F0502020204030204" pitchFamily="34" charset="0"/>
              </a:rPr>
              <a:t>Step 4</a:t>
            </a:r>
            <a:endParaRPr lang="zh-CN" altLang="en-US" sz="2765" kern="0" dirty="0">
              <a:solidFill>
                <a:srgbClr val="FFFFFF"/>
              </a:solidFill>
              <a:latin typeface="宋体" panose="02010600030101010101" pitchFamily="2" charset="-122"/>
              <a:ea typeface="微软雅黑" panose="020B0503020204020204" pitchFamily="34" charset="-122"/>
              <a:sym typeface="宋体" panose="02010600030101010101" pitchFamily="2" charset="-122"/>
            </a:endParaRPr>
          </a:p>
        </p:txBody>
      </p:sp>
      <p:cxnSp>
        <p:nvCxnSpPr>
          <p:cNvPr id="73" name="直接连接符 72"/>
          <p:cNvCxnSpPr>
            <a:cxnSpLocks noChangeShapeType="1"/>
            <a:stCxn id="68" idx="1"/>
            <a:endCxn id="69" idx="4"/>
          </p:cNvCxnSpPr>
          <p:nvPr/>
        </p:nvCxnSpPr>
        <p:spPr bwMode="auto">
          <a:xfrm flipH="1" flipV="1">
            <a:off x="3312760" y="3364813"/>
            <a:ext cx="448390" cy="335509"/>
          </a:xfrm>
          <a:prstGeom prst="line">
            <a:avLst/>
          </a:prstGeom>
          <a:noFill/>
          <a:ln w="38100">
            <a:solidFill>
              <a:schemeClr val="accent2">
                <a:lumMod val="75000"/>
              </a:schemeClr>
            </a:solidFill>
            <a:prstDash val="sysDot"/>
            <a:round/>
          </a:ln>
          <a:extLst>
            <a:ext uri="{909E8E84-426E-40DD-AFC4-6F175D3DCCD1}">
              <a14:hiddenFill xmlns:a14="http://schemas.microsoft.com/office/drawing/2010/main">
                <a:noFill/>
              </a14:hiddenFill>
            </a:ext>
          </a:extLst>
        </p:spPr>
      </p:cxnSp>
      <p:cxnSp>
        <p:nvCxnSpPr>
          <p:cNvPr id="74" name="直接连接符 73"/>
          <p:cNvCxnSpPr>
            <a:cxnSpLocks noChangeShapeType="1"/>
            <a:stCxn id="69" idx="7"/>
            <a:endCxn id="70" idx="2"/>
          </p:cNvCxnSpPr>
          <p:nvPr/>
        </p:nvCxnSpPr>
        <p:spPr bwMode="auto">
          <a:xfrm>
            <a:off x="3638862" y="2576209"/>
            <a:ext cx="609873" cy="12542"/>
          </a:xfrm>
          <a:prstGeom prst="line">
            <a:avLst/>
          </a:prstGeom>
          <a:noFill/>
          <a:ln w="38100">
            <a:solidFill>
              <a:schemeClr val="accent2">
                <a:lumMod val="75000"/>
              </a:schemeClr>
            </a:solidFill>
            <a:prstDash val="sysDot"/>
            <a:round/>
          </a:ln>
          <a:extLst>
            <a:ext uri="{909E8E84-426E-40DD-AFC4-6F175D3DCCD1}">
              <a14:hiddenFill xmlns:a14="http://schemas.microsoft.com/office/drawing/2010/main">
                <a:noFill/>
              </a14:hiddenFill>
            </a:ext>
          </a:extLst>
        </p:spPr>
      </p:cxnSp>
      <p:cxnSp>
        <p:nvCxnSpPr>
          <p:cNvPr id="75" name="直接连接符 74"/>
          <p:cNvCxnSpPr>
            <a:cxnSpLocks noChangeShapeType="1"/>
            <a:stCxn id="70" idx="6"/>
            <a:endCxn id="72" idx="1"/>
          </p:cNvCxnSpPr>
          <p:nvPr/>
        </p:nvCxnSpPr>
        <p:spPr bwMode="auto">
          <a:xfrm flipV="1">
            <a:off x="5087508" y="2072947"/>
            <a:ext cx="666314" cy="515805"/>
          </a:xfrm>
          <a:prstGeom prst="line">
            <a:avLst/>
          </a:prstGeom>
          <a:noFill/>
          <a:ln w="38100">
            <a:solidFill>
              <a:schemeClr val="accent2">
                <a:lumMod val="75000"/>
              </a:schemeClr>
            </a:solidFill>
            <a:prstDash val="sysDot"/>
            <a:round/>
          </a:ln>
          <a:extLst>
            <a:ext uri="{909E8E84-426E-40DD-AFC4-6F175D3DCCD1}">
              <a14:hiddenFill xmlns:a14="http://schemas.microsoft.com/office/drawing/2010/main">
                <a:noFill/>
              </a14:hiddenFill>
            </a:ext>
          </a:extLst>
        </p:spPr>
      </p:cxnSp>
      <p:cxnSp>
        <p:nvCxnSpPr>
          <p:cNvPr id="76" name="直接连接符 75"/>
          <p:cNvCxnSpPr>
            <a:cxnSpLocks noChangeShapeType="1"/>
            <a:stCxn id="72" idx="4"/>
            <a:endCxn id="71" idx="0"/>
          </p:cNvCxnSpPr>
          <p:nvPr/>
        </p:nvCxnSpPr>
        <p:spPr bwMode="auto">
          <a:xfrm flipH="1">
            <a:off x="5735008" y="3197057"/>
            <a:ext cx="484450" cy="238305"/>
          </a:xfrm>
          <a:prstGeom prst="line">
            <a:avLst/>
          </a:prstGeom>
          <a:noFill/>
          <a:ln w="38100">
            <a:solidFill>
              <a:schemeClr val="accent2">
                <a:lumMod val="75000"/>
              </a:schemeClr>
            </a:solidFill>
            <a:prstDash val="sysDot"/>
            <a:round/>
          </a:ln>
          <a:extLst>
            <a:ext uri="{909E8E84-426E-40DD-AFC4-6F175D3DCCD1}">
              <a14:hiddenFill xmlns:a14="http://schemas.microsoft.com/office/drawing/2010/main">
                <a:noFill/>
              </a14:hiddenFill>
            </a:ext>
          </a:extLst>
        </p:spPr>
      </p:cxnSp>
      <p:sp>
        <p:nvSpPr>
          <p:cNvPr id="77" name="矩形 76"/>
          <p:cNvSpPr>
            <a:spLocks noChangeArrowheads="1"/>
          </p:cNvSpPr>
          <p:nvPr/>
        </p:nvSpPr>
        <p:spPr bwMode="auto">
          <a:xfrm>
            <a:off x="2842420" y="4432483"/>
            <a:ext cx="420170" cy="420170"/>
          </a:xfrm>
          <a:prstGeom prst="rect">
            <a:avLst/>
          </a:prstGeom>
          <a:solidFill>
            <a:schemeClr val="accent2">
              <a:lumMod val="75000"/>
            </a:schemeClr>
          </a:solidFill>
          <a:ln>
            <a:noFill/>
          </a:ln>
        </p:spPr>
        <p:txBody>
          <a:bodyPr anchor="ctr"/>
          <a:lstStyle/>
          <a:p>
            <a:pPr algn="ctr" defTabSz="902970" fontAlgn="auto">
              <a:spcBef>
                <a:spcPts val="0"/>
              </a:spcBef>
              <a:spcAft>
                <a:spcPts val="0"/>
              </a:spcAft>
              <a:defRPr/>
            </a:pPr>
            <a:r>
              <a:rPr lang="en-US" altLang="zh-CN" sz="3555" kern="0">
                <a:solidFill>
                  <a:sysClr val="window" lastClr="FFFFFF"/>
                </a:solidFill>
                <a:latin typeface="Calibri" panose="020F0502020204030204" pitchFamily="34" charset="0"/>
                <a:ea typeface="微软雅黑" panose="020B0503020204020204" pitchFamily="34" charset="-122"/>
                <a:cs typeface="Calibri" panose="020F0502020204030204" pitchFamily="34" charset="0"/>
                <a:sym typeface="Calibri" panose="020F0502020204030204" pitchFamily="34" charset="0"/>
              </a:rPr>
              <a:t>S</a:t>
            </a:r>
            <a:endParaRPr lang="zh-CN" altLang="en-US" sz="3555" kern="0">
              <a:solidFill>
                <a:sysClr val="window" lastClr="FFFFFF"/>
              </a:solidFill>
              <a:latin typeface="宋体" panose="02010600030101010101" pitchFamily="2" charset="-122"/>
              <a:ea typeface="微软雅黑" panose="020B0503020204020204" pitchFamily="34" charset="-122"/>
              <a:sym typeface="宋体" panose="02010600030101010101" pitchFamily="2" charset="-122"/>
            </a:endParaRPr>
          </a:p>
        </p:txBody>
      </p:sp>
      <p:sp>
        <p:nvSpPr>
          <p:cNvPr id="78" name="矩形 77"/>
          <p:cNvSpPr>
            <a:spLocks noChangeArrowheads="1"/>
          </p:cNvSpPr>
          <p:nvPr/>
        </p:nvSpPr>
        <p:spPr bwMode="auto">
          <a:xfrm>
            <a:off x="6324501" y="4260025"/>
            <a:ext cx="418603" cy="418603"/>
          </a:xfrm>
          <a:prstGeom prst="rect">
            <a:avLst/>
          </a:prstGeom>
          <a:solidFill>
            <a:schemeClr val="accent2">
              <a:lumMod val="75000"/>
            </a:schemeClr>
          </a:solidFill>
          <a:ln>
            <a:noFill/>
          </a:ln>
        </p:spPr>
        <p:txBody>
          <a:bodyPr anchor="ctr"/>
          <a:lstStyle/>
          <a:p>
            <a:pPr algn="ctr" defTabSz="902970" fontAlgn="auto">
              <a:spcBef>
                <a:spcPts val="0"/>
              </a:spcBef>
              <a:spcAft>
                <a:spcPts val="0"/>
              </a:spcAft>
              <a:defRPr/>
            </a:pPr>
            <a:r>
              <a:rPr lang="en-US" altLang="zh-CN" sz="3555" kern="0">
                <a:solidFill>
                  <a:sysClr val="window" lastClr="FFFFFF"/>
                </a:solidFill>
                <a:latin typeface="Calibri" panose="020F0502020204030204" pitchFamily="34" charset="0"/>
                <a:ea typeface="微软雅黑" panose="020B0503020204020204" pitchFamily="34" charset="-122"/>
                <a:cs typeface="Calibri" panose="020F0502020204030204" pitchFamily="34" charset="0"/>
                <a:sym typeface="Calibri" panose="020F0502020204030204" pitchFamily="34" charset="0"/>
              </a:rPr>
              <a:t>F</a:t>
            </a:r>
            <a:endParaRPr lang="zh-CN" altLang="en-US" sz="3555" kern="0">
              <a:solidFill>
                <a:sysClr val="window" lastClr="FFFFFF"/>
              </a:solidFill>
              <a:latin typeface="宋体" panose="02010600030101010101" pitchFamily="2" charset="-122"/>
              <a:ea typeface="微软雅黑" panose="020B0503020204020204" pitchFamily="34" charset="-122"/>
              <a:sym typeface="宋体" panose="02010600030101010101" pitchFamily="2" charset="-122"/>
            </a:endParaRPr>
          </a:p>
        </p:txBody>
      </p:sp>
      <p:cxnSp>
        <p:nvCxnSpPr>
          <p:cNvPr id="79" name="直接连接符 78"/>
          <p:cNvCxnSpPr>
            <a:cxnSpLocks noChangeShapeType="1"/>
            <a:stCxn id="78" idx="1"/>
            <a:endCxn id="71" idx="6"/>
          </p:cNvCxnSpPr>
          <p:nvPr/>
        </p:nvCxnSpPr>
        <p:spPr bwMode="auto">
          <a:xfrm flipH="1" flipV="1">
            <a:off x="6268060" y="3969983"/>
            <a:ext cx="56441" cy="500127"/>
          </a:xfrm>
          <a:prstGeom prst="line">
            <a:avLst/>
          </a:prstGeom>
          <a:noFill/>
          <a:ln w="38100">
            <a:solidFill>
              <a:schemeClr val="accent2">
                <a:lumMod val="75000"/>
              </a:schemeClr>
            </a:solidFill>
            <a:prstDash val="sysDot"/>
            <a:round/>
          </a:ln>
          <a:extLst>
            <a:ext uri="{909E8E84-426E-40DD-AFC4-6F175D3DCCD1}">
              <a14:hiddenFill xmlns:a14="http://schemas.microsoft.com/office/drawing/2010/main">
                <a:noFill/>
              </a14:hiddenFill>
            </a:ext>
          </a:extLst>
        </p:spPr>
      </p:cxnSp>
      <p:cxnSp>
        <p:nvCxnSpPr>
          <p:cNvPr id="80" name="直接连接符 79"/>
          <p:cNvCxnSpPr>
            <a:cxnSpLocks noChangeShapeType="1"/>
            <a:stCxn id="77" idx="3"/>
            <a:endCxn id="68" idx="3"/>
          </p:cNvCxnSpPr>
          <p:nvPr/>
        </p:nvCxnSpPr>
        <p:spPr bwMode="auto">
          <a:xfrm flipV="1">
            <a:off x="3262590" y="4634729"/>
            <a:ext cx="498560" cy="7839"/>
          </a:xfrm>
          <a:prstGeom prst="line">
            <a:avLst/>
          </a:prstGeom>
          <a:noFill/>
          <a:ln w="38100">
            <a:solidFill>
              <a:schemeClr val="accent2">
                <a:lumMod val="75000"/>
              </a:schemeClr>
            </a:solidFill>
            <a:prstDash val="sysDot"/>
            <a:round/>
          </a:ln>
          <a:extLst>
            <a:ext uri="{909E8E84-426E-40DD-AFC4-6F175D3DCCD1}">
              <a14:hiddenFill xmlns:a14="http://schemas.microsoft.com/office/drawing/2010/main">
                <a:noFill/>
              </a14:hiddenFill>
            </a:ext>
          </a:extLst>
        </p:spPr>
      </p:cxnSp>
      <p:sp>
        <p:nvSpPr>
          <p:cNvPr id="81" name="矩形 80"/>
          <p:cNvSpPr>
            <a:spLocks noChangeArrowheads="1"/>
          </p:cNvSpPr>
          <p:nvPr/>
        </p:nvSpPr>
        <p:spPr bwMode="auto">
          <a:xfrm>
            <a:off x="609874" y="1566547"/>
            <a:ext cx="2326613" cy="8199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902970" fontAlgn="auto">
              <a:spcBef>
                <a:spcPts val="0"/>
              </a:spcBef>
              <a:spcAft>
                <a:spcPts val="0"/>
              </a:spcAft>
              <a:defRPr/>
            </a:pPr>
            <a:r>
              <a:rPr lang="en-US" altLang="zh-CN" sz="1975" b="1" kern="0" dirty="0">
                <a:solidFill>
                  <a:sysClr val="windowText" lastClr="000000">
                    <a:lumMod val="75000"/>
                    <a:lumOff val="25000"/>
                  </a:sysClr>
                </a:solidFill>
                <a:latin typeface="微软雅黑" panose="020B0503020204020204" pitchFamily="34" charset="-122"/>
                <a:ea typeface="微软雅黑" panose="020B0503020204020204" pitchFamily="34" charset="-122"/>
                <a:sym typeface="微软雅黑" panose="020B0503020204020204" pitchFamily="34" charset="-122"/>
              </a:rPr>
              <a:t>Step 1</a:t>
            </a:r>
            <a:endParaRPr lang="zh-CN" altLang="en-US" sz="1975" b="1" kern="0" dirty="0">
              <a:solidFill>
                <a:sysClr val="windowText" lastClr="000000">
                  <a:lumMod val="75000"/>
                  <a:lumOff val="25000"/>
                </a:sysClr>
              </a:solidFill>
              <a:latin typeface="微软雅黑" panose="020B0503020204020204" pitchFamily="34" charset="-122"/>
              <a:ea typeface="微软雅黑" panose="020B0503020204020204" pitchFamily="34" charset="-122"/>
              <a:sym typeface="微软雅黑" panose="020B0503020204020204" pitchFamily="34" charset="-122"/>
            </a:endParaRPr>
          </a:p>
          <a:p>
            <a:pPr defTabSz="902970" fontAlgn="auto">
              <a:spcBef>
                <a:spcPts val="0"/>
              </a:spcBef>
              <a:spcAft>
                <a:spcPts val="0"/>
              </a:spcAft>
              <a:defRPr/>
            </a:pPr>
            <a:r>
              <a:rPr lang="zh-CN" altLang="en-US" sz="1385" kern="0" dirty="0">
                <a:solidFill>
                  <a:sysClr val="windowText" lastClr="000000">
                    <a:lumMod val="75000"/>
                    <a:lumOff val="25000"/>
                  </a:sysClr>
                </a:solidFill>
                <a:latin typeface="微软雅黑" panose="020B0503020204020204" pitchFamily="34" charset="-122"/>
                <a:ea typeface="微软雅黑" panose="020B0503020204020204" pitchFamily="34" charset="-122"/>
                <a:sym typeface="微软雅黑" panose="020B0503020204020204" pitchFamily="34" charset="-122"/>
              </a:rPr>
              <a:t>请在这里输入您的标题请在这里输入您的标题请在这里</a:t>
            </a:r>
            <a:endParaRPr lang="zh-CN" altLang="en-US" sz="1385" kern="0" dirty="0">
              <a:solidFill>
                <a:sysClr val="windowText" lastClr="000000">
                  <a:lumMod val="75000"/>
                  <a:lumOff val="25000"/>
                </a:sys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2" name="矩形 81"/>
          <p:cNvSpPr>
            <a:spLocks noChangeArrowheads="1"/>
          </p:cNvSpPr>
          <p:nvPr/>
        </p:nvSpPr>
        <p:spPr bwMode="auto">
          <a:xfrm>
            <a:off x="614577" y="3015193"/>
            <a:ext cx="2326613" cy="1033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902970" fontAlgn="auto">
              <a:spcBef>
                <a:spcPts val="0"/>
              </a:spcBef>
              <a:spcAft>
                <a:spcPts val="0"/>
              </a:spcAft>
              <a:defRPr/>
            </a:pPr>
            <a:r>
              <a:rPr lang="en-US" altLang="zh-CN" sz="1975" b="1" kern="0" dirty="0">
                <a:solidFill>
                  <a:sysClr val="windowText" lastClr="000000">
                    <a:lumMod val="75000"/>
                    <a:lumOff val="25000"/>
                  </a:sysClr>
                </a:solidFill>
                <a:latin typeface="微软雅黑" panose="020B0503020204020204" pitchFamily="34" charset="-122"/>
                <a:ea typeface="微软雅黑" panose="020B0503020204020204" pitchFamily="34" charset="-122"/>
                <a:sym typeface="微软雅黑" panose="020B0503020204020204" pitchFamily="34" charset="-122"/>
              </a:rPr>
              <a:t>Step 2</a:t>
            </a:r>
            <a:endParaRPr lang="zh-CN" altLang="en-US" sz="1975" b="1" kern="0" dirty="0">
              <a:solidFill>
                <a:sysClr val="windowText" lastClr="000000">
                  <a:lumMod val="75000"/>
                  <a:lumOff val="25000"/>
                </a:sysClr>
              </a:solidFill>
              <a:latin typeface="微软雅黑" panose="020B0503020204020204" pitchFamily="34" charset="-122"/>
              <a:ea typeface="微软雅黑" panose="020B0503020204020204" pitchFamily="34" charset="-122"/>
              <a:sym typeface="微软雅黑" panose="020B0503020204020204" pitchFamily="34" charset="-122"/>
            </a:endParaRPr>
          </a:p>
          <a:p>
            <a:pPr defTabSz="902970" fontAlgn="auto">
              <a:spcBef>
                <a:spcPts val="0"/>
              </a:spcBef>
              <a:spcAft>
                <a:spcPts val="0"/>
              </a:spcAft>
              <a:defRPr/>
            </a:pPr>
            <a:r>
              <a:rPr lang="zh-CN" altLang="en-US" sz="1385" kern="0" dirty="0">
                <a:solidFill>
                  <a:sysClr val="windowText" lastClr="000000">
                    <a:lumMod val="75000"/>
                    <a:lumOff val="25000"/>
                  </a:sysClr>
                </a:solidFill>
                <a:latin typeface="微软雅黑" panose="020B0503020204020204" pitchFamily="34" charset="-122"/>
                <a:ea typeface="微软雅黑" panose="020B0503020204020204" pitchFamily="34" charset="-122"/>
                <a:sym typeface="微软雅黑" panose="020B0503020204020204" pitchFamily="34" charset="-122"/>
              </a:rPr>
              <a:t>请在这里输入您的标题请在这里输入您的标题请在这里</a:t>
            </a:r>
            <a:endParaRPr lang="zh-CN" altLang="en-US" sz="1385" kern="0" dirty="0">
              <a:solidFill>
                <a:sysClr val="windowText" lastClr="000000">
                  <a:lumMod val="75000"/>
                  <a:lumOff val="25000"/>
                </a:sysClr>
              </a:solidFill>
              <a:latin typeface="微软雅黑" panose="020B0503020204020204" pitchFamily="34" charset="-122"/>
              <a:ea typeface="微软雅黑" panose="020B0503020204020204" pitchFamily="34" charset="-122"/>
              <a:sym typeface="微软雅黑" panose="020B0503020204020204" pitchFamily="34" charset="-122"/>
            </a:endParaRPr>
          </a:p>
          <a:p>
            <a:pPr defTabSz="902970" fontAlgn="auto">
              <a:spcBef>
                <a:spcPts val="0"/>
              </a:spcBef>
              <a:spcAft>
                <a:spcPts val="0"/>
              </a:spcAft>
              <a:defRPr/>
            </a:pPr>
            <a:endParaRPr lang="zh-CN" altLang="en-US" sz="1385" kern="0" dirty="0">
              <a:solidFill>
                <a:sysClr val="windowText" lastClr="000000">
                  <a:lumMod val="75000"/>
                  <a:lumOff val="25000"/>
                </a:sys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3" name="矩形 82"/>
          <p:cNvSpPr>
            <a:spLocks noChangeArrowheads="1"/>
          </p:cNvSpPr>
          <p:nvPr/>
        </p:nvSpPr>
        <p:spPr bwMode="auto">
          <a:xfrm>
            <a:off x="6865392" y="1566547"/>
            <a:ext cx="2326613" cy="8199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902970" fontAlgn="auto">
              <a:spcBef>
                <a:spcPts val="0"/>
              </a:spcBef>
              <a:spcAft>
                <a:spcPts val="0"/>
              </a:spcAft>
              <a:defRPr/>
            </a:pPr>
            <a:r>
              <a:rPr lang="en-US" altLang="zh-CN" sz="1975" b="1" kern="0" dirty="0">
                <a:solidFill>
                  <a:sysClr val="windowText" lastClr="000000">
                    <a:lumMod val="75000"/>
                    <a:lumOff val="25000"/>
                  </a:sysClr>
                </a:solidFill>
                <a:latin typeface="微软雅黑" panose="020B0503020204020204" pitchFamily="34" charset="-122"/>
                <a:ea typeface="微软雅黑" panose="020B0503020204020204" pitchFamily="34" charset="-122"/>
                <a:sym typeface="微软雅黑" panose="020B0503020204020204" pitchFamily="34" charset="-122"/>
              </a:rPr>
              <a:t>Step 4</a:t>
            </a:r>
            <a:endParaRPr lang="zh-CN" altLang="en-US" sz="1975" b="1" kern="0" dirty="0">
              <a:solidFill>
                <a:sysClr val="windowText" lastClr="000000">
                  <a:lumMod val="75000"/>
                  <a:lumOff val="25000"/>
                </a:sysClr>
              </a:solidFill>
              <a:latin typeface="微软雅黑" panose="020B0503020204020204" pitchFamily="34" charset="-122"/>
              <a:ea typeface="微软雅黑" panose="020B0503020204020204" pitchFamily="34" charset="-122"/>
              <a:sym typeface="微软雅黑" panose="020B0503020204020204" pitchFamily="34" charset="-122"/>
            </a:endParaRPr>
          </a:p>
          <a:p>
            <a:pPr defTabSz="902970" fontAlgn="auto">
              <a:spcBef>
                <a:spcPts val="0"/>
              </a:spcBef>
              <a:spcAft>
                <a:spcPts val="0"/>
              </a:spcAft>
              <a:defRPr/>
            </a:pPr>
            <a:r>
              <a:rPr lang="zh-CN" altLang="en-US" sz="1385" kern="0" dirty="0">
                <a:solidFill>
                  <a:sysClr val="windowText" lastClr="000000">
                    <a:lumMod val="75000"/>
                    <a:lumOff val="25000"/>
                  </a:sysClr>
                </a:solidFill>
                <a:latin typeface="微软雅黑" panose="020B0503020204020204" pitchFamily="34" charset="-122"/>
                <a:ea typeface="微软雅黑" panose="020B0503020204020204" pitchFamily="34" charset="-122"/>
                <a:sym typeface="微软雅黑" panose="020B0503020204020204" pitchFamily="34" charset="-122"/>
              </a:rPr>
              <a:t>请在这里输入您的标题请在这里输入您的标题请在这里</a:t>
            </a:r>
            <a:endParaRPr lang="zh-CN" altLang="en-US" sz="1385" kern="0" dirty="0">
              <a:solidFill>
                <a:sysClr val="windowText" lastClr="000000">
                  <a:lumMod val="75000"/>
                  <a:lumOff val="25000"/>
                </a:sys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4" name="矩形 83"/>
          <p:cNvSpPr>
            <a:spLocks noChangeArrowheads="1"/>
          </p:cNvSpPr>
          <p:nvPr/>
        </p:nvSpPr>
        <p:spPr bwMode="auto">
          <a:xfrm>
            <a:off x="6870095" y="3015193"/>
            <a:ext cx="2326613" cy="1033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902970" fontAlgn="auto">
              <a:spcBef>
                <a:spcPts val="0"/>
              </a:spcBef>
              <a:spcAft>
                <a:spcPts val="0"/>
              </a:spcAft>
              <a:defRPr/>
            </a:pPr>
            <a:r>
              <a:rPr lang="en-US" altLang="zh-CN" sz="1975" b="1" kern="0" dirty="0">
                <a:solidFill>
                  <a:sysClr val="windowText" lastClr="000000">
                    <a:lumMod val="75000"/>
                    <a:lumOff val="25000"/>
                  </a:sysClr>
                </a:solidFill>
                <a:latin typeface="微软雅黑" panose="020B0503020204020204" pitchFamily="34" charset="-122"/>
                <a:ea typeface="微软雅黑" panose="020B0503020204020204" pitchFamily="34" charset="-122"/>
                <a:sym typeface="微软雅黑" panose="020B0503020204020204" pitchFamily="34" charset="-122"/>
              </a:rPr>
              <a:t>Step 5</a:t>
            </a:r>
            <a:endParaRPr lang="zh-CN" altLang="en-US" sz="1975" b="1" kern="0" dirty="0">
              <a:solidFill>
                <a:sysClr val="windowText" lastClr="000000">
                  <a:lumMod val="75000"/>
                  <a:lumOff val="25000"/>
                </a:sysClr>
              </a:solidFill>
              <a:latin typeface="微软雅黑" panose="020B0503020204020204" pitchFamily="34" charset="-122"/>
              <a:ea typeface="微软雅黑" panose="020B0503020204020204" pitchFamily="34" charset="-122"/>
              <a:sym typeface="微软雅黑" panose="020B0503020204020204" pitchFamily="34" charset="-122"/>
            </a:endParaRPr>
          </a:p>
          <a:p>
            <a:pPr defTabSz="902970" fontAlgn="auto">
              <a:spcBef>
                <a:spcPts val="0"/>
              </a:spcBef>
              <a:spcAft>
                <a:spcPts val="0"/>
              </a:spcAft>
              <a:defRPr/>
            </a:pPr>
            <a:r>
              <a:rPr lang="zh-CN" altLang="en-US" sz="1385" kern="0" dirty="0">
                <a:solidFill>
                  <a:sysClr val="windowText" lastClr="000000">
                    <a:lumMod val="75000"/>
                    <a:lumOff val="25000"/>
                  </a:sysClr>
                </a:solidFill>
                <a:latin typeface="微软雅黑" panose="020B0503020204020204" pitchFamily="34" charset="-122"/>
                <a:ea typeface="微软雅黑" panose="020B0503020204020204" pitchFamily="34" charset="-122"/>
                <a:sym typeface="微软雅黑" panose="020B0503020204020204" pitchFamily="34" charset="-122"/>
              </a:rPr>
              <a:t>请在这里输入您的标题请在这里输入您的标题请在这里</a:t>
            </a:r>
            <a:endParaRPr lang="zh-CN" altLang="en-US" sz="1385" kern="0" dirty="0">
              <a:solidFill>
                <a:sysClr val="windowText" lastClr="000000">
                  <a:lumMod val="75000"/>
                  <a:lumOff val="25000"/>
                </a:sysClr>
              </a:solidFill>
              <a:latin typeface="微软雅黑" panose="020B0503020204020204" pitchFamily="34" charset="-122"/>
              <a:ea typeface="微软雅黑" panose="020B0503020204020204" pitchFamily="34" charset="-122"/>
              <a:sym typeface="微软雅黑" panose="020B0503020204020204" pitchFamily="34" charset="-122"/>
            </a:endParaRPr>
          </a:p>
          <a:p>
            <a:pPr defTabSz="902970" fontAlgn="auto">
              <a:spcBef>
                <a:spcPts val="0"/>
              </a:spcBef>
              <a:spcAft>
                <a:spcPts val="0"/>
              </a:spcAft>
              <a:defRPr/>
            </a:pPr>
            <a:endParaRPr lang="zh-CN" altLang="en-US" sz="1385" kern="0" dirty="0">
              <a:solidFill>
                <a:sysClr val="windowText" lastClr="000000">
                  <a:lumMod val="75000"/>
                  <a:lumOff val="25000"/>
                </a:sys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5" name="矩形 84"/>
          <p:cNvSpPr>
            <a:spLocks noChangeArrowheads="1"/>
          </p:cNvSpPr>
          <p:nvPr/>
        </p:nvSpPr>
        <p:spPr bwMode="auto">
          <a:xfrm>
            <a:off x="3094051" y="1060147"/>
            <a:ext cx="2326613" cy="8199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902970" fontAlgn="auto">
              <a:spcBef>
                <a:spcPts val="0"/>
              </a:spcBef>
              <a:spcAft>
                <a:spcPts val="0"/>
              </a:spcAft>
              <a:defRPr/>
            </a:pPr>
            <a:r>
              <a:rPr lang="en-US" altLang="zh-CN" sz="1975" b="1" kern="0" dirty="0">
                <a:solidFill>
                  <a:sysClr val="windowText" lastClr="000000">
                    <a:lumMod val="75000"/>
                    <a:lumOff val="25000"/>
                  </a:sysClr>
                </a:solidFill>
                <a:latin typeface="微软雅黑" panose="020B0503020204020204" pitchFamily="34" charset="-122"/>
                <a:ea typeface="微软雅黑" panose="020B0503020204020204" pitchFamily="34" charset="-122"/>
                <a:sym typeface="微软雅黑" panose="020B0503020204020204" pitchFamily="34" charset="-122"/>
              </a:rPr>
              <a:t>Step 3</a:t>
            </a:r>
            <a:endParaRPr lang="zh-CN" altLang="en-US" sz="1975" b="1" kern="0" dirty="0">
              <a:solidFill>
                <a:sysClr val="windowText" lastClr="000000">
                  <a:lumMod val="75000"/>
                  <a:lumOff val="25000"/>
                </a:sysClr>
              </a:solidFill>
              <a:latin typeface="微软雅黑" panose="020B0503020204020204" pitchFamily="34" charset="-122"/>
              <a:ea typeface="微软雅黑" panose="020B0503020204020204" pitchFamily="34" charset="-122"/>
              <a:sym typeface="微软雅黑" panose="020B0503020204020204" pitchFamily="34" charset="-122"/>
            </a:endParaRPr>
          </a:p>
          <a:p>
            <a:pPr defTabSz="902970" fontAlgn="auto">
              <a:spcBef>
                <a:spcPts val="0"/>
              </a:spcBef>
              <a:spcAft>
                <a:spcPts val="0"/>
              </a:spcAft>
              <a:defRPr/>
            </a:pPr>
            <a:r>
              <a:rPr lang="zh-CN" altLang="en-US" sz="1385" kern="0" dirty="0">
                <a:solidFill>
                  <a:sysClr val="windowText" lastClr="000000">
                    <a:lumMod val="75000"/>
                    <a:lumOff val="25000"/>
                  </a:sysClr>
                </a:solidFill>
                <a:latin typeface="微软雅黑" panose="020B0503020204020204" pitchFamily="34" charset="-122"/>
                <a:ea typeface="微软雅黑" panose="020B0503020204020204" pitchFamily="34" charset="-122"/>
                <a:sym typeface="微软雅黑" panose="020B0503020204020204" pitchFamily="34" charset="-122"/>
              </a:rPr>
              <a:t>请在这里输入您的标题请在这里输入您的标题请在这里</a:t>
            </a:r>
            <a:endParaRPr lang="zh-CN" altLang="en-US" sz="1385" kern="0" dirty="0">
              <a:solidFill>
                <a:sysClr val="windowText" lastClr="000000">
                  <a:lumMod val="75000"/>
                  <a:lumOff val="25000"/>
                </a:sys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wipe(down)">
                                      <p:cBhvr>
                                        <p:cTn id="12" dur="500"/>
                                        <p:tgtEl>
                                          <p:spTgt spid="34"/>
                                        </p:tgtEl>
                                      </p:cBhvr>
                                    </p:animEffect>
                                  </p:childTnLst>
                                </p:cTn>
                              </p:par>
                            </p:childTnLst>
                          </p:cTn>
                        </p:par>
                        <p:par>
                          <p:cTn id="13" fill="hold">
                            <p:stCondLst>
                              <p:cond delay="500"/>
                            </p:stCondLst>
                            <p:childTnLst>
                              <p:par>
                                <p:cTn id="14" presetID="41" presetClass="entr" presetSubtype="0" fill="hold" grpId="0" nodeType="afterEffect">
                                  <p:stCondLst>
                                    <p:cond delay="0"/>
                                  </p:stCondLst>
                                  <p:iterate type="lt">
                                    <p:tmPct val="10000"/>
                                  </p:iterate>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33"/>
                                        </p:tgtEl>
                                        <p:attrNameLst>
                                          <p:attrName>ppt_y</p:attrName>
                                        </p:attrNameLst>
                                      </p:cBhvr>
                                      <p:tavLst>
                                        <p:tav tm="0">
                                          <p:val>
                                            <p:strVal val="#ppt_y"/>
                                          </p:val>
                                        </p:tav>
                                        <p:tav tm="100000">
                                          <p:val>
                                            <p:strVal val="#ppt_y"/>
                                          </p:val>
                                        </p:tav>
                                      </p:tavLst>
                                    </p:anim>
                                    <p:anim calcmode="lin" valueType="num">
                                      <p:cBhvr>
                                        <p:cTn id="18" dur="500" fill="hold"/>
                                        <p:tgtEl>
                                          <p:spTgt spid="33"/>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33"/>
                                        </p:tgtEl>
                                        <p:attrNameLst>
                                          <p:attrName>ppt_w</p:attrName>
                                        </p:attrNameLst>
                                      </p:cBhvr>
                                      <p:tavLst>
                                        <p:tav tm="0">
                                          <p:val>
                                            <p:strVal val="#ppt_w/10"/>
                                          </p:val>
                                        </p:tav>
                                        <p:tav tm="50000">
                                          <p:val>
                                            <p:strVal val="#ppt_w+.01"/>
                                          </p:val>
                                        </p:tav>
                                        <p:tav tm="100000">
                                          <p:val>
                                            <p:strVal val="#ppt_w"/>
                                          </p:val>
                                        </p:tav>
                                      </p:tavLst>
                                    </p:anim>
                                    <p:animEffect>
                                      <p:cBhvr>
                                        <p:cTn id="20" dur="500" tmFilter="0,0; .5, 1; 1, 1"/>
                                        <p:tgtEl>
                                          <p:spTgt spid="33"/>
                                        </p:tgtEl>
                                      </p:cBhvr>
                                    </p:animEffect>
                                  </p:childTnLst>
                                </p:cTn>
                              </p:par>
                            </p:childTnLst>
                          </p:cTn>
                        </p:par>
                        <p:par>
                          <p:cTn id="21" fill="hold">
                            <p:stCondLst>
                              <p:cond delay="1450"/>
                            </p:stCondLst>
                            <p:childTnLst>
                              <p:par>
                                <p:cTn id="22" presetID="49" presetClass="entr" presetSubtype="0" decel="100000" fill="hold" grpId="0" nodeType="afterEffect">
                                  <p:stCondLst>
                                    <p:cond delay="0"/>
                                  </p:stCondLst>
                                  <p:childTnLst>
                                    <p:set>
                                      <p:cBhvr>
                                        <p:cTn id="23" dur="1" fill="hold">
                                          <p:stCondLst>
                                            <p:cond delay="0"/>
                                          </p:stCondLst>
                                        </p:cTn>
                                        <p:tgtEl>
                                          <p:spTgt spid="77"/>
                                        </p:tgtEl>
                                        <p:attrNameLst>
                                          <p:attrName>style.visibility</p:attrName>
                                        </p:attrNameLst>
                                      </p:cBhvr>
                                      <p:to>
                                        <p:strVal val="visible"/>
                                      </p:to>
                                    </p:set>
                                    <p:anim calcmode="lin" valueType="num">
                                      <p:cBhvr>
                                        <p:cTn id="24" dur="250" fill="hold"/>
                                        <p:tgtEl>
                                          <p:spTgt spid="77"/>
                                        </p:tgtEl>
                                        <p:attrNameLst>
                                          <p:attrName>ppt_w</p:attrName>
                                        </p:attrNameLst>
                                      </p:cBhvr>
                                      <p:tavLst>
                                        <p:tav tm="0">
                                          <p:val>
                                            <p:fltVal val="0"/>
                                          </p:val>
                                        </p:tav>
                                        <p:tav tm="100000">
                                          <p:val>
                                            <p:strVal val="#ppt_w"/>
                                          </p:val>
                                        </p:tav>
                                      </p:tavLst>
                                    </p:anim>
                                    <p:anim calcmode="lin" valueType="num">
                                      <p:cBhvr>
                                        <p:cTn id="25" dur="250" fill="hold"/>
                                        <p:tgtEl>
                                          <p:spTgt spid="77"/>
                                        </p:tgtEl>
                                        <p:attrNameLst>
                                          <p:attrName>ppt_h</p:attrName>
                                        </p:attrNameLst>
                                      </p:cBhvr>
                                      <p:tavLst>
                                        <p:tav tm="0">
                                          <p:val>
                                            <p:fltVal val="0"/>
                                          </p:val>
                                        </p:tav>
                                        <p:tav tm="100000">
                                          <p:val>
                                            <p:strVal val="#ppt_h"/>
                                          </p:val>
                                        </p:tav>
                                      </p:tavLst>
                                    </p:anim>
                                    <p:anim calcmode="lin" valueType="num">
                                      <p:cBhvr>
                                        <p:cTn id="26" dur="250" fill="hold"/>
                                        <p:tgtEl>
                                          <p:spTgt spid="77"/>
                                        </p:tgtEl>
                                        <p:attrNameLst>
                                          <p:attrName>style.rotation</p:attrName>
                                        </p:attrNameLst>
                                      </p:cBhvr>
                                      <p:tavLst>
                                        <p:tav tm="0">
                                          <p:val>
                                            <p:fltVal val="360"/>
                                          </p:val>
                                        </p:tav>
                                        <p:tav tm="100000">
                                          <p:val>
                                            <p:fltVal val="0"/>
                                          </p:val>
                                        </p:tav>
                                      </p:tavLst>
                                    </p:anim>
                                    <p:animEffect>
                                      <p:cBhvr>
                                        <p:cTn id="27" dur="250"/>
                                        <p:tgtEl>
                                          <p:spTgt spid="77"/>
                                        </p:tgtEl>
                                      </p:cBhvr>
                                    </p:animEffect>
                                  </p:childTnLst>
                                </p:cTn>
                              </p:par>
                            </p:childTnLst>
                          </p:cTn>
                        </p:par>
                        <p:par>
                          <p:cTn id="28" fill="hold">
                            <p:stCondLst>
                              <p:cond delay="1950"/>
                            </p:stCondLst>
                            <p:childTnLst>
                              <p:par>
                                <p:cTn id="29" presetID="22" presetClass="entr" presetSubtype="8" fill="hold" nodeType="afterEffect">
                                  <p:stCondLst>
                                    <p:cond delay="0"/>
                                  </p:stCondLst>
                                  <p:childTnLst>
                                    <p:set>
                                      <p:cBhvr>
                                        <p:cTn id="30" dur="1" fill="hold">
                                          <p:stCondLst>
                                            <p:cond delay="0"/>
                                          </p:stCondLst>
                                        </p:cTn>
                                        <p:tgtEl>
                                          <p:spTgt spid="80"/>
                                        </p:tgtEl>
                                        <p:attrNameLst>
                                          <p:attrName>style.visibility</p:attrName>
                                        </p:attrNameLst>
                                      </p:cBhvr>
                                      <p:to>
                                        <p:strVal val="visible"/>
                                      </p:to>
                                    </p:set>
                                    <p:animEffect>
                                      <p:cBhvr>
                                        <p:cTn id="31" dur="250"/>
                                        <p:tgtEl>
                                          <p:spTgt spid="80"/>
                                        </p:tgtEl>
                                      </p:cBhvr>
                                    </p:animEffect>
                                  </p:childTnLst>
                                </p:cTn>
                              </p:par>
                            </p:childTnLst>
                          </p:cTn>
                        </p:par>
                        <p:par>
                          <p:cTn id="32" fill="hold">
                            <p:stCondLst>
                              <p:cond delay="2450"/>
                            </p:stCondLst>
                            <p:childTnLst>
                              <p:par>
                                <p:cTn id="33" presetID="49" presetClass="entr" presetSubtype="0" decel="100000" fill="hold" grpId="0" nodeType="afterEffect">
                                  <p:stCondLst>
                                    <p:cond delay="0"/>
                                  </p:stCondLst>
                                  <p:childTnLst>
                                    <p:set>
                                      <p:cBhvr>
                                        <p:cTn id="34" dur="1" fill="hold">
                                          <p:stCondLst>
                                            <p:cond delay="0"/>
                                          </p:stCondLst>
                                        </p:cTn>
                                        <p:tgtEl>
                                          <p:spTgt spid="68"/>
                                        </p:tgtEl>
                                        <p:attrNameLst>
                                          <p:attrName>style.visibility</p:attrName>
                                        </p:attrNameLst>
                                      </p:cBhvr>
                                      <p:to>
                                        <p:strVal val="visible"/>
                                      </p:to>
                                    </p:set>
                                    <p:anim calcmode="lin" valueType="num">
                                      <p:cBhvr>
                                        <p:cTn id="35" dur="250" fill="hold"/>
                                        <p:tgtEl>
                                          <p:spTgt spid="68"/>
                                        </p:tgtEl>
                                        <p:attrNameLst>
                                          <p:attrName>ppt_w</p:attrName>
                                        </p:attrNameLst>
                                      </p:cBhvr>
                                      <p:tavLst>
                                        <p:tav tm="0">
                                          <p:val>
                                            <p:fltVal val="0"/>
                                          </p:val>
                                        </p:tav>
                                        <p:tav tm="100000">
                                          <p:val>
                                            <p:strVal val="#ppt_w"/>
                                          </p:val>
                                        </p:tav>
                                      </p:tavLst>
                                    </p:anim>
                                    <p:anim calcmode="lin" valueType="num">
                                      <p:cBhvr>
                                        <p:cTn id="36" dur="250" fill="hold"/>
                                        <p:tgtEl>
                                          <p:spTgt spid="68"/>
                                        </p:tgtEl>
                                        <p:attrNameLst>
                                          <p:attrName>ppt_h</p:attrName>
                                        </p:attrNameLst>
                                      </p:cBhvr>
                                      <p:tavLst>
                                        <p:tav tm="0">
                                          <p:val>
                                            <p:fltVal val="0"/>
                                          </p:val>
                                        </p:tav>
                                        <p:tav tm="100000">
                                          <p:val>
                                            <p:strVal val="#ppt_h"/>
                                          </p:val>
                                        </p:tav>
                                      </p:tavLst>
                                    </p:anim>
                                    <p:anim calcmode="lin" valueType="num">
                                      <p:cBhvr>
                                        <p:cTn id="37" dur="250" fill="hold"/>
                                        <p:tgtEl>
                                          <p:spTgt spid="68"/>
                                        </p:tgtEl>
                                        <p:attrNameLst>
                                          <p:attrName>style.rotation</p:attrName>
                                        </p:attrNameLst>
                                      </p:cBhvr>
                                      <p:tavLst>
                                        <p:tav tm="0">
                                          <p:val>
                                            <p:fltVal val="360"/>
                                          </p:val>
                                        </p:tav>
                                        <p:tav tm="100000">
                                          <p:val>
                                            <p:fltVal val="0"/>
                                          </p:val>
                                        </p:tav>
                                      </p:tavLst>
                                    </p:anim>
                                    <p:animEffect>
                                      <p:cBhvr>
                                        <p:cTn id="38" dur="250"/>
                                        <p:tgtEl>
                                          <p:spTgt spid="68"/>
                                        </p:tgtEl>
                                      </p:cBhvr>
                                    </p:animEffect>
                                  </p:childTnLst>
                                </p:cTn>
                              </p:par>
                            </p:childTnLst>
                          </p:cTn>
                        </p:par>
                        <p:par>
                          <p:cTn id="39" fill="hold">
                            <p:stCondLst>
                              <p:cond delay="2950"/>
                            </p:stCondLst>
                            <p:childTnLst>
                              <p:par>
                                <p:cTn id="40" presetID="22" presetClass="entr" presetSubtype="4" fill="hold" nodeType="afterEffect">
                                  <p:stCondLst>
                                    <p:cond delay="0"/>
                                  </p:stCondLst>
                                  <p:childTnLst>
                                    <p:set>
                                      <p:cBhvr>
                                        <p:cTn id="41" dur="1" fill="hold">
                                          <p:stCondLst>
                                            <p:cond delay="0"/>
                                          </p:stCondLst>
                                        </p:cTn>
                                        <p:tgtEl>
                                          <p:spTgt spid="73"/>
                                        </p:tgtEl>
                                        <p:attrNameLst>
                                          <p:attrName>style.visibility</p:attrName>
                                        </p:attrNameLst>
                                      </p:cBhvr>
                                      <p:to>
                                        <p:strVal val="visible"/>
                                      </p:to>
                                    </p:set>
                                    <p:animEffect>
                                      <p:cBhvr>
                                        <p:cTn id="42" dur="250"/>
                                        <p:tgtEl>
                                          <p:spTgt spid="73"/>
                                        </p:tgtEl>
                                      </p:cBhvr>
                                    </p:animEffect>
                                  </p:childTnLst>
                                </p:cTn>
                              </p:par>
                            </p:childTnLst>
                          </p:cTn>
                        </p:par>
                        <p:par>
                          <p:cTn id="43" fill="hold">
                            <p:stCondLst>
                              <p:cond delay="3450"/>
                            </p:stCondLst>
                            <p:childTnLst>
                              <p:par>
                                <p:cTn id="44" presetID="49" presetClass="entr" presetSubtype="0" decel="100000" fill="hold" grpId="0" nodeType="afterEffect">
                                  <p:stCondLst>
                                    <p:cond delay="0"/>
                                  </p:stCondLst>
                                  <p:childTnLst>
                                    <p:set>
                                      <p:cBhvr>
                                        <p:cTn id="45" dur="1" fill="hold">
                                          <p:stCondLst>
                                            <p:cond delay="0"/>
                                          </p:stCondLst>
                                        </p:cTn>
                                        <p:tgtEl>
                                          <p:spTgt spid="69"/>
                                        </p:tgtEl>
                                        <p:attrNameLst>
                                          <p:attrName>style.visibility</p:attrName>
                                        </p:attrNameLst>
                                      </p:cBhvr>
                                      <p:to>
                                        <p:strVal val="visible"/>
                                      </p:to>
                                    </p:set>
                                    <p:anim calcmode="lin" valueType="num">
                                      <p:cBhvr>
                                        <p:cTn id="46" dur="250" fill="hold"/>
                                        <p:tgtEl>
                                          <p:spTgt spid="69"/>
                                        </p:tgtEl>
                                        <p:attrNameLst>
                                          <p:attrName>ppt_w</p:attrName>
                                        </p:attrNameLst>
                                      </p:cBhvr>
                                      <p:tavLst>
                                        <p:tav tm="0">
                                          <p:val>
                                            <p:fltVal val="0"/>
                                          </p:val>
                                        </p:tav>
                                        <p:tav tm="100000">
                                          <p:val>
                                            <p:strVal val="#ppt_w"/>
                                          </p:val>
                                        </p:tav>
                                      </p:tavLst>
                                    </p:anim>
                                    <p:anim calcmode="lin" valueType="num">
                                      <p:cBhvr>
                                        <p:cTn id="47" dur="250" fill="hold"/>
                                        <p:tgtEl>
                                          <p:spTgt spid="69"/>
                                        </p:tgtEl>
                                        <p:attrNameLst>
                                          <p:attrName>ppt_h</p:attrName>
                                        </p:attrNameLst>
                                      </p:cBhvr>
                                      <p:tavLst>
                                        <p:tav tm="0">
                                          <p:val>
                                            <p:fltVal val="0"/>
                                          </p:val>
                                        </p:tav>
                                        <p:tav tm="100000">
                                          <p:val>
                                            <p:strVal val="#ppt_h"/>
                                          </p:val>
                                        </p:tav>
                                      </p:tavLst>
                                    </p:anim>
                                    <p:anim calcmode="lin" valueType="num">
                                      <p:cBhvr>
                                        <p:cTn id="48" dur="250" fill="hold"/>
                                        <p:tgtEl>
                                          <p:spTgt spid="69"/>
                                        </p:tgtEl>
                                        <p:attrNameLst>
                                          <p:attrName>style.rotation</p:attrName>
                                        </p:attrNameLst>
                                      </p:cBhvr>
                                      <p:tavLst>
                                        <p:tav tm="0">
                                          <p:val>
                                            <p:fltVal val="360"/>
                                          </p:val>
                                        </p:tav>
                                        <p:tav tm="100000">
                                          <p:val>
                                            <p:fltVal val="0"/>
                                          </p:val>
                                        </p:tav>
                                      </p:tavLst>
                                    </p:anim>
                                    <p:animEffect>
                                      <p:cBhvr>
                                        <p:cTn id="49" dur="250"/>
                                        <p:tgtEl>
                                          <p:spTgt spid="69"/>
                                        </p:tgtEl>
                                      </p:cBhvr>
                                    </p:animEffect>
                                  </p:childTnLst>
                                </p:cTn>
                              </p:par>
                            </p:childTnLst>
                          </p:cTn>
                        </p:par>
                        <p:par>
                          <p:cTn id="50" fill="hold">
                            <p:stCondLst>
                              <p:cond delay="3950"/>
                            </p:stCondLst>
                            <p:childTnLst>
                              <p:par>
                                <p:cTn id="51" presetID="22" presetClass="entr" presetSubtype="8" fill="hold" nodeType="afterEffect">
                                  <p:stCondLst>
                                    <p:cond delay="0"/>
                                  </p:stCondLst>
                                  <p:childTnLst>
                                    <p:set>
                                      <p:cBhvr>
                                        <p:cTn id="52" dur="1" fill="hold">
                                          <p:stCondLst>
                                            <p:cond delay="0"/>
                                          </p:stCondLst>
                                        </p:cTn>
                                        <p:tgtEl>
                                          <p:spTgt spid="74"/>
                                        </p:tgtEl>
                                        <p:attrNameLst>
                                          <p:attrName>style.visibility</p:attrName>
                                        </p:attrNameLst>
                                      </p:cBhvr>
                                      <p:to>
                                        <p:strVal val="visible"/>
                                      </p:to>
                                    </p:set>
                                    <p:animEffect>
                                      <p:cBhvr>
                                        <p:cTn id="53" dur="250"/>
                                        <p:tgtEl>
                                          <p:spTgt spid="74"/>
                                        </p:tgtEl>
                                      </p:cBhvr>
                                    </p:animEffect>
                                  </p:childTnLst>
                                </p:cTn>
                              </p:par>
                            </p:childTnLst>
                          </p:cTn>
                        </p:par>
                        <p:par>
                          <p:cTn id="54" fill="hold">
                            <p:stCondLst>
                              <p:cond delay="4450"/>
                            </p:stCondLst>
                            <p:childTnLst>
                              <p:par>
                                <p:cTn id="55" presetID="49" presetClass="entr" presetSubtype="0" decel="100000" fill="hold" grpId="0" nodeType="afterEffect">
                                  <p:stCondLst>
                                    <p:cond delay="0"/>
                                  </p:stCondLst>
                                  <p:childTnLst>
                                    <p:set>
                                      <p:cBhvr>
                                        <p:cTn id="56" dur="1" fill="hold">
                                          <p:stCondLst>
                                            <p:cond delay="0"/>
                                          </p:stCondLst>
                                        </p:cTn>
                                        <p:tgtEl>
                                          <p:spTgt spid="70"/>
                                        </p:tgtEl>
                                        <p:attrNameLst>
                                          <p:attrName>style.visibility</p:attrName>
                                        </p:attrNameLst>
                                      </p:cBhvr>
                                      <p:to>
                                        <p:strVal val="visible"/>
                                      </p:to>
                                    </p:set>
                                    <p:anim calcmode="lin" valueType="num">
                                      <p:cBhvr>
                                        <p:cTn id="57" dur="250" fill="hold"/>
                                        <p:tgtEl>
                                          <p:spTgt spid="70"/>
                                        </p:tgtEl>
                                        <p:attrNameLst>
                                          <p:attrName>ppt_w</p:attrName>
                                        </p:attrNameLst>
                                      </p:cBhvr>
                                      <p:tavLst>
                                        <p:tav tm="0">
                                          <p:val>
                                            <p:fltVal val="0"/>
                                          </p:val>
                                        </p:tav>
                                        <p:tav tm="100000">
                                          <p:val>
                                            <p:strVal val="#ppt_w"/>
                                          </p:val>
                                        </p:tav>
                                      </p:tavLst>
                                    </p:anim>
                                    <p:anim calcmode="lin" valueType="num">
                                      <p:cBhvr>
                                        <p:cTn id="58" dur="250" fill="hold"/>
                                        <p:tgtEl>
                                          <p:spTgt spid="70"/>
                                        </p:tgtEl>
                                        <p:attrNameLst>
                                          <p:attrName>ppt_h</p:attrName>
                                        </p:attrNameLst>
                                      </p:cBhvr>
                                      <p:tavLst>
                                        <p:tav tm="0">
                                          <p:val>
                                            <p:fltVal val="0"/>
                                          </p:val>
                                        </p:tav>
                                        <p:tav tm="100000">
                                          <p:val>
                                            <p:strVal val="#ppt_h"/>
                                          </p:val>
                                        </p:tav>
                                      </p:tavLst>
                                    </p:anim>
                                    <p:anim calcmode="lin" valueType="num">
                                      <p:cBhvr>
                                        <p:cTn id="59" dur="250" fill="hold"/>
                                        <p:tgtEl>
                                          <p:spTgt spid="70"/>
                                        </p:tgtEl>
                                        <p:attrNameLst>
                                          <p:attrName>style.rotation</p:attrName>
                                        </p:attrNameLst>
                                      </p:cBhvr>
                                      <p:tavLst>
                                        <p:tav tm="0">
                                          <p:val>
                                            <p:fltVal val="360"/>
                                          </p:val>
                                        </p:tav>
                                        <p:tav tm="100000">
                                          <p:val>
                                            <p:fltVal val="0"/>
                                          </p:val>
                                        </p:tav>
                                      </p:tavLst>
                                    </p:anim>
                                    <p:animEffect>
                                      <p:cBhvr>
                                        <p:cTn id="60" dur="250"/>
                                        <p:tgtEl>
                                          <p:spTgt spid="70"/>
                                        </p:tgtEl>
                                      </p:cBhvr>
                                    </p:animEffect>
                                  </p:childTnLst>
                                </p:cTn>
                              </p:par>
                            </p:childTnLst>
                          </p:cTn>
                        </p:par>
                        <p:par>
                          <p:cTn id="61" fill="hold">
                            <p:stCondLst>
                              <p:cond delay="4950"/>
                            </p:stCondLst>
                            <p:childTnLst>
                              <p:par>
                                <p:cTn id="62" presetID="22" presetClass="entr" presetSubtype="8" fill="hold" nodeType="afterEffect">
                                  <p:stCondLst>
                                    <p:cond delay="0"/>
                                  </p:stCondLst>
                                  <p:childTnLst>
                                    <p:set>
                                      <p:cBhvr>
                                        <p:cTn id="63" dur="1" fill="hold">
                                          <p:stCondLst>
                                            <p:cond delay="0"/>
                                          </p:stCondLst>
                                        </p:cTn>
                                        <p:tgtEl>
                                          <p:spTgt spid="75"/>
                                        </p:tgtEl>
                                        <p:attrNameLst>
                                          <p:attrName>style.visibility</p:attrName>
                                        </p:attrNameLst>
                                      </p:cBhvr>
                                      <p:to>
                                        <p:strVal val="visible"/>
                                      </p:to>
                                    </p:set>
                                    <p:animEffect>
                                      <p:cBhvr>
                                        <p:cTn id="64" dur="250"/>
                                        <p:tgtEl>
                                          <p:spTgt spid="75"/>
                                        </p:tgtEl>
                                      </p:cBhvr>
                                    </p:animEffect>
                                  </p:childTnLst>
                                </p:cTn>
                              </p:par>
                            </p:childTnLst>
                          </p:cTn>
                        </p:par>
                        <p:par>
                          <p:cTn id="65" fill="hold">
                            <p:stCondLst>
                              <p:cond delay="5450"/>
                            </p:stCondLst>
                            <p:childTnLst>
                              <p:par>
                                <p:cTn id="66" presetID="49" presetClass="entr" presetSubtype="0" decel="100000"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p:cTn id="68" dur="250" fill="hold"/>
                                        <p:tgtEl>
                                          <p:spTgt spid="72"/>
                                        </p:tgtEl>
                                        <p:attrNameLst>
                                          <p:attrName>ppt_w</p:attrName>
                                        </p:attrNameLst>
                                      </p:cBhvr>
                                      <p:tavLst>
                                        <p:tav tm="0">
                                          <p:val>
                                            <p:fltVal val="0"/>
                                          </p:val>
                                        </p:tav>
                                        <p:tav tm="100000">
                                          <p:val>
                                            <p:strVal val="#ppt_w"/>
                                          </p:val>
                                        </p:tav>
                                      </p:tavLst>
                                    </p:anim>
                                    <p:anim calcmode="lin" valueType="num">
                                      <p:cBhvr>
                                        <p:cTn id="69" dur="250" fill="hold"/>
                                        <p:tgtEl>
                                          <p:spTgt spid="72"/>
                                        </p:tgtEl>
                                        <p:attrNameLst>
                                          <p:attrName>ppt_h</p:attrName>
                                        </p:attrNameLst>
                                      </p:cBhvr>
                                      <p:tavLst>
                                        <p:tav tm="0">
                                          <p:val>
                                            <p:fltVal val="0"/>
                                          </p:val>
                                        </p:tav>
                                        <p:tav tm="100000">
                                          <p:val>
                                            <p:strVal val="#ppt_h"/>
                                          </p:val>
                                        </p:tav>
                                      </p:tavLst>
                                    </p:anim>
                                    <p:anim calcmode="lin" valueType="num">
                                      <p:cBhvr>
                                        <p:cTn id="70" dur="250" fill="hold"/>
                                        <p:tgtEl>
                                          <p:spTgt spid="72"/>
                                        </p:tgtEl>
                                        <p:attrNameLst>
                                          <p:attrName>style.rotation</p:attrName>
                                        </p:attrNameLst>
                                      </p:cBhvr>
                                      <p:tavLst>
                                        <p:tav tm="0">
                                          <p:val>
                                            <p:fltVal val="360"/>
                                          </p:val>
                                        </p:tav>
                                        <p:tav tm="100000">
                                          <p:val>
                                            <p:fltVal val="0"/>
                                          </p:val>
                                        </p:tav>
                                      </p:tavLst>
                                    </p:anim>
                                    <p:animEffect>
                                      <p:cBhvr>
                                        <p:cTn id="71" dur="250"/>
                                        <p:tgtEl>
                                          <p:spTgt spid="72"/>
                                        </p:tgtEl>
                                      </p:cBhvr>
                                    </p:animEffect>
                                  </p:childTnLst>
                                </p:cTn>
                              </p:par>
                            </p:childTnLst>
                          </p:cTn>
                        </p:par>
                        <p:par>
                          <p:cTn id="72" fill="hold">
                            <p:stCondLst>
                              <p:cond delay="5950"/>
                            </p:stCondLst>
                            <p:childTnLst>
                              <p:par>
                                <p:cTn id="73" presetID="22" presetClass="entr" presetSubtype="2" fill="hold" nodeType="afterEffect">
                                  <p:stCondLst>
                                    <p:cond delay="0"/>
                                  </p:stCondLst>
                                  <p:childTnLst>
                                    <p:set>
                                      <p:cBhvr>
                                        <p:cTn id="74" dur="1" fill="hold">
                                          <p:stCondLst>
                                            <p:cond delay="0"/>
                                          </p:stCondLst>
                                        </p:cTn>
                                        <p:tgtEl>
                                          <p:spTgt spid="76"/>
                                        </p:tgtEl>
                                        <p:attrNameLst>
                                          <p:attrName>style.visibility</p:attrName>
                                        </p:attrNameLst>
                                      </p:cBhvr>
                                      <p:to>
                                        <p:strVal val="visible"/>
                                      </p:to>
                                    </p:set>
                                    <p:animEffect>
                                      <p:cBhvr>
                                        <p:cTn id="75" dur="250"/>
                                        <p:tgtEl>
                                          <p:spTgt spid="76"/>
                                        </p:tgtEl>
                                      </p:cBhvr>
                                    </p:animEffect>
                                  </p:childTnLst>
                                </p:cTn>
                              </p:par>
                            </p:childTnLst>
                          </p:cTn>
                        </p:par>
                        <p:par>
                          <p:cTn id="76" fill="hold">
                            <p:stCondLst>
                              <p:cond delay="6450"/>
                            </p:stCondLst>
                            <p:childTnLst>
                              <p:par>
                                <p:cTn id="77" presetID="49" presetClass="entr" presetSubtype="0" decel="100000" fill="hold" grpId="0" nodeType="afterEffect">
                                  <p:stCondLst>
                                    <p:cond delay="0"/>
                                  </p:stCondLst>
                                  <p:childTnLst>
                                    <p:set>
                                      <p:cBhvr>
                                        <p:cTn id="78" dur="1" fill="hold">
                                          <p:stCondLst>
                                            <p:cond delay="0"/>
                                          </p:stCondLst>
                                        </p:cTn>
                                        <p:tgtEl>
                                          <p:spTgt spid="71"/>
                                        </p:tgtEl>
                                        <p:attrNameLst>
                                          <p:attrName>style.visibility</p:attrName>
                                        </p:attrNameLst>
                                      </p:cBhvr>
                                      <p:to>
                                        <p:strVal val="visible"/>
                                      </p:to>
                                    </p:set>
                                    <p:anim calcmode="lin" valueType="num">
                                      <p:cBhvr>
                                        <p:cTn id="79" dur="250" fill="hold"/>
                                        <p:tgtEl>
                                          <p:spTgt spid="71"/>
                                        </p:tgtEl>
                                        <p:attrNameLst>
                                          <p:attrName>ppt_w</p:attrName>
                                        </p:attrNameLst>
                                      </p:cBhvr>
                                      <p:tavLst>
                                        <p:tav tm="0">
                                          <p:val>
                                            <p:fltVal val="0"/>
                                          </p:val>
                                        </p:tav>
                                        <p:tav tm="100000">
                                          <p:val>
                                            <p:strVal val="#ppt_w"/>
                                          </p:val>
                                        </p:tav>
                                      </p:tavLst>
                                    </p:anim>
                                    <p:anim calcmode="lin" valueType="num">
                                      <p:cBhvr>
                                        <p:cTn id="80" dur="250" fill="hold"/>
                                        <p:tgtEl>
                                          <p:spTgt spid="71"/>
                                        </p:tgtEl>
                                        <p:attrNameLst>
                                          <p:attrName>ppt_h</p:attrName>
                                        </p:attrNameLst>
                                      </p:cBhvr>
                                      <p:tavLst>
                                        <p:tav tm="0">
                                          <p:val>
                                            <p:fltVal val="0"/>
                                          </p:val>
                                        </p:tav>
                                        <p:tav tm="100000">
                                          <p:val>
                                            <p:strVal val="#ppt_h"/>
                                          </p:val>
                                        </p:tav>
                                      </p:tavLst>
                                    </p:anim>
                                    <p:anim calcmode="lin" valueType="num">
                                      <p:cBhvr>
                                        <p:cTn id="81" dur="250" fill="hold"/>
                                        <p:tgtEl>
                                          <p:spTgt spid="71"/>
                                        </p:tgtEl>
                                        <p:attrNameLst>
                                          <p:attrName>style.rotation</p:attrName>
                                        </p:attrNameLst>
                                      </p:cBhvr>
                                      <p:tavLst>
                                        <p:tav tm="0">
                                          <p:val>
                                            <p:fltVal val="360"/>
                                          </p:val>
                                        </p:tav>
                                        <p:tav tm="100000">
                                          <p:val>
                                            <p:fltVal val="0"/>
                                          </p:val>
                                        </p:tav>
                                      </p:tavLst>
                                    </p:anim>
                                    <p:animEffect>
                                      <p:cBhvr>
                                        <p:cTn id="82" dur="250"/>
                                        <p:tgtEl>
                                          <p:spTgt spid="71"/>
                                        </p:tgtEl>
                                      </p:cBhvr>
                                    </p:animEffect>
                                  </p:childTnLst>
                                </p:cTn>
                              </p:par>
                            </p:childTnLst>
                          </p:cTn>
                        </p:par>
                        <p:par>
                          <p:cTn id="83" fill="hold">
                            <p:stCondLst>
                              <p:cond delay="6950"/>
                            </p:stCondLst>
                            <p:childTnLst>
                              <p:par>
                                <p:cTn id="84" presetID="22" presetClass="entr" presetSubtype="1" fill="hold" nodeType="afterEffect">
                                  <p:stCondLst>
                                    <p:cond delay="0"/>
                                  </p:stCondLst>
                                  <p:childTnLst>
                                    <p:set>
                                      <p:cBhvr>
                                        <p:cTn id="85" dur="1" fill="hold">
                                          <p:stCondLst>
                                            <p:cond delay="0"/>
                                          </p:stCondLst>
                                        </p:cTn>
                                        <p:tgtEl>
                                          <p:spTgt spid="79"/>
                                        </p:tgtEl>
                                        <p:attrNameLst>
                                          <p:attrName>style.visibility</p:attrName>
                                        </p:attrNameLst>
                                      </p:cBhvr>
                                      <p:to>
                                        <p:strVal val="visible"/>
                                      </p:to>
                                    </p:set>
                                    <p:animEffect>
                                      <p:cBhvr>
                                        <p:cTn id="86" dur="250"/>
                                        <p:tgtEl>
                                          <p:spTgt spid="79"/>
                                        </p:tgtEl>
                                      </p:cBhvr>
                                    </p:animEffect>
                                  </p:childTnLst>
                                </p:cTn>
                              </p:par>
                            </p:childTnLst>
                          </p:cTn>
                        </p:par>
                        <p:par>
                          <p:cTn id="87" fill="hold">
                            <p:stCondLst>
                              <p:cond delay="7450"/>
                            </p:stCondLst>
                            <p:childTnLst>
                              <p:par>
                                <p:cTn id="88" presetID="49" presetClass="entr" presetSubtype="0" decel="100000" fill="hold" grpId="0" nodeType="afterEffect">
                                  <p:stCondLst>
                                    <p:cond delay="0"/>
                                  </p:stCondLst>
                                  <p:childTnLst>
                                    <p:set>
                                      <p:cBhvr>
                                        <p:cTn id="89" dur="1" fill="hold">
                                          <p:stCondLst>
                                            <p:cond delay="0"/>
                                          </p:stCondLst>
                                        </p:cTn>
                                        <p:tgtEl>
                                          <p:spTgt spid="78"/>
                                        </p:tgtEl>
                                        <p:attrNameLst>
                                          <p:attrName>style.visibility</p:attrName>
                                        </p:attrNameLst>
                                      </p:cBhvr>
                                      <p:to>
                                        <p:strVal val="visible"/>
                                      </p:to>
                                    </p:set>
                                    <p:anim calcmode="lin" valueType="num">
                                      <p:cBhvr>
                                        <p:cTn id="90" dur="250" fill="hold"/>
                                        <p:tgtEl>
                                          <p:spTgt spid="78"/>
                                        </p:tgtEl>
                                        <p:attrNameLst>
                                          <p:attrName>ppt_w</p:attrName>
                                        </p:attrNameLst>
                                      </p:cBhvr>
                                      <p:tavLst>
                                        <p:tav tm="0">
                                          <p:val>
                                            <p:fltVal val="0"/>
                                          </p:val>
                                        </p:tav>
                                        <p:tav tm="100000">
                                          <p:val>
                                            <p:strVal val="#ppt_w"/>
                                          </p:val>
                                        </p:tav>
                                      </p:tavLst>
                                    </p:anim>
                                    <p:anim calcmode="lin" valueType="num">
                                      <p:cBhvr>
                                        <p:cTn id="91" dur="250" fill="hold"/>
                                        <p:tgtEl>
                                          <p:spTgt spid="78"/>
                                        </p:tgtEl>
                                        <p:attrNameLst>
                                          <p:attrName>ppt_h</p:attrName>
                                        </p:attrNameLst>
                                      </p:cBhvr>
                                      <p:tavLst>
                                        <p:tav tm="0">
                                          <p:val>
                                            <p:fltVal val="0"/>
                                          </p:val>
                                        </p:tav>
                                        <p:tav tm="100000">
                                          <p:val>
                                            <p:strVal val="#ppt_h"/>
                                          </p:val>
                                        </p:tav>
                                      </p:tavLst>
                                    </p:anim>
                                    <p:anim calcmode="lin" valueType="num">
                                      <p:cBhvr>
                                        <p:cTn id="92" dur="250" fill="hold"/>
                                        <p:tgtEl>
                                          <p:spTgt spid="78"/>
                                        </p:tgtEl>
                                        <p:attrNameLst>
                                          <p:attrName>style.rotation</p:attrName>
                                        </p:attrNameLst>
                                      </p:cBhvr>
                                      <p:tavLst>
                                        <p:tav tm="0">
                                          <p:val>
                                            <p:fltVal val="360"/>
                                          </p:val>
                                        </p:tav>
                                        <p:tav tm="100000">
                                          <p:val>
                                            <p:fltVal val="0"/>
                                          </p:val>
                                        </p:tav>
                                      </p:tavLst>
                                    </p:anim>
                                    <p:animEffect>
                                      <p:cBhvr>
                                        <p:cTn id="93" dur="250"/>
                                        <p:tgtEl>
                                          <p:spTgt spid="78"/>
                                        </p:tgtEl>
                                      </p:cBhvr>
                                    </p:animEffect>
                                  </p:childTnLst>
                                </p:cTn>
                              </p:par>
                            </p:childTnLst>
                          </p:cTn>
                        </p:par>
                        <p:par>
                          <p:cTn id="94" fill="hold">
                            <p:stCondLst>
                              <p:cond delay="7950"/>
                            </p:stCondLst>
                            <p:childTnLst>
                              <p:par>
                                <p:cTn id="95" presetID="47" presetClass="entr" presetSubtype="0" fill="hold" grpId="0" nodeType="afterEffect">
                                  <p:stCondLst>
                                    <p:cond delay="0"/>
                                  </p:stCondLst>
                                  <p:childTnLst>
                                    <p:set>
                                      <p:cBhvr>
                                        <p:cTn id="96" dur="1" fill="hold">
                                          <p:stCondLst>
                                            <p:cond delay="0"/>
                                          </p:stCondLst>
                                        </p:cTn>
                                        <p:tgtEl>
                                          <p:spTgt spid="81"/>
                                        </p:tgtEl>
                                        <p:attrNameLst>
                                          <p:attrName>style.visibility</p:attrName>
                                        </p:attrNameLst>
                                      </p:cBhvr>
                                      <p:to>
                                        <p:strVal val="visible"/>
                                      </p:to>
                                    </p:set>
                                    <p:animEffect>
                                      <p:cBhvr>
                                        <p:cTn id="97" dur="250"/>
                                        <p:tgtEl>
                                          <p:spTgt spid="81"/>
                                        </p:tgtEl>
                                      </p:cBhvr>
                                    </p:animEffect>
                                    <p:anim calcmode="lin" valueType="num">
                                      <p:cBhvr>
                                        <p:cTn id="98" dur="250" fill="hold"/>
                                        <p:tgtEl>
                                          <p:spTgt spid="81"/>
                                        </p:tgtEl>
                                        <p:attrNameLst>
                                          <p:attrName>ppt_x</p:attrName>
                                        </p:attrNameLst>
                                      </p:cBhvr>
                                      <p:tavLst>
                                        <p:tav tm="0">
                                          <p:val>
                                            <p:strVal val="#ppt_x"/>
                                          </p:val>
                                        </p:tav>
                                        <p:tav tm="100000">
                                          <p:val>
                                            <p:strVal val="#ppt_x"/>
                                          </p:val>
                                        </p:tav>
                                      </p:tavLst>
                                    </p:anim>
                                    <p:anim calcmode="lin" valueType="num">
                                      <p:cBhvr>
                                        <p:cTn id="99" dur="250" fill="hold"/>
                                        <p:tgtEl>
                                          <p:spTgt spid="81"/>
                                        </p:tgtEl>
                                        <p:attrNameLst>
                                          <p:attrName>ppt_y</p:attrName>
                                        </p:attrNameLst>
                                      </p:cBhvr>
                                      <p:tavLst>
                                        <p:tav tm="0">
                                          <p:val>
                                            <p:strVal val="#ppt_y-.1"/>
                                          </p:val>
                                        </p:tav>
                                        <p:tav tm="100000">
                                          <p:val>
                                            <p:strVal val="#ppt_y"/>
                                          </p:val>
                                        </p:tav>
                                      </p:tavLst>
                                    </p:anim>
                                  </p:childTnLst>
                                </p:cTn>
                              </p:par>
                            </p:childTnLst>
                          </p:cTn>
                        </p:par>
                        <p:par>
                          <p:cTn id="100" fill="hold">
                            <p:stCondLst>
                              <p:cond delay="8450"/>
                            </p:stCondLst>
                            <p:childTnLst>
                              <p:par>
                                <p:cTn id="101" presetID="47" presetClass="entr" presetSubtype="0" fill="hold" grpId="0" nodeType="afterEffect">
                                  <p:stCondLst>
                                    <p:cond delay="0"/>
                                  </p:stCondLst>
                                  <p:childTnLst>
                                    <p:set>
                                      <p:cBhvr>
                                        <p:cTn id="102" dur="1" fill="hold">
                                          <p:stCondLst>
                                            <p:cond delay="0"/>
                                          </p:stCondLst>
                                        </p:cTn>
                                        <p:tgtEl>
                                          <p:spTgt spid="82"/>
                                        </p:tgtEl>
                                        <p:attrNameLst>
                                          <p:attrName>style.visibility</p:attrName>
                                        </p:attrNameLst>
                                      </p:cBhvr>
                                      <p:to>
                                        <p:strVal val="visible"/>
                                      </p:to>
                                    </p:set>
                                    <p:animEffect>
                                      <p:cBhvr>
                                        <p:cTn id="103" dur="250"/>
                                        <p:tgtEl>
                                          <p:spTgt spid="82"/>
                                        </p:tgtEl>
                                      </p:cBhvr>
                                    </p:animEffect>
                                    <p:anim calcmode="lin" valueType="num">
                                      <p:cBhvr>
                                        <p:cTn id="104" dur="250" fill="hold"/>
                                        <p:tgtEl>
                                          <p:spTgt spid="82"/>
                                        </p:tgtEl>
                                        <p:attrNameLst>
                                          <p:attrName>ppt_x</p:attrName>
                                        </p:attrNameLst>
                                      </p:cBhvr>
                                      <p:tavLst>
                                        <p:tav tm="0">
                                          <p:val>
                                            <p:strVal val="#ppt_x"/>
                                          </p:val>
                                        </p:tav>
                                        <p:tav tm="100000">
                                          <p:val>
                                            <p:strVal val="#ppt_x"/>
                                          </p:val>
                                        </p:tav>
                                      </p:tavLst>
                                    </p:anim>
                                    <p:anim calcmode="lin" valueType="num">
                                      <p:cBhvr>
                                        <p:cTn id="105" dur="250" fill="hold"/>
                                        <p:tgtEl>
                                          <p:spTgt spid="82"/>
                                        </p:tgtEl>
                                        <p:attrNameLst>
                                          <p:attrName>ppt_y</p:attrName>
                                        </p:attrNameLst>
                                      </p:cBhvr>
                                      <p:tavLst>
                                        <p:tav tm="0">
                                          <p:val>
                                            <p:strVal val="#ppt_y-.1"/>
                                          </p:val>
                                        </p:tav>
                                        <p:tav tm="100000">
                                          <p:val>
                                            <p:strVal val="#ppt_y"/>
                                          </p:val>
                                        </p:tav>
                                      </p:tavLst>
                                    </p:anim>
                                  </p:childTnLst>
                                </p:cTn>
                              </p:par>
                            </p:childTnLst>
                          </p:cTn>
                        </p:par>
                        <p:par>
                          <p:cTn id="106" fill="hold">
                            <p:stCondLst>
                              <p:cond delay="8950"/>
                            </p:stCondLst>
                            <p:childTnLst>
                              <p:par>
                                <p:cTn id="107" presetID="47" presetClass="entr" presetSubtype="0" fill="hold" grpId="0" nodeType="afterEffect">
                                  <p:stCondLst>
                                    <p:cond delay="0"/>
                                  </p:stCondLst>
                                  <p:childTnLst>
                                    <p:set>
                                      <p:cBhvr>
                                        <p:cTn id="108" dur="1" fill="hold">
                                          <p:stCondLst>
                                            <p:cond delay="0"/>
                                          </p:stCondLst>
                                        </p:cTn>
                                        <p:tgtEl>
                                          <p:spTgt spid="85"/>
                                        </p:tgtEl>
                                        <p:attrNameLst>
                                          <p:attrName>style.visibility</p:attrName>
                                        </p:attrNameLst>
                                      </p:cBhvr>
                                      <p:to>
                                        <p:strVal val="visible"/>
                                      </p:to>
                                    </p:set>
                                    <p:animEffect>
                                      <p:cBhvr>
                                        <p:cTn id="109" dur="250"/>
                                        <p:tgtEl>
                                          <p:spTgt spid="85"/>
                                        </p:tgtEl>
                                      </p:cBhvr>
                                    </p:animEffect>
                                    <p:anim calcmode="lin" valueType="num">
                                      <p:cBhvr>
                                        <p:cTn id="110" dur="250" fill="hold"/>
                                        <p:tgtEl>
                                          <p:spTgt spid="85"/>
                                        </p:tgtEl>
                                        <p:attrNameLst>
                                          <p:attrName>ppt_x</p:attrName>
                                        </p:attrNameLst>
                                      </p:cBhvr>
                                      <p:tavLst>
                                        <p:tav tm="0">
                                          <p:val>
                                            <p:strVal val="#ppt_x"/>
                                          </p:val>
                                        </p:tav>
                                        <p:tav tm="100000">
                                          <p:val>
                                            <p:strVal val="#ppt_x"/>
                                          </p:val>
                                        </p:tav>
                                      </p:tavLst>
                                    </p:anim>
                                    <p:anim calcmode="lin" valueType="num">
                                      <p:cBhvr>
                                        <p:cTn id="111" dur="250" fill="hold"/>
                                        <p:tgtEl>
                                          <p:spTgt spid="85"/>
                                        </p:tgtEl>
                                        <p:attrNameLst>
                                          <p:attrName>ppt_y</p:attrName>
                                        </p:attrNameLst>
                                      </p:cBhvr>
                                      <p:tavLst>
                                        <p:tav tm="0">
                                          <p:val>
                                            <p:strVal val="#ppt_y-.1"/>
                                          </p:val>
                                        </p:tav>
                                        <p:tav tm="100000">
                                          <p:val>
                                            <p:strVal val="#ppt_y"/>
                                          </p:val>
                                        </p:tav>
                                      </p:tavLst>
                                    </p:anim>
                                  </p:childTnLst>
                                </p:cTn>
                              </p:par>
                            </p:childTnLst>
                          </p:cTn>
                        </p:par>
                        <p:par>
                          <p:cTn id="112" fill="hold">
                            <p:stCondLst>
                              <p:cond delay="9450"/>
                            </p:stCondLst>
                            <p:childTnLst>
                              <p:par>
                                <p:cTn id="113" presetID="47" presetClass="entr" presetSubtype="0" fill="hold" grpId="0" nodeType="afterEffect">
                                  <p:stCondLst>
                                    <p:cond delay="0"/>
                                  </p:stCondLst>
                                  <p:childTnLst>
                                    <p:set>
                                      <p:cBhvr>
                                        <p:cTn id="114" dur="1" fill="hold">
                                          <p:stCondLst>
                                            <p:cond delay="0"/>
                                          </p:stCondLst>
                                        </p:cTn>
                                        <p:tgtEl>
                                          <p:spTgt spid="83"/>
                                        </p:tgtEl>
                                        <p:attrNameLst>
                                          <p:attrName>style.visibility</p:attrName>
                                        </p:attrNameLst>
                                      </p:cBhvr>
                                      <p:to>
                                        <p:strVal val="visible"/>
                                      </p:to>
                                    </p:set>
                                    <p:animEffect>
                                      <p:cBhvr>
                                        <p:cTn id="115" dur="250"/>
                                        <p:tgtEl>
                                          <p:spTgt spid="83"/>
                                        </p:tgtEl>
                                      </p:cBhvr>
                                    </p:animEffect>
                                    <p:anim calcmode="lin" valueType="num">
                                      <p:cBhvr>
                                        <p:cTn id="116" dur="250" fill="hold"/>
                                        <p:tgtEl>
                                          <p:spTgt spid="83"/>
                                        </p:tgtEl>
                                        <p:attrNameLst>
                                          <p:attrName>ppt_x</p:attrName>
                                        </p:attrNameLst>
                                      </p:cBhvr>
                                      <p:tavLst>
                                        <p:tav tm="0">
                                          <p:val>
                                            <p:strVal val="#ppt_x"/>
                                          </p:val>
                                        </p:tav>
                                        <p:tav tm="100000">
                                          <p:val>
                                            <p:strVal val="#ppt_x"/>
                                          </p:val>
                                        </p:tav>
                                      </p:tavLst>
                                    </p:anim>
                                    <p:anim calcmode="lin" valueType="num">
                                      <p:cBhvr>
                                        <p:cTn id="117" dur="250" fill="hold"/>
                                        <p:tgtEl>
                                          <p:spTgt spid="83"/>
                                        </p:tgtEl>
                                        <p:attrNameLst>
                                          <p:attrName>ppt_y</p:attrName>
                                        </p:attrNameLst>
                                      </p:cBhvr>
                                      <p:tavLst>
                                        <p:tav tm="0">
                                          <p:val>
                                            <p:strVal val="#ppt_y-.1"/>
                                          </p:val>
                                        </p:tav>
                                        <p:tav tm="100000">
                                          <p:val>
                                            <p:strVal val="#ppt_y"/>
                                          </p:val>
                                        </p:tav>
                                      </p:tavLst>
                                    </p:anim>
                                  </p:childTnLst>
                                </p:cTn>
                              </p:par>
                            </p:childTnLst>
                          </p:cTn>
                        </p:par>
                        <p:par>
                          <p:cTn id="118" fill="hold">
                            <p:stCondLst>
                              <p:cond delay="9950"/>
                            </p:stCondLst>
                            <p:childTnLst>
                              <p:par>
                                <p:cTn id="119" presetID="47" presetClass="entr" presetSubtype="0" fill="hold" grpId="0" nodeType="afterEffect">
                                  <p:stCondLst>
                                    <p:cond delay="0"/>
                                  </p:stCondLst>
                                  <p:childTnLst>
                                    <p:set>
                                      <p:cBhvr>
                                        <p:cTn id="120" dur="1" fill="hold">
                                          <p:stCondLst>
                                            <p:cond delay="0"/>
                                          </p:stCondLst>
                                        </p:cTn>
                                        <p:tgtEl>
                                          <p:spTgt spid="84"/>
                                        </p:tgtEl>
                                        <p:attrNameLst>
                                          <p:attrName>style.visibility</p:attrName>
                                        </p:attrNameLst>
                                      </p:cBhvr>
                                      <p:to>
                                        <p:strVal val="visible"/>
                                      </p:to>
                                    </p:set>
                                    <p:animEffect>
                                      <p:cBhvr>
                                        <p:cTn id="121" dur="250"/>
                                        <p:tgtEl>
                                          <p:spTgt spid="84"/>
                                        </p:tgtEl>
                                      </p:cBhvr>
                                    </p:animEffect>
                                    <p:anim calcmode="lin" valueType="num">
                                      <p:cBhvr>
                                        <p:cTn id="122" dur="250" fill="hold"/>
                                        <p:tgtEl>
                                          <p:spTgt spid="84"/>
                                        </p:tgtEl>
                                        <p:attrNameLst>
                                          <p:attrName>ppt_x</p:attrName>
                                        </p:attrNameLst>
                                      </p:cBhvr>
                                      <p:tavLst>
                                        <p:tav tm="0">
                                          <p:val>
                                            <p:strVal val="#ppt_x"/>
                                          </p:val>
                                        </p:tav>
                                        <p:tav tm="100000">
                                          <p:val>
                                            <p:strVal val="#ppt_x"/>
                                          </p:val>
                                        </p:tav>
                                      </p:tavLst>
                                    </p:anim>
                                    <p:anim calcmode="lin" valueType="num">
                                      <p:cBhvr>
                                        <p:cTn id="123" dur="250" fill="hold"/>
                                        <p:tgtEl>
                                          <p:spTgt spid="8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bldLvl="0" autoUpdateAnimBg="0"/>
      <p:bldP spid="68" grpId="0" bldLvl="0" animBg="1" autoUpdateAnimBg="0"/>
      <p:bldP spid="69" grpId="0" bldLvl="0" animBg="1" autoUpdateAnimBg="0"/>
      <p:bldP spid="70" grpId="0" bldLvl="0" animBg="1" autoUpdateAnimBg="0"/>
      <p:bldP spid="71" grpId="0" bldLvl="0" animBg="1" autoUpdateAnimBg="0"/>
      <p:bldP spid="72" grpId="0" bldLvl="0" animBg="1" autoUpdateAnimBg="0"/>
      <p:bldP spid="77" grpId="0" bldLvl="0" animBg="1" autoUpdateAnimBg="0"/>
      <p:bldP spid="78" grpId="0" bldLvl="0" animBg="1" autoUpdateAnimBg="0"/>
      <p:bldP spid="81" grpId="0" bldLvl="0" autoUpdateAnimBg="0"/>
      <p:bldP spid="82" grpId="0" bldLvl="0" autoUpdateAnimBg="0"/>
      <p:bldP spid="83" grpId="0" bldLvl="0" autoUpdateAnimBg="0"/>
      <p:bldP spid="84" grpId="0" bldLvl="0" autoUpdateAnimBg="0"/>
      <p:bldP spid="85" grpId="0" bldLvl="0"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组合 27"/>
          <p:cNvGrpSpPr/>
          <p:nvPr/>
        </p:nvGrpSpPr>
        <p:grpSpPr>
          <a:xfrm>
            <a:off x="2137667" y="1546172"/>
            <a:ext cx="5733661" cy="3031537"/>
            <a:chOff x="3162454" y="1898153"/>
            <a:chExt cx="5805711" cy="3069632"/>
          </a:xfrm>
          <a:solidFill>
            <a:srgbClr val="D9AA27"/>
          </a:solidFill>
        </p:grpSpPr>
        <p:sp>
          <p:nvSpPr>
            <p:cNvPr id="29" name="Freeform 5"/>
            <p:cNvSpPr/>
            <p:nvPr/>
          </p:nvSpPr>
          <p:spPr bwMode="auto">
            <a:xfrm>
              <a:off x="8438447" y="2388228"/>
              <a:ext cx="46478" cy="21189"/>
            </a:xfrm>
            <a:custGeom>
              <a:avLst/>
              <a:gdLst>
                <a:gd name="T0" fmla="*/ 4 w 29"/>
                <a:gd name="T1" fmla="*/ 8 h 13"/>
                <a:gd name="T2" fmla="*/ 10 w 29"/>
                <a:gd name="T3" fmla="*/ 7 h 13"/>
                <a:gd name="T4" fmla="*/ 23 w 29"/>
                <a:gd name="T5" fmla="*/ 13 h 13"/>
                <a:gd name="T6" fmla="*/ 28 w 29"/>
                <a:gd name="T7" fmla="*/ 10 h 13"/>
                <a:gd name="T8" fmla="*/ 17 w 29"/>
                <a:gd name="T9" fmla="*/ 2 h 13"/>
                <a:gd name="T10" fmla="*/ 10 w 29"/>
                <a:gd name="T11" fmla="*/ 4 h 13"/>
                <a:gd name="T12" fmla="*/ 2 w 29"/>
                <a:gd name="T13" fmla="*/ 2 h 13"/>
                <a:gd name="T14" fmla="*/ 4 w 29"/>
                <a:gd name="T15" fmla="*/ 8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 h="13">
                  <a:moveTo>
                    <a:pt x="4" y="8"/>
                  </a:moveTo>
                  <a:cubicBezTo>
                    <a:pt x="7" y="10"/>
                    <a:pt x="8" y="7"/>
                    <a:pt x="10" y="7"/>
                  </a:cubicBezTo>
                  <a:cubicBezTo>
                    <a:pt x="11" y="6"/>
                    <a:pt x="18" y="12"/>
                    <a:pt x="23" y="13"/>
                  </a:cubicBezTo>
                  <a:cubicBezTo>
                    <a:pt x="25" y="13"/>
                    <a:pt x="27" y="11"/>
                    <a:pt x="28" y="10"/>
                  </a:cubicBezTo>
                  <a:cubicBezTo>
                    <a:pt x="29" y="9"/>
                    <a:pt x="20" y="4"/>
                    <a:pt x="17" y="2"/>
                  </a:cubicBezTo>
                  <a:cubicBezTo>
                    <a:pt x="14" y="0"/>
                    <a:pt x="12" y="4"/>
                    <a:pt x="10" y="4"/>
                  </a:cubicBezTo>
                  <a:cubicBezTo>
                    <a:pt x="8" y="4"/>
                    <a:pt x="4" y="3"/>
                    <a:pt x="2" y="2"/>
                  </a:cubicBezTo>
                  <a:cubicBezTo>
                    <a:pt x="0" y="1"/>
                    <a:pt x="2" y="6"/>
                    <a:pt x="4"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0305" tIns="45153" rIns="90305" bIns="45153" numCol="1" anchor="t" anchorCtr="0" compatLnSpc="1"/>
            <a:lstStyle/>
            <a:p>
              <a:endParaRPr lang="zh-CN" altLang="en-US" sz="1875"/>
            </a:p>
          </p:txBody>
        </p:sp>
        <p:sp>
          <p:nvSpPr>
            <p:cNvPr id="30" name="Freeform 6"/>
            <p:cNvSpPr/>
            <p:nvPr/>
          </p:nvSpPr>
          <p:spPr bwMode="auto">
            <a:xfrm>
              <a:off x="4425575" y="1988376"/>
              <a:ext cx="49896" cy="42377"/>
            </a:xfrm>
            <a:custGeom>
              <a:avLst/>
              <a:gdLst>
                <a:gd name="T0" fmla="*/ 4 w 31"/>
                <a:gd name="T1" fmla="*/ 6 h 26"/>
                <a:gd name="T2" fmla="*/ 10 w 31"/>
                <a:gd name="T3" fmla="*/ 4 h 26"/>
                <a:gd name="T4" fmla="*/ 15 w 31"/>
                <a:gd name="T5" fmla="*/ 3 h 26"/>
                <a:gd name="T6" fmla="*/ 15 w 31"/>
                <a:gd name="T7" fmla="*/ 5 h 26"/>
                <a:gd name="T8" fmla="*/ 9 w 31"/>
                <a:gd name="T9" fmla="*/ 9 h 26"/>
                <a:gd name="T10" fmla="*/ 5 w 31"/>
                <a:gd name="T11" fmla="*/ 15 h 26"/>
                <a:gd name="T12" fmla="*/ 8 w 31"/>
                <a:gd name="T13" fmla="*/ 16 h 26"/>
                <a:gd name="T14" fmla="*/ 11 w 31"/>
                <a:gd name="T15" fmla="*/ 21 h 26"/>
                <a:gd name="T16" fmla="*/ 18 w 31"/>
                <a:gd name="T17" fmla="*/ 25 h 26"/>
                <a:gd name="T18" fmla="*/ 26 w 31"/>
                <a:gd name="T19" fmla="*/ 25 h 26"/>
                <a:gd name="T20" fmla="*/ 27 w 31"/>
                <a:gd name="T21" fmla="*/ 19 h 26"/>
                <a:gd name="T22" fmla="*/ 29 w 31"/>
                <a:gd name="T23" fmla="*/ 14 h 26"/>
                <a:gd name="T24" fmla="*/ 29 w 31"/>
                <a:gd name="T25" fmla="*/ 7 h 26"/>
                <a:gd name="T26" fmla="*/ 27 w 31"/>
                <a:gd name="T27" fmla="*/ 1 h 26"/>
                <a:gd name="T28" fmla="*/ 17 w 31"/>
                <a:gd name="T29" fmla="*/ 0 h 26"/>
                <a:gd name="T30" fmla="*/ 5 w 31"/>
                <a:gd name="T31" fmla="*/ 0 h 26"/>
                <a:gd name="T32" fmla="*/ 1 w 31"/>
                <a:gd name="T33" fmla="*/ 2 h 26"/>
                <a:gd name="T34" fmla="*/ 4 w 31"/>
                <a:gd name="T35" fmla="*/ 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1" h="26">
                  <a:moveTo>
                    <a:pt x="4" y="6"/>
                  </a:moveTo>
                  <a:cubicBezTo>
                    <a:pt x="6" y="8"/>
                    <a:pt x="8" y="5"/>
                    <a:pt x="10" y="4"/>
                  </a:cubicBezTo>
                  <a:cubicBezTo>
                    <a:pt x="11" y="3"/>
                    <a:pt x="13" y="3"/>
                    <a:pt x="15" y="3"/>
                  </a:cubicBezTo>
                  <a:cubicBezTo>
                    <a:pt x="16" y="2"/>
                    <a:pt x="15" y="4"/>
                    <a:pt x="15" y="5"/>
                  </a:cubicBezTo>
                  <a:cubicBezTo>
                    <a:pt x="15" y="7"/>
                    <a:pt x="11" y="8"/>
                    <a:pt x="9" y="9"/>
                  </a:cubicBezTo>
                  <a:cubicBezTo>
                    <a:pt x="7" y="10"/>
                    <a:pt x="5" y="13"/>
                    <a:pt x="5" y="15"/>
                  </a:cubicBezTo>
                  <a:cubicBezTo>
                    <a:pt x="6" y="17"/>
                    <a:pt x="7" y="16"/>
                    <a:pt x="8" y="16"/>
                  </a:cubicBezTo>
                  <a:cubicBezTo>
                    <a:pt x="10" y="16"/>
                    <a:pt x="9" y="20"/>
                    <a:pt x="11" y="21"/>
                  </a:cubicBezTo>
                  <a:cubicBezTo>
                    <a:pt x="13" y="22"/>
                    <a:pt x="16" y="24"/>
                    <a:pt x="18" y="25"/>
                  </a:cubicBezTo>
                  <a:cubicBezTo>
                    <a:pt x="20" y="26"/>
                    <a:pt x="24" y="26"/>
                    <a:pt x="26" y="25"/>
                  </a:cubicBezTo>
                  <a:cubicBezTo>
                    <a:pt x="28" y="24"/>
                    <a:pt x="28" y="20"/>
                    <a:pt x="27" y="19"/>
                  </a:cubicBezTo>
                  <a:cubicBezTo>
                    <a:pt x="27" y="18"/>
                    <a:pt x="29" y="15"/>
                    <a:pt x="29" y="14"/>
                  </a:cubicBezTo>
                  <a:cubicBezTo>
                    <a:pt x="30" y="13"/>
                    <a:pt x="31" y="7"/>
                    <a:pt x="29" y="7"/>
                  </a:cubicBezTo>
                  <a:cubicBezTo>
                    <a:pt x="28" y="6"/>
                    <a:pt x="28" y="1"/>
                    <a:pt x="27" y="1"/>
                  </a:cubicBezTo>
                  <a:cubicBezTo>
                    <a:pt x="25" y="0"/>
                    <a:pt x="20" y="0"/>
                    <a:pt x="17" y="0"/>
                  </a:cubicBezTo>
                  <a:cubicBezTo>
                    <a:pt x="14" y="1"/>
                    <a:pt x="10" y="0"/>
                    <a:pt x="5" y="0"/>
                  </a:cubicBezTo>
                  <a:cubicBezTo>
                    <a:pt x="0" y="0"/>
                    <a:pt x="0" y="1"/>
                    <a:pt x="1" y="2"/>
                  </a:cubicBezTo>
                  <a:cubicBezTo>
                    <a:pt x="2" y="3"/>
                    <a:pt x="3" y="5"/>
                    <a:pt x="4"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0305" tIns="45153" rIns="90305" bIns="45153" numCol="1" anchor="t" anchorCtr="0" compatLnSpc="1"/>
            <a:lstStyle/>
            <a:p>
              <a:endParaRPr lang="zh-CN" altLang="en-US" sz="1875"/>
            </a:p>
          </p:txBody>
        </p:sp>
        <p:sp>
          <p:nvSpPr>
            <p:cNvPr id="31" name="Freeform 7"/>
            <p:cNvSpPr/>
            <p:nvPr/>
          </p:nvSpPr>
          <p:spPr bwMode="auto">
            <a:xfrm>
              <a:off x="4060583" y="3608972"/>
              <a:ext cx="21189" cy="19822"/>
            </a:xfrm>
            <a:custGeom>
              <a:avLst/>
              <a:gdLst>
                <a:gd name="T0" fmla="*/ 4 w 13"/>
                <a:gd name="T1" fmla="*/ 12 h 12"/>
                <a:gd name="T2" fmla="*/ 12 w 13"/>
                <a:gd name="T3" fmla="*/ 8 h 12"/>
                <a:gd name="T4" fmla="*/ 7 w 13"/>
                <a:gd name="T5" fmla="*/ 1 h 12"/>
                <a:gd name="T6" fmla="*/ 6 w 13"/>
                <a:gd name="T7" fmla="*/ 6 h 12"/>
                <a:gd name="T8" fmla="*/ 4 w 13"/>
                <a:gd name="T9" fmla="*/ 12 h 12"/>
              </a:gdLst>
              <a:ahLst/>
              <a:cxnLst>
                <a:cxn ang="0">
                  <a:pos x="T0" y="T1"/>
                </a:cxn>
                <a:cxn ang="0">
                  <a:pos x="T2" y="T3"/>
                </a:cxn>
                <a:cxn ang="0">
                  <a:pos x="T4" y="T5"/>
                </a:cxn>
                <a:cxn ang="0">
                  <a:pos x="T6" y="T7"/>
                </a:cxn>
                <a:cxn ang="0">
                  <a:pos x="T8" y="T9"/>
                </a:cxn>
              </a:cxnLst>
              <a:rect l="0" t="0" r="r" b="b"/>
              <a:pathLst>
                <a:path w="13" h="12">
                  <a:moveTo>
                    <a:pt x="4" y="12"/>
                  </a:moveTo>
                  <a:cubicBezTo>
                    <a:pt x="6" y="12"/>
                    <a:pt x="10" y="9"/>
                    <a:pt x="12" y="8"/>
                  </a:cubicBezTo>
                  <a:cubicBezTo>
                    <a:pt x="13" y="7"/>
                    <a:pt x="9" y="2"/>
                    <a:pt x="7" y="1"/>
                  </a:cubicBezTo>
                  <a:cubicBezTo>
                    <a:pt x="5" y="0"/>
                    <a:pt x="5" y="4"/>
                    <a:pt x="6" y="6"/>
                  </a:cubicBezTo>
                  <a:cubicBezTo>
                    <a:pt x="6" y="8"/>
                    <a:pt x="0" y="12"/>
                    <a:pt x="4"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0305" tIns="45153" rIns="90305" bIns="45153" numCol="1" anchor="t" anchorCtr="0" compatLnSpc="1"/>
            <a:lstStyle/>
            <a:p>
              <a:endParaRPr lang="zh-CN" altLang="en-US" sz="1875"/>
            </a:p>
          </p:txBody>
        </p:sp>
        <p:sp>
          <p:nvSpPr>
            <p:cNvPr id="32" name="Freeform 8"/>
            <p:cNvSpPr/>
            <p:nvPr/>
          </p:nvSpPr>
          <p:spPr bwMode="auto">
            <a:xfrm>
              <a:off x="5381802" y="2320561"/>
              <a:ext cx="161308" cy="88856"/>
            </a:xfrm>
            <a:custGeom>
              <a:avLst/>
              <a:gdLst>
                <a:gd name="T0" fmla="*/ 8 w 100"/>
                <a:gd name="T1" fmla="*/ 20 h 55"/>
                <a:gd name="T2" fmla="*/ 23 w 100"/>
                <a:gd name="T3" fmla="*/ 20 h 55"/>
                <a:gd name="T4" fmla="*/ 21 w 100"/>
                <a:gd name="T5" fmla="*/ 23 h 55"/>
                <a:gd name="T6" fmla="*/ 22 w 100"/>
                <a:gd name="T7" fmla="*/ 25 h 55"/>
                <a:gd name="T8" fmla="*/ 25 w 100"/>
                <a:gd name="T9" fmla="*/ 27 h 55"/>
                <a:gd name="T10" fmla="*/ 6 w 100"/>
                <a:gd name="T11" fmla="*/ 29 h 55"/>
                <a:gd name="T12" fmla="*/ 16 w 100"/>
                <a:gd name="T13" fmla="*/ 31 h 55"/>
                <a:gd name="T14" fmla="*/ 21 w 100"/>
                <a:gd name="T15" fmla="*/ 36 h 55"/>
                <a:gd name="T16" fmla="*/ 23 w 100"/>
                <a:gd name="T17" fmla="*/ 41 h 55"/>
                <a:gd name="T18" fmla="*/ 13 w 100"/>
                <a:gd name="T19" fmla="*/ 45 h 55"/>
                <a:gd name="T20" fmla="*/ 19 w 100"/>
                <a:gd name="T21" fmla="*/ 48 h 55"/>
                <a:gd name="T22" fmla="*/ 32 w 100"/>
                <a:gd name="T23" fmla="*/ 51 h 55"/>
                <a:gd name="T24" fmla="*/ 48 w 100"/>
                <a:gd name="T25" fmla="*/ 55 h 55"/>
                <a:gd name="T26" fmla="*/ 55 w 100"/>
                <a:gd name="T27" fmla="*/ 49 h 55"/>
                <a:gd name="T28" fmla="*/ 64 w 100"/>
                <a:gd name="T29" fmla="*/ 48 h 55"/>
                <a:gd name="T30" fmla="*/ 73 w 100"/>
                <a:gd name="T31" fmla="*/ 42 h 55"/>
                <a:gd name="T32" fmla="*/ 83 w 100"/>
                <a:gd name="T33" fmla="*/ 40 h 55"/>
                <a:gd name="T34" fmla="*/ 88 w 100"/>
                <a:gd name="T35" fmla="*/ 33 h 55"/>
                <a:gd name="T36" fmla="*/ 97 w 100"/>
                <a:gd name="T37" fmla="*/ 26 h 55"/>
                <a:gd name="T38" fmla="*/ 96 w 100"/>
                <a:gd name="T39" fmla="*/ 19 h 55"/>
                <a:gd name="T40" fmla="*/ 90 w 100"/>
                <a:gd name="T41" fmla="*/ 14 h 55"/>
                <a:gd name="T42" fmla="*/ 87 w 100"/>
                <a:gd name="T43" fmla="*/ 9 h 55"/>
                <a:gd name="T44" fmla="*/ 88 w 100"/>
                <a:gd name="T45" fmla="*/ 5 h 55"/>
                <a:gd name="T46" fmla="*/ 87 w 100"/>
                <a:gd name="T47" fmla="*/ 2 h 55"/>
                <a:gd name="T48" fmla="*/ 81 w 100"/>
                <a:gd name="T49" fmla="*/ 6 h 55"/>
                <a:gd name="T50" fmla="*/ 78 w 100"/>
                <a:gd name="T51" fmla="*/ 0 h 55"/>
                <a:gd name="T52" fmla="*/ 74 w 100"/>
                <a:gd name="T53" fmla="*/ 4 h 55"/>
                <a:gd name="T54" fmla="*/ 70 w 100"/>
                <a:gd name="T55" fmla="*/ 7 h 55"/>
                <a:gd name="T56" fmla="*/ 66 w 100"/>
                <a:gd name="T57" fmla="*/ 10 h 55"/>
                <a:gd name="T58" fmla="*/ 61 w 100"/>
                <a:gd name="T59" fmla="*/ 8 h 55"/>
                <a:gd name="T60" fmla="*/ 60 w 100"/>
                <a:gd name="T61" fmla="*/ 14 h 55"/>
                <a:gd name="T62" fmla="*/ 56 w 100"/>
                <a:gd name="T63" fmla="*/ 11 h 55"/>
                <a:gd name="T64" fmla="*/ 51 w 100"/>
                <a:gd name="T65" fmla="*/ 8 h 55"/>
                <a:gd name="T66" fmla="*/ 48 w 100"/>
                <a:gd name="T67" fmla="*/ 14 h 55"/>
                <a:gd name="T68" fmla="*/ 40 w 100"/>
                <a:gd name="T69" fmla="*/ 10 h 55"/>
                <a:gd name="T70" fmla="*/ 39 w 100"/>
                <a:gd name="T71" fmla="*/ 15 h 55"/>
                <a:gd name="T72" fmla="*/ 36 w 100"/>
                <a:gd name="T73" fmla="*/ 16 h 55"/>
                <a:gd name="T74" fmla="*/ 31 w 100"/>
                <a:gd name="T75" fmla="*/ 22 h 55"/>
                <a:gd name="T76" fmla="*/ 30 w 100"/>
                <a:gd name="T77" fmla="*/ 11 h 55"/>
                <a:gd name="T78" fmla="*/ 26 w 100"/>
                <a:gd name="T79" fmla="*/ 7 h 55"/>
                <a:gd name="T80" fmla="*/ 17 w 100"/>
                <a:gd name="T81" fmla="*/ 4 h 55"/>
                <a:gd name="T82" fmla="*/ 21 w 100"/>
                <a:gd name="T83" fmla="*/ 12 h 55"/>
                <a:gd name="T84" fmla="*/ 13 w 100"/>
                <a:gd name="T85" fmla="*/ 9 h 55"/>
                <a:gd name="T86" fmla="*/ 13 w 100"/>
                <a:gd name="T87" fmla="*/ 14 h 55"/>
                <a:gd name="T88" fmla="*/ 6 w 100"/>
                <a:gd name="T89" fmla="*/ 14 h 55"/>
                <a:gd name="T90" fmla="*/ 9 w 100"/>
                <a:gd name="T91" fmla="*/ 16 h 55"/>
                <a:gd name="T92" fmla="*/ 2 w 100"/>
                <a:gd name="T93" fmla="*/ 19 h 55"/>
                <a:gd name="T94" fmla="*/ 8 w 100"/>
                <a:gd name="T95" fmla="*/ 2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55">
                  <a:moveTo>
                    <a:pt x="8" y="20"/>
                  </a:moveTo>
                  <a:cubicBezTo>
                    <a:pt x="11" y="20"/>
                    <a:pt x="20" y="19"/>
                    <a:pt x="23" y="20"/>
                  </a:cubicBezTo>
                  <a:cubicBezTo>
                    <a:pt x="26" y="21"/>
                    <a:pt x="25" y="21"/>
                    <a:pt x="21" y="23"/>
                  </a:cubicBezTo>
                  <a:cubicBezTo>
                    <a:pt x="18" y="25"/>
                    <a:pt x="20" y="25"/>
                    <a:pt x="22" y="25"/>
                  </a:cubicBezTo>
                  <a:cubicBezTo>
                    <a:pt x="24" y="25"/>
                    <a:pt x="25" y="24"/>
                    <a:pt x="25" y="27"/>
                  </a:cubicBezTo>
                  <a:cubicBezTo>
                    <a:pt x="26" y="30"/>
                    <a:pt x="10" y="27"/>
                    <a:pt x="6" y="29"/>
                  </a:cubicBezTo>
                  <a:cubicBezTo>
                    <a:pt x="2" y="32"/>
                    <a:pt x="13" y="31"/>
                    <a:pt x="16" y="31"/>
                  </a:cubicBezTo>
                  <a:cubicBezTo>
                    <a:pt x="18" y="31"/>
                    <a:pt x="19" y="36"/>
                    <a:pt x="21" y="36"/>
                  </a:cubicBezTo>
                  <a:cubicBezTo>
                    <a:pt x="23" y="36"/>
                    <a:pt x="22" y="36"/>
                    <a:pt x="23" y="41"/>
                  </a:cubicBezTo>
                  <a:cubicBezTo>
                    <a:pt x="24" y="45"/>
                    <a:pt x="17" y="44"/>
                    <a:pt x="13" y="45"/>
                  </a:cubicBezTo>
                  <a:cubicBezTo>
                    <a:pt x="9" y="46"/>
                    <a:pt x="15" y="48"/>
                    <a:pt x="19" y="48"/>
                  </a:cubicBezTo>
                  <a:cubicBezTo>
                    <a:pt x="24" y="49"/>
                    <a:pt x="30" y="50"/>
                    <a:pt x="32" y="51"/>
                  </a:cubicBezTo>
                  <a:cubicBezTo>
                    <a:pt x="34" y="53"/>
                    <a:pt x="42" y="55"/>
                    <a:pt x="48" y="55"/>
                  </a:cubicBezTo>
                  <a:cubicBezTo>
                    <a:pt x="50" y="55"/>
                    <a:pt x="53" y="51"/>
                    <a:pt x="55" y="49"/>
                  </a:cubicBezTo>
                  <a:cubicBezTo>
                    <a:pt x="57" y="48"/>
                    <a:pt x="61" y="48"/>
                    <a:pt x="64" y="48"/>
                  </a:cubicBezTo>
                  <a:cubicBezTo>
                    <a:pt x="67" y="48"/>
                    <a:pt x="71" y="44"/>
                    <a:pt x="73" y="42"/>
                  </a:cubicBezTo>
                  <a:cubicBezTo>
                    <a:pt x="76" y="40"/>
                    <a:pt x="80" y="40"/>
                    <a:pt x="83" y="40"/>
                  </a:cubicBezTo>
                  <a:cubicBezTo>
                    <a:pt x="85" y="40"/>
                    <a:pt x="88" y="35"/>
                    <a:pt x="88" y="33"/>
                  </a:cubicBezTo>
                  <a:cubicBezTo>
                    <a:pt x="89" y="30"/>
                    <a:pt x="93" y="27"/>
                    <a:pt x="97" y="26"/>
                  </a:cubicBezTo>
                  <a:cubicBezTo>
                    <a:pt x="100" y="25"/>
                    <a:pt x="96" y="23"/>
                    <a:pt x="96" y="19"/>
                  </a:cubicBezTo>
                  <a:cubicBezTo>
                    <a:pt x="96" y="16"/>
                    <a:pt x="94" y="15"/>
                    <a:pt x="90" y="14"/>
                  </a:cubicBezTo>
                  <a:cubicBezTo>
                    <a:pt x="87" y="13"/>
                    <a:pt x="89" y="10"/>
                    <a:pt x="87" y="9"/>
                  </a:cubicBezTo>
                  <a:cubicBezTo>
                    <a:pt x="85" y="8"/>
                    <a:pt x="86" y="6"/>
                    <a:pt x="88" y="5"/>
                  </a:cubicBezTo>
                  <a:cubicBezTo>
                    <a:pt x="90" y="3"/>
                    <a:pt x="90" y="2"/>
                    <a:pt x="87" y="2"/>
                  </a:cubicBezTo>
                  <a:cubicBezTo>
                    <a:pt x="84" y="3"/>
                    <a:pt x="84" y="5"/>
                    <a:pt x="81" y="6"/>
                  </a:cubicBezTo>
                  <a:cubicBezTo>
                    <a:pt x="79" y="6"/>
                    <a:pt x="80" y="0"/>
                    <a:pt x="78" y="0"/>
                  </a:cubicBezTo>
                  <a:cubicBezTo>
                    <a:pt x="76" y="0"/>
                    <a:pt x="73" y="3"/>
                    <a:pt x="74" y="4"/>
                  </a:cubicBezTo>
                  <a:cubicBezTo>
                    <a:pt x="75" y="6"/>
                    <a:pt x="73" y="7"/>
                    <a:pt x="70" y="7"/>
                  </a:cubicBezTo>
                  <a:cubicBezTo>
                    <a:pt x="67" y="7"/>
                    <a:pt x="68" y="9"/>
                    <a:pt x="66" y="10"/>
                  </a:cubicBezTo>
                  <a:cubicBezTo>
                    <a:pt x="64" y="12"/>
                    <a:pt x="63" y="8"/>
                    <a:pt x="61" y="8"/>
                  </a:cubicBezTo>
                  <a:cubicBezTo>
                    <a:pt x="58" y="9"/>
                    <a:pt x="60" y="12"/>
                    <a:pt x="60" y="14"/>
                  </a:cubicBezTo>
                  <a:cubicBezTo>
                    <a:pt x="61" y="16"/>
                    <a:pt x="57" y="14"/>
                    <a:pt x="56" y="11"/>
                  </a:cubicBezTo>
                  <a:cubicBezTo>
                    <a:pt x="54" y="8"/>
                    <a:pt x="54" y="7"/>
                    <a:pt x="51" y="8"/>
                  </a:cubicBezTo>
                  <a:cubicBezTo>
                    <a:pt x="47" y="9"/>
                    <a:pt x="50" y="12"/>
                    <a:pt x="48" y="14"/>
                  </a:cubicBezTo>
                  <a:cubicBezTo>
                    <a:pt x="46" y="17"/>
                    <a:pt x="43" y="9"/>
                    <a:pt x="40" y="10"/>
                  </a:cubicBezTo>
                  <a:cubicBezTo>
                    <a:pt x="38" y="10"/>
                    <a:pt x="40" y="13"/>
                    <a:pt x="39" y="15"/>
                  </a:cubicBezTo>
                  <a:cubicBezTo>
                    <a:pt x="38" y="17"/>
                    <a:pt x="37" y="14"/>
                    <a:pt x="36" y="16"/>
                  </a:cubicBezTo>
                  <a:cubicBezTo>
                    <a:pt x="34" y="17"/>
                    <a:pt x="33" y="22"/>
                    <a:pt x="31" y="22"/>
                  </a:cubicBezTo>
                  <a:cubicBezTo>
                    <a:pt x="29" y="23"/>
                    <a:pt x="31" y="12"/>
                    <a:pt x="30" y="11"/>
                  </a:cubicBezTo>
                  <a:cubicBezTo>
                    <a:pt x="28" y="11"/>
                    <a:pt x="28" y="10"/>
                    <a:pt x="26" y="7"/>
                  </a:cubicBezTo>
                  <a:cubicBezTo>
                    <a:pt x="25" y="5"/>
                    <a:pt x="20" y="3"/>
                    <a:pt x="17" y="4"/>
                  </a:cubicBezTo>
                  <a:cubicBezTo>
                    <a:pt x="13" y="6"/>
                    <a:pt x="21" y="9"/>
                    <a:pt x="21" y="12"/>
                  </a:cubicBezTo>
                  <a:cubicBezTo>
                    <a:pt x="21" y="14"/>
                    <a:pt x="15" y="7"/>
                    <a:pt x="13" y="9"/>
                  </a:cubicBezTo>
                  <a:cubicBezTo>
                    <a:pt x="11" y="10"/>
                    <a:pt x="14" y="12"/>
                    <a:pt x="13" y="14"/>
                  </a:cubicBezTo>
                  <a:cubicBezTo>
                    <a:pt x="13" y="16"/>
                    <a:pt x="10" y="13"/>
                    <a:pt x="6" y="14"/>
                  </a:cubicBezTo>
                  <a:cubicBezTo>
                    <a:pt x="3" y="14"/>
                    <a:pt x="8" y="15"/>
                    <a:pt x="9" y="16"/>
                  </a:cubicBezTo>
                  <a:cubicBezTo>
                    <a:pt x="9" y="17"/>
                    <a:pt x="5" y="17"/>
                    <a:pt x="2" y="19"/>
                  </a:cubicBezTo>
                  <a:cubicBezTo>
                    <a:pt x="0" y="20"/>
                    <a:pt x="5" y="20"/>
                    <a:pt x="8"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0305" tIns="45153" rIns="90305" bIns="45153" numCol="1" anchor="t" anchorCtr="0" compatLnSpc="1"/>
            <a:lstStyle/>
            <a:p>
              <a:endParaRPr lang="zh-CN" altLang="en-US" sz="1875"/>
            </a:p>
          </p:txBody>
        </p:sp>
        <p:sp>
          <p:nvSpPr>
            <p:cNvPr id="33" name="Freeform 9"/>
            <p:cNvSpPr/>
            <p:nvPr/>
          </p:nvSpPr>
          <p:spPr bwMode="auto">
            <a:xfrm>
              <a:off x="5621030" y="2526980"/>
              <a:ext cx="124398" cy="197534"/>
            </a:xfrm>
            <a:custGeom>
              <a:avLst/>
              <a:gdLst>
                <a:gd name="T0" fmla="*/ 4 w 77"/>
                <a:gd name="T1" fmla="*/ 20 h 122"/>
                <a:gd name="T2" fmla="*/ 0 w 77"/>
                <a:gd name="T3" fmla="*/ 24 h 122"/>
                <a:gd name="T4" fmla="*/ 6 w 77"/>
                <a:gd name="T5" fmla="*/ 29 h 122"/>
                <a:gd name="T6" fmla="*/ 10 w 77"/>
                <a:gd name="T7" fmla="*/ 28 h 122"/>
                <a:gd name="T8" fmla="*/ 8 w 77"/>
                <a:gd name="T9" fmla="*/ 32 h 122"/>
                <a:gd name="T10" fmla="*/ 5 w 77"/>
                <a:gd name="T11" fmla="*/ 36 h 122"/>
                <a:gd name="T12" fmla="*/ 12 w 77"/>
                <a:gd name="T13" fmla="*/ 34 h 122"/>
                <a:gd name="T14" fmla="*/ 14 w 77"/>
                <a:gd name="T15" fmla="*/ 39 h 122"/>
                <a:gd name="T16" fmla="*/ 15 w 77"/>
                <a:gd name="T17" fmla="*/ 45 h 122"/>
                <a:gd name="T18" fmla="*/ 13 w 77"/>
                <a:gd name="T19" fmla="*/ 53 h 122"/>
                <a:gd name="T20" fmla="*/ 16 w 77"/>
                <a:gd name="T21" fmla="*/ 58 h 122"/>
                <a:gd name="T22" fmla="*/ 26 w 77"/>
                <a:gd name="T23" fmla="*/ 57 h 122"/>
                <a:gd name="T24" fmla="*/ 28 w 77"/>
                <a:gd name="T25" fmla="*/ 66 h 122"/>
                <a:gd name="T26" fmla="*/ 30 w 77"/>
                <a:gd name="T27" fmla="*/ 72 h 122"/>
                <a:gd name="T28" fmla="*/ 22 w 77"/>
                <a:gd name="T29" fmla="*/ 78 h 122"/>
                <a:gd name="T30" fmla="*/ 15 w 77"/>
                <a:gd name="T31" fmla="*/ 80 h 122"/>
                <a:gd name="T32" fmla="*/ 17 w 77"/>
                <a:gd name="T33" fmla="*/ 86 h 122"/>
                <a:gd name="T34" fmla="*/ 18 w 77"/>
                <a:gd name="T35" fmla="*/ 89 h 122"/>
                <a:gd name="T36" fmla="*/ 8 w 77"/>
                <a:gd name="T37" fmla="*/ 97 h 122"/>
                <a:gd name="T38" fmla="*/ 18 w 77"/>
                <a:gd name="T39" fmla="*/ 101 h 122"/>
                <a:gd name="T40" fmla="*/ 26 w 77"/>
                <a:gd name="T41" fmla="*/ 104 h 122"/>
                <a:gd name="T42" fmla="*/ 16 w 77"/>
                <a:gd name="T43" fmla="*/ 108 h 122"/>
                <a:gd name="T44" fmla="*/ 11 w 77"/>
                <a:gd name="T45" fmla="*/ 115 h 122"/>
                <a:gd name="T46" fmla="*/ 5 w 77"/>
                <a:gd name="T47" fmla="*/ 121 h 122"/>
                <a:gd name="T48" fmla="*/ 16 w 77"/>
                <a:gd name="T49" fmla="*/ 118 h 122"/>
                <a:gd name="T50" fmla="*/ 24 w 77"/>
                <a:gd name="T51" fmla="*/ 117 h 122"/>
                <a:gd name="T52" fmla="*/ 31 w 77"/>
                <a:gd name="T53" fmla="*/ 112 h 122"/>
                <a:gd name="T54" fmla="*/ 41 w 77"/>
                <a:gd name="T55" fmla="*/ 113 h 122"/>
                <a:gd name="T56" fmla="*/ 55 w 77"/>
                <a:gd name="T57" fmla="*/ 110 h 122"/>
                <a:gd name="T58" fmla="*/ 69 w 77"/>
                <a:gd name="T59" fmla="*/ 106 h 122"/>
                <a:gd name="T60" fmla="*/ 65 w 77"/>
                <a:gd name="T61" fmla="*/ 100 h 122"/>
                <a:gd name="T62" fmla="*/ 74 w 77"/>
                <a:gd name="T63" fmla="*/ 87 h 122"/>
                <a:gd name="T64" fmla="*/ 62 w 77"/>
                <a:gd name="T65" fmla="*/ 84 h 122"/>
                <a:gd name="T66" fmla="*/ 61 w 77"/>
                <a:gd name="T67" fmla="*/ 80 h 122"/>
                <a:gd name="T68" fmla="*/ 59 w 77"/>
                <a:gd name="T69" fmla="*/ 73 h 122"/>
                <a:gd name="T70" fmla="*/ 53 w 77"/>
                <a:gd name="T71" fmla="*/ 63 h 122"/>
                <a:gd name="T72" fmla="*/ 44 w 77"/>
                <a:gd name="T73" fmla="*/ 53 h 122"/>
                <a:gd name="T74" fmla="*/ 40 w 77"/>
                <a:gd name="T75" fmla="*/ 41 h 122"/>
                <a:gd name="T76" fmla="*/ 35 w 77"/>
                <a:gd name="T77" fmla="*/ 35 h 122"/>
                <a:gd name="T78" fmla="*/ 43 w 77"/>
                <a:gd name="T79" fmla="*/ 25 h 122"/>
                <a:gd name="T80" fmla="*/ 44 w 77"/>
                <a:gd name="T81" fmla="*/ 17 h 122"/>
                <a:gd name="T82" fmla="*/ 35 w 77"/>
                <a:gd name="T83" fmla="*/ 15 h 122"/>
                <a:gd name="T84" fmla="*/ 22 w 77"/>
                <a:gd name="T85" fmla="*/ 19 h 122"/>
                <a:gd name="T86" fmla="*/ 29 w 77"/>
                <a:gd name="T87" fmla="*/ 10 h 122"/>
                <a:gd name="T88" fmla="*/ 35 w 77"/>
                <a:gd name="T89" fmla="*/ 2 h 122"/>
                <a:gd name="T90" fmla="*/ 27 w 77"/>
                <a:gd name="T91" fmla="*/ 2 h 122"/>
                <a:gd name="T92" fmla="*/ 14 w 77"/>
                <a:gd name="T93" fmla="*/ 2 h 122"/>
                <a:gd name="T94" fmla="*/ 11 w 77"/>
                <a:gd name="T95" fmla="*/ 8 h 122"/>
                <a:gd name="T96" fmla="*/ 14 w 77"/>
                <a:gd name="T97" fmla="*/ 13 h 122"/>
                <a:gd name="T98" fmla="*/ 8 w 77"/>
                <a:gd name="T99" fmla="*/ 18 h 122"/>
                <a:gd name="T100" fmla="*/ 7 w 77"/>
                <a:gd name="T101" fmla="*/ 23 h 122"/>
                <a:gd name="T102" fmla="*/ 4 w 77"/>
                <a:gd name="T103" fmla="*/ 2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7" h="122">
                  <a:moveTo>
                    <a:pt x="4" y="20"/>
                  </a:moveTo>
                  <a:cubicBezTo>
                    <a:pt x="3" y="21"/>
                    <a:pt x="0" y="23"/>
                    <a:pt x="0" y="24"/>
                  </a:cubicBezTo>
                  <a:cubicBezTo>
                    <a:pt x="1" y="26"/>
                    <a:pt x="3" y="29"/>
                    <a:pt x="6" y="29"/>
                  </a:cubicBezTo>
                  <a:cubicBezTo>
                    <a:pt x="8" y="28"/>
                    <a:pt x="11" y="27"/>
                    <a:pt x="10" y="28"/>
                  </a:cubicBezTo>
                  <a:cubicBezTo>
                    <a:pt x="10" y="30"/>
                    <a:pt x="10" y="31"/>
                    <a:pt x="8" y="32"/>
                  </a:cubicBezTo>
                  <a:cubicBezTo>
                    <a:pt x="6" y="33"/>
                    <a:pt x="3" y="36"/>
                    <a:pt x="5" y="36"/>
                  </a:cubicBezTo>
                  <a:cubicBezTo>
                    <a:pt x="6" y="37"/>
                    <a:pt x="13" y="33"/>
                    <a:pt x="12" y="34"/>
                  </a:cubicBezTo>
                  <a:cubicBezTo>
                    <a:pt x="12" y="36"/>
                    <a:pt x="13" y="38"/>
                    <a:pt x="14" y="39"/>
                  </a:cubicBezTo>
                  <a:cubicBezTo>
                    <a:pt x="15" y="40"/>
                    <a:pt x="15" y="43"/>
                    <a:pt x="15" y="45"/>
                  </a:cubicBezTo>
                  <a:cubicBezTo>
                    <a:pt x="14" y="47"/>
                    <a:pt x="14" y="51"/>
                    <a:pt x="13" y="53"/>
                  </a:cubicBezTo>
                  <a:cubicBezTo>
                    <a:pt x="12" y="54"/>
                    <a:pt x="13" y="58"/>
                    <a:pt x="16" y="58"/>
                  </a:cubicBezTo>
                  <a:cubicBezTo>
                    <a:pt x="20" y="58"/>
                    <a:pt x="25" y="55"/>
                    <a:pt x="26" y="57"/>
                  </a:cubicBezTo>
                  <a:cubicBezTo>
                    <a:pt x="26" y="58"/>
                    <a:pt x="25" y="64"/>
                    <a:pt x="28" y="66"/>
                  </a:cubicBezTo>
                  <a:cubicBezTo>
                    <a:pt x="30" y="68"/>
                    <a:pt x="32" y="70"/>
                    <a:pt x="30" y="72"/>
                  </a:cubicBezTo>
                  <a:cubicBezTo>
                    <a:pt x="29" y="74"/>
                    <a:pt x="23" y="78"/>
                    <a:pt x="22" y="78"/>
                  </a:cubicBezTo>
                  <a:cubicBezTo>
                    <a:pt x="20" y="78"/>
                    <a:pt x="15" y="78"/>
                    <a:pt x="15" y="80"/>
                  </a:cubicBezTo>
                  <a:cubicBezTo>
                    <a:pt x="14" y="83"/>
                    <a:pt x="15" y="86"/>
                    <a:pt x="17" y="86"/>
                  </a:cubicBezTo>
                  <a:cubicBezTo>
                    <a:pt x="19" y="85"/>
                    <a:pt x="22" y="86"/>
                    <a:pt x="18" y="89"/>
                  </a:cubicBezTo>
                  <a:cubicBezTo>
                    <a:pt x="15" y="93"/>
                    <a:pt x="8" y="96"/>
                    <a:pt x="8" y="97"/>
                  </a:cubicBezTo>
                  <a:cubicBezTo>
                    <a:pt x="8" y="99"/>
                    <a:pt x="14" y="100"/>
                    <a:pt x="18" y="101"/>
                  </a:cubicBezTo>
                  <a:cubicBezTo>
                    <a:pt x="21" y="102"/>
                    <a:pt x="27" y="103"/>
                    <a:pt x="26" y="104"/>
                  </a:cubicBezTo>
                  <a:cubicBezTo>
                    <a:pt x="26" y="105"/>
                    <a:pt x="17" y="106"/>
                    <a:pt x="16" y="108"/>
                  </a:cubicBezTo>
                  <a:cubicBezTo>
                    <a:pt x="14" y="109"/>
                    <a:pt x="12" y="114"/>
                    <a:pt x="11" y="115"/>
                  </a:cubicBezTo>
                  <a:cubicBezTo>
                    <a:pt x="9" y="117"/>
                    <a:pt x="2" y="121"/>
                    <a:pt x="5" y="121"/>
                  </a:cubicBezTo>
                  <a:cubicBezTo>
                    <a:pt x="8" y="122"/>
                    <a:pt x="14" y="118"/>
                    <a:pt x="16" y="118"/>
                  </a:cubicBezTo>
                  <a:cubicBezTo>
                    <a:pt x="19" y="118"/>
                    <a:pt x="21" y="120"/>
                    <a:pt x="24" y="117"/>
                  </a:cubicBezTo>
                  <a:cubicBezTo>
                    <a:pt x="27" y="114"/>
                    <a:pt x="29" y="111"/>
                    <a:pt x="31" y="112"/>
                  </a:cubicBezTo>
                  <a:cubicBezTo>
                    <a:pt x="33" y="113"/>
                    <a:pt x="35" y="116"/>
                    <a:pt x="41" y="113"/>
                  </a:cubicBezTo>
                  <a:cubicBezTo>
                    <a:pt x="46" y="110"/>
                    <a:pt x="51" y="110"/>
                    <a:pt x="55" y="110"/>
                  </a:cubicBezTo>
                  <a:cubicBezTo>
                    <a:pt x="60" y="109"/>
                    <a:pt x="71" y="107"/>
                    <a:pt x="69" y="106"/>
                  </a:cubicBezTo>
                  <a:cubicBezTo>
                    <a:pt x="67" y="104"/>
                    <a:pt x="62" y="103"/>
                    <a:pt x="65" y="100"/>
                  </a:cubicBezTo>
                  <a:cubicBezTo>
                    <a:pt x="68" y="97"/>
                    <a:pt x="77" y="91"/>
                    <a:pt x="74" y="87"/>
                  </a:cubicBezTo>
                  <a:cubicBezTo>
                    <a:pt x="72" y="84"/>
                    <a:pt x="65" y="83"/>
                    <a:pt x="62" y="84"/>
                  </a:cubicBezTo>
                  <a:cubicBezTo>
                    <a:pt x="58" y="85"/>
                    <a:pt x="61" y="82"/>
                    <a:pt x="61" y="80"/>
                  </a:cubicBezTo>
                  <a:cubicBezTo>
                    <a:pt x="61" y="78"/>
                    <a:pt x="59" y="76"/>
                    <a:pt x="59" y="73"/>
                  </a:cubicBezTo>
                  <a:cubicBezTo>
                    <a:pt x="59" y="70"/>
                    <a:pt x="56" y="64"/>
                    <a:pt x="53" y="63"/>
                  </a:cubicBezTo>
                  <a:cubicBezTo>
                    <a:pt x="50" y="61"/>
                    <a:pt x="45" y="57"/>
                    <a:pt x="44" y="53"/>
                  </a:cubicBezTo>
                  <a:cubicBezTo>
                    <a:pt x="43" y="49"/>
                    <a:pt x="44" y="44"/>
                    <a:pt x="40" y="41"/>
                  </a:cubicBezTo>
                  <a:cubicBezTo>
                    <a:pt x="36" y="39"/>
                    <a:pt x="32" y="39"/>
                    <a:pt x="35" y="35"/>
                  </a:cubicBezTo>
                  <a:cubicBezTo>
                    <a:pt x="39" y="32"/>
                    <a:pt x="41" y="27"/>
                    <a:pt x="43" y="25"/>
                  </a:cubicBezTo>
                  <a:cubicBezTo>
                    <a:pt x="45" y="22"/>
                    <a:pt x="49" y="18"/>
                    <a:pt x="44" y="17"/>
                  </a:cubicBezTo>
                  <a:cubicBezTo>
                    <a:pt x="41" y="16"/>
                    <a:pt x="37" y="15"/>
                    <a:pt x="35" y="15"/>
                  </a:cubicBezTo>
                  <a:cubicBezTo>
                    <a:pt x="33" y="15"/>
                    <a:pt x="22" y="20"/>
                    <a:pt x="22" y="19"/>
                  </a:cubicBezTo>
                  <a:cubicBezTo>
                    <a:pt x="23" y="18"/>
                    <a:pt x="27" y="11"/>
                    <a:pt x="29" y="10"/>
                  </a:cubicBezTo>
                  <a:cubicBezTo>
                    <a:pt x="31" y="8"/>
                    <a:pt x="34" y="5"/>
                    <a:pt x="35" y="2"/>
                  </a:cubicBezTo>
                  <a:cubicBezTo>
                    <a:pt x="35" y="0"/>
                    <a:pt x="30" y="2"/>
                    <a:pt x="27" y="2"/>
                  </a:cubicBezTo>
                  <a:cubicBezTo>
                    <a:pt x="23" y="2"/>
                    <a:pt x="15" y="2"/>
                    <a:pt x="14" y="2"/>
                  </a:cubicBezTo>
                  <a:cubicBezTo>
                    <a:pt x="13" y="3"/>
                    <a:pt x="12" y="7"/>
                    <a:pt x="11" y="8"/>
                  </a:cubicBezTo>
                  <a:cubicBezTo>
                    <a:pt x="10" y="9"/>
                    <a:pt x="15" y="11"/>
                    <a:pt x="14" y="13"/>
                  </a:cubicBezTo>
                  <a:cubicBezTo>
                    <a:pt x="12" y="14"/>
                    <a:pt x="7" y="17"/>
                    <a:pt x="8" y="18"/>
                  </a:cubicBezTo>
                  <a:cubicBezTo>
                    <a:pt x="9" y="19"/>
                    <a:pt x="9" y="23"/>
                    <a:pt x="7" y="23"/>
                  </a:cubicBezTo>
                  <a:cubicBezTo>
                    <a:pt x="5" y="23"/>
                    <a:pt x="4" y="19"/>
                    <a:pt x="4"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0305" tIns="45153" rIns="90305" bIns="45153" numCol="1" anchor="t" anchorCtr="0" compatLnSpc="1"/>
            <a:lstStyle/>
            <a:p>
              <a:endParaRPr lang="zh-CN" altLang="en-US" sz="1875"/>
            </a:p>
          </p:txBody>
        </p:sp>
        <p:sp>
          <p:nvSpPr>
            <p:cNvPr id="34" name="Freeform 10"/>
            <p:cNvSpPr/>
            <p:nvPr/>
          </p:nvSpPr>
          <p:spPr bwMode="auto">
            <a:xfrm>
              <a:off x="5547894" y="2613102"/>
              <a:ext cx="81338" cy="77237"/>
            </a:xfrm>
            <a:custGeom>
              <a:avLst/>
              <a:gdLst>
                <a:gd name="T0" fmla="*/ 15 w 50"/>
                <a:gd name="T1" fmla="*/ 48 h 48"/>
                <a:gd name="T2" fmla="*/ 30 w 50"/>
                <a:gd name="T3" fmla="*/ 42 h 48"/>
                <a:gd name="T4" fmla="*/ 42 w 50"/>
                <a:gd name="T5" fmla="*/ 39 h 48"/>
                <a:gd name="T6" fmla="*/ 48 w 50"/>
                <a:gd name="T7" fmla="*/ 25 h 48"/>
                <a:gd name="T8" fmla="*/ 47 w 50"/>
                <a:gd name="T9" fmla="*/ 15 h 48"/>
                <a:gd name="T10" fmla="*/ 48 w 50"/>
                <a:gd name="T11" fmla="*/ 14 h 48"/>
                <a:gd name="T12" fmla="*/ 48 w 50"/>
                <a:gd name="T13" fmla="*/ 14 h 48"/>
                <a:gd name="T14" fmla="*/ 48 w 50"/>
                <a:gd name="T15" fmla="*/ 13 h 48"/>
                <a:gd name="T16" fmla="*/ 49 w 50"/>
                <a:gd name="T17" fmla="*/ 12 h 48"/>
                <a:gd name="T18" fmla="*/ 49 w 50"/>
                <a:gd name="T19" fmla="*/ 11 h 48"/>
                <a:gd name="T20" fmla="*/ 49 w 50"/>
                <a:gd name="T21" fmla="*/ 10 h 48"/>
                <a:gd name="T22" fmla="*/ 49 w 50"/>
                <a:gd name="T23" fmla="*/ 9 h 48"/>
                <a:gd name="T24" fmla="*/ 50 w 50"/>
                <a:gd name="T25" fmla="*/ 8 h 48"/>
                <a:gd name="T26" fmla="*/ 50 w 50"/>
                <a:gd name="T27" fmla="*/ 7 h 48"/>
                <a:gd name="T28" fmla="*/ 50 w 50"/>
                <a:gd name="T29" fmla="*/ 6 h 48"/>
                <a:gd name="T30" fmla="*/ 50 w 50"/>
                <a:gd name="T31" fmla="*/ 6 h 48"/>
                <a:gd name="T32" fmla="*/ 50 w 50"/>
                <a:gd name="T33" fmla="*/ 5 h 48"/>
                <a:gd name="T34" fmla="*/ 50 w 50"/>
                <a:gd name="T35" fmla="*/ 4 h 48"/>
                <a:gd name="T36" fmla="*/ 50 w 50"/>
                <a:gd name="T37" fmla="*/ 4 h 48"/>
                <a:gd name="T38" fmla="*/ 50 w 50"/>
                <a:gd name="T39" fmla="*/ 3 h 48"/>
                <a:gd name="T40" fmla="*/ 49 w 50"/>
                <a:gd name="T41" fmla="*/ 2 h 48"/>
                <a:gd name="T42" fmla="*/ 49 w 50"/>
                <a:gd name="T43" fmla="*/ 2 h 48"/>
                <a:gd name="T44" fmla="*/ 48 w 50"/>
                <a:gd name="T45" fmla="*/ 1 h 48"/>
                <a:gd name="T46" fmla="*/ 47 w 50"/>
                <a:gd name="T47" fmla="*/ 1 h 48"/>
                <a:gd name="T48" fmla="*/ 46 w 50"/>
                <a:gd name="T49" fmla="*/ 1 h 48"/>
                <a:gd name="T50" fmla="*/ 45 w 50"/>
                <a:gd name="T51" fmla="*/ 1 h 48"/>
                <a:gd name="T52" fmla="*/ 44 w 50"/>
                <a:gd name="T53" fmla="*/ 1 h 48"/>
                <a:gd name="T54" fmla="*/ 43 w 50"/>
                <a:gd name="T55" fmla="*/ 0 h 48"/>
                <a:gd name="T56" fmla="*/ 41 w 50"/>
                <a:gd name="T57" fmla="*/ 0 h 48"/>
                <a:gd name="T58" fmla="*/ 40 w 50"/>
                <a:gd name="T59" fmla="*/ 0 h 48"/>
                <a:gd name="T60" fmla="*/ 39 w 50"/>
                <a:gd name="T61" fmla="*/ 0 h 48"/>
                <a:gd name="T62" fmla="*/ 38 w 50"/>
                <a:gd name="T63" fmla="*/ 0 h 48"/>
                <a:gd name="T64" fmla="*/ 36 w 50"/>
                <a:gd name="T65" fmla="*/ 0 h 48"/>
                <a:gd name="T66" fmla="*/ 36 w 50"/>
                <a:gd name="T67" fmla="*/ 0 h 48"/>
                <a:gd name="T68" fmla="*/ 34 w 50"/>
                <a:gd name="T69" fmla="*/ 0 h 48"/>
                <a:gd name="T70" fmla="*/ 24 w 50"/>
                <a:gd name="T71" fmla="*/ 6 h 48"/>
                <a:gd name="T72" fmla="*/ 25 w 50"/>
                <a:gd name="T73" fmla="*/ 12 h 48"/>
                <a:gd name="T74" fmla="*/ 12 w 50"/>
                <a:gd name="T75" fmla="*/ 12 h 48"/>
                <a:gd name="T76" fmla="*/ 15 w 50"/>
                <a:gd name="T77" fmla="*/ 17 h 48"/>
                <a:gd name="T78" fmla="*/ 12 w 50"/>
                <a:gd name="T79" fmla="*/ 22 h 48"/>
                <a:gd name="T80" fmla="*/ 16 w 50"/>
                <a:gd name="T81" fmla="*/ 25 h 48"/>
                <a:gd name="T82" fmla="*/ 18 w 50"/>
                <a:gd name="T83" fmla="*/ 27 h 48"/>
                <a:gd name="T84" fmla="*/ 15 w 50"/>
                <a:gd name="T85" fmla="*/ 34 h 48"/>
                <a:gd name="T86" fmla="*/ 16 w 50"/>
                <a:gd name="T87" fmla="*/ 36 h 48"/>
                <a:gd name="T88" fmla="*/ 6 w 50"/>
                <a:gd name="T89" fmla="*/ 40 h 48"/>
                <a:gd name="T90" fmla="*/ 15 w 50"/>
                <a:gd name="T91"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0" h="48">
                  <a:moveTo>
                    <a:pt x="15" y="48"/>
                  </a:moveTo>
                  <a:cubicBezTo>
                    <a:pt x="20" y="48"/>
                    <a:pt x="28" y="43"/>
                    <a:pt x="30" y="42"/>
                  </a:cubicBezTo>
                  <a:cubicBezTo>
                    <a:pt x="33" y="40"/>
                    <a:pt x="40" y="39"/>
                    <a:pt x="42" y="39"/>
                  </a:cubicBezTo>
                  <a:cubicBezTo>
                    <a:pt x="44" y="39"/>
                    <a:pt x="48" y="28"/>
                    <a:pt x="48" y="25"/>
                  </a:cubicBezTo>
                  <a:cubicBezTo>
                    <a:pt x="49" y="23"/>
                    <a:pt x="46" y="18"/>
                    <a:pt x="47" y="15"/>
                  </a:cubicBezTo>
                  <a:cubicBezTo>
                    <a:pt x="47" y="15"/>
                    <a:pt x="48" y="14"/>
                    <a:pt x="48" y="14"/>
                  </a:cubicBezTo>
                  <a:cubicBezTo>
                    <a:pt x="48" y="14"/>
                    <a:pt x="48" y="14"/>
                    <a:pt x="48" y="14"/>
                  </a:cubicBezTo>
                  <a:cubicBezTo>
                    <a:pt x="48" y="14"/>
                    <a:pt x="48" y="13"/>
                    <a:pt x="48" y="13"/>
                  </a:cubicBezTo>
                  <a:cubicBezTo>
                    <a:pt x="48" y="12"/>
                    <a:pt x="48" y="12"/>
                    <a:pt x="49" y="12"/>
                  </a:cubicBezTo>
                  <a:cubicBezTo>
                    <a:pt x="49" y="11"/>
                    <a:pt x="49" y="11"/>
                    <a:pt x="49" y="11"/>
                  </a:cubicBezTo>
                  <a:cubicBezTo>
                    <a:pt x="49" y="11"/>
                    <a:pt x="49" y="10"/>
                    <a:pt x="49" y="10"/>
                  </a:cubicBezTo>
                  <a:cubicBezTo>
                    <a:pt x="49" y="10"/>
                    <a:pt x="49" y="9"/>
                    <a:pt x="49" y="9"/>
                  </a:cubicBezTo>
                  <a:cubicBezTo>
                    <a:pt x="49" y="9"/>
                    <a:pt x="49" y="9"/>
                    <a:pt x="50" y="8"/>
                  </a:cubicBezTo>
                  <a:cubicBezTo>
                    <a:pt x="50" y="8"/>
                    <a:pt x="50" y="8"/>
                    <a:pt x="50" y="7"/>
                  </a:cubicBezTo>
                  <a:cubicBezTo>
                    <a:pt x="50" y="7"/>
                    <a:pt x="50" y="7"/>
                    <a:pt x="50" y="6"/>
                  </a:cubicBezTo>
                  <a:cubicBezTo>
                    <a:pt x="50" y="6"/>
                    <a:pt x="50" y="6"/>
                    <a:pt x="50" y="6"/>
                  </a:cubicBezTo>
                  <a:cubicBezTo>
                    <a:pt x="50" y="5"/>
                    <a:pt x="50" y="5"/>
                    <a:pt x="50" y="5"/>
                  </a:cubicBezTo>
                  <a:cubicBezTo>
                    <a:pt x="50" y="5"/>
                    <a:pt x="50" y="4"/>
                    <a:pt x="50" y="4"/>
                  </a:cubicBezTo>
                  <a:cubicBezTo>
                    <a:pt x="50" y="4"/>
                    <a:pt x="50" y="4"/>
                    <a:pt x="50" y="4"/>
                  </a:cubicBezTo>
                  <a:cubicBezTo>
                    <a:pt x="50" y="3"/>
                    <a:pt x="50" y="3"/>
                    <a:pt x="50" y="3"/>
                  </a:cubicBezTo>
                  <a:cubicBezTo>
                    <a:pt x="50" y="2"/>
                    <a:pt x="50" y="2"/>
                    <a:pt x="49" y="2"/>
                  </a:cubicBezTo>
                  <a:cubicBezTo>
                    <a:pt x="49" y="2"/>
                    <a:pt x="49" y="2"/>
                    <a:pt x="49" y="2"/>
                  </a:cubicBezTo>
                  <a:cubicBezTo>
                    <a:pt x="49" y="2"/>
                    <a:pt x="48" y="2"/>
                    <a:pt x="48" y="1"/>
                  </a:cubicBezTo>
                  <a:cubicBezTo>
                    <a:pt x="48" y="1"/>
                    <a:pt x="47" y="1"/>
                    <a:pt x="47" y="1"/>
                  </a:cubicBezTo>
                  <a:cubicBezTo>
                    <a:pt x="47" y="1"/>
                    <a:pt x="46" y="1"/>
                    <a:pt x="46" y="1"/>
                  </a:cubicBezTo>
                  <a:cubicBezTo>
                    <a:pt x="46" y="1"/>
                    <a:pt x="45" y="1"/>
                    <a:pt x="45" y="1"/>
                  </a:cubicBezTo>
                  <a:cubicBezTo>
                    <a:pt x="45" y="1"/>
                    <a:pt x="44" y="1"/>
                    <a:pt x="44" y="1"/>
                  </a:cubicBezTo>
                  <a:cubicBezTo>
                    <a:pt x="43" y="0"/>
                    <a:pt x="43" y="0"/>
                    <a:pt x="43" y="0"/>
                  </a:cubicBezTo>
                  <a:cubicBezTo>
                    <a:pt x="42" y="0"/>
                    <a:pt x="42" y="0"/>
                    <a:pt x="41" y="0"/>
                  </a:cubicBezTo>
                  <a:cubicBezTo>
                    <a:pt x="41" y="0"/>
                    <a:pt x="41" y="0"/>
                    <a:pt x="40" y="0"/>
                  </a:cubicBezTo>
                  <a:cubicBezTo>
                    <a:pt x="40" y="0"/>
                    <a:pt x="39" y="0"/>
                    <a:pt x="39" y="0"/>
                  </a:cubicBezTo>
                  <a:cubicBezTo>
                    <a:pt x="38" y="0"/>
                    <a:pt x="38" y="0"/>
                    <a:pt x="38" y="0"/>
                  </a:cubicBezTo>
                  <a:cubicBezTo>
                    <a:pt x="37" y="0"/>
                    <a:pt x="36" y="0"/>
                    <a:pt x="36" y="0"/>
                  </a:cubicBezTo>
                  <a:cubicBezTo>
                    <a:pt x="36" y="0"/>
                    <a:pt x="36" y="0"/>
                    <a:pt x="36" y="0"/>
                  </a:cubicBezTo>
                  <a:cubicBezTo>
                    <a:pt x="35" y="0"/>
                    <a:pt x="34" y="0"/>
                    <a:pt x="34" y="0"/>
                  </a:cubicBezTo>
                  <a:cubicBezTo>
                    <a:pt x="29" y="1"/>
                    <a:pt x="25" y="5"/>
                    <a:pt x="24" y="6"/>
                  </a:cubicBezTo>
                  <a:cubicBezTo>
                    <a:pt x="23" y="7"/>
                    <a:pt x="27" y="11"/>
                    <a:pt x="25" y="12"/>
                  </a:cubicBezTo>
                  <a:cubicBezTo>
                    <a:pt x="24" y="13"/>
                    <a:pt x="18" y="12"/>
                    <a:pt x="12" y="12"/>
                  </a:cubicBezTo>
                  <a:cubicBezTo>
                    <a:pt x="7" y="13"/>
                    <a:pt x="13" y="14"/>
                    <a:pt x="15" y="17"/>
                  </a:cubicBezTo>
                  <a:cubicBezTo>
                    <a:pt x="18" y="20"/>
                    <a:pt x="16" y="19"/>
                    <a:pt x="12" y="22"/>
                  </a:cubicBezTo>
                  <a:cubicBezTo>
                    <a:pt x="8" y="25"/>
                    <a:pt x="11" y="24"/>
                    <a:pt x="16" y="25"/>
                  </a:cubicBezTo>
                  <a:cubicBezTo>
                    <a:pt x="21" y="25"/>
                    <a:pt x="21" y="26"/>
                    <a:pt x="18" y="27"/>
                  </a:cubicBezTo>
                  <a:cubicBezTo>
                    <a:pt x="16" y="29"/>
                    <a:pt x="12" y="34"/>
                    <a:pt x="15" y="34"/>
                  </a:cubicBezTo>
                  <a:cubicBezTo>
                    <a:pt x="18" y="34"/>
                    <a:pt x="19" y="35"/>
                    <a:pt x="16" y="36"/>
                  </a:cubicBezTo>
                  <a:cubicBezTo>
                    <a:pt x="14" y="37"/>
                    <a:pt x="11" y="38"/>
                    <a:pt x="6" y="40"/>
                  </a:cubicBezTo>
                  <a:cubicBezTo>
                    <a:pt x="0" y="43"/>
                    <a:pt x="11" y="48"/>
                    <a:pt x="15"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0305" tIns="45153" rIns="90305" bIns="45153" numCol="1" anchor="t" anchorCtr="0" compatLnSpc="1"/>
            <a:lstStyle/>
            <a:p>
              <a:endParaRPr lang="zh-CN" altLang="en-US" sz="1875"/>
            </a:p>
          </p:txBody>
        </p:sp>
        <p:sp>
          <p:nvSpPr>
            <p:cNvPr id="35" name="Freeform 11"/>
            <p:cNvSpPr/>
            <p:nvPr/>
          </p:nvSpPr>
          <p:spPr bwMode="auto">
            <a:xfrm>
              <a:off x="5614195" y="2533815"/>
              <a:ext cx="21189" cy="21189"/>
            </a:xfrm>
            <a:custGeom>
              <a:avLst/>
              <a:gdLst>
                <a:gd name="T0" fmla="*/ 3 w 13"/>
                <a:gd name="T1" fmla="*/ 12 h 13"/>
                <a:gd name="T2" fmla="*/ 10 w 13"/>
                <a:gd name="T3" fmla="*/ 2 h 13"/>
                <a:gd name="T4" fmla="*/ 1 w 13"/>
                <a:gd name="T5" fmla="*/ 8 h 13"/>
                <a:gd name="T6" fmla="*/ 3 w 13"/>
                <a:gd name="T7" fmla="*/ 12 h 13"/>
              </a:gdLst>
              <a:ahLst/>
              <a:cxnLst>
                <a:cxn ang="0">
                  <a:pos x="T0" y="T1"/>
                </a:cxn>
                <a:cxn ang="0">
                  <a:pos x="T2" y="T3"/>
                </a:cxn>
                <a:cxn ang="0">
                  <a:pos x="T4" y="T5"/>
                </a:cxn>
                <a:cxn ang="0">
                  <a:pos x="T6" y="T7"/>
                </a:cxn>
              </a:cxnLst>
              <a:rect l="0" t="0" r="r" b="b"/>
              <a:pathLst>
                <a:path w="13" h="13">
                  <a:moveTo>
                    <a:pt x="3" y="12"/>
                  </a:moveTo>
                  <a:cubicBezTo>
                    <a:pt x="6" y="10"/>
                    <a:pt x="13" y="0"/>
                    <a:pt x="10" y="2"/>
                  </a:cubicBezTo>
                  <a:cubicBezTo>
                    <a:pt x="7" y="4"/>
                    <a:pt x="1" y="6"/>
                    <a:pt x="1" y="8"/>
                  </a:cubicBezTo>
                  <a:cubicBezTo>
                    <a:pt x="0" y="10"/>
                    <a:pt x="1" y="13"/>
                    <a:pt x="3"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0305" tIns="45153" rIns="90305" bIns="45153" numCol="1" anchor="t" anchorCtr="0" compatLnSpc="1"/>
            <a:lstStyle/>
            <a:p>
              <a:endParaRPr lang="zh-CN" altLang="en-US" sz="1875"/>
            </a:p>
          </p:txBody>
        </p:sp>
        <p:sp>
          <p:nvSpPr>
            <p:cNvPr id="36" name="Freeform 12"/>
            <p:cNvSpPr/>
            <p:nvPr/>
          </p:nvSpPr>
          <p:spPr bwMode="auto">
            <a:xfrm>
              <a:off x="5834284" y="2865316"/>
              <a:ext cx="21189" cy="32125"/>
            </a:xfrm>
            <a:custGeom>
              <a:avLst/>
              <a:gdLst>
                <a:gd name="T0" fmla="*/ 11 w 13"/>
                <a:gd name="T1" fmla="*/ 11 h 20"/>
                <a:gd name="T2" fmla="*/ 10 w 13"/>
                <a:gd name="T3" fmla="*/ 1 h 20"/>
                <a:gd name="T4" fmla="*/ 2 w 13"/>
                <a:gd name="T5" fmla="*/ 7 h 20"/>
                <a:gd name="T6" fmla="*/ 5 w 13"/>
                <a:gd name="T7" fmla="*/ 20 h 20"/>
                <a:gd name="T8" fmla="*/ 11 w 13"/>
                <a:gd name="T9" fmla="*/ 11 h 20"/>
              </a:gdLst>
              <a:ahLst/>
              <a:cxnLst>
                <a:cxn ang="0">
                  <a:pos x="T0" y="T1"/>
                </a:cxn>
                <a:cxn ang="0">
                  <a:pos x="T2" y="T3"/>
                </a:cxn>
                <a:cxn ang="0">
                  <a:pos x="T4" y="T5"/>
                </a:cxn>
                <a:cxn ang="0">
                  <a:pos x="T6" y="T7"/>
                </a:cxn>
                <a:cxn ang="0">
                  <a:pos x="T8" y="T9"/>
                </a:cxn>
              </a:cxnLst>
              <a:rect l="0" t="0" r="r" b="b"/>
              <a:pathLst>
                <a:path w="13" h="20">
                  <a:moveTo>
                    <a:pt x="11" y="11"/>
                  </a:moveTo>
                  <a:cubicBezTo>
                    <a:pt x="11" y="7"/>
                    <a:pt x="13" y="0"/>
                    <a:pt x="10" y="1"/>
                  </a:cubicBezTo>
                  <a:cubicBezTo>
                    <a:pt x="8" y="2"/>
                    <a:pt x="4" y="5"/>
                    <a:pt x="2" y="7"/>
                  </a:cubicBezTo>
                  <a:cubicBezTo>
                    <a:pt x="0" y="10"/>
                    <a:pt x="3" y="20"/>
                    <a:pt x="5" y="20"/>
                  </a:cubicBezTo>
                  <a:cubicBezTo>
                    <a:pt x="7" y="20"/>
                    <a:pt x="11" y="15"/>
                    <a:pt x="11"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0305" tIns="45153" rIns="90305" bIns="45153" numCol="1" anchor="t" anchorCtr="0" compatLnSpc="1"/>
            <a:lstStyle/>
            <a:p>
              <a:endParaRPr lang="zh-CN" altLang="en-US" sz="1875"/>
            </a:p>
          </p:txBody>
        </p:sp>
        <p:sp>
          <p:nvSpPr>
            <p:cNvPr id="37" name="Freeform 13"/>
            <p:cNvSpPr/>
            <p:nvPr/>
          </p:nvSpPr>
          <p:spPr bwMode="auto">
            <a:xfrm>
              <a:off x="5829499" y="2894023"/>
              <a:ext cx="28707" cy="50580"/>
            </a:xfrm>
            <a:custGeom>
              <a:avLst/>
              <a:gdLst>
                <a:gd name="T0" fmla="*/ 2 w 18"/>
                <a:gd name="T1" fmla="*/ 29 h 31"/>
                <a:gd name="T2" fmla="*/ 13 w 18"/>
                <a:gd name="T3" fmla="*/ 23 h 31"/>
                <a:gd name="T4" fmla="*/ 10 w 18"/>
                <a:gd name="T5" fmla="*/ 5 h 31"/>
                <a:gd name="T6" fmla="*/ 2 w 18"/>
                <a:gd name="T7" fmla="*/ 16 h 31"/>
                <a:gd name="T8" fmla="*/ 2 w 18"/>
                <a:gd name="T9" fmla="*/ 29 h 31"/>
              </a:gdLst>
              <a:ahLst/>
              <a:cxnLst>
                <a:cxn ang="0">
                  <a:pos x="T0" y="T1"/>
                </a:cxn>
                <a:cxn ang="0">
                  <a:pos x="T2" y="T3"/>
                </a:cxn>
                <a:cxn ang="0">
                  <a:pos x="T4" y="T5"/>
                </a:cxn>
                <a:cxn ang="0">
                  <a:pos x="T6" y="T7"/>
                </a:cxn>
                <a:cxn ang="0">
                  <a:pos x="T8" y="T9"/>
                </a:cxn>
              </a:cxnLst>
              <a:rect l="0" t="0" r="r" b="b"/>
              <a:pathLst>
                <a:path w="18" h="31">
                  <a:moveTo>
                    <a:pt x="2" y="29"/>
                  </a:moveTo>
                  <a:cubicBezTo>
                    <a:pt x="5" y="31"/>
                    <a:pt x="13" y="26"/>
                    <a:pt x="13" y="23"/>
                  </a:cubicBezTo>
                  <a:cubicBezTo>
                    <a:pt x="14" y="20"/>
                    <a:pt x="18" y="0"/>
                    <a:pt x="10" y="5"/>
                  </a:cubicBezTo>
                  <a:cubicBezTo>
                    <a:pt x="7" y="7"/>
                    <a:pt x="2" y="14"/>
                    <a:pt x="2" y="16"/>
                  </a:cubicBezTo>
                  <a:cubicBezTo>
                    <a:pt x="2" y="18"/>
                    <a:pt x="0" y="28"/>
                    <a:pt x="2" y="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0305" tIns="45153" rIns="90305" bIns="45153" numCol="1" anchor="t" anchorCtr="0" compatLnSpc="1"/>
            <a:lstStyle/>
            <a:p>
              <a:endParaRPr lang="zh-CN" altLang="en-US" sz="1875"/>
            </a:p>
          </p:txBody>
        </p:sp>
        <p:sp>
          <p:nvSpPr>
            <p:cNvPr id="38" name="Freeform 14"/>
            <p:cNvSpPr/>
            <p:nvPr/>
          </p:nvSpPr>
          <p:spPr bwMode="auto">
            <a:xfrm>
              <a:off x="5892382" y="2958957"/>
              <a:ext cx="49896" cy="27340"/>
            </a:xfrm>
            <a:custGeom>
              <a:avLst/>
              <a:gdLst>
                <a:gd name="T0" fmla="*/ 20 w 31"/>
                <a:gd name="T1" fmla="*/ 3 h 17"/>
                <a:gd name="T2" fmla="*/ 8 w 31"/>
                <a:gd name="T3" fmla="*/ 1 h 17"/>
                <a:gd name="T4" fmla="*/ 1 w 31"/>
                <a:gd name="T5" fmla="*/ 3 h 17"/>
                <a:gd name="T6" fmla="*/ 13 w 31"/>
                <a:gd name="T7" fmla="*/ 9 h 17"/>
                <a:gd name="T8" fmla="*/ 24 w 31"/>
                <a:gd name="T9" fmla="*/ 15 h 17"/>
                <a:gd name="T10" fmla="*/ 28 w 31"/>
                <a:gd name="T11" fmla="*/ 9 h 17"/>
                <a:gd name="T12" fmla="*/ 30 w 31"/>
                <a:gd name="T13" fmla="*/ 2 h 17"/>
                <a:gd name="T14" fmla="*/ 20 w 31"/>
                <a:gd name="T15" fmla="*/ 3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 h="17">
                  <a:moveTo>
                    <a:pt x="20" y="3"/>
                  </a:moveTo>
                  <a:cubicBezTo>
                    <a:pt x="17" y="4"/>
                    <a:pt x="11" y="3"/>
                    <a:pt x="8" y="1"/>
                  </a:cubicBezTo>
                  <a:cubicBezTo>
                    <a:pt x="5" y="0"/>
                    <a:pt x="2" y="2"/>
                    <a:pt x="1" y="3"/>
                  </a:cubicBezTo>
                  <a:cubicBezTo>
                    <a:pt x="0" y="4"/>
                    <a:pt x="10" y="8"/>
                    <a:pt x="13" y="9"/>
                  </a:cubicBezTo>
                  <a:cubicBezTo>
                    <a:pt x="15" y="10"/>
                    <a:pt x="19" y="13"/>
                    <a:pt x="24" y="15"/>
                  </a:cubicBezTo>
                  <a:cubicBezTo>
                    <a:pt x="30" y="17"/>
                    <a:pt x="29" y="12"/>
                    <a:pt x="28" y="9"/>
                  </a:cubicBezTo>
                  <a:cubicBezTo>
                    <a:pt x="28" y="6"/>
                    <a:pt x="29" y="3"/>
                    <a:pt x="30" y="2"/>
                  </a:cubicBezTo>
                  <a:cubicBezTo>
                    <a:pt x="31" y="0"/>
                    <a:pt x="23" y="1"/>
                    <a:pt x="2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0305" tIns="45153" rIns="90305" bIns="45153" numCol="1" anchor="t" anchorCtr="0" compatLnSpc="1"/>
            <a:lstStyle/>
            <a:p>
              <a:endParaRPr lang="zh-CN" altLang="en-US" sz="1875"/>
            </a:p>
          </p:txBody>
        </p:sp>
        <p:sp>
          <p:nvSpPr>
            <p:cNvPr id="39" name="Freeform 15"/>
            <p:cNvSpPr/>
            <p:nvPr/>
          </p:nvSpPr>
          <p:spPr bwMode="auto">
            <a:xfrm>
              <a:off x="6068727" y="3002701"/>
              <a:ext cx="54681" cy="9569"/>
            </a:xfrm>
            <a:custGeom>
              <a:avLst/>
              <a:gdLst>
                <a:gd name="T0" fmla="*/ 27 w 34"/>
                <a:gd name="T1" fmla="*/ 6 h 6"/>
                <a:gd name="T2" fmla="*/ 12 w 34"/>
                <a:gd name="T3" fmla="*/ 1 h 6"/>
                <a:gd name="T4" fmla="*/ 1 w 34"/>
                <a:gd name="T5" fmla="*/ 2 h 6"/>
                <a:gd name="T6" fmla="*/ 11 w 34"/>
                <a:gd name="T7" fmla="*/ 5 h 6"/>
                <a:gd name="T8" fmla="*/ 27 w 34"/>
                <a:gd name="T9" fmla="*/ 6 h 6"/>
              </a:gdLst>
              <a:ahLst/>
              <a:cxnLst>
                <a:cxn ang="0">
                  <a:pos x="T0" y="T1"/>
                </a:cxn>
                <a:cxn ang="0">
                  <a:pos x="T2" y="T3"/>
                </a:cxn>
                <a:cxn ang="0">
                  <a:pos x="T4" y="T5"/>
                </a:cxn>
                <a:cxn ang="0">
                  <a:pos x="T6" y="T7"/>
                </a:cxn>
                <a:cxn ang="0">
                  <a:pos x="T8" y="T9"/>
                </a:cxn>
              </a:cxnLst>
              <a:rect l="0" t="0" r="r" b="b"/>
              <a:pathLst>
                <a:path w="34" h="6">
                  <a:moveTo>
                    <a:pt x="27" y="6"/>
                  </a:moveTo>
                  <a:cubicBezTo>
                    <a:pt x="34" y="5"/>
                    <a:pt x="16" y="1"/>
                    <a:pt x="12" y="1"/>
                  </a:cubicBezTo>
                  <a:cubicBezTo>
                    <a:pt x="7" y="0"/>
                    <a:pt x="2" y="1"/>
                    <a:pt x="1" y="2"/>
                  </a:cubicBezTo>
                  <a:cubicBezTo>
                    <a:pt x="0" y="3"/>
                    <a:pt x="8" y="4"/>
                    <a:pt x="11" y="5"/>
                  </a:cubicBezTo>
                  <a:cubicBezTo>
                    <a:pt x="15" y="6"/>
                    <a:pt x="21" y="6"/>
                    <a:pt x="27"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0305" tIns="45153" rIns="90305" bIns="45153" numCol="1" anchor="t" anchorCtr="0" compatLnSpc="1"/>
            <a:lstStyle/>
            <a:p>
              <a:endParaRPr lang="zh-CN" altLang="en-US" sz="1875"/>
            </a:p>
          </p:txBody>
        </p:sp>
        <p:sp>
          <p:nvSpPr>
            <p:cNvPr id="40" name="Freeform 16"/>
            <p:cNvSpPr/>
            <p:nvPr/>
          </p:nvSpPr>
          <p:spPr bwMode="auto">
            <a:xfrm>
              <a:off x="5378385" y="1898153"/>
              <a:ext cx="3070998" cy="2414148"/>
            </a:xfrm>
            <a:custGeom>
              <a:avLst/>
              <a:gdLst>
                <a:gd name="T0" fmla="*/ 1277 w 1901"/>
                <a:gd name="T1" fmla="*/ 1044 h 1493"/>
                <a:gd name="T2" fmla="*/ 1218 w 1901"/>
                <a:gd name="T3" fmla="*/ 941 h 1493"/>
                <a:gd name="T4" fmla="*/ 1271 w 1901"/>
                <a:gd name="T5" fmla="*/ 865 h 1493"/>
                <a:gd name="T6" fmla="*/ 1395 w 1901"/>
                <a:gd name="T7" fmla="*/ 791 h 1493"/>
                <a:gd name="T8" fmla="*/ 1401 w 1901"/>
                <a:gd name="T9" fmla="*/ 638 h 1493"/>
                <a:gd name="T10" fmla="*/ 1461 w 1901"/>
                <a:gd name="T11" fmla="*/ 693 h 1493"/>
                <a:gd name="T12" fmla="*/ 1516 w 1901"/>
                <a:gd name="T13" fmla="*/ 460 h 1493"/>
                <a:gd name="T14" fmla="*/ 1635 w 1901"/>
                <a:gd name="T15" fmla="*/ 386 h 1493"/>
                <a:gd name="T16" fmla="*/ 1662 w 1901"/>
                <a:gd name="T17" fmla="*/ 470 h 1493"/>
                <a:gd name="T18" fmla="*/ 1725 w 1901"/>
                <a:gd name="T19" fmla="*/ 370 h 1493"/>
                <a:gd name="T20" fmla="*/ 1813 w 1901"/>
                <a:gd name="T21" fmla="*/ 262 h 1493"/>
                <a:gd name="T22" fmla="*/ 1807 w 1901"/>
                <a:gd name="T23" fmla="*/ 223 h 1493"/>
                <a:gd name="T24" fmla="*/ 1567 w 1901"/>
                <a:gd name="T25" fmla="*/ 170 h 1493"/>
                <a:gd name="T26" fmla="*/ 1418 w 1901"/>
                <a:gd name="T27" fmla="*/ 167 h 1493"/>
                <a:gd name="T28" fmla="*/ 1286 w 1901"/>
                <a:gd name="T29" fmla="*/ 108 h 1493"/>
                <a:gd name="T30" fmla="*/ 1183 w 1901"/>
                <a:gd name="T31" fmla="*/ 43 h 1493"/>
                <a:gd name="T32" fmla="*/ 1049 w 1901"/>
                <a:gd name="T33" fmla="*/ 51 h 1493"/>
                <a:gd name="T34" fmla="*/ 899 w 1901"/>
                <a:gd name="T35" fmla="*/ 131 h 1493"/>
                <a:gd name="T36" fmla="*/ 901 w 1901"/>
                <a:gd name="T37" fmla="*/ 226 h 1493"/>
                <a:gd name="T38" fmla="*/ 806 w 1901"/>
                <a:gd name="T39" fmla="*/ 189 h 1493"/>
                <a:gd name="T40" fmla="*/ 703 w 1901"/>
                <a:gd name="T41" fmla="*/ 209 h 1493"/>
                <a:gd name="T42" fmla="*/ 555 w 1901"/>
                <a:gd name="T43" fmla="*/ 284 h 1493"/>
                <a:gd name="T44" fmla="*/ 561 w 1901"/>
                <a:gd name="T45" fmla="*/ 221 h 1493"/>
                <a:gd name="T46" fmla="*/ 472 w 1901"/>
                <a:gd name="T47" fmla="*/ 168 h 1493"/>
                <a:gd name="T48" fmla="*/ 407 w 1901"/>
                <a:gd name="T49" fmla="*/ 191 h 1493"/>
                <a:gd name="T50" fmla="*/ 336 w 1901"/>
                <a:gd name="T51" fmla="*/ 262 h 1493"/>
                <a:gd name="T52" fmla="*/ 260 w 1901"/>
                <a:gd name="T53" fmla="*/ 358 h 1493"/>
                <a:gd name="T54" fmla="*/ 317 w 1901"/>
                <a:gd name="T55" fmla="*/ 397 h 1493"/>
                <a:gd name="T56" fmla="*/ 419 w 1901"/>
                <a:gd name="T57" fmla="*/ 274 h 1493"/>
                <a:gd name="T58" fmla="*/ 469 w 1901"/>
                <a:gd name="T59" fmla="*/ 377 h 1493"/>
                <a:gd name="T60" fmla="*/ 390 w 1901"/>
                <a:gd name="T61" fmla="*/ 451 h 1493"/>
                <a:gd name="T62" fmla="*/ 300 w 1901"/>
                <a:gd name="T63" fmla="*/ 441 h 1493"/>
                <a:gd name="T64" fmla="*/ 271 w 1901"/>
                <a:gd name="T65" fmla="*/ 465 h 1493"/>
                <a:gd name="T66" fmla="*/ 184 w 1901"/>
                <a:gd name="T67" fmla="*/ 552 h 1493"/>
                <a:gd name="T68" fmla="*/ 118 w 1901"/>
                <a:gd name="T69" fmla="*/ 667 h 1493"/>
                <a:gd name="T70" fmla="*/ 270 w 1901"/>
                <a:gd name="T71" fmla="*/ 593 h 1493"/>
                <a:gd name="T72" fmla="*/ 323 w 1901"/>
                <a:gd name="T73" fmla="*/ 575 h 1493"/>
                <a:gd name="T74" fmla="*/ 387 w 1901"/>
                <a:gd name="T75" fmla="*/ 611 h 1493"/>
                <a:gd name="T76" fmla="*/ 433 w 1901"/>
                <a:gd name="T77" fmla="*/ 649 h 1493"/>
                <a:gd name="T78" fmla="*/ 475 w 1901"/>
                <a:gd name="T79" fmla="*/ 591 h 1493"/>
                <a:gd name="T80" fmla="*/ 572 w 1901"/>
                <a:gd name="T81" fmla="*/ 545 h 1493"/>
                <a:gd name="T82" fmla="*/ 506 w 1901"/>
                <a:gd name="T83" fmla="*/ 615 h 1493"/>
                <a:gd name="T84" fmla="*/ 550 w 1901"/>
                <a:gd name="T85" fmla="*/ 677 h 1493"/>
                <a:gd name="T86" fmla="*/ 415 w 1901"/>
                <a:gd name="T87" fmla="*/ 714 h 1493"/>
                <a:gd name="T88" fmla="*/ 205 w 1901"/>
                <a:gd name="T89" fmla="*/ 676 h 1493"/>
                <a:gd name="T90" fmla="*/ 13 w 1901"/>
                <a:gd name="T91" fmla="*/ 831 h 1493"/>
                <a:gd name="T92" fmla="*/ 19 w 1901"/>
                <a:gd name="T93" fmla="*/ 944 h 1493"/>
                <a:gd name="T94" fmla="*/ 129 w 1901"/>
                <a:gd name="T95" fmla="*/ 1004 h 1493"/>
                <a:gd name="T96" fmla="*/ 193 w 1901"/>
                <a:gd name="T97" fmla="*/ 995 h 1493"/>
                <a:gd name="T98" fmla="*/ 277 w 1901"/>
                <a:gd name="T99" fmla="*/ 1036 h 1493"/>
                <a:gd name="T100" fmla="*/ 296 w 1901"/>
                <a:gd name="T101" fmla="*/ 1114 h 1493"/>
                <a:gd name="T102" fmla="*/ 324 w 1901"/>
                <a:gd name="T103" fmla="*/ 1377 h 1493"/>
                <a:gd name="T104" fmla="*/ 498 w 1901"/>
                <a:gd name="T105" fmla="*/ 1427 h 1493"/>
                <a:gd name="T106" fmla="*/ 598 w 1901"/>
                <a:gd name="T107" fmla="*/ 1158 h 1493"/>
                <a:gd name="T108" fmla="*/ 633 w 1901"/>
                <a:gd name="T109" fmla="*/ 935 h 1493"/>
                <a:gd name="T110" fmla="*/ 533 w 1901"/>
                <a:gd name="T111" fmla="*/ 766 h 1493"/>
                <a:gd name="T112" fmla="*/ 725 w 1901"/>
                <a:gd name="T113" fmla="*/ 885 h 1493"/>
                <a:gd name="T114" fmla="*/ 761 w 1901"/>
                <a:gd name="T115" fmla="*/ 803 h 1493"/>
                <a:gd name="T116" fmla="*/ 671 w 1901"/>
                <a:gd name="T117" fmla="*/ 751 h 1493"/>
                <a:gd name="T118" fmla="*/ 820 w 1901"/>
                <a:gd name="T119" fmla="*/ 795 h 1493"/>
                <a:gd name="T120" fmla="*/ 1012 w 1901"/>
                <a:gd name="T121" fmla="*/ 928 h 1493"/>
                <a:gd name="T122" fmla="*/ 1124 w 1901"/>
                <a:gd name="T123" fmla="*/ 839 h 14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01" h="1493">
                  <a:moveTo>
                    <a:pt x="1184" y="885"/>
                  </a:moveTo>
                  <a:cubicBezTo>
                    <a:pt x="1186" y="886"/>
                    <a:pt x="1192" y="902"/>
                    <a:pt x="1197" y="910"/>
                  </a:cubicBezTo>
                  <a:cubicBezTo>
                    <a:pt x="1201" y="917"/>
                    <a:pt x="1201" y="921"/>
                    <a:pt x="1204" y="925"/>
                  </a:cubicBezTo>
                  <a:cubicBezTo>
                    <a:pt x="1207" y="929"/>
                    <a:pt x="1204" y="936"/>
                    <a:pt x="1204" y="939"/>
                  </a:cubicBezTo>
                  <a:cubicBezTo>
                    <a:pt x="1205" y="941"/>
                    <a:pt x="1204" y="945"/>
                    <a:pt x="1204" y="948"/>
                  </a:cubicBezTo>
                  <a:cubicBezTo>
                    <a:pt x="1204" y="949"/>
                    <a:pt x="1203" y="950"/>
                    <a:pt x="1203" y="951"/>
                  </a:cubicBezTo>
                  <a:cubicBezTo>
                    <a:pt x="1202" y="952"/>
                    <a:pt x="1202" y="953"/>
                    <a:pt x="1202" y="954"/>
                  </a:cubicBezTo>
                  <a:cubicBezTo>
                    <a:pt x="1202" y="954"/>
                    <a:pt x="1202" y="954"/>
                    <a:pt x="1202" y="954"/>
                  </a:cubicBezTo>
                  <a:cubicBezTo>
                    <a:pt x="1202" y="954"/>
                    <a:pt x="1202" y="954"/>
                    <a:pt x="1202" y="954"/>
                  </a:cubicBezTo>
                  <a:cubicBezTo>
                    <a:pt x="1202" y="955"/>
                    <a:pt x="1202" y="955"/>
                    <a:pt x="1202" y="956"/>
                  </a:cubicBezTo>
                  <a:cubicBezTo>
                    <a:pt x="1203" y="959"/>
                    <a:pt x="1206" y="968"/>
                    <a:pt x="1208" y="971"/>
                  </a:cubicBezTo>
                  <a:cubicBezTo>
                    <a:pt x="1210" y="974"/>
                    <a:pt x="1211" y="973"/>
                    <a:pt x="1213" y="975"/>
                  </a:cubicBezTo>
                  <a:cubicBezTo>
                    <a:pt x="1214" y="975"/>
                    <a:pt x="1214" y="975"/>
                    <a:pt x="1215" y="976"/>
                  </a:cubicBezTo>
                  <a:cubicBezTo>
                    <a:pt x="1215" y="976"/>
                    <a:pt x="1215" y="976"/>
                    <a:pt x="1216" y="977"/>
                  </a:cubicBezTo>
                  <a:cubicBezTo>
                    <a:pt x="1216" y="977"/>
                    <a:pt x="1216" y="977"/>
                    <a:pt x="1217" y="978"/>
                  </a:cubicBezTo>
                  <a:cubicBezTo>
                    <a:pt x="1217" y="978"/>
                    <a:pt x="1218" y="978"/>
                    <a:pt x="1218" y="979"/>
                  </a:cubicBezTo>
                  <a:cubicBezTo>
                    <a:pt x="1219" y="979"/>
                    <a:pt x="1219" y="980"/>
                    <a:pt x="1219" y="980"/>
                  </a:cubicBezTo>
                  <a:cubicBezTo>
                    <a:pt x="1220" y="980"/>
                    <a:pt x="1221" y="981"/>
                    <a:pt x="1221" y="982"/>
                  </a:cubicBezTo>
                  <a:cubicBezTo>
                    <a:pt x="1222" y="982"/>
                    <a:pt x="1222" y="982"/>
                    <a:pt x="1223" y="983"/>
                  </a:cubicBezTo>
                  <a:cubicBezTo>
                    <a:pt x="1223" y="983"/>
                    <a:pt x="1224" y="984"/>
                    <a:pt x="1224" y="984"/>
                  </a:cubicBezTo>
                  <a:cubicBezTo>
                    <a:pt x="1225" y="985"/>
                    <a:pt x="1225" y="985"/>
                    <a:pt x="1226" y="986"/>
                  </a:cubicBezTo>
                  <a:cubicBezTo>
                    <a:pt x="1226" y="986"/>
                    <a:pt x="1227" y="987"/>
                    <a:pt x="1228" y="988"/>
                  </a:cubicBezTo>
                  <a:cubicBezTo>
                    <a:pt x="1228" y="988"/>
                    <a:pt x="1228" y="989"/>
                    <a:pt x="1229" y="989"/>
                  </a:cubicBezTo>
                  <a:cubicBezTo>
                    <a:pt x="1230" y="990"/>
                    <a:pt x="1230" y="991"/>
                    <a:pt x="1231" y="991"/>
                  </a:cubicBezTo>
                  <a:cubicBezTo>
                    <a:pt x="1231" y="992"/>
                    <a:pt x="1232" y="992"/>
                    <a:pt x="1232" y="993"/>
                  </a:cubicBezTo>
                  <a:cubicBezTo>
                    <a:pt x="1233" y="994"/>
                    <a:pt x="1234" y="995"/>
                    <a:pt x="1234" y="995"/>
                  </a:cubicBezTo>
                  <a:cubicBezTo>
                    <a:pt x="1236" y="1000"/>
                    <a:pt x="1233" y="1001"/>
                    <a:pt x="1235" y="1005"/>
                  </a:cubicBezTo>
                  <a:cubicBezTo>
                    <a:pt x="1238" y="1009"/>
                    <a:pt x="1240" y="1016"/>
                    <a:pt x="1243" y="1020"/>
                  </a:cubicBezTo>
                  <a:cubicBezTo>
                    <a:pt x="1245" y="1024"/>
                    <a:pt x="1248" y="1029"/>
                    <a:pt x="1252" y="1031"/>
                  </a:cubicBezTo>
                  <a:cubicBezTo>
                    <a:pt x="1257" y="1034"/>
                    <a:pt x="1268" y="1042"/>
                    <a:pt x="1272" y="1043"/>
                  </a:cubicBezTo>
                  <a:cubicBezTo>
                    <a:pt x="1273" y="1043"/>
                    <a:pt x="1275" y="1044"/>
                    <a:pt x="1276" y="1044"/>
                  </a:cubicBezTo>
                  <a:cubicBezTo>
                    <a:pt x="1276" y="1044"/>
                    <a:pt x="1277" y="1044"/>
                    <a:pt x="1277" y="1044"/>
                  </a:cubicBezTo>
                  <a:cubicBezTo>
                    <a:pt x="1278" y="1044"/>
                    <a:pt x="1278" y="1044"/>
                    <a:pt x="1279" y="1044"/>
                  </a:cubicBezTo>
                  <a:cubicBezTo>
                    <a:pt x="1279" y="1045"/>
                    <a:pt x="1280" y="1045"/>
                    <a:pt x="1280" y="1045"/>
                  </a:cubicBezTo>
                  <a:cubicBezTo>
                    <a:pt x="1280" y="1045"/>
                    <a:pt x="1281" y="1045"/>
                    <a:pt x="1281" y="1045"/>
                  </a:cubicBezTo>
                  <a:cubicBezTo>
                    <a:pt x="1282" y="1045"/>
                    <a:pt x="1282" y="1045"/>
                    <a:pt x="1283" y="1045"/>
                  </a:cubicBezTo>
                  <a:cubicBezTo>
                    <a:pt x="1283" y="1045"/>
                    <a:pt x="1283" y="1045"/>
                    <a:pt x="1283" y="1044"/>
                  </a:cubicBezTo>
                  <a:cubicBezTo>
                    <a:pt x="1283" y="1044"/>
                    <a:pt x="1283" y="1044"/>
                    <a:pt x="1283" y="1044"/>
                  </a:cubicBezTo>
                  <a:cubicBezTo>
                    <a:pt x="1283" y="1043"/>
                    <a:pt x="1283" y="1043"/>
                    <a:pt x="1283" y="1043"/>
                  </a:cubicBezTo>
                  <a:cubicBezTo>
                    <a:pt x="1283" y="1043"/>
                    <a:pt x="1283" y="1042"/>
                    <a:pt x="1283" y="1042"/>
                  </a:cubicBezTo>
                  <a:cubicBezTo>
                    <a:pt x="1282" y="1042"/>
                    <a:pt x="1282" y="1041"/>
                    <a:pt x="1282" y="1040"/>
                  </a:cubicBezTo>
                  <a:cubicBezTo>
                    <a:pt x="1282" y="1040"/>
                    <a:pt x="1282" y="1040"/>
                    <a:pt x="1282" y="1040"/>
                  </a:cubicBezTo>
                  <a:cubicBezTo>
                    <a:pt x="1281" y="1039"/>
                    <a:pt x="1281" y="1038"/>
                    <a:pt x="1281" y="1038"/>
                  </a:cubicBezTo>
                  <a:cubicBezTo>
                    <a:pt x="1281" y="1038"/>
                    <a:pt x="1281" y="1038"/>
                    <a:pt x="1281" y="1038"/>
                  </a:cubicBezTo>
                  <a:cubicBezTo>
                    <a:pt x="1281" y="1037"/>
                    <a:pt x="1280" y="1037"/>
                    <a:pt x="1280" y="1036"/>
                  </a:cubicBezTo>
                  <a:cubicBezTo>
                    <a:pt x="1280" y="1036"/>
                    <a:pt x="1280" y="1036"/>
                    <a:pt x="1280" y="1035"/>
                  </a:cubicBezTo>
                  <a:cubicBezTo>
                    <a:pt x="1279" y="1034"/>
                    <a:pt x="1279" y="1034"/>
                    <a:pt x="1278" y="1033"/>
                  </a:cubicBezTo>
                  <a:cubicBezTo>
                    <a:pt x="1278" y="1033"/>
                    <a:pt x="1278" y="1033"/>
                    <a:pt x="1278" y="1033"/>
                  </a:cubicBezTo>
                  <a:cubicBezTo>
                    <a:pt x="1278" y="1032"/>
                    <a:pt x="1277" y="1031"/>
                    <a:pt x="1277" y="1031"/>
                  </a:cubicBezTo>
                  <a:cubicBezTo>
                    <a:pt x="1277" y="1031"/>
                    <a:pt x="1277" y="1030"/>
                    <a:pt x="1277" y="1030"/>
                  </a:cubicBezTo>
                  <a:cubicBezTo>
                    <a:pt x="1276" y="1030"/>
                    <a:pt x="1276" y="1029"/>
                    <a:pt x="1275" y="1029"/>
                  </a:cubicBezTo>
                  <a:cubicBezTo>
                    <a:pt x="1272" y="1025"/>
                    <a:pt x="1270" y="1012"/>
                    <a:pt x="1270" y="1009"/>
                  </a:cubicBezTo>
                  <a:cubicBezTo>
                    <a:pt x="1269" y="1007"/>
                    <a:pt x="1258" y="999"/>
                    <a:pt x="1252" y="994"/>
                  </a:cubicBezTo>
                  <a:cubicBezTo>
                    <a:pt x="1251" y="993"/>
                    <a:pt x="1250" y="992"/>
                    <a:pt x="1249" y="992"/>
                  </a:cubicBezTo>
                  <a:cubicBezTo>
                    <a:pt x="1249" y="992"/>
                    <a:pt x="1249" y="992"/>
                    <a:pt x="1248" y="992"/>
                  </a:cubicBezTo>
                  <a:cubicBezTo>
                    <a:pt x="1248" y="991"/>
                    <a:pt x="1247" y="991"/>
                    <a:pt x="1247" y="991"/>
                  </a:cubicBezTo>
                  <a:cubicBezTo>
                    <a:pt x="1246" y="990"/>
                    <a:pt x="1246" y="990"/>
                    <a:pt x="1245" y="990"/>
                  </a:cubicBezTo>
                  <a:cubicBezTo>
                    <a:pt x="1245" y="989"/>
                    <a:pt x="1244" y="989"/>
                    <a:pt x="1244" y="989"/>
                  </a:cubicBezTo>
                  <a:cubicBezTo>
                    <a:pt x="1243" y="989"/>
                    <a:pt x="1243" y="989"/>
                    <a:pt x="1243" y="988"/>
                  </a:cubicBezTo>
                  <a:cubicBezTo>
                    <a:pt x="1241" y="988"/>
                    <a:pt x="1240" y="987"/>
                    <a:pt x="1238" y="986"/>
                  </a:cubicBezTo>
                  <a:cubicBezTo>
                    <a:pt x="1233" y="984"/>
                    <a:pt x="1226" y="967"/>
                    <a:pt x="1224" y="964"/>
                  </a:cubicBezTo>
                  <a:cubicBezTo>
                    <a:pt x="1222" y="960"/>
                    <a:pt x="1220" y="962"/>
                    <a:pt x="1219" y="962"/>
                  </a:cubicBezTo>
                  <a:cubicBezTo>
                    <a:pt x="1217" y="963"/>
                    <a:pt x="1214" y="954"/>
                    <a:pt x="1215" y="952"/>
                  </a:cubicBezTo>
                  <a:cubicBezTo>
                    <a:pt x="1216" y="950"/>
                    <a:pt x="1217" y="946"/>
                    <a:pt x="1218" y="941"/>
                  </a:cubicBezTo>
                  <a:cubicBezTo>
                    <a:pt x="1220" y="936"/>
                    <a:pt x="1221" y="921"/>
                    <a:pt x="1222" y="919"/>
                  </a:cubicBezTo>
                  <a:cubicBezTo>
                    <a:pt x="1223" y="917"/>
                    <a:pt x="1226" y="922"/>
                    <a:pt x="1228" y="924"/>
                  </a:cubicBezTo>
                  <a:cubicBezTo>
                    <a:pt x="1230" y="926"/>
                    <a:pt x="1232" y="924"/>
                    <a:pt x="1234" y="924"/>
                  </a:cubicBezTo>
                  <a:cubicBezTo>
                    <a:pt x="1237" y="924"/>
                    <a:pt x="1239" y="929"/>
                    <a:pt x="1241" y="931"/>
                  </a:cubicBezTo>
                  <a:cubicBezTo>
                    <a:pt x="1243" y="934"/>
                    <a:pt x="1244" y="933"/>
                    <a:pt x="1246" y="933"/>
                  </a:cubicBezTo>
                  <a:cubicBezTo>
                    <a:pt x="1246" y="933"/>
                    <a:pt x="1247" y="933"/>
                    <a:pt x="1247" y="933"/>
                  </a:cubicBezTo>
                  <a:cubicBezTo>
                    <a:pt x="1247" y="933"/>
                    <a:pt x="1247" y="933"/>
                    <a:pt x="1248" y="934"/>
                  </a:cubicBezTo>
                  <a:cubicBezTo>
                    <a:pt x="1248" y="934"/>
                    <a:pt x="1248" y="934"/>
                    <a:pt x="1248" y="934"/>
                  </a:cubicBezTo>
                  <a:cubicBezTo>
                    <a:pt x="1249" y="935"/>
                    <a:pt x="1249" y="936"/>
                    <a:pt x="1250" y="936"/>
                  </a:cubicBezTo>
                  <a:cubicBezTo>
                    <a:pt x="1250" y="937"/>
                    <a:pt x="1250" y="937"/>
                    <a:pt x="1250" y="937"/>
                  </a:cubicBezTo>
                  <a:cubicBezTo>
                    <a:pt x="1251" y="938"/>
                    <a:pt x="1251" y="939"/>
                    <a:pt x="1252" y="940"/>
                  </a:cubicBezTo>
                  <a:cubicBezTo>
                    <a:pt x="1252" y="940"/>
                    <a:pt x="1252" y="940"/>
                    <a:pt x="1252" y="940"/>
                  </a:cubicBezTo>
                  <a:cubicBezTo>
                    <a:pt x="1252" y="941"/>
                    <a:pt x="1253" y="942"/>
                    <a:pt x="1254" y="943"/>
                  </a:cubicBezTo>
                  <a:cubicBezTo>
                    <a:pt x="1254" y="944"/>
                    <a:pt x="1255" y="945"/>
                    <a:pt x="1255" y="945"/>
                  </a:cubicBezTo>
                  <a:cubicBezTo>
                    <a:pt x="1257" y="948"/>
                    <a:pt x="1263" y="942"/>
                    <a:pt x="1266" y="946"/>
                  </a:cubicBezTo>
                  <a:cubicBezTo>
                    <a:pt x="1266" y="947"/>
                    <a:pt x="1267" y="948"/>
                    <a:pt x="1268" y="949"/>
                  </a:cubicBezTo>
                  <a:cubicBezTo>
                    <a:pt x="1268" y="949"/>
                    <a:pt x="1269" y="949"/>
                    <a:pt x="1269" y="950"/>
                  </a:cubicBezTo>
                  <a:cubicBezTo>
                    <a:pt x="1269" y="950"/>
                    <a:pt x="1269" y="950"/>
                    <a:pt x="1270" y="950"/>
                  </a:cubicBezTo>
                  <a:cubicBezTo>
                    <a:pt x="1270" y="951"/>
                    <a:pt x="1270" y="951"/>
                    <a:pt x="1270" y="951"/>
                  </a:cubicBezTo>
                  <a:cubicBezTo>
                    <a:pt x="1272" y="952"/>
                    <a:pt x="1273" y="952"/>
                    <a:pt x="1273" y="953"/>
                  </a:cubicBezTo>
                  <a:cubicBezTo>
                    <a:pt x="1275" y="954"/>
                    <a:pt x="1275" y="954"/>
                    <a:pt x="1276" y="955"/>
                  </a:cubicBezTo>
                  <a:cubicBezTo>
                    <a:pt x="1278" y="957"/>
                    <a:pt x="1274" y="968"/>
                    <a:pt x="1276" y="971"/>
                  </a:cubicBezTo>
                  <a:cubicBezTo>
                    <a:pt x="1278" y="973"/>
                    <a:pt x="1282" y="965"/>
                    <a:pt x="1283" y="963"/>
                  </a:cubicBezTo>
                  <a:cubicBezTo>
                    <a:pt x="1284" y="961"/>
                    <a:pt x="1290" y="961"/>
                    <a:pt x="1291" y="960"/>
                  </a:cubicBezTo>
                  <a:cubicBezTo>
                    <a:pt x="1292" y="958"/>
                    <a:pt x="1292" y="954"/>
                    <a:pt x="1293" y="951"/>
                  </a:cubicBezTo>
                  <a:cubicBezTo>
                    <a:pt x="1294" y="948"/>
                    <a:pt x="1298" y="950"/>
                    <a:pt x="1301" y="950"/>
                  </a:cubicBezTo>
                  <a:cubicBezTo>
                    <a:pt x="1304" y="950"/>
                    <a:pt x="1311" y="942"/>
                    <a:pt x="1314" y="939"/>
                  </a:cubicBezTo>
                  <a:cubicBezTo>
                    <a:pt x="1317" y="936"/>
                    <a:pt x="1316" y="922"/>
                    <a:pt x="1314" y="918"/>
                  </a:cubicBezTo>
                  <a:cubicBezTo>
                    <a:pt x="1313" y="913"/>
                    <a:pt x="1309" y="902"/>
                    <a:pt x="1307" y="898"/>
                  </a:cubicBezTo>
                  <a:cubicBezTo>
                    <a:pt x="1304" y="894"/>
                    <a:pt x="1295" y="888"/>
                    <a:pt x="1291" y="886"/>
                  </a:cubicBezTo>
                  <a:cubicBezTo>
                    <a:pt x="1288" y="884"/>
                    <a:pt x="1285" y="881"/>
                    <a:pt x="1281" y="874"/>
                  </a:cubicBezTo>
                  <a:cubicBezTo>
                    <a:pt x="1276" y="868"/>
                    <a:pt x="1275" y="868"/>
                    <a:pt x="1271" y="865"/>
                  </a:cubicBezTo>
                  <a:cubicBezTo>
                    <a:pt x="1267" y="862"/>
                    <a:pt x="1269" y="861"/>
                    <a:pt x="1269" y="857"/>
                  </a:cubicBezTo>
                  <a:cubicBezTo>
                    <a:pt x="1269" y="854"/>
                    <a:pt x="1268" y="853"/>
                    <a:pt x="1270" y="851"/>
                  </a:cubicBezTo>
                  <a:cubicBezTo>
                    <a:pt x="1272" y="849"/>
                    <a:pt x="1272" y="848"/>
                    <a:pt x="1274" y="844"/>
                  </a:cubicBezTo>
                  <a:cubicBezTo>
                    <a:pt x="1274" y="844"/>
                    <a:pt x="1275" y="843"/>
                    <a:pt x="1275" y="843"/>
                  </a:cubicBezTo>
                  <a:cubicBezTo>
                    <a:pt x="1275" y="843"/>
                    <a:pt x="1275" y="842"/>
                    <a:pt x="1276" y="842"/>
                  </a:cubicBezTo>
                  <a:cubicBezTo>
                    <a:pt x="1276" y="842"/>
                    <a:pt x="1276" y="842"/>
                    <a:pt x="1277" y="841"/>
                  </a:cubicBezTo>
                  <a:cubicBezTo>
                    <a:pt x="1277" y="841"/>
                    <a:pt x="1277" y="841"/>
                    <a:pt x="1278" y="841"/>
                  </a:cubicBezTo>
                  <a:cubicBezTo>
                    <a:pt x="1278" y="841"/>
                    <a:pt x="1278" y="840"/>
                    <a:pt x="1279" y="840"/>
                  </a:cubicBezTo>
                  <a:cubicBezTo>
                    <a:pt x="1279" y="840"/>
                    <a:pt x="1280" y="840"/>
                    <a:pt x="1280" y="840"/>
                  </a:cubicBezTo>
                  <a:cubicBezTo>
                    <a:pt x="1280" y="839"/>
                    <a:pt x="1281" y="839"/>
                    <a:pt x="1281" y="839"/>
                  </a:cubicBezTo>
                  <a:cubicBezTo>
                    <a:pt x="1282" y="839"/>
                    <a:pt x="1282" y="839"/>
                    <a:pt x="1282" y="839"/>
                  </a:cubicBezTo>
                  <a:cubicBezTo>
                    <a:pt x="1284" y="838"/>
                    <a:pt x="1286" y="837"/>
                    <a:pt x="1287" y="836"/>
                  </a:cubicBezTo>
                  <a:cubicBezTo>
                    <a:pt x="1288" y="836"/>
                    <a:pt x="1288" y="836"/>
                    <a:pt x="1288" y="836"/>
                  </a:cubicBezTo>
                  <a:cubicBezTo>
                    <a:pt x="1288" y="836"/>
                    <a:pt x="1288" y="836"/>
                    <a:pt x="1288" y="836"/>
                  </a:cubicBezTo>
                  <a:cubicBezTo>
                    <a:pt x="1289" y="836"/>
                    <a:pt x="1289" y="835"/>
                    <a:pt x="1290" y="835"/>
                  </a:cubicBezTo>
                  <a:cubicBezTo>
                    <a:pt x="1292" y="833"/>
                    <a:pt x="1292" y="837"/>
                    <a:pt x="1295" y="838"/>
                  </a:cubicBezTo>
                  <a:cubicBezTo>
                    <a:pt x="1298" y="838"/>
                    <a:pt x="1299" y="835"/>
                    <a:pt x="1302" y="835"/>
                  </a:cubicBezTo>
                  <a:cubicBezTo>
                    <a:pt x="1304" y="835"/>
                    <a:pt x="1303" y="837"/>
                    <a:pt x="1305" y="841"/>
                  </a:cubicBezTo>
                  <a:cubicBezTo>
                    <a:pt x="1306" y="845"/>
                    <a:pt x="1312" y="845"/>
                    <a:pt x="1312" y="843"/>
                  </a:cubicBezTo>
                  <a:cubicBezTo>
                    <a:pt x="1311" y="841"/>
                    <a:pt x="1312" y="840"/>
                    <a:pt x="1314" y="837"/>
                  </a:cubicBezTo>
                  <a:cubicBezTo>
                    <a:pt x="1316" y="835"/>
                    <a:pt x="1322" y="835"/>
                    <a:pt x="1326" y="835"/>
                  </a:cubicBezTo>
                  <a:cubicBezTo>
                    <a:pt x="1330" y="835"/>
                    <a:pt x="1339" y="832"/>
                    <a:pt x="1341" y="831"/>
                  </a:cubicBezTo>
                  <a:cubicBezTo>
                    <a:pt x="1342" y="830"/>
                    <a:pt x="1341" y="826"/>
                    <a:pt x="1341" y="824"/>
                  </a:cubicBezTo>
                  <a:cubicBezTo>
                    <a:pt x="1341" y="823"/>
                    <a:pt x="1345" y="826"/>
                    <a:pt x="1348" y="826"/>
                  </a:cubicBezTo>
                  <a:cubicBezTo>
                    <a:pt x="1351" y="826"/>
                    <a:pt x="1352" y="822"/>
                    <a:pt x="1353" y="820"/>
                  </a:cubicBezTo>
                  <a:cubicBezTo>
                    <a:pt x="1355" y="818"/>
                    <a:pt x="1359" y="821"/>
                    <a:pt x="1362" y="821"/>
                  </a:cubicBezTo>
                  <a:cubicBezTo>
                    <a:pt x="1365" y="821"/>
                    <a:pt x="1367" y="819"/>
                    <a:pt x="1368" y="818"/>
                  </a:cubicBezTo>
                  <a:cubicBezTo>
                    <a:pt x="1369" y="816"/>
                    <a:pt x="1371" y="815"/>
                    <a:pt x="1374" y="815"/>
                  </a:cubicBezTo>
                  <a:cubicBezTo>
                    <a:pt x="1376" y="815"/>
                    <a:pt x="1380" y="810"/>
                    <a:pt x="1382" y="807"/>
                  </a:cubicBezTo>
                  <a:cubicBezTo>
                    <a:pt x="1384" y="804"/>
                    <a:pt x="1382" y="802"/>
                    <a:pt x="1386" y="801"/>
                  </a:cubicBezTo>
                  <a:cubicBezTo>
                    <a:pt x="1389" y="801"/>
                    <a:pt x="1388" y="797"/>
                    <a:pt x="1388" y="796"/>
                  </a:cubicBezTo>
                  <a:cubicBezTo>
                    <a:pt x="1387" y="795"/>
                    <a:pt x="1393" y="794"/>
                    <a:pt x="1395" y="791"/>
                  </a:cubicBezTo>
                  <a:cubicBezTo>
                    <a:pt x="1397" y="789"/>
                    <a:pt x="1394" y="786"/>
                    <a:pt x="1395" y="785"/>
                  </a:cubicBezTo>
                  <a:cubicBezTo>
                    <a:pt x="1396" y="783"/>
                    <a:pt x="1397" y="775"/>
                    <a:pt x="1397" y="772"/>
                  </a:cubicBezTo>
                  <a:cubicBezTo>
                    <a:pt x="1398" y="769"/>
                    <a:pt x="1402" y="766"/>
                    <a:pt x="1405" y="766"/>
                  </a:cubicBezTo>
                  <a:cubicBezTo>
                    <a:pt x="1409" y="765"/>
                    <a:pt x="1410" y="765"/>
                    <a:pt x="1409" y="761"/>
                  </a:cubicBezTo>
                  <a:cubicBezTo>
                    <a:pt x="1409" y="756"/>
                    <a:pt x="1411" y="755"/>
                    <a:pt x="1411" y="754"/>
                  </a:cubicBezTo>
                  <a:cubicBezTo>
                    <a:pt x="1412" y="753"/>
                    <a:pt x="1411" y="749"/>
                    <a:pt x="1410" y="747"/>
                  </a:cubicBezTo>
                  <a:cubicBezTo>
                    <a:pt x="1409" y="744"/>
                    <a:pt x="1402" y="744"/>
                    <a:pt x="1399" y="743"/>
                  </a:cubicBezTo>
                  <a:cubicBezTo>
                    <a:pt x="1397" y="742"/>
                    <a:pt x="1405" y="734"/>
                    <a:pt x="1405" y="733"/>
                  </a:cubicBezTo>
                  <a:cubicBezTo>
                    <a:pt x="1406" y="732"/>
                    <a:pt x="1402" y="728"/>
                    <a:pt x="1401" y="728"/>
                  </a:cubicBezTo>
                  <a:cubicBezTo>
                    <a:pt x="1400" y="727"/>
                    <a:pt x="1401" y="727"/>
                    <a:pt x="1402" y="726"/>
                  </a:cubicBezTo>
                  <a:cubicBezTo>
                    <a:pt x="1403" y="724"/>
                    <a:pt x="1398" y="718"/>
                    <a:pt x="1396" y="717"/>
                  </a:cubicBezTo>
                  <a:cubicBezTo>
                    <a:pt x="1393" y="716"/>
                    <a:pt x="1387" y="711"/>
                    <a:pt x="1385" y="707"/>
                  </a:cubicBezTo>
                  <a:cubicBezTo>
                    <a:pt x="1383" y="703"/>
                    <a:pt x="1377" y="695"/>
                    <a:pt x="1374" y="693"/>
                  </a:cubicBezTo>
                  <a:cubicBezTo>
                    <a:pt x="1371" y="691"/>
                    <a:pt x="1370" y="689"/>
                    <a:pt x="1372" y="687"/>
                  </a:cubicBezTo>
                  <a:cubicBezTo>
                    <a:pt x="1374" y="685"/>
                    <a:pt x="1378" y="680"/>
                    <a:pt x="1378" y="678"/>
                  </a:cubicBezTo>
                  <a:cubicBezTo>
                    <a:pt x="1379" y="676"/>
                    <a:pt x="1381" y="672"/>
                    <a:pt x="1384" y="672"/>
                  </a:cubicBezTo>
                  <a:cubicBezTo>
                    <a:pt x="1388" y="671"/>
                    <a:pt x="1394" y="670"/>
                    <a:pt x="1399" y="669"/>
                  </a:cubicBezTo>
                  <a:cubicBezTo>
                    <a:pt x="1403" y="668"/>
                    <a:pt x="1402" y="665"/>
                    <a:pt x="1397" y="665"/>
                  </a:cubicBezTo>
                  <a:cubicBezTo>
                    <a:pt x="1391" y="665"/>
                    <a:pt x="1385" y="662"/>
                    <a:pt x="1382" y="661"/>
                  </a:cubicBezTo>
                  <a:cubicBezTo>
                    <a:pt x="1378" y="660"/>
                    <a:pt x="1370" y="665"/>
                    <a:pt x="1368" y="666"/>
                  </a:cubicBezTo>
                  <a:cubicBezTo>
                    <a:pt x="1366" y="668"/>
                    <a:pt x="1362" y="664"/>
                    <a:pt x="1359" y="661"/>
                  </a:cubicBezTo>
                  <a:cubicBezTo>
                    <a:pt x="1356" y="657"/>
                    <a:pt x="1350" y="653"/>
                    <a:pt x="1347" y="650"/>
                  </a:cubicBezTo>
                  <a:cubicBezTo>
                    <a:pt x="1344" y="646"/>
                    <a:pt x="1343" y="645"/>
                    <a:pt x="1347" y="644"/>
                  </a:cubicBezTo>
                  <a:cubicBezTo>
                    <a:pt x="1351" y="643"/>
                    <a:pt x="1356" y="643"/>
                    <a:pt x="1360" y="643"/>
                  </a:cubicBezTo>
                  <a:cubicBezTo>
                    <a:pt x="1363" y="642"/>
                    <a:pt x="1360" y="638"/>
                    <a:pt x="1362" y="636"/>
                  </a:cubicBezTo>
                  <a:cubicBezTo>
                    <a:pt x="1364" y="633"/>
                    <a:pt x="1375" y="625"/>
                    <a:pt x="1376" y="624"/>
                  </a:cubicBezTo>
                  <a:cubicBezTo>
                    <a:pt x="1378" y="623"/>
                    <a:pt x="1379" y="623"/>
                    <a:pt x="1381" y="623"/>
                  </a:cubicBezTo>
                  <a:cubicBezTo>
                    <a:pt x="1382" y="623"/>
                    <a:pt x="1384" y="624"/>
                    <a:pt x="1385" y="627"/>
                  </a:cubicBezTo>
                  <a:cubicBezTo>
                    <a:pt x="1386" y="630"/>
                    <a:pt x="1384" y="633"/>
                    <a:pt x="1382" y="635"/>
                  </a:cubicBezTo>
                  <a:cubicBezTo>
                    <a:pt x="1380" y="637"/>
                    <a:pt x="1382" y="638"/>
                    <a:pt x="1383" y="640"/>
                  </a:cubicBezTo>
                  <a:cubicBezTo>
                    <a:pt x="1384" y="643"/>
                    <a:pt x="1383" y="645"/>
                    <a:pt x="1385" y="646"/>
                  </a:cubicBezTo>
                  <a:cubicBezTo>
                    <a:pt x="1386" y="647"/>
                    <a:pt x="1396" y="638"/>
                    <a:pt x="1401" y="638"/>
                  </a:cubicBezTo>
                  <a:cubicBezTo>
                    <a:pt x="1402" y="638"/>
                    <a:pt x="1403" y="638"/>
                    <a:pt x="1404" y="638"/>
                  </a:cubicBezTo>
                  <a:cubicBezTo>
                    <a:pt x="1404" y="638"/>
                    <a:pt x="1404" y="638"/>
                    <a:pt x="1404" y="637"/>
                  </a:cubicBezTo>
                  <a:cubicBezTo>
                    <a:pt x="1405" y="637"/>
                    <a:pt x="1406" y="637"/>
                    <a:pt x="1406" y="637"/>
                  </a:cubicBezTo>
                  <a:cubicBezTo>
                    <a:pt x="1407" y="637"/>
                    <a:pt x="1407" y="637"/>
                    <a:pt x="1407" y="637"/>
                  </a:cubicBezTo>
                  <a:cubicBezTo>
                    <a:pt x="1408" y="637"/>
                    <a:pt x="1408" y="637"/>
                    <a:pt x="1408" y="637"/>
                  </a:cubicBezTo>
                  <a:cubicBezTo>
                    <a:pt x="1408" y="637"/>
                    <a:pt x="1408" y="637"/>
                    <a:pt x="1409" y="637"/>
                  </a:cubicBezTo>
                  <a:cubicBezTo>
                    <a:pt x="1409" y="637"/>
                    <a:pt x="1409" y="637"/>
                    <a:pt x="1409" y="637"/>
                  </a:cubicBezTo>
                  <a:cubicBezTo>
                    <a:pt x="1409" y="637"/>
                    <a:pt x="1409" y="637"/>
                    <a:pt x="1410" y="637"/>
                  </a:cubicBezTo>
                  <a:cubicBezTo>
                    <a:pt x="1410" y="637"/>
                    <a:pt x="1410" y="637"/>
                    <a:pt x="1410" y="637"/>
                  </a:cubicBezTo>
                  <a:cubicBezTo>
                    <a:pt x="1410" y="637"/>
                    <a:pt x="1410" y="637"/>
                    <a:pt x="1411" y="637"/>
                  </a:cubicBezTo>
                  <a:cubicBezTo>
                    <a:pt x="1413" y="640"/>
                    <a:pt x="1416" y="639"/>
                    <a:pt x="1418" y="639"/>
                  </a:cubicBezTo>
                  <a:cubicBezTo>
                    <a:pt x="1419" y="639"/>
                    <a:pt x="1418" y="643"/>
                    <a:pt x="1419" y="646"/>
                  </a:cubicBezTo>
                  <a:cubicBezTo>
                    <a:pt x="1420" y="650"/>
                    <a:pt x="1416" y="654"/>
                    <a:pt x="1416" y="655"/>
                  </a:cubicBezTo>
                  <a:cubicBezTo>
                    <a:pt x="1416" y="656"/>
                    <a:pt x="1416" y="656"/>
                    <a:pt x="1417" y="656"/>
                  </a:cubicBezTo>
                  <a:cubicBezTo>
                    <a:pt x="1417" y="656"/>
                    <a:pt x="1417" y="656"/>
                    <a:pt x="1417" y="656"/>
                  </a:cubicBezTo>
                  <a:cubicBezTo>
                    <a:pt x="1418" y="656"/>
                    <a:pt x="1418" y="657"/>
                    <a:pt x="1419" y="657"/>
                  </a:cubicBezTo>
                  <a:cubicBezTo>
                    <a:pt x="1419" y="657"/>
                    <a:pt x="1419" y="657"/>
                    <a:pt x="1419" y="657"/>
                  </a:cubicBezTo>
                  <a:cubicBezTo>
                    <a:pt x="1420" y="657"/>
                    <a:pt x="1421" y="657"/>
                    <a:pt x="1421" y="658"/>
                  </a:cubicBezTo>
                  <a:cubicBezTo>
                    <a:pt x="1422" y="658"/>
                    <a:pt x="1422" y="658"/>
                    <a:pt x="1422" y="658"/>
                  </a:cubicBezTo>
                  <a:cubicBezTo>
                    <a:pt x="1423" y="658"/>
                    <a:pt x="1424" y="658"/>
                    <a:pt x="1425" y="658"/>
                  </a:cubicBezTo>
                  <a:cubicBezTo>
                    <a:pt x="1425" y="658"/>
                    <a:pt x="1425" y="658"/>
                    <a:pt x="1425" y="658"/>
                  </a:cubicBezTo>
                  <a:cubicBezTo>
                    <a:pt x="1428" y="659"/>
                    <a:pt x="1431" y="660"/>
                    <a:pt x="1433" y="660"/>
                  </a:cubicBezTo>
                  <a:cubicBezTo>
                    <a:pt x="1433" y="660"/>
                    <a:pt x="1433" y="660"/>
                    <a:pt x="1434" y="660"/>
                  </a:cubicBezTo>
                  <a:cubicBezTo>
                    <a:pt x="1434" y="660"/>
                    <a:pt x="1434" y="660"/>
                    <a:pt x="1434" y="660"/>
                  </a:cubicBezTo>
                  <a:cubicBezTo>
                    <a:pt x="1435" y="660"/>
                    <a:pt x="1435" y="661"/>
                    <a:pt x="1436" y="661"/>
                  </a:cubicBezTo>
                  <a:cubicBezTo>
                    <a:pt x="1437" y="661"/>
                    <a:pt x="1440" y="667"/>
                    <a:pt x="1440" y="669"/>
                  </a:cubicBezTo>
                  <a:cubicBezTo>
                    <a:pt x="1440" y="670"/>
                    <a:pt x="1437" y="668"/>
                    <a:pt x="1435" y="669"/>
                  </a:cubicBezTo>
                  <a:cubicBezTo>
                    <a:pt x="1433" y="669"/>
                    <a:pt x="1439" y="678"/>
                    <a:pt x="1441" y="680"/>
                  </a:cubicBezTo>
                  <a:cubicBezTo>
                    <a:pt x="1442" y="682"/>
                    <a:pt x="1439" y="687"/>
                    <a:pt x="1439" y="690"/>
                  </a:cubicBezTo>
                  <a:cubicBezTo>
                    <a:pt x="1438" y="693"/>
                    <a:pt x="1442" y="698"/>
                    <a:pt x="1444" y="699"/>
                  </a:cubicBezTo>
                  <a:cubicBezTo>
                    <a:pt x="1446" y="699"/>
                    <a:pt x="1451" y="694"/>
                    <a:pt x="1453" y="693"/>
                  </a:cubicBezTo>
                  <a:cubicBezTo>
                    <a:pt x="1455" y="692"/>
                    <a:pt x="1459" y="692"/>
                    <a:pt x="1461" y="693"/>
                  </a:cubicBezTo>
                  <a:cubicBezTo>
                    <a:pt x="1463" y="693"/>
                    <a:pt x="1466" y="688"/>
                    <a:pt x="1467" y="685"/>
                  </a:cubicBezTo>
                  <a:cubicBezTo>
                    <a:pt x="1469" y="682"/>
                    <a:pt x="1466" y="678"/>
                    <a:pt x="1464" y="674"/>
                  </a:cubicBezTo>
                  <a:cubicBezTo>
                    <a:pt x="1462" y="671"/>
                    <a:pt x="1460" y="662"/>
                    <a:pt x="1458" y="659"/>
                  </a:cubicBezTo>
                  <a:cubicBezTo>
                    <a:pt x="1458" y="659"/>
                    <a:pt x="1458" y="658"/>
                    <a:pt x="1457" y="657"/>
                  </a:cubicBezTo>
                  <a:cubicBezTo>
                    <a:pt x="1457" y="657"/>
                    <a:pt x="1457" y="657"/>
                    <a:pt x="1457" y="657"/>
                  </a:cubicBezTo>
                  <a:cubicBezTo>
                    <a:pt x="1455" y="654"/>
                    <a:pt x="1452" y="650"/>
                    <a:pt x="1448" y="647"/>
                  </a:cubicBezTo>
                  <a:cubicBezTo>
                    <a:pt x="1448" y="647"/>
                    <a:pt x="1448" y="647"/>
                    <a:pt x="1447" y="647"/>
                  </a:cubicBezTo>
                  <a:cubicBezTo>
                    <a:pt x="1447" y="646"/>
                    <a:pt x="1445" y="645"/>
                    <a:pt x="1444" y="645"/>
                  </a:cubicBezTo>
                  <a:cubicBezTo>
                    <a:pt x="1437" y="641"/>
                    <a:pt x="1440" y="639"/>
                    <a:pt x="1440" y="637"/>
                  </a:cubicBezTo>
                  <a:cubicBezTo>
                    <a:pt x="1441" y="635"/>
                    <a:pt x="1446" y="633"/>
                    <a:pt x="1448" y="632"/>
                  </a:cubicBezTo>
                  <a:cubicBezTo>
                    <a:pt x="1450" y="630"/>
                    <a:pt x="1456" y="620"/>
                    <a:pt x="1457" y="618"/>
                  </a:cubicBezTo>
                  <a:cubicBezTo>
                    <a:pt x="1457" y="616"/>
                    <a:pt x="1460" y="607"/>
                    <a:pt x="1461" y="605"/>
                  </a:cubicBezTo>
                  <a:cubicBezTo>
                    <a:pt x="1461" y="605"/>
                    <a:pt x="1461" y="605"/>
                    <a:pt x="1462" y="604"/>
                  </a:cubicBezTo>
                  <a:cubicBezTo>
                    <a:pt x="1463" y="603"/>
                    <a:pt x="1465" y="602"/>
                    <a:pt x="1467" y="602"/>
                  </a:cubicBezTo>
                  <a:cubicBezTo>
                    <a:pt x="1467" y="602"/>
                    <a:pt x="1467" y="602"/>
                    <a:pt x="1467" y="602"/>
                  </a:cubicBezTo>
                  <a:cubicBezTo>
                    <a:pt x="1467" y="602"/>
                    <a:pt x="1468" y="602"/>
                    <a:pt x="1468" y="602"/>
                  </a:cubicBezTo>
                  <a:cubicBezTo>
                    <a:pt x="1469" y="601"/>
                    <a:pt x="1470" y="596"/>
                    <a:pt x="1471" y="595"/>
                  </a:cubicBezTo>
                  <a:cubicBezTo>
                    <a:pt x="1473" y="594"/>
                    <a:pt x="1477" y="598"/>
                    <a:pt x="1481" y="601"/>
                  </a:cubicBezTo>
                  <a:cubicBezTo>
                    <a:pt x="1484" y="603"/>
                    <a:pt x="1493" y="599"/>
                    <a:pt x="1496" y="598"/>
                  </a:cubicBezTo>
                  <a:cubicBezTo>
                    <a:pt x="1500" y="597"/>
                    <a:pt x="1504" y="589"/>
                    <a:pt x="1505" y="587"/>
                  </a:cubicBezTo>
                  <a:cubicBezTo>
                    <a:pt x="1506" y="585"/>
                    <a:pt x="1509" y="580"/>
                    <a:pt x="1511" y="577"/>
                  </a:cubicBezTo>
                  <a:cubicBezTo>
                    <a:pt x="1513" y="575"/>
                    <a:pt x="1516" y="572"/>
                    <a:pt x="1519" y="570"/>
                  </a:cubicBezTo>
                  <a:cubicBezTo>
                    <a:pt x="1523" y="567"/>
                    <a:pt x="1525" y="560"/>
                    <a:pt x="1525" y="557"/>
                  </a:cubicBezTo>
                  <a:cubicBezTo>
                    <a:pt x="1525" y="554"/>
                    <a:pt x="1529" y="546"/>
                    <a:pt x="1531" y="542"/>
                  </a:cubicBezTo>
                  <a:cubicBezTo>
                    <a:pt x="1533" y="538"/>
                    <a:pt x="1534" y="537"/>
                    <a:pt x="1536" y="535"/>
                  </a:cubicBezTo>
                  <a:cubicBezTo>
                    <a:pt x="1538" y="532"/>
                    <a:pt x="1535" y="519"/>
                    <a:pt x="1535" y="512"/>
                  </a:cubicBezTo>
                  <a:cubicBezTo>
                    <a:pt x="1535" y="504"/>
                    <a:pt x="1532" y="502"/>
                    <a:pt x="1532" y="498"/>
                  </a:cubicBezTo>
                  <a:cubicBezTo>
                    <a:pt x="1532" y="494"/>
                    <a:pt x="1535" y="486"/>
                    <a:pt x="1536" y="483"/>
                  </a:cubicBezTo>
                  <a:cubicBezTo>
                    <a:pt x="1536" y="480"/>
                    <a:pt x="1533" y="478"/>
                    <a:pt x="1531" y="479"/>
                  </a:cubicBezTo>
                  <a:cubicBezTo>
                    <a:pt x="1530" y="480"/>
                    <a:pt x="1526" y="471"/>
                    <a:pt x="1525" y="470"/>
                  </a:cubicBezTo>
                  <a:cubicBezTo>
                    <a:pt x="1523" y="468"/>
                    <a:pt x="1525" y="468"/>
                    <a:pt x="1526" y="467"/>
                  </a:cubicBezTo>
                  <a:cubicBezTo>
                    <a:pt x="1528" y="466"/>
                    <a:pt x="1519" y="461"/>
                    <a:pt x="1516" y="460"/>
                  </a:cubicBezTo>
                  <a:cubicBezTo>
                    <a:pt x="1512" y="460"/>
                    <a:pt x="1513" y="455"/>
                    <a:pt x="1510" y="454"/>
                  </a:cubicBezTo>
                  <a:cubicBezTo>
                    <a:pt x="1506" y="452"/>
                    <a:pt x="1498" y="450"/>
                    <a:pt x="1496" y="450"/>
                  </a:cubicBezTo>
                  <a:cubicBezTo>
                    <a:pt x="1493" y="450"/>
                    <a:pt x="1500" y="456"/>
                    <a:pt x="1498" y="456"/>
                  </a:cubicBezTo>
                  <a:cubicBezTo>
                    <a:pt x="1495" y="456"/>
                    <a:pt x="1495" y="459"/>
                    <a:pt x="1490" y="459"/>
                  </a:cubicBezTo>
                  <a:cubicBezTo>
                    <a:pt x="1485" y="459"/>
                    <a:pt x="1490" y="457"/>
                    <a:pt x="1489" y="456"/>
                  </a:cubicBezTo>
                  <a:cubicBezTo>
                    <a:pt x="1489" y="454"/>
                    <a:pt x="1482" y="457"/>
                    <a:pt x="1480" y="457"/>
                  </a:cubicBezTo>
                  <a:cubicBezTo>
                    <a:pt x="1478" y="458"/>
                    <a:pt x="1481" y="453"/>
                    <a:pt x="1481" y="452"/>
                  </a:cubicBezTo>
                  <a:cubicBezTo>
                    <a:pt x="1480" y="450"/>
                    <a:pt x="1478" y="451"/>
                    <a:pt x="1477" y="451"/>
                  </a:cubicBezTo>
                  <a:cubicBezTo>
                    <a:pt x="1475" y="452"/>
                    <a:pt x="1468" y="448"/>
                    <a:pt x="1466" y="448"/>
                  </a:cubicBezTo>
                  <a:cubicBezTo>
                    <a:pt x="1463" y="449"/>
                    <a:pt x="1460" y="446"/>
                    <a:pt x="1466" y="442"/>
                  </a:cubicBezTo>
                  <a:cubicBezTo>
                    <a:pt x="1471" y="438"/>
                    <a:pt x="1483" y="426"/>
                    <a:pt x="1484" y="423"/>
                  </a:cubicBezTo>
                  <a:cubicBezTo>
                    <a:pt x="1485" y="420"/>
                    <a:pt x="1493" y="415"/>
                    <a:pt x="1496" y="413"/>
                  </a:cubicBezTo>
                  <a:cubicBezTo>
                    <a:pt x="1499" y="411"/>
                    <a:pt x="1502" y="403"/>
                    <a:pt x="1505" y="399"/>
                  </a:cubicBezTo>
                  <a:cubicBezTo>
                    <a:pt x="1508" y="395"/>
                    <a:pt x="1506" y="393"/>
                    <a:pt x="1512" y="386"/>
                  </a:cubicBezTo>
                  <a:cubicBezTo>
                    <a:pt x="1519" y="379"/>
                    <a:pt x="1540" y="382"/>
                    <a:pt x="1545" y="383"/>
                  </a:cubicBezTo>
                  <a:cubicBezTo>
                    <a:pt x="1549" y="384"/>
                    <a:pt x="1556" y="384"/>
                    <a:pt x="1560" y="384"/>
                  </a:cubicBezTo>
                  <a:cubicBezTo>
                    <a:pt x="1563" y="385"/>
                    <a:pt x="1572" y="387"/>
                    <a:pt x="1574" y="385"/>
                  </a:cubicBezTo>
                  <a:cubicBezTo>
                    <a:pt x="1577" y="383"/>
                    <a:pt x="1574" y="383"/>
                    <a:pt x="1569" y="383"/>
                  </a:cubicBezTo>
                  <a:cubicBezTo>
                    <a:pt x="1564" y="382"/>
                    <a:pt x="1573" y="380"/>
                    <a:pt x="1575" y="379"/>
                  </a:cubicBezTo>
                  <a:cubicBezTo>
                    <a:pt x="1577" y="379"/>
                    <a:pt x="1576" y="379"/>
                    <a:pt x="1574" y="378"/>
                  </a:cubicBezTo>
                  <a:cubicBezTo>
                    <a:pt x="1572" y="377"/>
                    <a:pt x="1581" y="377"/>
                    <a:pt x="1584" y="377"/>
                  </a:cubicBezTo>
                  <a:cubicBezTo>
                    <a:pt x="1587" y="377"/>
                    <a:pt x="1586" y="379"/>
                    <a:pt x="1587" y="380"/>
                  </a:cubicBezTo>
                  <a:cubicBezTo>
                    <a:pt x="1587" y="380"/>
                    <a:pt x="1590" y="378"/>
                    <a:pt x="1591" y="377"/>
                  </a:cubicBezTo>
                  <a:cubicBezTo>
                    <a:pt x="1592" y="377"/>
                    <a:pt x="1593" y="380"/>
                    <a:pt x="1593" y="382"/>
                  </a:cubicBezTo>
                  <a:cubicBezTo>
                    <a:pt x="1594" y="383"/>
                    <a:pt x="1597" y="383"/>
                    <a:pt x="1599" y="386"/>
                  </a:cubicBezTo>
                  <a:cubicBezTo>
                    <a:pt x="1602" y="388"/>
                    <a:pt x="1596" y="388"/>
                    <a:pt x="1594" y="388"/>
                  </a:cubicBezTo>
                  <a:cubicBezTo>
                    <a:pt x="1593" y="389"/>
                    <a:pt x="1598" y="393"/>
                    <a:pt x="1600" y="393"/>
                  </a:cubicBezTo>
                  <a:cubicBezTo>
                    <a:pt x="1601" y="393"/>
                    <a:pt x="1609" y="390"/>
                    <a:pt x="1612" y="388"/>
                  </a:cubicBezTo>
                  <a:cubicBezTo>
                    <a:pt x="1614" y="386"/>
                    <a:pt x="1615" y="387"/>
                    <a:pt x="1618" y="387"/>
                  </a:cubicBezTo>
                  <a:cubicBezTo>
                    <a:pt x="1622" y="388"/>
                    <a:pt x="1622" y="388"/>
                    <a:pt x="1623" y="388"/>
                  </a:cubicBezTo>
                  <a:cubicBezTo>
                    <a:pt x="1625" y="387"/>
                    <a:pt x="1627" y="388"/>
                    <a:pt x="1629" y="388"/>
                  </a:cubicBezTo>
                  <a:cubicBezTo>
                    <a:pt x="1631" y="388"/>
                    <a:pt x="1632" y="387"/>
                    <a:pt x="1635" y="386"/>
                  </a:cubicBezTo>
                  <a:cubicBezTo>
                    <a:pt x="1637" y="385"/>
                    <a:pt x="1638" y="385"/>
                    <a:pt x="1637" y="382"/>
                  </a:cubicBezTo>
                  <a:cubicBezTo>
                    <a:pt x="1636" y="380"/>
                    <a:pt x="1629" y="381"/>
                    <a:pt x="1627" y="381"/>
                  </a:cubicBezTo>
                  <a:cubicBezTo>
                    <a:pt x="1624" y="382"/>
                    <a:pt x="1625" y="379"/>
                    <a:pt x="1627" y="378"/>
                  </a:cubicBezTo>
                  <a:cubicBezTo>
                    <a:pt x="1629" y="376"/>
                    <a:pt x="1630" y="372"/>
                    <a:pt x="1631" y="370"/>
                  </a:cubicBezTo>
                  <a:cubicBezTo>
                    <a:pt x="1632" y="368"/>
                    <a:pt x="1635" y="368"/>
                    <a:pt x="1638" y="366"/>
                  </a:cubicBezTo>
                  <a:cubicBezTo>
                    <a:pt x="1641" y="365"/>
                    <a:pt x="1641" y="352"/>
                    <a:pt x="1643" y="348"/>
                  </a:cubicBezTo>
                  <a:cubicBezTo>
                    <a:pt x="1646" y="345"/>
                    <a:pt x="1654" y="344"/>
                    <a:pt x="1655" y="343"/>
                  </a:cubicBezTo>
                  <a:cubicBezTo>
                    <a:pt x="1657" y="342"/>
                    <a:pt x="1658" y="343"/>
                    <a:pt x="1661" y="342"/>
                  </a:cubicBezTo>
                  <a:cubicBezTo>
                    <a:pt x="1664" y="342"/>
                    <a:pt x="1665" y="336"/>
                    <a:pt x="1666" y="335"/>
                  </a:cubicBezTo>
                  <a:cubicBezTo>
                    <a:pt x="1668" y="335"/>
                    <a:pt x="1665" y="342"/>
                    <a:pt x="1665" y="345"/>
                  </a:cubicBezTo>
                  <a:cubicBezTo>
                    <a:pt x="1666" y="348"/>
                    <a:pt x="1663" y="350"/>
                    <a:pt x="1663" y="353"/>
                  </a:cubicBezTo>
                  <a:cubicBezTo>
                    <a:pt x="1664" y="356"/>
                    <a:pt x="1669" y="357"/>
                    <a:pt x="1671" y="358"/>
                  </a:cubicBezTo>
                  <a:cubicBezTo>
                    <a:pt x="1672" y="359"/>
                    <a:pt x="1673" y="357"/>
                    <a:pt x="1674" y="355"/>
                  </a:cubicBezTo>
                  <a:cubicBezTo>
                    <a:pt x="1675" y="353"/>
                    <a:pt x="1681" y="346"/>
                    <a:pt x="1682" y="345"/>
                  </a:cubicBezTo>
                  <a:cubicBezTo>
                    <a:pt x="1683" y="344"/>
                    <a:pt x="1680" y="340"/>
                    <a:pt x="1678" y="337"/>
                  </a:cubicBezTo>
                  <a:cubicBezTo>
                    <a:pt x="1676" y="334"/>
                    <a:pt x="1679" y="332"/>
                    <a:pt x="1681" y="331"/>
                  </a:cubicBezTo>
                  <a:cubicBezTo>
                    <a:pt x="1684" y="331"/>
                    <a:pt x="1685" y="329"/>
                    <a:pt x="1686" y="329"/>
                  </a:cubicBezTo>
                  <a:cubicBezTo>
                    <a:pt x="1688" y="328"/>
                    <a:pt x="1688" y="331"/>
                    <a:pt x="1689" y="333"/>
                  </a:cubicBezTo>
                  <a:cubicBezTo>
                    <a:pt x="1689" y="334"/>
                    <a:pt x="1689" y="334"/>
                    <a:pt x="1688" y="336"/>
                  </a:cubicBezTo>
                  <a:cubicBezTo>
                    <a:pt x="1686" y="338"/>
                    <a:pt x="1687" y="346"/>
                    <a:pt x="1687" y="347"/>
                  </a:cubicBezTo>
                  <a:cubicBezTo>
                    <a:pt x="1688" y="348"/>
                    <a:pt x="1689" y="351"/>
                    <a:pt x="1691" y="352"/>
                  </a:cubicBezTo>
                  <a:cubicBezTo>
                    <a:pt x="1692" y="353"/>
                    <a:pt x="1690" y="354"/>
                    <a:pt x="1689" y="355"/>
                  </a:cubicBezTo>
                  <a:cubicBezTo>
                    <a:pt x="1688" y="356"/>
                    <a:pt x="1691" y="358"/>
                    <a:pt x="1692" y="359"/>
                  </a:cubicBezTo>
                  <a:cubicBezTo>
                    <a:pt x="1693" y="359"/>
                    <a:pt x="1684" y="365"/>
                    <a:pt x="1685" y="367"/>
                  </a:cubicBezTo>
                  <a:cubicBezTo>
                    <a:pt x="1685" y="370"/>
                    <a:pt x="1683" y="371"/>
                    <a:pt x="1680" y="373"/>
                  </a:cubicBezTo>
                  <a:cubicBezTo>
                    <a:pt x="1678" y="375"/>
                    <a:pt x="1671" y="383"/>
                    <a:pt x="1669" y="386"/>
                  </a:cubicBezTo>
                  <a:cubicBezTo>
                    <a:pt x="1666" y="389"/>
                    <a:pt x="1664" y="399"/>
                    <a:pt x="1664" y="402"/>
                  </a:cubicBezTo>
                  <a:cubicBezTo>
                    <a:pt x="1663" y="404"/>
                    <a:pt x="1657" y="404"/>
                    <a:pt x="1655" y="405"/>
                  </a:cubicBezTo>
                  <a:cubicBezTo>
                    <a:pt x="1653" y="406"/>
                    <a:pt x="1654" y="407"/>
                    <a:pt x="1654" y="410"/>
                  </a:cubicBezTo>
                  <a:cubicBezTo>
                    <a:pt x="1655" y="413"/>
                    <a:pt x="1648" y="424"/>
                    <a:pt x="1647" y="426"/>
                  </a:cubicBezTo>
                  <a:cubicBezTo>
                    <a:pt x="1646" y="429"/>
                    <a:pt x="1650" y="444"/>
                    <a:pt x="1654" y="449"/>
                  </a:cubicBezTo>
                  <a:cubicBezTo>
                    <a:pt x="1658" y="455"/>
                    <a:pt x="1661" y="465"/>
                    <a:pt x="1662" y="470"/>
                  </a:cubicBezTo>
                  <a:cubicBezTo>
                    <a:pt x="1664" y="475"/>
                    <a:pt x="1668" y="479"/>
                    <a:pt x="1669" y="480"/>
                  </a:cubicBezTo>
                  <a:cubicBezTo>
                    <a:pt x="1670" y="480"/>
                    <a:pt x="1674" y="484"/>
                    <a:pt x="1676" y="487"/>
                  </a:cubicBezTo>
                  <a:cubicBezTo>
                    <a:pt x="1678" y="490"/>
                    <a:pt x="1679" y="496"/>
                    <a:pt x="1683" y="500"/>
                  </a:cubicBezTo>
                  <a:cubicBezTo>
                    <a:pt x="1687" y="503"/>
                    <a:pt x="1686" y="494"/>
                    <a:pt x="1688" y="493"/>
                  </a:cubicBezTo>
                  <a:cubicBezTo>
                    <a:pt x="1691" y="492"/>
                    <a:pt x="1692" y="486"/>
                    <a:pt x="1693" y="484"/>
                  </a:cubicBezTo>
                  <a:cubicBezTo>
                    <a:pt x="1693" y="481"/>
                    <a:pt x="1689" y="481"/>
                    <a:pt x="1689" y="480"/>
                  </a:cubicBezTo>
                  <a:cubicBezTo>
                    <a:pt x="1690" y="478"/>
                    <a:pt x="1688" y="477"/>
                    <a:pt x="1687" y="475"/>
                  </a:cubicBezTo>
                  <a:cubicBezTo>
                    <a:pt x="1686" y="473"/>
                    <a:pt x="1689" y="469"/>
                    <a:pt x="1690" y="468"/>
                  </a:cubicBezTo>
                  <a:cubicBezTo>
                    <a:pt x="1692" y="467"/>
                    <a:pt x="1697" y="468"/>
                    <a:pt x="1698" y="468"/>
                  </a:cubicBezTo>
                  <a:cubicBezTo>
                    <a:pt x="1699" y="468"/>
                    <a:pt x="1693" y="461"/>
                    <a:pt x="1694" y="458"/>
                  </a:cubicBezTo>
                  <a:cubicBezTo>
                    <a:pt x="1694" y="455"/>
                    <a:pt x="1697" y="454"/>
                    <a:pt x="1698" y="452"/>
                  </a:cubicBezTo>
                  <a:cubicBezTo>
                    <a:pt x="1699" y="449"/>
                    <a:pt x="1705" y="447"/>
                    <a:pt x="1707" y="447"/>
                  </a:cubicBezTo>
                  <a:cubicBezTo>
                    <a:pt x="1709" y="447"/>
                    <a:pt x="1712" y="448"/>
                    <a:pt x="1713" y="446"/>
                  </a:cubicBezTo>
                  <a:cubicBezTo>
                    <a:pt x="1713" y="444"/>
                    <a:pt x="1712" y="441"/>
                    <a:pt x="1710" y="440"/>
                  </a:cubicBezTo>
                  <a:cubicBezTo>
                    <a:pt x="1708" y="439"/>
                    <a:pt x="1707" y="437"/>
                    <a:pt x="1708" y="436"/>
                  </a:cubicBezTo>
                  <a:cubicBezTo>
                    <a:pt x="1709" y="435"/>
                    <a:pt x="1708" y="434"/>
                    <a:pt x="1708" y="432"/>
                  </a:cubicBezTo>
                  <a:cubicBezTo>
                    <a:pt x="1707" y="431"/>
                    <a:pt x="1710" y="427"/>
                    <a:pt x="1712" y="427"/>
                  </a:cubicBezTo>
                  <a:cubicBezTo>
                    <a:pt x="1714" y="426"/>
                    <a:pt x="1715" y="428"/>
                    <a:pt x="1717" y="428"/>
                  </a:cubicBezTo>
                  <a:cubicBezTo>
                    <a:pt x="1719" y="427"/>
                    <a:pt x="1719" y="424"/>
                    <a:pt x="1718" y="422"/>
                  </a:cubicBezTo>
                  <a:cubicBezTo>
                    <a:pt x="1717" y="420"/>
                    <a:pt x="1714" y="419"/>
                    <a:pt x="1712" y="419"/>
                  </a:cubicBezTo>
                  <a:cubicBezTo>
                    <a:pt x="1710" y="420"/>
                    <a:pt x="1708" y="416"/>
                    <a:pt x="1706" y="412"/>
                  </a:cubicBezTo>
                  <a:cubicBezTo>
                    <a:pt x="1705" y="408"/>
                    <a:pt x="1709" y="408"/>
                    <a:pt x="1710" y="407"/>
                  </a:cubicBezTo>
                  <a:cubicBezTo>
                    <a:pt x="1711" y="405"/>
                    <a:pt x="1706" y="401"/>
                    <a:pt x="1704" y="401"/>
                  </a:cubicBezTo>
                  <a:cubicBezTo>
                    <a:pt x="1702" y="402"/>
                    <a:pt x="1701" y="400"/>
                    <a:pt x="1702" y="399"/>
                  </a:cubicBezTo>
                  <a:cubicBezTo>
                    <a:pt x="1702" y="398"/>
                    <a:pt x="1699" y="393"/>
                    <a:pt x="1699" y="391"/>
                  </a:cubicBezTo>
                  <a:cubicBezTo>
                    <a:pt x="1700" y="389"/>
                    <a:pt x="1702" y="382"/>
                    <a:pt x="1704" y="380"/>
                  </a:cubicBezTo>
                  <a:cubicBezTo>
                    <a:pt x="1706" y="379"/>
                    <a:pt x="1706" y="377"/>
                    <a:pt x="1705" y="375"/>
                  </a:cubicBezTo>
                  <a:cubicBezTo>
                    <a:pt x="1705" y="373"/>
                    <a:pt x="1707" y="372"/>
                    <a:pt x="1709" y="371"/>
                  </a:cubicBezTo>
                  <a:cubicBezTo>
                    <a:pt x="1712" y="370"/>
                    <a:pt x="1712" y="372"/>
                    <a:pt x="1714" y="372"/>
                  </a:cubicBezTo>
                  <a:cubicBezTo>
                    <a:pt x="1716" y="372"/>
                    <a:pt x="1715" y="371"/>
                    <a:pt x="1716" y="369"/>
                  </a:cubicBezTo>
                  <a:cubicBezTo>
                    <a:pt x="1717" y="366"/>
                    <a:pt x="1722" y="364"/>
                    <a:pt x="1724" y="364"/>
                  </a:cubicBezTo>
                  <a:cubicBezTo>
                    <a:pt x="1725" y="364"/>
                    <a:pt x="1724" y="369"/>
                    <a:pt x="1725" y="370"/>
                  </a:cubicBezTo>
                  <a:cubicBezTo>
                    <a:pt x="1727" y="371"/>
                    <a:pt x="1731" y="365"/>
                    <a:pt x="1733" y="364"/>
                  </a:cubicBezTo>
                  <a:cubicBezTo>
                    <a:pt x="1735" y="362"/>
                    <a:pt x="1735" y="361"/>
                    <a:pt x="1736" y="360"/>
                  </a:cubicBezTo>
                  <a:cubicBezTo>
                    <a:pt x="1736" y="359"/>
                    <a:pt x="1740" y="358"/>
                    <a:pt x="1743" y="358"/>
                  </a:cubicBezTo>
                  <a:cubicBezTo>
                    <a:pt x="1746" y="359"/>
                    <a:pt x="1749" y="364"/>
                    <a:pt x="1750" y="366"/>
                  </a:cubicBezTo>
                  <a:cubicBezTo>
                    <a:pt x="1752" y="369"/>
                    <a:pt x="1755" y="368"/>
                    <a:pt x="1755" y="366"/>
                  </a:cubicBezTo>
                  <a:cubicBezTo>
                    <a:pt x="1755" y="363"/>
                    <a:pt x="1757" y="360"/>
                    <a:pt x="1757" y="359"/>
                  </a:cubicBezTo>
                  <a:cubicBezTo>
                    <a:pt x="1758" y="358"/>
                    <a:pt x="1762" y="357"/>
                    <a:pt x="1763" y="357"/>
                  </a:cubicBezTo>
                  <a:cubicBezTo>
                    <a:pt x="1764" y="357"/>
                    <a:pt x="1762" y="354"/>
                    <a:pt x="1762" y="352"/>
                  </a:cubicBezTo>
                  <a:cubicBezTo>
                    <a:pt x="1762" y="350"/>
                    <a:pt x="1765" y="353"/>
                    <a:pt x="1767" y="352"/>
                  </a:cubicBezTo>
                  <a:cubicBezTo>
                    <a:pt x="1769" y="352"/>
                    <a:pt x="1764" y="349"/>
                    <a:pt x="1764" y="347"/>
                  </a:cubicBezTo>
                  <a:cubicBezTo>
                    <a:pt x="1764" y="347"/>
                    <a:pt x="1766" y="348"/>
                    <a:pt x="1767" y="348"/>
                  </a:cubicBezTo>
                  <a:cubicBezTo>
                    <a:pt x="1768" y="348"/>
                    <a:pt x="1771" y="345"/>
                    <a:pt x="1771" y="344"/>
                  </a:cubicBezTo>
                  <a:cubicBezTo>
                    <a:pt x="1772" y="344"/>
                    <a:pt x="1773" y="345"/>
                    <a:pt x="1774" y="345"/>
                  </a:cubicBezTo>
                  <a:cubicBezTo>
                    <a:pt x="1776" y="345"/>
                    <a:pt x="1778" y="339"/>
                    <a:pt x="1786" y="332"/>
                  </a:cubicBezTo>
                  <a:cubicBezTo>
                    <a:pt x="1794" y="324"/>
                    <a:pt x="1805" y="324"/>
                    <a:pt x="1808" y="324"/>
                  </a:cubicBezTo>
                  <a:cubicBezTo>
                    <a:pt x="1811" y="324"/>
                    <a:pt x="1812" y="325"/>
                    <a:pt x="1816" y="326"/>
                  </a:cubicBezTo>
                  <a:cubicBezTo>
                    <a:pt x="1821" y="328"/>
                    <a:pt x="1820" y="326"/>
                    <a:pt x="1822" y="325"/>
                  </a:cubicBezTo>
                  <a:cubicBezTo>
                    <a:pt x="1823" y="324"/>
                    <a:pt x="1822" y="321"/>
                    <a:pt x="1822" y="319"/>
                  </a:cubicBezTo>
                  <a:cubicBezTo>
                    <a:pt x="1821" y="318"/>
                    <a:pt x="1819" y="313"/>
                    <a:pt x="1816" y="312"/>
                  </a:cubicBezTo>
                  <a:cubicBezTo>
                    <a:pt x="1813" y="312"/>
                    <a:pt x="1813" y="308"/>
                    <a:pt x="1809" y="307"/>
                  </a:cubicBezTo>
                  <a:cubicBezTo>
                    <a:pt x="1805" y="306"/>
                    <a:pt x="1806" y="304"/>
                    <a:pt x="1805" y="302"/>
                  </a:cubicBezTo>
                  <a:cubicBezTo>
                    <a:pt x="1804" y="300"/>
                    <a:pt x="1804" y="302"/>
                    <a:pt x="1803" y="303"/>
                  </a:cubicBezTo>
                  <a:cubicBezTo>
                    <a:pt x="1802" y="305"/>
                    <a:pt x="1803" y="305"/>
                    <a:pt x="1796" y="304"/>
                  </a:cubicBezTo>
                  <a:cubicBezTo>
                    <a:pt x="1790" y="303"/>
                    <a:pt x="1791" y="295"/>
                    <a:pt x="1791" y="293"/>
                  </a:cubicBezTo>
                  <a:cubicBezTo>
                    <a:pt x="1791" y="291"/>
                    <a:pt x="1791" y="290"/>
                    <a:pt x="1787" y="289"/>
                  </a:cubicBezTo>
                  <a:cubicBezTo>
                    <a:pt x="1782" y="288"/>
                    <a:pt x="1785" y="286"/>
                    <a:pt x="1787" y="286"/>
                  </a:cubicBezTo>
                  <a:cubicBezTo>
                    <a:pt x="1789" y="286"/>
                    <a:pt x="1794" y="288"/>
                    <a:pt x="1796" y="288"/>
                  </a:cubicBezTo>
                  <a:cubicBezTo>
                    <a:pt x="1798" y="288"/>
                    <a:pt x="1801" y="289"/>
                    <a:pt x="1803" y="289"/>
                  </a:cubicBezTo>
                  <a:cubicBezTo>
                    <a:pt x="1806" y="289"/>
                    <a:pt x="1811" y="287"/>
                    <a:pt x="1814" y="285"/>
                  </a:cubicBezTo>
                  <a:cubicBezTo>
                    <a:pt x="1818" y="283"/>
                    <a:pt x="1817" y="277"/>
                    <a:pt x="1817" y="275"/>
                  </a:cubicBezTo>
                  <a:cubicBezTo>
                    <a:pt x="1816" y="274"/>
                    <a:pt x="1815" y="272"/>
                    <a:pt x="1814" y="272"/>
                  </a:cubicBezTo>
                  <a:cubicBezTo>
                    <a:pt x="1813" y="272"/>
                    <a:pt x="1813" y="264"/>
                    <a:pt x="1813" y="262"/>
                  </a:cubicBezTo>
                  <a:cubicBezTo>
                    <a:pt x="1812" y="261"/>
                    <a:pt x="1815" y="263"/>
                    <a:pt x="1817" y="264"/>
                  </a:cubicBezTo>
                  <a:cubicBezTo>
                    <a:pt x="1819" y="265"/>
                    <a:pt x="1820" y="266"/>
                    <a:pt x="1819" y="267"/>
                  </a:cubicBezTo>
                  <a:cubicBezTo>
                    <a:pt x="1818" y="268"/>
                    <a:pt x="1819" y="270"/>
                    <a:pt x="1821" y="271"/>
                  </a:cubicBezTo>
                  <a:cubicBezTo>
                    <a:pt x="1823" y="273"/>
                    <a:pt x="1824" y="274"/>
                    <a:pt x="1827" y="275"/>
                  </a:cubicBezTo>
                  <a:cubicBezTo>
                    <a:pt x="1830" y="277"/>
                    <a:pt x="1843" y="276"/>
                    <a:pt x="1845" y="277"/>
                  </a:cubicBezTo>
                  <a:cubicBezTo>
                    <a:pt x="1847" y="277"/>
                    <a:pt x="1852" y="283"/>
                    <a:pt x="1851" y="284"/>
                  </a:cubicBezTo>
                  <a:cubicBezTo>
                    <a:pt x="1849" y="285"/>
                    <a:pt x="1853" y="288"/>
                    <a:pt x="1855" y="289"/>
                  </a:cubicBezTo>
                  <a:cubicBezTo>
                    <a:pt x="1857" y="290"/>
                    <a:pt x="1865" y="290"/>
                    <a:pt x="1869" y="291"/>
                  </a:cubicBezTo>
                  <a:cubicBezTo>
                    <a:pt x="1873" y="292"/>
                    <a:pt x="1875" y="295"/>
                    <a:pt x="1878" y="296"/>
                  </a:cubicBezTo>
                  <a:cubicBezTo>
                    <a:pt x="1882" y="296"/>
                    <a:pt x="1887" y="294"/>
                    <a:pt x="1886" y="292"/>
                  </a:cubicBezTo>
                  <a:cubicBezTo>
                    <a:pt x="1886" y="290"/>
                    <a:pt x="1883" y="290"/>
                    <a:pt x="1882" y="290"/>
                  </a:cubicBezTo>
                  <a:cubicBezTo>
                    <a:pt x="1880" y="291"/>
                    <a:pt x="1879" y="290"/>
                    <a:pt x="1878" y="288"/>
                  </a:cubicBezTo>
                  <a:cubicBezTo>
                    <a:pt x="1877" y="287"/>
                    <a:pt x="1880" y="287"/>
                    <a:pt x="1882" y="286"/>
                  </a:cubicBezTo>
                  <a:cubicBezTo>
                    <a:pt x="1884" y="285"/>
                    <a:pt x="1881" y="281"/>
                    <a:pt x="1880" y="279"/>
                  </a:cubicBezTo>
                  <a:cubicBezTo>
                    <a:pt x="1879" y="277"/>
                    <a:pt x="1877" y="275"/>
                    <a:pt x="1878" y="275"/>
                  </a:cubicBezTo>
                  <a:cubicBezTo>
                    <a:pt x="1879" y="275"/>
                    <a:pt x="1885" y="275"/>
                    <a:pt x="1887" y="275"/>
                  </a:cubicBezTo>
                  <a:cubicBezTo>
                    <a:pt x="1890" y="275"/>
                    <a:pt x="1887" y="273"/>
                    <a:pt x="1886" y="271"/>
                  </a:cubicBezTo>
                  <a:cubicBezTo>
                    <a:pt x="1885" y="269"/>
                    <a:pt x="1890" y="273"/>
                    <a:pt x="1893" y="274"/>
                  </a:cubicBezTo>
                  <a:cubicBezTo>
                    <a:pt x="1896" y="276"/>
                    <a:pt x="1894" y="274"/>
                    <a:pt x="1895" y="271"/>
                  </a:cubicBezTo>
                  <a:cubicBezTo>
                    <a:pt x="1895" y="268"/>
                    <a:pt x="1896" y="267"/>
                    <a:pt x="1898" y="266"/>
                  </a:cubicBezTo>
                  <a:cubicBezTo>
                    <a:pt x="1901" y="266"/>
                    <a:pt x="1899" y="265"/>
                    <a:pt x="1893" y="263"/>
                  </a:cubicBezTo>
                  <a:cubicBezTo>
                    <a:pt x="1888" y="261"/>
                    <a:pt x="1887" y="257"/>
                    <a:pt x="1885" y="255"/>
                  </a:cubicBezTo>
                  <a:cubicBezTo>
                    <a:pt x="1883" y="253"/>
                    <a:pt x="1883" y="254"/>
                    <a:pt x="1881" y="255"/>
                  </a:cubicBezTo>
                  <a:cubicBezTo>
                    <a:pt x="1879" y="256"/>
                    <a:pt x="1877" y="249"/>
                    <a:pt x="1874" y="249"/>
                  </a:cubicBezTo>
                  <a:cubicBezTo>
                    <a:pt x="1872" y="249"/>
                    <a:pt x="1868" y="247"/>
                    <a:pt x="1867" y="248"/>
                  </a:cubicBezTo>
                  <a:cubicBezTo>
                    <a:pt x="1866" y="248"/>
                    <a:pt x="1859" y="247"/>
                    <a:pt x="1858" y="248"/>
                  </a:cubicBezTo>
                  <a:cubicBezTo>
                    <a:pt x="1856" y="249"/>
                    <a:pt x="1860" y="259"/>
                    <a:pt x="1858" y="259"/>
                  </a:cubicBezTo>
                  <a:cubicBezTo>
                    <a:pt x="1857" y="259"/>
                    <a:pt x="1852" y="244"/>
                    <a:pt x="1851" y="242"/>
                  </a:cubicBezTo>
                  <a:cubicBezTo>
                    <a:pt x="1850" y="240"/>
                    <a:pt x="1848" y="236"/>
                    <a:pt x="1846" y="236"/>
                  </a:cubicBezTo>
                  <a:cubicBezTo>
                    <a:pt x="1845" y="236"/>
                    <a:pt x="1836" y="236"/>
                    <a:pt x="1832" y="235"/>
                  </a:cubicBezTo>
                  <a:cubicBezTo>
                    <a:pt x="1828" y="235"/>
                    <a:pt x="1824" y="228"/>
                    <a:pt x="1821" y="227"/>
                  </a:cubicBezTo>
                  <a:cubicBezTo>
                    <a:pt x="1817" y="226"/>
                    <a:pt x="1811" y="225"/>
                    <a:pt x="1807" y="223"/>
                  </a:cubicBezTo>
                  <a:cubicBezTo>
                    <a:pt x="1803" y="221"/>
                    <a:pt x="1802" y="220"/>
                    <a:pt x="1796" y="217"/>
                  </a:cubicBezTo>
                  <a:cubicBezTo>
                    <a:pt x="1790" y="215"/>
                    <a:pt x="1789" y="213"/>
                    <a:pt x="1786" y="211"/>
                  </a:cubicBezTo>
                  <a:cubicBezTo>
                    <a:pt x="1783" y="209"/>
                    <a:pt x="1781" y="210"/>
                    <a:pt x="1779" y="209"/>
                  </a:cubicBezTo>
                  <a:cubicBezTo>
                    <a:pt x="1776" y="209"/>
                    <a:pt x="1775" y="203"/>
                    <a:pt x="1772" y="203"/>
                  </a:cubicBezTo>
                  <a:cubicBezTo>
                    <a:pt x="1769" y="202"/>
                    <a:pt x="1763" y="200"/>
                    <a:pt x="1759" y="199"/>
                  </a:cubicBezTo>
                  <a:cubicBezTo>
                    <a:pt x="1755" y="198"/>
                    <a:pt x="1755" y="194"/>
                    <a:pt x="1749" y="192"/>
                  </a:cubicBezTo>
                  <a:cubicBezTo>
                    <a:pt x="1742" y="189"/>
                    <a:pt x="1723" y="191"/>
                    <a:pt x="1716" y="191"/>
                  </a:cubicBezTo>
                  <a:cubicBezTo>
                    <a:pt x="1709" y="190"/>
                    <a:pt x="1705" y="186"/>
                    <a:pt x="1703" y="188"/>
                  </a:cubicBezTo>
                  <a:cubicBezTo>
                    <a:pt x="1702" y="190"/>
                    <a:pt x="1704" y="191"/>
                    <a:pt x="1706" y="192"/>
                  </a:cubicBezTo>
                  <a:cubicBezTo>
                    <a:pt x="1708" y="193"/>
                    <a:pt x="1702" y="193"/>
                    <a:pt x="1702" y="195"/>
                  </a:cubicBezTo>
                  <a:cubicBezTo>
                    <a:pt x="1703" y="197"/>
                    <a:pt x="1705" y="199"/>
                    <a:pt x="1708" y="200"/>
                  </a:cubicBezTo>
                  <a:cubicBezTo>
                    <a:pt x="1710" y="200"/>
                    <a:pt x="1710" y="201"/>
                    <a:pt x="1709" y="203"/>
                  </a:cubicBezTo>
                  <a:cubicBezTo>
                    <a:pt x="1709" y="205"/>
                    <a:pt x="1710" y="207"/>
                    <a:pt x="1712" y="208"/>
                  </a:cubicBezTo>
                  <a:cubicBezTo>
                    <a:pt x="1715" y="210"/>
                    <a:pt x="1713" y="211"/>
                    <a:pt x="1711" y="212"/>
                  </a:cubicBezTo>
                  <a:cubicBezTo>
                    <a:pt x="1710" y="212"/>
                    <a:pt x="1711" y="217"/>
                    <a:pt x="1709" y="217"/>
                  </a:cubicBezTo>
                  <a:cubicBezTo>
                    <a:pt x="1707" y="218"/>
                    <a:pt x="1704" y="214"/>
                    <a:pt x="1703" y="213"/>
                  </a:cubicBezTo>
                  <a:cubicBezTo>
                    <a:pt x="1702" y="213"/>
                    <a:pt x="1703" y="217"/>
                    <a:pt x="1703" y="218"/>
                  </a:cubicBezTo>
                  <a:cubicBezTo>
                    <a:pt x="1703" y="219"/>
                    <a:pt x="1698" y="212"/>
                    <a:pt x="1698" y="210"/>
                  </a:cubicBezTo>
                  <a:cubicBezTo>
                    <a:pt x="1697" y="208"/>
                    <a:pt x="1690" y="206"/>
                    <a:pt x="1687" y="203"/>
                  </a:cubicBezTo>
                  <a:cubicBezTo>
                    <a:pt x="1685" y="201"/>
                    <a:pt x="1684" y="195"/>
                    <a:pt x="1682" y="194"/>
                  </a:cubicBezTo>
                  <a:cubicBezTo>
                    <a:pt x="1680" y="193"/>
                    <a:pt x="1680" y="195"/>
                    <a:pt x="1680" y="197"/>
                  </a:cubicBezTo>
                  <a:cubicBezTo>
                    <a:pt x="1681" y="199"/>
                    <a:pt x="1664" y="198"/>
                    <a:pt x="1658" y="196"/>
                  </a:cubicBezTo>
                  <a:cubicBezTo>
                    <a:pt x="1653" y="195"/>
                    <a:pt x="1642" y="193"/>
                    <a:pt x="1638" y="194"/>
                  </a:cubicBezTo>
                  <a:cubicBezTo>
                    <a:pt x="1634" y="196"/>
                    <a:pt x="1632" y="199"/>
                    <a:pt x="1631" y="201"/>
                  </a:cubicBezTo>
                  <a:cubicBezTo>
                    <a:pt x="1631" y="203"/>
                    <a:pt x="1634" y="211"/>
                    <a:pt x="1633" y="212"/>
                  </a:cubicBezTo>
                  <a:cubicBezTo>
                    <a:pt x="1631" y="213"/>
                    <a:pt x="1628" y="205"/>
                    <a:pt x="1628" y="204"/>
                  </a:cubicBezTo>
                  <a:cubicBezTo>
                    <a:pt x="1629" y="202"/>
                    <a:pt x="1625" y="202"/>
                    <a:pt x="1622" y="199"/>
                  </a:cubicBezTo>
                  <a:cubicBezTo>
                    <a:pt x="1618" y="196"/>
                    <a:pt x="1616" y="195"/>
                    <a:pt x="1613" y="193"/>
                  </a:cubicBezTo>
                  <a:cubicBezTo>
                    <a:pt x="1610" y="190"/>
                    <a:pt x="1612" y="192"/>
                    <a:pt x="1612" y="190"/>
                  </a:cubicBezTo>
                  <a:cubicBezTo>
                    <a:pt x="1613" y="187"/>
                    <a:pt x="1610" y="186"/>
                    <a:pt x="1608" y="182"/>
                  </a:cubicBezTo>
                  <a:cubicBezTo>
                    <a:pt x="1606" y="179"/>
                    <a:pt x="1600" y="172"/>
                    <a:pt x="1595" y="170"/>
                  </a:cubicBezTo>
                  <a:cubicBezTo>
                    <a:pt x="1589" y="168"/>
                    <a:pt x="1574" y="170"/>
                    <a:pt x="1567" y="170"/>
                  </a:cubicBezTo>
                  <a:cubicBezTo>
                    <a:pt x="1560" y="171"/>
                    <a:pt x="1550" y="174"/>
                    <a:pt x="1546" y="174"/>
                  </a:cubicBezTo>
                  <a:cubicBezTo>
                    <a:pt x="1542" y="174"/>
                    <a:pt x="1536" y="171"/>
                    <a:pt x="1534" y="169"/>
                  </a:cubicBezTo>
                  <a:cubicBezTo>
                    <a:pt x="1531" y="168"/>
                    <a:pt x="1522" y="159"/>
                    <a:pt x="1520" y="157"/>
                  </a:cubicBezTo>
                  <a:cubicBezTo>
                    <a:pt x="1517" y="155"/>
                    <a:pt x="1513" y="155"/>
                    <a:pt x="1513" y="154"/>
                  </a:cubicBezTo>
                  <a:cubicBezTo>
                    <a:pt x="1513" y="152"/>
                    <a:pt x="1517" y="154"/>
                    <a:pt x="1519" y="154"/>
                  </a:cubicBezTo>
                  <a:cubicBezTo>
                    <a:pt x="1520" y="154"/>
                    <a:pt x="1518" y="149"/>
                    <a:pt x="1516" y="147"/>
                  </a:cubicBezTo>
                  <a:cubicBezTo>
                    <a:pt x="1515" y="145"/>
                    <a:pt x="1509" y="142"/>
                    <a:pt x="1505" y="142"/>
                  </a:cubicBezTo>
                  <a:cubicBezTo>
                    <a:pt x="1500" y="142"/>
                    <a:pt x="1498" y="140"/>
                    <a:pt x="1493" y="140"/>
                  </a:cubicBezTo>
                  <a:cubicBezTo>
                    <a:pt x="1489" y="140"/>
                    <a:pt x="1491" y="141"/>
                    <a:pt x="1490" y="141"/>
                  </a:cubicBezTo>
                  <a:cubicBezTo>
                    <a:pt x="1488" y="142"/>
                    <a:pt x="1485" y="141"/>
                    <a:pt x="1483" y="141"/>
                  </a:cubicBezTo>
                  <a:cubicBezTo>
                    <a:pt x="1481" y="141"/>
                    <a:pt x="1479" y="144"/>
                    <a:pt x="1477" y="144"/>
                  </a:cubicBezTo>
                  <a:cubicBezTo>
                    <a:pt x="1475" y="145"/>
                    <a:pt x="1470" y="145"/>
                    <a:pt x="1467" y="145"/>
                  </a:cubicBezTo>
                  <a:cubicBezTo>
                    <a:pt x="1463" y="145"/>
                    <a:pt x="1466" y="144"/>
                    <a:pt x="1467" y="142"/>
                  </a:cubicBezTo>
                  <a:cubicBezTo>
                    <a:pt x="1469" y="141"/>
                    <a:pt x="1467" y="139"/>
                    <a:pt x="1467" y="139"/>
                  </a:cubicBezTo>
                  <a:cubicBezTo>
                    <a:pt x="1466" y="138"/>
                    <a:pt x="1467" y="137"/>
                    <a:pt x="1470" y="137"/>
                  </a:cubicBezTo>
                  <a:cubicBezTo>
                    <a:pt x="1472" y="137"/>
                    <a:pt x="1485" y="140"/>
                    <a:pt x="1487" y="140"/>
                  </a:cubicBezTo>
                  <a:cubicBezTo>
                    <a:pt x="1490" y="139"/>
                    <a:pt x="1472" y="134"/>
                    <a:pt x="1465" y="134"/>
                  </a:cubicBezTo>
                  <a:cubicBezTo>
                    <a:pt x="1458" y="134"/>
                    <a:pt x="1443" y="132"/>
                    <a:pt x="1440" y="133"/>
                  </a:cubicBezTo>
                  <a:cubicBezTo>
                    <a:pt x="1438" y="134"/>
                    <a:pt x="1427" y="137"/>
                    <a:pt x="1426" y="137"/>
                  </a:cubicBezTo>
                  <a:cubicBezTo>
                    <a:pt x="1424" y="137"/>
                    <a:pt x="1424" y="141"/>
                    <a:pt x="1425" y="144"/>
                  </a:cubicBezTo>
                  <a:cubicBezTo>
                    <a:pt x="1427" y="147"/>
                    <a:pt x="1427" y="144"/>
                    <a:pt x="1428" y="143"/>
                  </a:cubicBezTo>
                  <a:cubicBezTo>
                    <a:pt x="1429" y="142"/>
                    <a:pt x="1430" y="144"/>
                    <a:pt x="1434" y="145"/>
                  </a:cubicBezTo>
                  <a:cubicBezTo>
                    <a:pt x="1437" y="146"/>
                    <a:pt x="1431" y="145"/>
                    <a:pt x="1431" y="146"/>
                  </a:cubicBezTo>
                  <a:cubicBezTo>
                    <a:pt x="1431" y="147"/>
                    <a:pt x="1430" y="146"/>
                    <a:pt x="1429" y="149"/>
                  </a:cubicBezTo>
                  <a:cubicBezTo>
                    <a:pt x="1428" y="151"/>
                    <a:pt x="1436" y="156"/>
                    <a:pt x="1436" y="158"/>
                  </a:cubicBezTo>
                  <a:cubicBezTo>
                    <a:pt x="1437" y="159"/>
                    <a:pt x="1435" y="158"/>
                    <a:pt x="1433" y="158"/>
                  </a:cubicBezTo>
                  <a:cubicBezTo>
                    <a:pt x="1431" y="158"/>
                    <a:pt x="1432" y="159"/>
                    <a:pt x="1430" y="160"/>
                  </a:cubicBezTo>
                  <a:cubicBezTo>
                    <a:pt x="1428" y="161"/>
                    <a:pt x="1425" y="156"/>
                    <a:pt x="1425" y="156"/>
                  </a:cubicBezTo>
                  <a:cubicBezTo>
                    <a:pt x="1426" y="155"/>
                    <a:pt x="1421" y="154"/>
                    <a:pt x="1419" y="155"/>
                  </a:cubicBezTo>
                  <a:cubicBezTo>
                    <a:pt x="1417" y="157"/>
                    <a:pt x="1421" y="160"/>
                    <a:pt x="1422" y="162"/>
                  </a:cubicBezTo>
                  <a:cubicBezTo>
                    <a:pt x="1423" y="164"/>
                    <a:pt x="1421" y="162"/>
                    <a:pt x="1419" y="162"/>
                  </a:cubicBezTo>
                  <a:cubicBezTo>
                    <a:pt x="1418" y="162"/>
                    <a:pt x="1420" y="167"/>
                    <a:pt x="1418" y="167"/>
                  </a:cubicBezTo>
                  <a:cubicBezTo>
                    <a:pt x="1416" y="167"/>
                    <a:pt x="1412" y="161"/>
                    <a:pt x="1409" y="160"/>
                  </a:cubicBezTo>
                  <a:cubicBezTo>
                    <a:pt x="1405" y="159"/>
                    <a:pt x="1404" y="157"/>
                    <a:pt x="1401" y="158"/>
                  </a:cubicBezTo>
                  <a:cubicBezTo>
                    <a:pt x="1399" y="158"/>
                    <a:pt x="1397" y="156"/>
                    <a:pt x="1393" y="155"/>
                  </a:cubicBezTo>
                  <a:cubicBezTo>
                    <a:pt x="1389" y="155"/>
                    <a:pt x="1387" y="157"/>
                    <a:pt x="1386" y="158"/>
                  </a:cubicBezTo>
                  <a:cubicBezTo>
                    <a:pt x="1385" y="159"/>
                    <a:pt x="1383" y="160"/>
                    <a:pt x="1380" y="159"/>
                  </a:cubicBezTo>
                  <a:cubicBezTo>
                    <a:pt x="1378" y="159"/>
                    <a:pt x="1373" y="152"/>
                    <a:pt x="1371" y="150"/>
                  </a:cubicBezTo>
                  <a:cubicBezTo>
                    <a:pt x="1369" y="147"/>
                    <a:pt x="1370" y="150"/>
                    <a:pt x="1368" y="153"/>
                  </a:cubicBezTo>
                  <a:cubicBezTo>
                    <a:pt x="1366" y="157"/>
                    <a:pt x="1366" y="160"/>
                    <a:pt x="1368" y="165"/>
                  </a:cubicBezTo>
                  <a:cubicBezTo>
                    <a:pt x="1369" y="170"/>
                    <a:pt x="1364" y="174"/>
                    <a:pt x="1363" y="175"/>
                  </a:cubicBezTo>
                  <a:cubicBezTo>
                    <a:pt x="1362" y="176"/>
                    <a:pt x="1361" y="173"/>
                    <a:pt x="1360" y="171"/>
                  </a:cubicBezTo>
                  <a:cubicBezTo>
                    <a:pt x="1359" y="170"/>
                    <a:pt x="1356" y="170"/>
                    <a:pt x="1355" y="170"/>
                  </a:cubicBezTo>
                  <a:cubicBezTo>
                    <a:pt x="1354" y="170"/>
                    <a:pt x="1352" y="167"/>
                    <a:pt x="1352" y="165"/>
                  </a:cubicBezTo>
                  <a:cubicBezTo>
                    <a:pt x="1351" y="164"/>
                    <a:pt x="1350" y="162"/>
                    <a:pt x="1348" y="161"/>
                  </a:cubicBezTo>
                  <a:cubicBezTo>
                    <a:pt x="1347" y="159"/>
                    <a:pt x="1347" y="158"/>
                    <a:pt x="1343" y="157"/>
                  </a:cubicBezTo>
                  <a:cubicBezTo>
                    <a:pt x="1339" y="155"/>
                    <a:pt x="1341" y="154"/>
                    <a:pt x="1339" y="152"/>
                  </a:cubicBezTo>
                  <a:cubicBezTo>
                    <a:pt x="1337" y="150"/>
                    <a:pt x="1337" y="151"/>
                    <a:pt x="1336" y="151"/>
                  </a:cubicBezTo>
                  <a:cubicBezTo>
                    <a:pt x="1335" y="152"/>
                    <a:pt x="1334" y="150"/>
                    <a:pt x="1333" y="148"/>
                  </a:cubicBezTo>
                  <a:cubicBezTo>
                    <a:pt x="1333" y="147"/>
                    <a:pt x="1331" y="148"/>
                    <a:pt x="1330" y="148"/>
                  </a:cubicBezTo>
                  <a:cubicBezTo>
                    <a:pt x="1329" y="149"/>
                    <a:pt x="1327" y="143"/>
                    <a:pt x="1325" y="142"/>
                  </a:cubicBezTo>
                  <a:cubicBezTo>
                    <a:pt x="1323" y="141"/>
                    <a:pt x="1319" y="140"/>
                    <a:pt x="1317" y="140"/>
                  </a:cubicBezTo>
                  <a:cubicBezTo>
                    <a:pt x="1314" y="140"/>
                    <a:pt x="1311" y="136"/>
                    <a:pt x="1310" y="135"/>
                  </a:cubicBezTo>
                  <a:cubicBezTo>
                    <a:pt x="1310" y="134"/>
                    <a:pt x="1320" y="137"/>
                    <a:pt x="1324" y="139"/>
                  </a:cubicBezTo>
                  <a:cubicBezTo>
                    <a:pt x="1328" y="140"/>
                    <a:pt x="1328" y="142"/>
                    <a:pt x="1331" y="145"/>
                  </a:cubicBezTo>
                  <a:cubicBezTo>
                    <a:pt x="1335" y="147"/>
                    <a:pt x="1338" y="147"/>
                    <a:pt x="1337" y="146"/>
                  </a:cubicBezTo>
                  <a:cubicBezTo>
                    <a:pt x="1337" y="144"/>
                    <a:pt x="1336" y="131"/>
                    <a:pt x="1335" y="129"/>
                  </a:cubicBezTo>
                  <a:cubicBezTo>
                    <a:pt x="1335" y="127"/>
                    <a:pt x="1331" y="125"/>
                    <a:pt x="1327" y="123"/>
                  </a:cubicBezTo>
                  <a:cubicBezTo>
                    <a:pt x="1323" y="121"/>
                    <a:pt x="1325" y="118"/>
                    <a:pt x="1321" y="117"/>
                  </a:cubicBezTo>
                  <a:cubicBezTo>
                    <a:pt x="1318" y="116"/>
                    <a:pt x="1319" y="115"/>
                    <a:pt x="1316" y="115"/>
                  </a:cubicBezTo>
                  <a:cubicBezTo>
                    <a:pt x="1313" y="115"/>
                    <a:pt x="1310" y="113"/>
                    <a:pt x="1309" y="114"/>
                  </a:cubicBezTo>
                  <a:cubicBezTo>
                    <a:pt x="1307" y="114"/>
                    <a:pt x="1305" y="114"/>
                    <a:pt x="1301" y="114"/>
                  </a:cubicBezTo>
                  <a:cubicBezTo>
                    <a:pt x="1297" y="113"/>
                    <a:pt x="1294" y="113"/>
                    <a:pt x="1292" y="111"/>
                  </a:cubicBezTo>
                  <a:cubicBezTo>
                    <a:pt x="1290" y="109"/>
                    <a:pt x="1290" y="108"/>
                    <a:pt x="1286" y="108"/>
                  </a:cubicBezTo>
                  <a:cubicBezTo>
                    <a:pt x="1283" y="108"/>
                    <a:pt x="1282" y="106"/>
                    <a:pt x="1279" y="106"/>
                  </a:cubicBezTo>
                  <a:cubicBezTo>
                    <a:pt x="1277" y="106"/>
                    <a:pt x="1275" y="108"/>
                    <a:pt x="1275" y="110"/>
                  </a:cubicBezTo>
                  <a:cubicBezTo>
                    <a:pt x="1274" y="112"/>
                    <a:pt x="1278" y="115"/>
                    <a:pt x="1280" y="116"/>
                  </a:cubicBezTo>
                  <a:cubicBezTo>
                    <a:pt x="1283" y="118"/>
                    <a:pt x="1283" y="118"/>
                    <a:pt x="1281" y="119"/>
                  </a:cubicBezTo>
                  <a:cubicBezTo>
                    <a:pt x="1278" y="120"/>
                    <a:pt x="1279" y="120"/>
                    <a:pt x="1282" y="123"/>
                  </a:cubicBezTo>
                  <a:cubicBezTo>
                    <a:pt x="1285" y="126"/>
                    <a:pt x="1278" y="124"/>
                    <a:pt x="1280" y="126"/>
                  </a:cubicBezTo>
                  <a:cubicBezTo>
                    <a:pt x="1282" y="129"/>
                    <a:pt x="1274" y="128"/>
                    <a:pt x="1268" y="126"/>
                  </a:cubicBezTo>
                  <a:cubicBezTo>
                    <a:pt x="1263" y="124"/>
                    <a:pt x="1257" y="126"/>
                    <a:pt x="1255" y="126"/>
                  </a:cubicBezTo>
                  <a:cubicBezTo>
                    <a:pt x="1253" y="127"/>
                    <a:pt x="1250" y="118"/>
                    <a:pt x="1249" y="117"/>
                  </a:cubicBezTo>
                  <a:cubicBezTo>
                    <a:pt x="1249" y="117"/>
                    <a:pt x="1242" y="116"/>
                    <a:pt x="1238" y="116"/>
                  </a:cubicBezTo>
                  <a:cubicBezTo>
                    <a:pt x="1234" y="117"/>
                    <a:pt x="1227" y="113"/>
                    <a:pt x="1225" y="112"/>
                  </a:cubicBezTo>
                  <a:cubicBezTo>
                    <a:pt x="1223" y="111"/>
                    <a:pt x="1223" y="112"/>
                    <a:pt x="1222" y="114"/>
                  </a:cubicBezTo>
                  <a:cubicBezTo>
                    <a:pt x="1221" y="115"/>
                    <a:pt x="1211" y="109"/>
                    <a:pt x="1207" y="109"/>
                  </a:cubicBezTo>
                  <a:cubicBezTo>
                    <a:pt x="1203" y="109"/>
                    <a:pt x="1199" y="108"/>
                    <a:pt x="1198" y="110"/>
                  </a:cubicBezTo>
                  <a:cubicBezTo>
                    <a:pt x="1197" y="113"/>
                    <a:pt x="1203" y="118"/>
                    <a:pt x="1205" y="120"/>
                  </a:cubicBezTo>
                  <a:cubicBezTo>
                    <a:pt x="1207" y="123"/>
                    <a:pt x="1201" y="126"/>
                    <a:pt x="1199" y="127"/>
                  </a:cubicBezTo>
                  <a:cubicBezTo>
                    <a:pt x="1197" y="128"/>
                    <a:pt x="1200" y="123"/>
                    <a:pt x="1199" y="121"/>
                  </a:cubicBezTo>
                  <a:cubicBezTo>
                    <a:pt x="1199" y="119"/>
                    <a:pt x="1192" y="105"/>
                    <a:pt x="1192" y="103"/>
                  </a:cubicBezTo>
                  <a:cubicBezTo>
                    <a:pt x="1191" y="101"/>
                    <a:pt x="1188" y="101"/>
                    <a:pt x="1184" y="102"/>
                  </a:cubicBezTo>
                  <a:cubicBezTo>
                    <a:pt x="1181" y="102"/>
                    <a:pt x="1180" y="95"/>
                    <a:pt x="1180" y="93"/>
                  </a:cubicBezTo>
                  <a:cubicBezTo>
                    <a:pt x="1179" y="92"/>
                    <a:pt x="1178" y="95"/>
                    <a:pt x="1175" y="96"/>
                  </a:cubicBezTo>
                  <a:cubicBezTo>
                    <a:pt x="1172" y="97"/>
                    <a:pt x="1173" y="97"/>
                    <a:pt x="1169" y="100"/>
                  </a:cubicBezTo>
                  <a:cubicBezTo>
                    <a:pt x="1166" y="103"/>
                    <a:pt x="1164" y="103"/>
                    <a:pt x="1160" y="106"/>
                  </a:cubicBezTo>
                  <a:cubicBezTo>
                    <a:pt x="1157" y="108"/>
                    <a:pt x="1149" y="120"/>
                    <a:pt x="1146" y="122"/>
                  </a:cubicBezTo>
                  <a:cubicBezTo>
                    <a:pt x="1142" y="124"/>
                    <a:pt x="1144" y="116"/>
                    <a:pt x="1144" y="110"/>
                  </a:cubicBezTo>
                  <a:cubicBezTo>
                    <a:pt x="1144" y="105"/>
                    <a:pt x="1142" y="103"/>
                    <a:pt x="1142" y="101"/>
                  </a:cubicBezTo>
                  <a:cubicBezTo>
                    <a:pt x="1141" y="99"/>
                    <a:pt x="1147" y="103"/>
                    <a:pt x="1149" y="102"/>
                  </a:cubicBezTo>
                  <a:cubicBezTo>
                    <a:pt x="1152" y="101"/>
                    <a:pt x="1161" y="88"/>
                    <a:pt x="1164" y="86"/>
                  </a:cubicBezTo>
                  <a:cubicBezTo>
                    <a:pt x="1166" y="85"/>
                    <a:pt x="1167" y="84"/>
                    <a:pt x="1171" y="82"/>
                  </a:cubicBezTo>
                  <a:cubicBezTo>
                    <a:pt x="1175" y="79"/>
                    <a:pt x="1178" y="80"/>
                    <a:pt x="1183" y="76"/>
                  </a:cubicBezTo>
                  <a:cubicBezTo>
                    <a:pt x="1188" y="72"/>
                    <a:pt x="1186" y="59"/>
                    <a:pt x="1186" y="54"/>
                  </a:cubicBezTo>
                  <a:cubicBezTo>
                    <a:pt x="1186" y="49"/>
                    <a:pt x="1186" y="45"/>
                    <a:pt x="1183" y="43"/>
                  </a:cubicBezTo>
                  <a:cubicBezTo>
                    <a:pt x="1181" y="41"/>
                    <a:pt x="1182" y="39"/>
                    <a:pt x="1179" y="36"/>
                  </a:cubicBezTo>
                  <a:cubicBezTo>
                    <a:pt x="1177" y="32"/>
                    <a:pt x="1175" y="32"/>
                    <a:pt x="1173" y="32"/>
                  </a:cubicBezTo>
                  <a:cubicBezTo>
                    <a:pt x="1170" y="32"/>
                    <a:pt x="1167" y="30"/>
                    <a:pt x="1167" y="30"/>
                  </a:cubicBezTo>
                  <a:cubicBezTo>
                    <a:pt x="1166" y="30"/>
                    <a:pt x="1163" y="31"/>
                    <a:pt x="1161" y="32"/>
                  </a:cubicBezTo>
                  <a:cubicBezTo>
                    <a:pt x="1159" y="33"/>
                    <a:pt x="1139" y="31"/>
                    <a:pt x="1132" y="31"/>
                  </a:cubicBezTo>
                  <a:cubicBezTo>
                    <a:pt x="1126" y="31"/>
                    <a:pt x="1128" y="34"/>
                    <a:pt x="1125" y="36"/>
                  </a:cubicBezTo>
                  <a:cubicBezTo>
                    <a:pt x="1122" y="37"/>
                    <a:pt x="1119" y="39"/>
                    <a:pt x="1118" y="40"/>
                  </a:cubicBezTo>
                  <a:cubicBezTo>
                    <a:pt x="1116" y="41"/>
                    <a:pt x="1116" y="35"/>
                    <a:pt x="1117" y="33"/>
                  </a:cubicBezTo>
                  <a:cubicBezTo>
                    <a:pt x="1117" y="32"/>
                    <a:pt x="1119" y="25"/>
                    <a:pt x="1120" y="23"/>
                  </a:cubicBezTo>
                  <a:cubicBezTo>
                    <a:pt x="1121" y="21"/>
                    <a:pt x="1114" y="22"/>
                    <a:pt x="1112" y="22"/>
                  </a:cubicBezTo>
                  <a:cubicBezTo>
                    <a:pt x="1110" y="22"/>
                    <a:pt x="1115" y="18"/>
                    <a:pt x="1116" y="17"/>
                  </a:cubicBezTo>
                  <a:cubicBezTo>
                    <a:pt x="1117" y="16"/>
                    <a:pt x="1119" y="15"/>
                    <a:pt x="1118" y="12"/>
                  </a:cubicBezTo>
                  <a:cubicBezTo>
                    <a:pt x="1117" y="9"/>
                    <a:pt x="1118" y="9"/>
                    <a:pt x="1114" y="7"/>
                  </a:cubicBezTo>
                  <a:cubicBezTo>
                    <a:pt x="1109" y="6"/>
                    <a:pt x="1109" y="3"/>
                    <a:pt x="1105" y="2"/>
                  </a:cubicBezTo>
                  <a:cubicBezTo>
                    <a:pt x="1101" y="1"/>
                    <a:pt x="1100" y="0"/>
                    <a:pt x="1098" y="0"/>
                  </a:cubicBezTo>
                  <a:cubicBezTo>
                    <a:pt x="1096" y="0"/>
                    <a:pt x="1096" y="1"/>
                    <a:pt x="1094" y="2"/>
                  </a:cubicBezTo>
                  <a:cubicBezTo>
                    <a:pt x="1091" y="3"/>
                    <a:pt x="1085" y="6"/>
                    <a:pt x="1084" y="8"/>
                  </a:cubicBezTo>
                  <a:cubicBezTo>
                    <a:pt x="1084" y="10"/>
                    <a:pt x="1084" y="13"/>
                    <a:pt x="1081" y="17"/>
                  </a:cubicBezTo>
                  <a:cubicBezTo>
                    <a:pt x="1077" y="21"/>
                    <a:pt x="1080" y="23"/>
                    <a:pt x="1080" y="29"/>
                  </a:cubicBezTo>
                  <a:cubicBezTo>
                    <a:pt x="1080" y="34"/>
                    <a:pt x="1079" y="35"/>
                    <a:pt x="1071" y="37"/>
                  </a:cubicBezTo>
                  <a:cubicBezTo>
                    <a:pt x="1064" y="38"/>
                    <a:pt x="1064" y="34"/>
                    <a:pt x="1061" y="37"/>
                  </a:cubicBezTo>
                  <a:cubicBezTo>
                    <a:pt x="1058" y="41"/>
                    <a:pt x="1063" y="45"/>
                    <a:pt x="1072" y="49"/>
                  </a:cubicBezTo>
                  <a:cubicBezTo>
                    <a:pt x="1081" y="53"/>
                    <a:pt x="1080" y="51"/>
                    <a:pt x="1080" y="53"/>
                  </a:cubicBezTo>
                  <a:cubicBezTo>
                    <a:pt x="1080" y="54"/>
                    <a:pt x="1074" y="53"/>
                    <a:pt x="1071" y="53"/>
                  </a:cubicBezTo>
                  <a:cubicBezTo>
                    <a:pt x="1069" y="54"/>
                    <a:pt x="1073" y="56"/>
                    <a:pt x="1076" y="56"/>
                  </a:cubicBezTo>
                  <a:cubicBezTo>
                    <a:pt x="1078" y="56"/>
                    <a:pt x="1079" y="57"/>
                    <a:pt x="1081" y="60"/>
                  </a:cubicBezTo>
                  <a:cubicBezTo>
                    <a:pt x="1083" y="64"/>
                    <a:pt x="1080" y="67"/>
                    <a:pt x="1079" y="68"/>
                  </a:cubicBezTo>
                  <a:cubicBezTo>
                    <a:pt x="1079" y="69"/>
                    <a:pt x="1079" y="64"/>
                    <a:pt x="1078" y="62"/>
                  </a:cubicBezTo>
                  <a:cubicBezTo>
                    <a:pt x="1077" y="59"/>
                    <a:pt x="1075" y="60"/>
                    <a:pt x="1072" y="61"/>
                  </a:cubicBezTo>
                  <a:cubicBezTo>
                    <a:pt x="1068" y="61"/>
                    <a:pt x="1067" y="59"/>
                    <a:pt x="1065" y="57"/>
                  </a:cubicBezTo>
                  <a:cubicBezTo>
                    <a:pt x="1064" y="54"/>
                    <a:pt x="1061" y="51"/>
                    <a:pt x="1057" y="50"/>
                  </a:cubicBezTo>
                  <a:cubicBezTo>
                    <a:pt x="1053" y="49"/>
                    <a:pt x="1053" y="50"/>
                    <a:pt x="1049" y="51"/>
                  </a:cubicBezTo>
                  <a:cubicBezTo>
                    <a:pt x="1046" y="52"/>
                    <a:pt x="1048" y="48"/>
                    <a:pt x="1045" y="46"/>
                  </a:cubicBezTo>
                  <a:cubicBezTo>
                    <a:pt x="1043" y="44"/>
                    <a:pt x="1043" y="44"/>
                    <a:pt x="1040" y="44"/>
                  </a:cubicBezTo>
                  <a:cubicBezTo>
                    <a:pt x="1037" y="45"/>
                    <a:pt x="1036" y="46"/>
                    <a:pt x="1032" y="45"/>
                  </a:cubicBezTo>
                  <a:cubicBezTo>
                    <a:pt x="1027" y="45"/>
                    <a:pt x="1028" y="47"/>
                    <a:pt x="1024" y="47"/>
                  </a:cubicBezTo>
                  <a:cubicBezTo>
                    <a:pt x="1020" y="47"/>
                    <a:pt x="1022" y="45"/>
                    <a:pt x="1022" y="43"/>
                  </a:cubicBezTo>
                  <a:cubicBezTo>
                    <a:pt x="1022" y="42"/>
                    <a:pt x="1018" y="46"/>
                    <a:pt x="1015" y="47"/>
                  </a:cubicBezTo>
                  <a:cubicBezTo>
                    <a:pt x="1012" y="47"/>
                    <a:pt x="1008" y="50"/>
                    <a:pt x="1006" y="51"/>
                  </a:cubicBezTo>
                  <a:cubicBezTo>
                    <a:pt x="1004" y="53"/>
                    <a:pt x="994" y="55"/>
                    <a:pt x="987" y="58"/>
                  </a:cubicBezTo>
                  <a:cubicBezTo>
                    <a:pt x="981" y="62"/>
                    <a:pt x="980" y="68"/>
                    <a:pt x="976" y="70"/>
                  </a:cubicBezTo>
                  <a:cubicBezTo>
                    <a:pt x="973" y="73"/>
                    <a:pt x="975" y="74"/>
                    <a:pt x="971" y="76"/>
                  </a:cubicBezTo>
                  <a:cubicBezTo>
                    <a:pt x="968" y="77"/>
                    <a:pt x="964" y="79"/>
                    <a:pt x="961" y="81"/>
                  </a:cubicBezTo>
                  <a:cubicBezTo>
                    <a:pt x="958" y="83"/>
                    <a:pt x="959" y="84"/>
                    <a:pt x="956" y="85"/>
                  </a:cubicBezTo>
                  <a:cubicBezTo>
                    <a:pt x="952" y="87"/>
                    <a:pt x="954" y="90"/>
                    <a:pt x="954" y="93"/>
                  </a:cubicBezTo>
                  <a:cubicBezTo>
                    <a:pt x="954" y="95"/>
                    <a:pt x="959" y="96"/>
                    <a:pt x="958" y="97"/>
                  </a:cubicBezTo>
                  <a:cubicBezTo>
                    <a:pt x="956" y="99"/>
                    <a:pt x="957" y="101"/>
                    <a:pt x="952" y="102"/>
                  </a:cubicBezTo>
                  <a:cubicBezTo>
                    <a:pt x="946" y="102"/>
                    <a:pt x="945" y="104"/>
                    <a:pt x="938" y="107"/>
                  </a:cubicBezTo>
                  <a:cubicBezTo>
                    <a:pt x="931" y="109"/>
                    <a:pt x="926" y="107"/>
                    <a:pt x="923" y="109"/>
                  </a:cubicBezTo>
                  <a:cubicBezTo>
                    <a:pt x="920" y="111"/>
                    <a:pt x="923" y="118"/>
                    <a:pt x="922" y="122"/>
                  </a:cubicBezTo>
                  <a:cubicBezTo>
                    <a:pt x="921" y="125"/>
                    <a:pt x="922" y="127"/>
                    <a:pt x="925" y="131"/>
                  </a:cubicBezTo>
                  <a:cubicBezTo>
                    <a:pt x="927" y="135"/>
                    <a:pt x="929" y="137"/>
                    <a:pt x="932" y="138"/>
                  </a:cubicBezTo>
                  <a:cubicBezTo>
                    <a:pt x="935" y="139"/>
                    <a:pt x="939" y="143"/>
                    <a:pt x="942" y="145"/>
                  </a:cubicBezTo>
                  <a:cubicBezTo>
                    <a:pt x="945" y="148"/>
                    <a:pt x="947" y="148"/>
                    <a:pt x="949" y="149"/>
                  </a:cubicBezTo>
                  <a:cubicBezTo>
                    <a:pt x="952" y="151"/>
                    <a:pt x="952" y="158"/>
                    <a:pt x="952" y="160"/>
                  </a:cubicBezTo>
                  <a:cubicBezTo>
                    <a:pt x="951" y="162"/>
                    <a:pt x="951" y="172"/>
                    <a:pt x="950" y="174"/>
                  </a:cubicBezTo>
                  <a:cubicBezTo>
                    <a:pt x="949" y="177"/>
                    <a:pt x="947" y="170"/>
                    <a:pt x="946" y="169"/>
                  </a:cubicBezTo>
                  <a:cubicBezTo>
                    <a:pt x="945" y="168"/>
                    <a:pt x="942" y="168"/>
                    <a:pt x="941" y="169"/>
                  </a:cubicBezTo>
                  <a:cubicBezTo>
                    <a:pt x="939" y="171"/>
                    <a:pt x="942" y="164"/>
                    <a:pt x="944" y="162"/>
                  </a:cubicBezTo>
                  <a:cubicBezTo>
                    <a:pt x="946" y="160"/>
                    <a:pt x="946" y="156"/>
                    <a:pt x="947" y="154"/>
                  </a:cubicBezTo>
                  <a:cubicBezTo>
                    <a:pt x="948" y="152"/>
                    <a:pt x="933" y="151"/>
                    <a:pt x="929" y="149"/>
                  </a:cubicBezTo>
                  <a:cubicBezTo>
                    <a:pt x="925" y="147"/>
                    <a:pt x="917" y="133"/>
                    <a:pt x="915" y="129"/>
                  </a:cubicBezTo>
                  <a:cubicBezTo>
                    <a:pt x="913" y="126"/>
                    <a:pt x="908" y="125"/>
                    <a:pt x="907" y="126"/>
                  </a:cubicBezTo>
                  <a:cubicBezTo>
                    <a:pt x="905" y="127"/>
                    <a:pt x="900" y="130"/>
                    <a:pt x="899" y="131"/>
                  </a:cubicBezTo>
                  <a:cubicBezTo>
                    <a:pt x="898" y="133"/>
                    <a:pt x="902" y="133"/>
                    <a:pt x="905" y="135"/>
                  </a:cubicBezTo>
                  <a:cubicBezTo>
                    <a:pt x="907" y="136"/>
                    <a:pt x="907" y="138"/>
                    <a:pt x="906" y="139"/>
                  </a:cubicBezTo>
                  <a:cubicBezTo>
                    <a:pt x="904" y="141"/>
                    <a:pt x="903" y="136"/>
                    <a:pt x="901" y="137"/>
                  </a:cubicBezTo>
                  <a:cubicBezTo>
                    <a:pt x="899" y="139"/>
                    <a:pt x="896" y="136"/>
                    <a:pt x="893" y="135"/>
                  </a:cubicBezTo>
                  <a:cubicBezTo>
                    <a:pt x="890" y="135"/>
                    <a:pt x="885" y="135"/>
                    <a:pt x="886" y="136"/>
                  </a:cubicBezTo>
                  <a:cubicBezTo>
                    <a:pt x="887" y="138"/>
                    <a:pt x="886" y="140"/>
                    <a:pt x="887" y="143"/>
                  </a:cubicBezTo>
                  <a:cubicBezTo>
                    <a:pt x="888" y="146"/>
                    <a:pt x="893" y="150"/>
                    <a:pt x="895" y="151"/>
                  </a:cubicBezTo>
                  <a:cubicBezTo>
                    <a:pt x="897" y="151"/>
                    <a:pt x="903" y="152"/>
                    <a:pt x="904" y="154"/>
                  </a:cubicBezTo>
                  <a:cubicBezTo>
                    <a:pt x="906" y="156"/>
                    <a:pt x="907" y="160"/>
                    <a:pt x="905" y="162"/>
                  </a:cubicBezTo>
                  <a:cubicBezTo>
                    <a:pt x="904" y="163"/>
                    <a:pt x="899" y="158"/>
                    <a:pt x="896" y="159"/>
                  </a:cubicBezTo>
                  <a:cubicBezTo>
                    <a:pt x="893" y="160"/>
                    <a:pt x="889" y="160"/>
                    <a:pt x="887" y="160"/>
                  </a:cubicBezTo>
                  <a:cubicBezTo>
                    <a:pt x="884" y="161"/>
                    <a:pt x="882" y="158"/>
                    <a:pt x="882" y="155"/>
                  </a:cubicBezTo>
                  <a:cubicBezTo>
                    <a:pt x="882" y="152"/>
                    <a:pt x="882" y="133"/>
                    <a:pt x="880" y="130"/>
                  </a:cubicBezTo>
                  <a:cubicBezTo>
                    <a:pt x="877" y="128"/>
                    <a:pt x="875" y="126"/>
                    <a:pt x="874" y="127"/>
                  </a:cubicBezTo>
                  <a:cubicBezTo>
                    <a:pt x="873" y="127"/>
                    <a:pt x="874" y="137"/>
                    <a:pt x="874" y="140"/>
                  </a:cubicBezTo>
                  <a:cubicBezTo>
                    <a:pt x="874" y="143"/>
                    <a:pt x="865" y="147"/>
                    <a:pt x="865" y="150"/>
                  </a:cubicBezTo>
                  <a:cubicBezTo>
                    <a:pt x="865" y="154"/>
                    <a:pt x="862" y="155"/>
                    <a:pt x="861" y="158"/>
                  </a:cubicBezTo>
                  <a:cubicBezTo>
                    <a:pt x="860" y="162"/>
                    <a:pt x="870" y="169"/>
                    <a:pt x="872" y="170"/>
                  </a:cubicBezTo>
                  <a:cubicBezTo>
                    <a:pt x="874" y="172"/>
                    <a:pt x="871" y="175"/>
                    <a:pt x="871" y="177"/>
                  </a:cubicBezTo>
                  <a:cubicBezTo>
                    <a:pt x="871" y="178"/>
                    <a:pt x="870" y="193"/>
                    <a:pt x="871" y="198"/>
                  </a:cubicBezTo>
                  <a:cubicBezTo>
                    <a:pt x="871" y="203"/>
                    <a:pt x="872" y="207"/>
                    <a:pt x="874" y="208"/>
                  </a:cubicBezTo>
                  <a:cubicBezTo>
                    <a:pt x="876" y="209"/>
                    <a:pt x="877" y="207"/>
                    <a:pt x="879" y="207"/>
                  </a:cubicBezTo>
                  <a:cubicBezTo>
                    <a:pt x="882" y="207"/>
                    <a:pt x="883" y="205"/>
                    <a:pt x="886" y="204"/>
                  </a:cubicBezTo>
                  <a:cubicBezTo>
                    <a:pt x="889" y="204"/>
                    <a:pt x="896" y="203"/>
                    <a:pt x="900" y="205"/>
                  </a:cubicBezTo>
                  <a:cubicBezTo>
                    <a:pt x="905" y="206"/>
                    <a:pt x="905" y="209"/>
                    <a:pt x="907" y="212"/>
                  </a:cubicBezTo>
                  <a:cubicBezTo>
                    <a:pt x="908" y="216"/>
                    <a:pt x="912" y="220"/>
                    <a:pt x="914" y="223"/>
                  </a:cubicBezTo>
                  <a:cubicBezTo>
                    <a:pt x="916" y="227"/>
                    <a:pt x="909" y="226"/>
                    <a:pt x="909" y="233"/>
                  </a:cubicBezTo>
                  <a:cubicBezTo>
                    <a:pt x="909" y="240"/>
                    <a:pt x="913" y="241"/>
                    <a:pt x="918" y="242"/>
                  </a:cubicBezTo>
                  <a:cubicBezTo>
                    <a:pt x="922" y="244"/>
                    <a:pt x="916" y="245"/>
                    <a:pt x="914" y="245"/>
                  </a:cubicBezTo>
                  <a:cubicBezTo>
                    <a:pt x="912" y="245"/>
                    <a:pt x="909" y="247"/>
                    <a:pt x="908" y="248"/>
                  </a:cubicBezTo>
                  <a:cubicBezTo>
                    <a:pt x="907" y="249"/>
                    <a:pt x="906" y="246"/>
                    <a:pt x="904" y="245"/>
                  </a:cubicBezTo>
                  <a:cubicBezTo>
                    <a:pt x="901" y="243"/>
                    <a:pt x="902" y="231"/>
                    <a:pt x="901" y="226"/>
                  </a:cubicBezTo>
                  <a:cubicBezTo>
                    <a:pt x="900" y="221"/>
                    <a:pt x="897" y="214"/>
                    <a:pt x="894" y="213"/>
                  </a:cubicBezTo>
                  <a:cubicBezTo>
                    <a:pt x="891" y="211"/>
                    <a:pt x="877" y="221"/>
                    <a:pt x="877" y="223"/>
                  </a:cubicBezTo>
                  <a:cubicBezTo>
                    <a:pt x="876" y="225"/>
                    <a:pt x="878" y="225"/>
                    <a:pt x="880" y="229"/>
                  </a:cubicBezTo>
                  <a:cubicBezTo>
                    <a:pt x="882" y="232"/>
                    <a:pt x="878" y="238"/>
                    <a:pt x="875" y="245"/>
                  </a:cubicBezTo>
                  <a:cubicBezTo>
                    <a:pt x="873" y="251"/>
                    <a:pt x="868" y="259"/>
                    <a:pt x="865" y="261"/>
                  </a:cubicBezTo>
                  <a:cubicBezTo>
                    <a:pt x="863" y="263"/>
                    <a:pt x="868" y="266"/>
                    <a:pt x="871" y="269"/>
                  </a:cubicBezTo>
                  <a:cubicBezTo>
                    <a:pt x="874" y="273"/>
                    <a:pt x="874" y="276"/>
                    <a:pt x="872" y="279"/>
                  </a:cubicBezTo>
                  <a:cubicBezTo>
                    <a:pt x="870" y="281"/>
                    <a:pt x="865" y="267"/>
                    <a:pt x="862" y="265"/>
                  </a:cubicBezTo>
                  <a:cubicBezTo>
                    <a:pt x="859" y="263"/>
                    <a:pt x="852" y="263"/>
                    <a:pt x="847" y="263"/>
                  </a:cubicBezTo>
                  <a:cubicBezTo>
                    <a:pt x="842" y="263"/>
                    <a:pt x="837" y="259"/>
                    <a:pt x="834" y="257"/>
                  </a:cubicBezTo>
                  <a:cubicBezTo>
                    <a:pt x="831" y="254"/>
                    <a:pt x="830" y="256"/>
                    <a:pt x="828" y="257"/>
                  </a:cubicBezTo>
                  <a:cubicBezTo>
                    <a:pt x="826" y="258"/>
                    <a:pt x="826" y="255"/>
                    <a:pt x="828" y="253"/>
                  </a:cubicBezTo>
                  <a:cubicBezTo>
                    <a:pt x="829" y="251"/>
                    <a:pt x="841" y="253"/>
                    <a:pt x="846" y="253"/>
                  </a:cubicBezTo>
                  <a:cubicBezTo>
                    <a:pt x="851" y="253"/>
                    <a:pt x="853" y="252"/>
                    <a:pt x="857" y="250"/>
                  </a:cubicBezTo>
                  <a:cubicBezTo>
                    <a:pt x="861" y="247"/>
                    <a:pt x="867" y="225"/>
                    <a:pt x="867" y="223"/>
                  </a:cubicBezTo>
                  <a:cubicBezTo>
                    <a:pt x="868" y="221"/>
                    <a:pt x="867" y="217"/>
                    <a:pt x="864" y="215"/>
                  </a:cubicBezTo>
                  <a:cubicBezTo>
                    <a:pt x="861" y="213"/>
                    <a:pt x="858" y="202"/>
                    <a:pt x="857" y="195"/>
                  </a:cubicBezTo>
                  <a:cubicBezTo>
                    <a:pt x="856" y="187"/>
                    <a:pt x="858" y="179"/>
                    <a:pt x="857" y="175"/>
                  </a:cubicBezTo>
                  <a:cubicBezTo>
                    <a:pt x="857" y="172"/>
                    <a:pt x="851" y="165"/>
                    <a:pt x="849" y="162"/>
                  </a:cubicBezTo>
                  <a:cubicBezTo>
                    <a:pt x="847" y="159"/>
                    <a:pt x="850" y="157"/>
                    <a:pt x="851" y="155"/>
                  </a:cubicBezTo>
                  <a:cubicBezTo>
                    <a:pt x="853" y="152"/>
                    <a:pt x="853" y="138"/>
                    <a:pt x="854" y="136"/>
                  </a:cubicBezTo>
                  <a:cubicBezTo>
                    <a:pt x="854" y="133"/>
                    <a:pt x="857" y="132"/>
                    <a:pt x="857" y="130"/>
                  </a:cubicBezTo>
                  <a:cubicBezTo>
                    <a:pt x="856" y="128"/>
                    <a:pt x="853" y="127"/>
                    <a:pt x="850" y="127"/>
                  </a:cubicBezTo>
                  <a:cubicBezTo>
                    <a:pt x="847" y="127"/>
                    <a:pt x="843" y="127"/>
                    <a:pt x="838" y="127"/>
                  </a:cubicBezTo>
                  <a:cubicBezTo>
                    <a:pt x="833" y="127"/>
                    <a:pt x="831" y="126"/>
                    <a:pt x="830" y="125"/>
                  </a:cubicBezTo>
                  <a:cubicBezTo>
                    <a:pt x="829" y="125"/>
                    <a:pt x="827" y="126"/>
                    <a:pt x="825" y="128"/>
                  </a:cubicBezTo>
                  <a:cubicBezTo>
                    <a:pt x="823" y="129"/>
                    <a:pt x="825" y="133"/>
                    <a:pt x="821" y="146"/>
                  </a:cubicBezTo>
                  <a:cubicBezTo>
                    <a:pt x="816" y="160"/>
                    <a:pt x="806" y="161"/>
                    <a:pt x="806" y="163"/>
                  </a:cubicBezTo>
                  <a:cubicBezTo>
                    <a:pt x="806" y="166"/>
                    <a:pt x="804" y="168"/>
                    <a:pt x="803" y="170"/>
                  </a:cubicBezTo>
                  <a:cubicBezTo>
                    <a:pt x="802" y="173"/>
                    <a:pt x="804" y="172"/>
                    <a:pt x="806" y="172"/>
                  </a:cubicBezTo>
                  <a:cubicBezTo>
                    <a:pt x="808" y="172"/>
                    <a:pt x="809" y="186"/>
                    <a:pt x="809" y="188"/>
                  </a:cubicBezTo>
                  <a:cubicBezTo>
                    <a:pt x="809" y="190"/>
                    <a:pt x="806" y="188"/>
                    <a:pt x="806" y="189"/>
                  </a:cubicBezTo>
                  <a:cubicBezTo>
                    <a:pt x="805" y="189"/>
                    <a:pt x="805" y="197"/>
                    <a:pt x="807" y="199"/>
                  </a:cubicBezTo>
                  <a:cubicBezTo>
                    <a:pt x="810" y="202"/>
                    <a:pt x="810" y="198"/>
                    <a:pt x="812" y="198"/>
                  </a:cubicBezTo>
                  <a:cubicBezTo>
                    <a:pt x="813" y="198"/>
                    <a:pt x="814" y="205"/>
                    <a:pt x="817" y="208"/>
                  </a:cubicBezTo>
                  <a:cubicBezTo>
                    <a:pt x="820" y="211"/>
                    <a:pt x="823" y="212"/>
                    <a:pt x="825" y="211"/>
                  </a:cubicBezTo>
                  <a:cubicBezTo>
                    <a:pt x="828" y="210"/>
                    <a:pt x="826" y="223"/>
                    <a:pt x="824" y="226"/>
                  </a:cubicBezTo>
                  <a:cubicBezTo>
                    <a:pt x="822" y="228"/>
                    <a:pt x="821" y="218"/>
                    <a:pt x="815" y="214"/>
                  </a:cubicBezTo>
                  <a:cubicBezTo>
                    <a:pt x="810" y="211"/>
                    <a:pt x="804" y="207"/>
                    <a:pt x="802" y="206"/>
                  </a:cubicBezTo>
                  <a:cubicBezTo>
                    <a:pt x="799" y="205"/>
                    <a:pt x="790" y="197"/>
                    <a:pt x="785" y="197"/>
                  </a:cubicBezTo>
                  <a:cubicBezTo>
                    <a:pt x="779" y="197"/>
                    <a:pt x="774" y="194"/>
                    <a:pt x="768" y="194"/>
                  </a:cubicBezTo>
                  <a:cubicBezTo>
                    <a:pt x="762" y="194"/>
                    <a:pt x="761" y="192"/>
                    <a:pt x="759" y="191"/>
                  </a:cubicBezTo>
                  <a:cubicBezTo>
                    <a:pt x="757" y="190"/>
                    <a:pt x="754" y="192"/>
                    <a:pt x="755" y="193"/>
                  </a:cubicBezTo>
                  <a:cubicBezTo>
                    <a:pt x="755" y="195"/>
                    <a:pt x="751" y="197"/>
                    <a:pt x="753" y="201"/>
                  </a:cubicBezTo>
                  <a:cubicBezTo>
                    <a:pt x="755" y="205"/>
                    <a:pt x="757" y="208"/>
                    <a:pt x="759" y="211"/>
                  </a:cubicBezTo>
                  <a:cubicBezTo>
                    <a:pt x="760" y="214"/>
                    <a:pt x="755" y="215"/>
                    <a:pt x="752" y="215"/>
                  </a:cubicBezTo>
                  <a:cubicBezTo>
                    <a:pt x="749" y="216"/>
                    <a:pt x="751" y="219"/>
                    <a:pt x="751" y="223"/>
                  </a:cubicBezTo>
                  <a:cubicBezTo>
                    <a:pt x="751" y="226"/>
                    <a:pt x="748" y="222"/>
                    <a:pt x="746" y="221"/>
                  </a:cubicBezTo>
                  <a:cubicBezTo>
                    <a:pt x="744" y="221"/>
                    <a:pt x="744" y="220"/>
                    <a:pt x="745" y="219"/>
                  </a:cubicBezTo>
                  <a:cubicBezTo>
                    <a:pt x="747" y="219"/>
                    <a:pt x="746" y="217"/>
                    <a:pt x="747" y="216"/>
                  </a:cubicBezTo>
                  <a:cubicBezTo>
                    <a:pt x="747" y="215"/>
                    <a:pt x="745" y="213"/>
                    <a:pt x="743" y="212"/>
                  </a:cubicBezTo>
                  <a:cubicBezTo>
                    <a:pt x="741" y="211"/>
                    <a:pt x="739" y="212"/>
                    <a:pt x="735" y="214"/>
                  </a:cubicBezTo>
                  <a:cubicBezTo>
                    <a:pt x="732" y="217"/>
                    <a:pt x="731" y="217"/>
                    <a:pt x="725" y="218"/>
                  </a:cubicBezTo>
                  <a:cubicBezTo>
                    <a:pt x="719" y="219"/>
                    <a:pt x="719" y="217"/>
                    <a:pt x="715" y="218"/>
                  </a:cubicBezTo>
                  <a:cubicBezTo>
                    <a:pt x="711" y="220"/>
                    <a:pt x="710" y="220"/>
                    <a:pt x="709" y="222"/>
                  </a:cubicBezTo>
                  <a:cubicBezTo>
                    <a:pt x="707" y="224"/>
                    <a:pt x="710" y="224"/>
                    <a:pt x="707" y="226"/>
                  </a:cubicBezTo>
                  <a:cubicBezTo>
                    <a:pt x="705" y="227"/>
                    <a:pt x="704" y="224"/>
                    <a:pt x="703" y="227"/>
                  </a:cubicBezTo>
                  <a:cubicBezTo>
                    <a:pt x="701" y="230"/>
                    <a:pt x="699" y="230"/>
                    <a:pt x="698" y="231"/>
                  </a:cubicBezTo>
                  <a:cubicBezTo>
                    <a:pt x="696" y="232"/>
                    <a:pt x="696" y="231"/>
                    <a:pt x="694" y="231"/>
                  </a:cubicBezTo>
                  <a:cubicBezTo>
                    <a:pt x="691" y="231"/>
                    <a:pt x="693" y="229"/>
                    <a:pt x="690" y="230"/>
                  </a:cubicBezTo>
                  <a:cubicBezTo>
                    <a:pt x="687" y="231"/>
                    <a:pt x="690" y="228"/>
                    <a:pt x="690" y="227"/>
                  </a:cubicBezTo>
                  <a:cubicBezTo>
                    <a:pt x="691" y="226"/>
                    <a:pt x="697" y="223"/>
                    <a:pt x="698" y="222"/>
                  </a:cubicBezTo>
                  <a:cubicBezTo>
                    <a:pt x="700" y="221"/>
                    <a:pt x="700" y="214"/>
                    <a:pt x="699" y="213"/>
                  </a:cubicBezTo>
                  <a:cubicBezTo>
                    <a:pt x="698" y="212"/>
                    <a:pt x="702" y="210"/>
                    <a:pt x="703" y="209"/>
                  </a:cubicBezTo>
                  <a:cubicBezTo>
                    <a:pt x="704" y="209"/>
                    <a:pt x="698" y="211"/>
                    <a:pt x="695" y="212"/>
                  </a:cubicBezTo>
                  <a:cubicBezTo>
                    <a:pt x="692" y="213"/>
                    <a:pt x="687" y="217"/>
                    <a:pt x="685" y="219"/>
                  </a:cubicBezTo>
                  <a:cubicBezTo>
                    <a:pt x="682" y="220"/>
                    <a:pt x="679" y="221"/>
                    <a:pt x="674" y="222"/>
                  </a:cubicBezTo>
                  <a:cubicBezTo>
                    <a:pt x="668" y="224"/>
                    <a:pt x="665" y="230"/>
                    <a:pt x="664" y="230"/>
                  </a:cubicBezTo>
                  <a:cubicBezTo>
                    <a:pt x="662" y="231"/>
                    <a:pt x="658" y="229"/>
                    <a:pt x="656" y="229"/>
                  </a:cubicBezTo>
                  <a:cubicBezTo>
                    <a:pt x="654" y="229"/>
                    <a:pt x="658" y="232"/>
                    <a:pt x="658" y="234"/>
                  </a:cubicBezTo>
                  <a:cubicBezTo>
                    <a:pt x="659" y="235"/>
                    <a:pt x="652" y="236"/>
                    <a:pt x="650" y="236"/>
                  </a:cubicBezTo>
                  <a:cubicBezTo>
                    <a:pt x="649" y="237"/>
                    <a:pt x="651" y="242"/>
                    <a:pt x="649" y="247"/>
                  </a:cubicBezTo>
                  <a:cubicBezTo>
                    <a:pt x="648" y="252"/>
                    <a:pt x="639" y="250"/>
                    <a:pt x="635" y="250"/>
                  </a:cubicBezTo>
                  <a:cubicBezTo>
                    <a:pt x="630" y="251"/>
                    <a:pt x="631" y="247"/>
                    <a:pt x="629" y="245"/>
                  </a:cubicBezTo>
                  <a:cubicBezTo>
                    <a:pt x="627" y="242"/>
                    <a:pt x="625" y="242"/>
                    <a:pt x="623" y="241"/>
                  </a:cubicBezTo>
                  <a:cubicBezTo>
                    <a:pt x="621" y="240"/>
                    <a:pt x="623" y="237"/>
                    <a:pt x="625" y="235"/>
                  </a:cubicBezTo>
                  <a:cubicBezTo>
                    <a:pt x="627" y="232"/>
                    <a:pt x="634" y="231"/>
                    <a:pt x="635" y="230"/>
                  </a:cubicBezTo>
                  <a:cubicBezTo>
                    <a:pt x="637" y="229"/>
                    <a:pt x="631" y="224"/>
                    <a:pt x="630" y="222"/>
                  </a:cubicBezTo>
                  <a:cubicBezTo>
                    <a:pt x="629" y="220"/>
                    <a:pt x="624" y="218"/>
                    <a:pt x="620" y="218"/>
                  </a:cubicBezTo>
                  <a:cubicBezTo>
                    <a:pt x="616" y="218"/>
                    <a:pt x="613" y="217"/>
                    <a:pt x="609" y="216"/>
                  </a:cubicBezTo>
                  <a:cubicBezTo>
                    <a:pt x="605" y="215"/>
                    <a:pt x="607" y="218"/>
                    <a:pt x="609" y="219"/>
                  </a:cubicBezTo>
                  <a:cubicBezTo>
                    <a:pt x="610" y="221"/>
                    <a:pt x="613" y="224"/>
                    <a:pt x="615" y="227"/>
                  </a:cubicBezTo>
                  <a:cubicBezTo>
                    <a:pt x="616" y="231"/>
                    <a:pt x="609" y="241"/>
                    <a:pt x="609" y="244"/>
                  </a:cubicBezTo>
                  <a:cubicBezTo>
                    <a:pt x="609" y="246"/>
                    <a:pt x="616" y="247"/>
                    <a:pt x="619" y="251"/>
                  </a:cubicBezTo>
                  <a:cubicBezTo>
                    <a:pt x="621" y="255"/>
                    <a:pt x="614" y="263"/>
                    <a:pt x="613" y="264"/>
                  </a:cubicBezTo>
                  <a:cubicBezTo>
                    <a:pt x="611" y="266"/>
                    <a:pt x="608" y="265"/>
                    <a:pt x="608" y="264"/>
                  </a:cubicBezTo>
                  <a:cubicBezTo>
                    <a:pt x="607" y="263"/>
                    <a:pt x="604" y="260"/>
                    <a:pt x="602" y="260"/>
                  </a:cubicBezTo>
                  <a:cubicBezTo>
                    <a:pt x="600" y="261"/>
                    <a:pt x="600" y="259"/>
                    <a:pt x="598" y="258"/>
                  </a:cubicBezTo>
                  <a:cubicBezTo>
                    <a:pt x="598" y="258"/>
                    <a:pt x="594" y="262"/>
                    <a:pt x="592" y="264"/>
                  </a:cubicBezTo>
                  <a:cubicBezTo>
                    <a:pt x="590" y="266"/>
                    <a:pt x="584" y="267"/>
                    <a:pt x="583" y="269"/>
                  </a:cubicBezTo>
                  <a:cubicBezTo>
                    <a:pt x="581" y="271"/>
                    <a:pt x="576" y="275"/>
                    <a:pt x="575" y="277"/>
                  </a:cubicBezTo>
                  <a:cubicBezTo>
                    <a:pt x="573" y="279"/>
                    <a:pt x="581" y="286"/>
                    <a:pt x="582" y="287"/>
                  </a:cubicBezTo>
                  <a:cubicBezTo>
                    <a:pt x="584" y="288"/>
                    <a:pt x="583" y="290"/>
                    <a:pt x="581" y="292"/>
                  </a:cubicBezTo>
                  <a:cubicBezTo>
                    <a:pt x="580" y="294"/>
                    <a:pt x="571" y="290"/>
                    <a:pt x="568" y="289"/>
                  </a:cubicBezTo>
                  <a:cubicBezTo>
                    <a:pt x="566" y="288"/>
                    <a:pt x="565" y="288"/>
                    <a:pt x="563" y="289"/>
                  </a:cubicBezTo>
                  <a:cubicBezTo>
                    <a:pt x="560" y="290"/>
                    <a:pt x="557" y="287"/>
                    <a:pt x="555" y="284"/>
                  </a:cubicBezTo>
                  <a:cubicBezTo>
                    <a:pt x="554" y="281"/>
                    <a:pt x="552" y="283"/>
                    <a:pt x="550" y="282"/>
                  </a:cubicBezTo>
                  <a:cubicBezTo>
                    <a:pt x="548" y="282"/>
                    <a:pt x="549" y="283"/>
                    <a:pt x="548" y="284"/>
                  </a:cubicBezTo>
                  <a:cubicBezTo>
                    <a:pt x="548" y="286"/>
                    <a:pt x="547" y="286"/>
                    <a:pt x="545" y="287"/>
                  </a:cubicBezTo>
                  <a:cubicBezTo>
                    <a:pt x="544" y="287"/>
                    <a:pt x="545" y="291"/>
                    <a:pt x="549" y="296"/>
                  </a:cubicBezTo>
                  <a:cubicBezTo>
                    <a:pt x="553" y="300"/>
                    <a:pt x="553" y="297"/>
                    <a:pt x="556" y="296"/>
                  </a:cubicBezTo>
                  <a:cubicBezTo>
                    <a:pt x="560" y="295"/>
                    <a:pt x="558" y="302"/>
                    <a:pt x="560" y="304"/>
                  </a:cubicBezTo>
                  <a:cubicBezTo>
                    <a:pt x="562" y="306"/>
                    <a:pt x="557" y="306"/>
                    <a:pt x="555" y="307"/>
                  </a:cubicBezTo>
                  <a:cubicBezTo>
                    <a:pt x="553" y="307"/>
                    <a:pt x="547" y="306"/>
                    <a:pt x="544" y="303"/>
                  </a:cubicBezTo>
                  <a:cubicBezTo>
                    <a:pt x="540" y="301"/>
                    <a:pt x="541" y="298"/>
                    <a:pt x="539" y="298"/>
                  </a:cubicBezTo>
                  <a:cubicBezTo>
                    <a:pt x="537" y="298"/>
                    <a:pt x="534" y="297"/>
                    <a:pt x="533" y="295"/>
                  </a:cubicBezTo>
                  <a:cubicBezTo>
                    <a:pt x="531" y="293"/>
                    <a:pt x="529" y="292"/>
                    <a:pt x="530" y="291"/>
                  </a:cubicBezTo>
                  <a:cubicBezTo>
                    <a:pt x="531" y="290"/>
                    <a:pt x="531" y="284"/>
                    <a:pt x="529" y="281"/>
                  </a:cubicBezTo>
                  <a:cubicBezTo>
                    <a:pt x="528" y="277"/>
                    <a:pt x="526" y="278"/>
                    <a:pt x="528" y="278"/>
                  </a:cubicBezTo>
                  <a:cubicBezTo>
                    <a:pt x="530" y="277"/>
                    <a:pt x="530" y="272"/>
                    <a:pt x="529" y="271"/>
                  </a:cubicBezTo>
                  <a:cubicBezTo>
                    <a:pt x="528" y="270"/>
                    <a:pt x="521" y="264"/>
                    <a:pt x="520" y="264"/>
                  </a:cubicBezTo>
                  <a:cubicBezTo>
                    <a:pt x="519" y="264"/>
                    <a:pt x="516" y="260"/>
                    <a:pt x="516" y="259"/>
                  </a:cubicBezTo>
                  <a:cubicBezTo>
                    <a:pt x="516" y="258"/>
                    <a:pt x="513" y="255"/>
                    <a:pt x="512" y="255"/>
                  </a:cubicBezTo>
                  <a:cubicBezTo>
                    <a:pt x="510" y="255"/>
                    <a:pt x="506" y="255"/>
                    <a:pt x="504" y="254"/>
                  </a:cubicBezTo>
                  <a:cubicBezTo>
                    <a:pt x="501" y="252"/>
                    <a:pt x="505" y="251"/>
                    <a:pt x="506" y="251"/>
                  </a:cubicBezTo>
                  <a:cubicBezTo>
                    <a:pt x="507" y="250"/>
                    <a:pt x="508" y="248"/>
                    <a:pt x="509" y="247"/>
                  </a:cubicBezTo>
                  <a:cubicBezTo>
                    <a:pt x="510" y="246"/>
                    <a:pt x="513" y="251"/>
                    <a:pt x="516" y="253"/>
                  </a:cubicBezTo>
                  <a:cubicBezTo>
                    <a:pt x="519" y="255"/>
                    <a:pt x="529" y="258"/>
                    <a:pt x="532" y="260"/>
                  </a:cubicBezTo>
                  <a:cubicBezTo>
                    <a:pt x="534" y="261"/>
                    <a:pt x="544" y="263"/>
                    <a:pt x="549" y="264"/>
                  </a:cubicBezTo>
                  <a:cubicBezTo>
                    <a:pt x="554" y="264"/>
                    <a:pt x="561" y="266"/>
                    <a:pt x="564" y="266"/>
                  </a:cubicBezTo>
                  <a:cubicBezTo>
                    <a:pt x="567" y="266"/>
                    <a:pt x="571" y="264"/>
                    <a:pt x="575" y="264"/>
                  </a:cubicBezTo>
                  <a:cubicBezTo>
                    <a:pt x="578" y="264"/>
                    <a:pt x="581" y="261"/>
                    <a:pt x="584" y="257"/>
                  </a:cubicBezTo>
                  <a:cubicBezTo>
                    <a:pt x="588" y="253"/>
                    <a:pt x="588" y="246"/>
                    <a:pt x="587" y="245"/>
                  </a:cubicBezTo>
                  <a:cubicBezTo>
                    <a:pt x="586" y="244"/>
                    <a:pt x="587" y="234"/>
                    <a:pt x="585" y="233"/>
                  </a:cubicBezTo>
                  <a:cubicBezTo>
                    <a:pt x="582" y="232"/>
                    <a:pt x="582" y="231"/>
                    <a:pt x="579" y="229"/>
                  </a:cubicBezTo>
                  <a:cubicBezTo>
                    <a:pt x="576" y="226"/>
                    <a:pt x="575" y="226"/>
                    <a:pt x="573" y="226"/>
                  </a:cubicBezTo>
                  <a:cubicBezTo>
                    <a:pt x="571" y="227"/>
                    <a:pt x="571" y="225"/>
                    <a:pt x="568" y="223"/>
                  </a:cubicBezTo>
                  <a:cubicBezTo>
                    <a:pt x="565" y="222"/>
                    <a:pt x="565" y="222"/>
                    <a:pt x="561" y="221"/>
                  </a:cubicBezTo>
                  <a:cubicBezTo>
                    <a:pt x="558" y="221"/>
                    <a:pt x="557" y="219"/>
                    <a:pt x="555" y="217"/>
                  </a:cubicBezTo>
                  <a:cubicBezTo>
                    <a:pt x="552" y="214"/>
                    <a:pt x="542" y="209"/>
                    <a:pt x="539" y="207"/>
                  </a:cubicBezTo>
                  <a:cubicBezTo>
                    <a:pt x="536" y="205"/>
                    <a:pt x="532" y="204"/>
                    <a:pt x="528" y="205"/>
                  </a:cubicBezTo>
                  <a:cubicBezTo>
                    <a:pt x="525" y="205"/>
                    <a:pt x="523" y="203"/>
                    <a:pt x="521" y="204"/>
                  </a:cubicBezTo>
                  <a:cubicBezTo>
                    <a:pt x="519" y="204"/>
                    <a:pt x="517" y="203"/>
                    <a:pt x="517" y="202"/>
                  </a:cubicBezTo>
                  <a:cubicBezTo>
                    <a:pt x="517" y="200"/>
                    <a:pt x="514" y="202"/>
                    <a:pt x="511" y="203"/>
                  </a:cubicBezTo>
                  <a:cubicBezTo>
                    <a:pt x="509" y="205"/>
                    <a:pt x="513" y="200"/>
                    <a:pt x="510" y="200"/>
                  </a:cubicBezTo>
                  <a:cubicBezTo>
                    <a:pt x="508" y="200"/>
                    <a:pt x="505" y="198"/>
                    <a:pt x="507" y="198"/>
                  </a:cubicBezTo>
                  <a:cubicBezTo>
                    <a:pt x="509" y="198"/>
                    <a:pt x="516" y="195"/>
                    <a:pt x="512" y="193"/>
                  </a:cubicBezTo>
                  <a:cubicBezTo>
                    <a:pt x="508" y="191"/>
                    <a:pt x="503" y="191"/>
                    <a:pt x="502" y="192"/>
                  </a:cubicBezTo>
                  <a:cubicBezTo>
                    <a:pt x="501" y="193"/>
                    <a:pt x="501" y="193"/>
                    <a:pt x="500" y="194"/>
                  </a:cubicBezTo>
                  <a:cubicBezTo>
                    <a:pt x="500" y="194"/>
                    <a:pt x="500" y="194"/>
                    <a:pt x="500" y="194"/>
                  </a:cubicBezTo>
                  <a:cubicBezTo>
                    <a:pt x="499" y="194"/>
                    <a:pt x="499" y="194"/>
                    <a:pt x="498" y="194"/>
                  </a:cubicBezTo>
                  <a:cubicBezTo>
                    <a:pt x="498" y="194"/>
                    <a:pt x="498" y="194"/>
                    <a:pt x="497" y="194"/>
                  </a:cubicBezTo>
                  <a:cubicBezTo>
                    <a:pt x="497" y="194"/>
                    <a:pt x="496" y="194"/>
                    <a:pt x="496" y="194"/>
                  </a:cubicBezTo>
                  <a:cubicBezTo>
                    <a:pt x="495" y="194"/>
                    <a:pt x="495" y="194"/>
                    <a:pt x="494" y="194"/>
                  </a:cubicBezTo>
                  <a:cubicBezTo>
                    <a:pt x="493" y="194"/>
                    <a:pt x="493" y="194"/>
                    <a:pt x="492" y="194"/>
                  </a:cubicBezTo>
                  <a:cubicBezTo>
                    <a:pt x="487" y="194"/>
                    <a:pt x="483" y="192"/>
                    <a:pt x="483" y="191"/>
                  </a:cubicBezTo>
                  <a:cubicBezTo>
                    <a:pt x="483" y="190"/>
                    <a:pt x="477" y="188"/>
                    <a:pt x="475" y="187"/>
                  </a:cubicBezTo>
                  <a:cubicBezTo>
                    <a:pt x="473" y="186"/>
                    <a:pt x="479" y="186"/>
                    <a:pt x="483" y="187"/>
                  </a:cubicBezTo>
                  <a:cubicBezTo>
                    <a:pt x="487" y="188"/>
                    <a:pt x="487" y="187"/>
                    <a:pt x="489" y="186"/>
                  </a:cubicBezTo>
                  <a:cubicBezTo>
                    <a:pt x="490" y="186"/>
                    <a:pt x="494" y="184"/>
                    <a:pt x="495" y="182"/>
                  </a:cubicBezTo>
                  <a:cubicBezTo>
                    <a:pt x="496" y="181"/>
                    <a:pt x="495" y="179"/>
                    <a:pt x="492" y="179"/>
                  </a:cubicBezTo>
                  <a:cubicBezTo>
                    <a:pt x="490" y="179"/>
                    <a:pt x="490" y="176"/>
                    <a:pt x="486" y="175"/>
                  </a:cubicBezTo>
                  <a:cubicBezTo>
                    <a:pt x="483" y="175"/>
                    <a:pt x="484" y="174"/>
                    <a:pt x="482" y="174"/>
                  </a:cubicBezTo>
                  <a:cubicBezTo>
                    <a:pt x="480" y="175"/>
                    <a:pt x="481" y="172"/>
                    <a:pt x="479" y="170"/>
                  </a:cubicBezTo>
                  <a:cubicBezTo>
                    <a:pt x="477" y="168"/>
                    <a:pt x="475" y="171"/>
                    <a:pt x="474" y="172"/>
                  </a:cubicBezTo>
                  <a:cubicBezTo>
                    <a:pt x="473" y="174"/>
                    <a:pt x="473" y="176"/>
                    <a:pt x="470" y="177"/>
                  </a:cubicBezTo>
                  <a:cubicBezTo>
                    <a:pt x="468" y="178"/>
                    <a:pt x="470" y="176"/>
                    <a:pt x="470" y="175"/>
                  </a:cubicBezTo>
                  <a:cubicBezTo>
                    <a:pt x="471" y="174"/>
                    <a:pt x="470" y="175"/>
                    <a:pt x="468" y="175"/>
                  </a:cubicBezTo>
                  <a:cubicBezTo>
                    <a:pt x="466" y="175"/>
                    <a:pt x="467" y="174"/>
                    <a:pt x="468" y="173"/>
                  </a:cubicBezTo>
                  <a:cubicBezTo>
                    <a:pt x="470" y="172"/>
                    <a:pt x="472" y="169"/>
                    <a:pt x="472" y="168"/>
                  </a:cubicBezTo>
                  <a:cubicBezTo>
                    <a:pt x="472" y="167"/>
                    <a:pt x="471" y="165"/>
                    <a:pt x="469" y="166"/>
                  </a:cubicBezTo>
                  <a:cubicBezTo>
                    <a:pt x="467" y="167"/>
                    <a:pt x="465" y="165"/>
                    <a:pt x="464" y="166"/>
                  </a:cubicBezTo>
                  <a:cubicBezTo>
                    <a:pt x="462" y="167"/>
                    <a:pt x="460" y="173"/>
                    <a:pt x="460" y="175"/>
                  </a:cubicBezTo>
                  <a:cubicBezTo>
                    <a:pt x="460" y="178"/>
                    <a:pt x="458" y="178"/>
                    <a:pt x="457" y="178"/>
                  </a:cubicBezTo>
                  <a:cubicBezTo>
                    <a:pt x="455" y="178"/>
                    <a:pt x="458" y="166"/>
                    <a:pt x="458" y="165"/>
                  </a:cubicBezTo>
                  <a:cubicBezTo>
                    <a:pt x="459" y="164"/>
                    <a:pt x="456" y="166"/>
                    <a:pt x="453" y="168"/>
                  </a:cubicBezTo>
                  <a:cubicBezTo>
                    <a:pt x="451" y="171"/>
                    <a:pt x="449" y="174"/>
                    <a:pt x="448" y="176"/>
                  </a:cubicBezTo>
                  <a:cubicBezTo>
                    <a:pt x="447" y="178"/>
                    <a:pt x="445" y="184"/>
                    <a:pt x="443" y="186"/>
                  </a:cubicBezTo>
                  <a:cubicBezTo>
                    <a:pt x="441" y="189"/>
                    <a:pt x="442" y="182"/>
                    <a:pt x="443" y="180"/>
                  </a:cubicBezTo>
                  <a:cubicBezTo>
                    <a:pt x="445" y="179"/>
                    <a:pt x="445" y="175"/>
                    <a:pt x="447" y="173"/>
                  </a:cubicBezTo>
                  <a:cubicBezTo>
                    <a:pt x="448" y="172"/>
                    <a:pt x="451" y="169"/>
                    <a:pt x="449" y="169"/>
                  </a:cubicBezTo>
                  <a:cubicBezTo>
                    <a:pt x="446" y="169"/>
                    <a:pt x="445" y="166"/>
                    <a:pt x="443" y="167"/>
                  </a:cubicBezTo>
                  <a:cubicBezTo>
                    <a:pt x="441" y="168"/>
                    <a:pt x="441" y="167"/>
                    <a:pt x="439" y="166"/>
                  </a:cubicBezTo>
                  <a:cubicBezTo>
                    <a:pt x="437" y="165"/>
                    <a:pt x="437" y="169"/>
                    <a:pt x="438" y="170"/>
                  </a:cubicBezTo>
                  <a:cubicBezTo>
                    <a:pt x="439" y="171"/>
                    <a:pt x="436" y="173"/>
                    <a:pt x="436" y="174"/>
                  </a:cubicBezTo>
                  <a:cubicBezTo>
                    <a:pt x="436" y="175"/>
                    <a:pt x="435" y="174"/>
                    <a:pt x="434" y="173"/>
                  </a:cubicBezTo>
                  <a:cubicBezTo>
                    <a:pt x="433" y="173"/>
                    <a:pt x="433" y="176"/>
                    <a:pt x="434" y="178"/>
                  </a:cubicBezTo>
                  <a:cubicBezTo>
                    <a:pt x="435" y="179"/>
                    <a:pt x="432" y="177"/>
                    <a:pt x="431" y="176"/>
                  </a:cubicBezTo>
                  <a:cubicBezTo>
                    <a:pt x="430" y="175"/>
                    <a:pt x="428" y="176"/>
                    <a:pt x="427" y="176"/>
                  </a:cubicBezTo>
                  <a:cubicBezTo>
                    <a:pt x="425" y="177"/>
                    <a:pt x="425" y="178"/>
                    <a:pt x="425" y="179"/>
                  </a:cubicBezTo>
                  <a:cubicBezTo>
                    <a:pt x="425" y="181"/>
                    <a:pt x="429" y="184"/>
                    <a:pt x="428" y="184"/>
                  </a:cubicBezTo>
                  <a:cubicBezTo>
                    <a:pt x="428" y="185"/>
                    <a:pt x="427" y="188"/>
                    <a:pt x="427" y="190"/>
                  </a:cubicBezTo>
                  <a:cubicBezTo>
                    <a:pt x="428" y="193"/>
                    <a:pt x="425" y="187"/>
                    <a:pt x="424" y="189"/>
                  </a:cubicBezTo>
                  <a:cubicBezTo>
                    <a:pt x="423" y="190"/>
                    <a:pt x="422" y="185"/>
                    <a:pt x="423" y="184"/>
                  </a:cubicBezTo>
                  <a:cubicBezTo>
                    <a:pt x="424" y="184"/>
                    <a:pt x="423" y="180"/>
                    <a:pt x="421" y="182"/>
                  </a:cubicBezTo>
                  <a:cubicBezTo>
                    <a:pt x="418" y="184"/>
                    <a:pt x="419" y="180"/>
                    <a:pt x="415" y="181"/>
                  </a:cubicBezTo>
                  <a:cubicBezTo>
                    <a:pt x="411" y="182"/>
                    <a:pt x="408" y="183"/>
                    <a:pt x="407" y="185"/>
                  </a:cubicBezTo>
                  <a:cubicBezTo>
                    <a:pt x="407" y="186"/>
                    <a:pt x="413" y="188"/>
                    <a:pt x="415" y="189"/>
                  </a:cubicBezTo>
                  <a:cubicBezTo>
                    <a:pt x="418" y="190"/>
                    <a:pt x="416" y="192"/>
                    <a:pt x="417" y="193"/>
                  </a:cubicBezTo>
                  <a:cubicBezTo>
                    <a:pt x="418" y="194"/>
                    <a:pt x="412" y="190"/>
                    <a:pt x="410" y="189"/>
                  </a:cubicBezTo>
                  <a:cubicBezTo>
                    <a:pt x="408" y="189"/>
                    <a:pt x="410" y="192"/>
                    <a:pt x="410" y="193"/>
                  </a:cubicBezTo>
                  <a:cubicBezTo>
                    <a:pt x="410" y="195"/>
                    <a:pt x="409" y="192"/>
                    <a:pt x="407" y="191"/>
                  </a:cubicBezTo>
                  <a:cubicBezTo>
                    <a:pt x="406" y="190"/>
                    <a:pt x="406" y="195"/>
                    <a:pt x="404" y="196"/>
                  </a:cubicBezTo>
                  <a:cubicBezTo>
                    <a:pt x="402" y="196"/>
                    <a:pt x="404" y="192"/>
                    <a:pt x="404" y="191"/>
                  </a:cubicBezTo>
                  <a:cubicBezTo>
                    <a:pt x="404" y="190"/>
                    <a:pt x="402" y="192"/>
                    <a:pt x="400" y="195"/>
                  </a:cubicBezTo>
                  <a:cubicBezTo>
                    <a:pt x="398" y="197"/>
                    <a:pt x="398" y="194"/>
                    <a:pt x="399" y="192"/>
                  </a:cubicBezTo>
                  <a:cubicBezTo>
                    <a:pt x="399" y="191"/>
                    <a:pt x="398" y="190"/>
                    <a:pt x="394" y="190"/>
                  </a:cubicBezTo>
                  <a:cubicBezTo>
                    <a:pt x="390" y="189"/>
                    <a:pt x="393" y="187"/>
                    <a:pt x="393" y="185"/>
                  </a:cubicBezTo>
                  <a:cubicBezTo>
                    <a:pt x="393" y="183"/>
                    <a:pt x="391" y="185"/>
                    <a:pt x="389" y="188"/>
                  </a:cubicBezTo>
                  <a:cubicBezTo>
                    <a:pt x="387" y="190"/>
                    <a:pt x="387" y="190"/>
                    <a:pt x="388" y="193"/>
                  </a:cubicBezTo>
                  <a:cubicBezTo>
                    <a:pt x="390" y="196"/>
                    <a:pt x="384" y="195"/>
                    <a:pt x="383" y="196"/>
                  </a:cubicBezTo>
                  <a:cubicBezTo>
                    <a:pt x="383" y="198"/>
                    <a:pt x="384" y="199"/>
                    <a:pt x="387" y="199"/>
                  </a:cubicBezTo>
                  <a:cubicBezTo>
                    <a:pt x="390" y="200"/>
                    <a:pt x="388" y="203"/>
                    <a:pt x="389" y="204"/>
                  </a:cubicBezTo>
                  <a:cubicBezTo>
                    <a:pt x="389" y="205"/>
                    <a:pt x="383" y="204"/>
                    <a:pt x="383" y="206"/>
                  </a:cubicBezTo>
                  <a:cubicBezTo>
                    <a:pt x="382" y="207"/>
                    <a:pt x="381" y="208"/>
                    <a:pt x="378" y="209"/>
                  </a:cubicBezTo>
                  <a:cubicBezTo>
                    <a:pt x="376" y="209"/>
                    <a:pt x="377" y="210"/>
                    <a:pt x="379" y="211"/>
                  </a:cubicBezTo>
                  <a:cubicBezTo>
                    <a:pt x="381" y="213"/>
                    <a:pt x="378" y="213"/>
                    <a:pt x="377" y="213"/>
                  </a:cubicBezTo>
                  <a:cubicBezTo>
                    <a:pt x="376" y="212"/>
                    <a:pt x="373" y="214"/>
                    <a:pt x="371" y="215"/>
                  </a:cubicBezTo>
                  <a:cubicBezTo>
                    <a:pt x="369" y="216"/>
                    <a:pt x="367" y="217"/>
                    <a:pt x="366" y="215"/>
                  </a:cubicBezTo>
                  <a:cubicBezTo>
                    <a:pt x="364" y="214"/>
                    <a:pt x="361" y="214"/>
                    <a:pt x="361" y="216"/>
                  </a:cubicBezTo>
                  <a:cubicBezTo>
                    <a:pt x="361" y="218"/>
                    <a:pt x="358" y="220"/>
                    <a:pt x="358" y="222"/>
                  </a:cubicBezTo>
                  <a:cubicBezTo>
                    <a:pt x="358" y="223"/>
                    <a:pt x="361" y="223"/>
                    <a:pt x="364" y="222"/>
                  </a:cubicBezTo>
                  <a:cubicBezTo>
                    <a:pt x="367" y="221"/>
                    <a:pt x="363" y="224"/>
                    <a:pt x="361" y="226"/>
                  </a:cubicBezTo>
                  <a:cubicBezTo>
                    <a:pt x="359" y="228"/>
                    <a:pt x="362" y="228"/>
                    <a:pt x="365" y="227"/>
                  </a:cubicBezTo>
                  <a:cubicBezTo>
                    <a:pt x="367" y="226"/>
                    <a:pt x="366" y="229"/>
                    <a:pt x="363" y="230"/>
                  </a:cubicBezTo>
                  <a:cubicBezTo>
                    <a:pt x="361" y="230"/>
                    <a:pt x="358" y="231"/>
                    <a:pt x="357" y="233"/>
                  </a:cubicBezTo>
                  <a:cubicBezTo>
                    <a:pt x="355" y="235"/>
                    <a:pt x="360" y="235"/>
                    <a:pt x="363" y="236"/>
                  </a:cubicBezTo>
                  <a:cubicBezTo>
                    <a:pt x="367" y="236"/>
                    <a:pt x="352" y="235"/>
                    <a:pt x="353" y="237"/>
                  </a:cubicBezTo>
                  <a:cubicBezTo>
                    <a:pt x="354" y="240"/>
                    <a:pt x="351" y="241"/>
                    <a:pt x="350" y="242"/>
                  </a:cubicBezTo>
                  <a:cubicBezTo>
                    <a:pt x="350" y="244"/>
                    <a:pt x="354" y="244"/>
                    <a:pt x="356" y="243"/>
                  </a:cubicBezTo>
                  <a:cubicBezTo>
                    <a:pt x="358" y="243"/>
                    <a:pt x="351" y="246"/>
                    <a:pt x="350" y="246"/>
                  </a:cubicBezTo>
                  <a:cubicBezTo>
                    <a:pt x="348" y="246"/>
                    <a:pt x="344" y="249"/>
                    <a:pt x="344" y="251"/>
                  </a:cubicBezTo>
                  <a:cubicBezTo>
                    <a:pt x="344" y="253"/>
                    <a:pt x="342" y="254"/>
                    <a:pt x="340" y="256"/>
                  </a:cubicBezTo>
                  <a:cubicBezTo>
                    <a:pt x="337" y="257"/>
                    <a:pt x="336" y="261"/>
                    <a:pt x="336" y="262"/>
                  </a:cubicBezTo>
                  <a:cubicBezTo>
                    <a:pt x="336" y="264"/>
                    <a:pt x="337" y="263"/>
                    <a:pt x="342" y="265"/>
                  </a:cubicBezTo>
                  <a:cubicBezTo>
                    <a:pt x="346" y="268"/>
                    <a:pt x="338" y="265"/>
                    <a:pt x="336" y="266"/>
                  </a:cubicBezTo>
                  <a:cubicBezTo>
                    <a:pt x="333" y="266"/>
                    <a:pt x="331" y="269"/>
                    <a:pt x="334" y="270"/>
                  </a:cubicBezTo>
                  <a:cubicBezTo>
                    <a:pt x="336" y="271"/>
                    <a:pt x="334" y="272"/>
                    <a:pt x="334" y="275"/>
                  </a:cubicBezTo>
                  <a:cubicBezTo>
                    <a:pt x="334" y="278"/>
                    <a:pt x="331" y="280"/>
                    <a:pt x="329" y="282"/>
                  </a:cubicBezTo>
                  <a:cubicBezTo>
                    <a:pt x="326" y="284"/>
                    <a:pt x="331" y="283"/>
                    <a:pt x="333" y="282"/>
                  </a:cubicBezTo>
                  <a:cubicBezTo>
                    <a:pt x="335" y="281"/>
                    <a:pt x="329" y="286"/>
                    <a:pt x="327" y="287"/>
                  </a:cubicBezTo>
                  <a:cubicBezTo>
                    <a:pt x="325" y="289"/>
                    <a:pt x="323" y="289"/>
                    <a:pt x="323" y="292"/>
                  </a:cubicBezTo>
                  <a:cubicBezTo>
                    <a:pt x="323" y="294"/>
                    <a:pt x="321" y="292"/>
                    <a:pt x="317" y="292"/>
                  </a:cubicBezTo>
                  <a:cubicBezTo>
                    <a:pt x="314" y="292"/>
                    <a:pt x="311" y="300"/>
                    <a:pt x="310" y="301"/>
                  </a:cubicBezTo>
                  <a:cubicBezTo>
                    <a:pt x="308" y="303"/>
                    <a:pt x="305" y="306"/>
                    <a:pt x="305" y="307"/>
                  </a:cubicBezTo>
                  <a:cubicBezTo>
                    <a:pt x="304" y="308"/>
                    <a:pt x="308" y="310"/>
                    <a:pt x="311" y="310"/>
                  </a:cubicBezTo>
                  <a:cubicBezTo>
                    <a:pt x="313" y="310"/>
                    <a:pt x="317" y="308"/>
                    <a:pt x="318" y="307"/>
                  </a:cubicBezTo>
                  <a:cubicBezTo>
                    <a:pt x="320" y="306"/>
                    <a:pt x="313" y="312"/>
                    <a:pt x="310" y="313"/>
                  </a:cubicBezTo>
                  <a:cubicBezTo>
                    <a:pt x="308" y="314"/>
                    <a:pt x="307" y="311"/>
                    <a:pt x="306" y="311"/>
                  </a:cubicBezTo>
                  <a:cubicBezTo>
                    <a:pt x="305" y="311"/>
                    <a:pt x="304" y="313"/>
                    <a:pt x="303" y="314"/>
                  </a:cubicBezTo>
                  <a:cubicBezTo>
                    <a:pt x="303" y="315"/>
                    <a:pt x="298" y="314"/>
                    <a:pt x="296" y="315"/>
                  </a:cubicBezTo>
                  <a:cubicBezTo>
                    <a:pt x="294" y="316"/>
                    <a:pt x="293" y="318"/>
                    <a:pt x="294" y="320"/>
                  </a:cubicBezTo>
                  <a:cubicBezTo>
                    <a:pt x="295" y="321"/>
                    <a:pt x="294" y="322"/>
                    <a:pt x="295" y="324"/>
                  </a:cubicBezTo>
                  <a:cubicBezTo>
                    <a:pt x="295" y="327"/>
                    <a:pt x="293" y="324"/>
                    <a:pt x="290" y="323"/>
                  </a:cubicBezTo>
                  <a:cubicBezTo>
                    <a:pt x="287" y="322"/>
                    <a:pt x="287" y="324"/>
                    <a:pt x="284" y="326"/>
                  </a:cubicBezTo>
                  <a:cubicBezTo>
                    <a:pt x="282" y="327"/>
                    <a:pt x="278" y="326"/>
                    <a:pt x="276" y="327"/>
                  </a:cubicBezTo>
                  <a:cubicBezTo>
                    <a:pt x="274" y="328"/>
                    <a:pt x="276" y="329"/>
                    <a:pt x="278" y="330"/>
                  </a:cubicBezTo>
                  <a:cubicBezTo>
                    <a:pt x="281" y="332"/>
                    <a:pt x="277" y="331"/>
                    <a:pt x="273" y="331"/>
                  </a:cubicBezTo>
                  <a:cubicBezTo>
                    <a:pt x="269" y="330"/>
                    <a:pt x="271" y="332"/>
                    <a:pt x="271" y="334"/>
                  </a:cubicBezTo>
                  <a:cubicBezTo>
                    <a:pt x="270" y="336"/>
                    <a:pt x="266" y="335"/>
                    <a:pt x="264" y="336"/>
                  </a:cubicBezTo>
                  <a:cubicBezTo>
                    <a:pt x="263" y="337"/>
                    <a:pt x="268" y="338"/>
                    <a:pt x="265" y="338"/>
                  </a:cubicBezTo>
                  <a:cubicBezTo>
                    <a:pt x="263" y="338"/>
                    <a:pt x="259" y="339"/>
                    <a:pt x="261" y="342"/>
                  </a:cubicBezTo>
                  <a:cubicBezTo>
                    <a:pt x="263" y="344"/>
                    <a:pt x="263" y="345"/>
                    <a:pt x="265" y="349"/>
                  </a:cubicBezTo>
                  <a:cubicBezTo>
                    <a:pt x="267" y="353"/>
                    <a:pt x="269" y="352"/>
                    <a:pt x="265" y="352"/>
                  </a:cubicBezTo>
                  <a:cubicBezTo>
                    <a:pt x="261" y="351"/>
                    <a:pt x="262" y="353"/>
                    <a:pt x="263" y="355"/>
                  </a:cubicBezTo>
                  <a:cubicBezTo>
                    <a:pt x="265" y="357"/>
                    <a:pt x="265" y="356"/>
                    <a:pt x="260" y="358"/>
                  </a:cubicBezTo>
                  <a:cubicBezTo>
                    <a:pt x="256" y="360"/>
                    <a:pt x="260" y="359"/>
                    <a:pt x="262" y="361"/>
                  </a:cubicBezTo>
                  <a:cubicBezTo>
                    <a:pt x="264" y="363"/>
                    <a:pt x="260" y="364"/>
                    <a:pt x="263" y="365"/>
                  </a:cubicBezTo>
                  <a:cubicBezTo>
                    <a:pt x="265" y="366"/>
                    <a:pt x="259" y="368"/>
                    <a:pt x="263" y="370"/>
                  </a:cubicBezTo>
                  <a:cubicBezTo>
                    <a:pt x="266" y="372"/>
                    <a:pt x="266" y="370"/>
                    <a:pt x="268" y="368"/>
                  </a:cubicBezTo>
                  <a:cubicBezTo>
                    <a:pt x="271" y="365"/>
                    <a:pt x="269" y="369"/>
                    <a:pt x="267" y="373"/>
                  </a:cubicBezTo>
                  <a:cubicBezTo>
                    <a:pt x="264" y="376"/>
                    <a:pt x="264" y="372"/>
                    <a:pt x="261" y="373"/>
                  </a:cubicBezTo>
                  <a:cubicBezTo>
                    <a:pt x="257" y="374"/>
                    <a:pt x="262" y="376"/>
                    <a:pt x="262" y="379"/>
                  </a:cubicBezTo>
                  <a:cubicBezTo>
                    <a:pt x="263" y="383"/>
                    <a:pt x="262" y="382"/>
                    <a:pt x="265" y="382"/>
                  </a:cubicBezTo>
                  <a:cubicBezTo>
                    <a:pt x="268" y="382"/>
                    <a:pt x="268" y="381"/>
                    <a:pt x="270" y="379"/>
                  </a:cubicBezTo>
                  <a:cubicBezTo>
                    <a:pt x="272" y="378"/>
                    <a:pt x="269" y="383"/>
                    <a:pt x="270" y="386"/>
                  </a:cubicBezTo>
                  <a:cubicBezTo>
                    <a:pt x="271" y="388"/>
                    <a:pt x="267" y="385"/>
                    <a:pt x="265" y="387"/>
                  </a:cubicBezTo>
                  <a:cubicBezTo>
                    <a:pt x="262" y="388"/>
                    <a:pt x="264" y="391"/>
                    <a:pt x="266" y="393"/>
                  </a:cubicBezTo>
                  <a:cubicBezTo>
                    <a:pt x="267" y="394"/>
                    <a:pt x="271" y="397"/>
                    <a:pt x="274" y="399"/>
                  </a:cubicBezTo>
                  <a:cubicBezTo>
                    <a:pt x="276" y="401"/>
                    <a:pt x="280" y="400"/>
                    <a:pt x="283" y="399"/>
                  </a:cubicBezTo>
                  <a:cubicBezTo>
                    <a:pt x="287" y="398"/>
                    <a:pt x="286" y="400"/>
                    <a:pt x="289" y="399"/>
                  </a:cubicBezTo>
                  <a:cubicBezTo>
                    <a:pt x="292" y="397"/>
                    <a:pt x="296" y="393"/>
                    <a:pt x="299" y="388"/>
                  </a:cubicBezTo>
                  <a:cubicBezTo>
                    <a:pt x="303" y="383"/>
                    <a:pt x="305" y="383"/>
                    <a:pt x="308" y="383"/>
                  </a:cubicBezTo>
                  <a:cubicBezTo>
                    <a:pt x="311" y="382"/>
                    <a:pt x="311" y="381"/>
                    <a:pt x="311" y="377"/>
                  </a:cubicBezTo>
                  <a:cubicBezTo>
                    <a:pt x="311" y="377"/>
                    <a:pt x="311" y="377"/>
                    <a:pt x="311" y="377"/>
                  </a:cubicBezTo>
                  <a:cubicBezTo>
                    <a:pt x="311" y="377"/>
                    <a:pt x="311" y="377"/>
                    <a:pt x="311" y="377"/>
                  </a:cubicBezTo>
                  <a:cubicBezTo>
                    <a:pt x="311" y="377"/>
                    <a:pt x="311" y="377"/>
                    <a:pt x="311" y="377"/>
                  </a:cubicBezTo>
                  <a:cubicBezTo>
                    <a:pt x="311" y="377"/>
                    <a:pt x="311" y="377"/>
                    <a:pt x="311" y="377"/>
                  </a:cubicBezTo>
                  <a:cubicBezTo>
                    <a:pt x="311" y="377"/>
                    <a:pt x="311" y="378"/>
                    <a:pt x="312" y="378"/>
                  </a:cubicBezTo>
                  <a:cubicBezTo>
                    <a:pt x="312" y="378"/>
                    <a:pt x="312" y="378"/>
                    <a:pt x="312" y="379"/>
                  </a:cubicBezTo>
                  <a:cubicBezTo>
                    <a:pt x="312" y="379"/>
                    <a:pt x="312" y="379"/>
                    <a:pt x="312" y="379"/>
                  </a:cubicBezTo>
                  <a:cubicBezTo>
                    <a:pt x="312" y="380"/>
                    <a:pt x="312" y="380"/>
                    <a:pt x="312" y="381"/>
                  </a:cubicBezTo>
                  <a:cubicBezTo>
                    <a:pt x="312" y="381"/>
                    <a:pt x="313" y="381"/>
                    <a:pt x="313" y="381"/>
                  </a:cubicBezTo>
                  <a:cubicBezTo>
                    <a:pt x="313" y="382"/>
                    <a:pt x="313" y="382"/>
                    <a:pt x="313" y="383"/>
                  </a:cubicBezTo>
                  <a:cubicBezTo>
                    <a:pt x="313" y="383"/>
                    <a:pt x="313" y="383"/>
                    <a:pt x="313" y="383"/>
                  </a:cubicBezTo>
                  <a:cubicBezTo>
                    <a:pt x="313" y="384"/>
                    <a:pt x="314" y="384"/>
                    <a:pt x="314" y="385"/>
                  </a:cubicBezTo>
                  <a:cubicBezTo>
                    <a:pt x="314" y="385"/>
                    <a:pt x="314" y="386"/>
                    <a:pt x="314" y="386"/>
                  </a:cubicBezTo>
                  <a:cubicBezTo>
                    <a:pt x="316" y="389"/>
                    <a:pt x="316" y="395"/>
                    <a:pt x="317" y="397"/>
                  </a:cubicBezTo>
                  <a:cubicBezTo>
                    <a:pt x="318" y="399"/>
                    <a:pt x="319" y="399"/>
                    <a:pt x="322" y="398"/>
                  </a:cubicBezTo>
                  <a:cubicBezTo>
                    <a:pt x="325" y="396"/>
                    <a:pt x="321" y="405"/>
                    <a:pt x="320" y="408"/>
                  </a:cubicBezTo>
                  <a:cubicBezTo>
                    <a:pt x="320" y="410"/>
                    <a:pt x="325" y="416"/>
                    <a:pt x="326" y="419"/>
                  </a:cubicBezTo>
                  <a:cubicBezTo>
                    <a:pt x="328" y="422"/>
                    <a:pt x="329" y="427"/>
                    <a:pt x="329" y="428"/>
                  </a:cubicBezTo>
                  <a:cubicBezTo>
                    <a:pt x="330" y="430"/>
                    <a:pt x="327" y="437"/>
                    <a:pt x="328" y="437"/>
                  </a:cubicBezTo>
                  <a:cubicBezTo>
                    <a:pt x="330" y="437"/>
                    <a:pt x="334" y="439"/>
                    <a:pt x="338" y="439"/>
                  </a:cubicBezTo>
                  <a:cubicBezTo>
                    <a:pt x="341" y="439"/>
                    <a:pt x="342" y="439"/>
                    <a:pt x="343" y="436"/>
                  </a:cubicBezTo>
                  <a:cubicBezTo>
                    <a:pt x="344" y="434"/>
                    <a:pt x="344" y="432"/>
                    <a:pt x="349" y="428"/>
                  </a:cubicBezTo>
                  <a:cubicBezTo>
                    <a:pt x="354" y="425"/>
                    <a:pt x="356" y="428"/>
                    <a:pt x="358" y="427"/>
                  </a:cubicBezTo>
                  <a:cubicBezTo>
                    <a:pt x="360" y="426"/>
                    <a:pt x="365" y="413"/>
                    <a:pt x="366" y="409"/>
                  </a:cubicBezTo>
                  <a:cubicBezTo>
                    <a:pt x="367" y="405"/>
                    <a:pt x="367" y="400"/>
                    <a:pt x="367" y="398"/>
                  </a:cubicBezTo>
                  <a:cubicBezTo>
                    <a:pt x="368" y="396"/>
                    <a:pt x="374" y="388"/>
                    <a:pt x="375" y="386"/>
                  </a:cubicBezTo>
                  <a:cubicBezTo>
                    <a:pt x="377" y="385"/>
                    <a:pt x="378" y="387"/>
                    <a:pt x="379" y="386"/>
                  </a:cubicBezTo>
                  <a:cubicBezTo>
                    <a:pt x="380" y="386"/>
                    <a:pt x="382" y="379"/>
                    <a:pt x="384" y="378"/>
                  </a:cubicBezTo>
                  <a:cubicBezTo>
                    <a:pt x="386" y="377"/>
                    <a:pt x="387" y="375"/>
                    <a:pt x="388" y="373"/>
                  </a:cubicBezTo>
                  <a:cubicBezTo>
                    <a:pt x="388" y="371"/>
                    <a:pt x="386" y="367"/>
                    <a:pt x="385" y="364"/>
                  </a:cubicBezTo>
                  <a:cubicBezTo>
                    <a:pt x="384" y="362"/>
                    <a:pt x="380" y="361"/>
                    <a:pt x="377" y="361"/>
                  </a:cubicBezTo>
                  <a:cubicBezTo>
                    <a:pt x="373" y="361"/>
                    <a:pt x="373" y="358"/>
                    <a:pt x="371" y="355"/>
                  </a:cubicBezTo>
                  <a:cubicBezTo>
                    <a:pt x="369" y="352"/>
                    <a:pt x="372" y="347"/>
                    <a:pt x="373" y="345"/>
                  </a:cubicBezTo>
                  <a:cubicBezTo>
                    <a:pt x="375" y="343"/>
                    <a:pt x="374" y="336"/>
                    <a:pt x="375" y="334"/>
                  </a:cubicBezTo>
                  <a:cubicBezTo>
                    <a:pt x="376" y="332"/>
                    <a:pt x="372" y="330"/>
                    <a:pt x="372" y="328"/>
                  </a:cubicBezTo>
                  <a:cubicBezTo>
                    <a:pt x="372" y="326"/>
                    <a:pt x="375" y="329"/>
                    <a:pt x="377" y="329"/>
                  </a:cubicBezTo>
                  <a:cubicBezTo>
                    <a:pt x="379" y="330"/>
                    <a:pt x="385" y="322"/>
                    <a:pt x="386" y="320"/>
                  </a:cubicBezTo>
                  <a:cubicBezTo>
                    <a:pt x="388" y="318"/>
                    <a:pt x="390" y="313"/>
                    <a:pt x="390" y="312"/>
                  </a:cubicBezTo>
                  <a:cubicBezTo>
                    <a:pt x="390" y="311"/>
                    <a:pt x="397" y="309"/>
                    <a:pt x="399" y="308"/>
                  </a:cubicBezTo>
                  <a:cubicBezTo>
                    <a:pt x="400" y="307"/>
                    <a:pt x="405" y="306"/>
                    <a:pt x="406" y="303"/>
                  </a:cubicBezTo>
                  <a:cubicBezTo>
                    <a:pt x="406" y="300"/>
                    <a:pt x="411" y="296"/>
                    <a:pt x="413" y="294"/>
                  </a:cubicBezTo>
                  <a:cubicBezTo>
                    <a:pt x="415" y="292"/>
                    <a:pt x="411" y="291"/>
                    <a:pt x="409" y="288"/>
                  </a:cubicBezTo>
                  <a:cubicBezTo>
                    <a:pt x="408" y="286"/>
                    <a:pt x="410" y="286"/>
                    <a:pt x="411" y="285"/>
                  </a:cubicBezTo>
                  <a:cubicBezTo>
                    <a:pt x="412" y="284"/>
                    <a:pt x="413" y="282"/>
                    <a:pt x="413" y="281"/>
                  </a:cubicBezTo>
                  <a:cubicBezTo>
                    <a:pt x="414" y="280"/>
                    <a:pt x="416" y="279"/>
                    <a:pt x="418" y="278"/>
                  </a:cubicBezTo>
                  <a:cubicBezTo>
                    <a:pt x="421" y="276"/>
                    <a:pt x="418" y="275"/>
                    <a:pt x="419" y="274"/>
                  </a:cubicBezTo>
                  <a:cubicBezTo>
                    <a:pt x="419" y="272"/>
                    <a:pt x="424" y="273"/>
                    <a:pt x="427" y="273"/>
                  </a:cubicBezTo>
                  <a:cubicBezTo>
                    <a:pt x="428" y="274"/>
                    <a:pt x="429" y="274"/>
                    <a:pt x="429" y="274"/>
                  </a:cubicBezTo>
                  <a:cubicBezTo>
                    <a:pt x="430" y="274"/>
                    <a:pt x="430" y="274"/>
                    <a:pt x="430" y="274"/>
                  </a:cubicBezTo>
                  <a:cubicBezTo>
                    <a:pt x="431" y="274"/>
                    <a:pt x="431" y="273"/>
                    <a:pt x="432" y="273"/>
                  </a:cubicBezTo>
                  <a:cubicBezTo>
                    <a:pt x="432" y="273"/>
                    <a:pt x="432" y="273"/>
                    <a:pt x="433" y="273"/>
                  </a:cubicBezTo>
                  <a:cubicBezTo>
                    <a:pt x="433" y="273"/>
                    <a:pt x="434" y="273"/>
                    <a:pt x="435" y="273"/>
                  </a:cubicBezTo>
                  <a:cubicBezTo>
                    <a:pt x="435" y="273"/>
                    <a:pt x="436" y="273"/>
                    <a:pt x="437" y="273"/>
                  </a:cubicBezTo>
                  <a:cubicBezTo>
                    <a:pt x="440" y="272"/>
                    <a:pt x="442" y="275"/>
                    <a:pt x="443" y="277"/>
                  </a:cubicBezTo>
                  <a:cubicBezTo>
                    <a:pt x="445" y="280"/>
                    <a:pt x="444" y="286"/>
                    <a:pt x="441" y="287"/>
                  </a:cubicBezTo>
                  <a:cubicBezTo>
                    <a:pt x="439" y="287"/>
                    <a:pt x="433" y="295"/>
                    <a:pt x="432" y="298"/>
                  </a:cubicBezTo>
                  <a:cubicBezTo>
                    <a:pt x="431" y="300"/>
                    <a:pt x="422" y="308"/>
                    <a:pt x="420" y="311"/>
                  </a:cubicBezTo>
                  <a:cubicBezTo>
                    <a:pt x="419" y="314"/>
                    <a:pt x="411" y="321"/>
                    <a:pt x="409" y="324"/>
                  </a:cubicBezTo>
                  <a:cubicBezTo>
                    <a:pt x="406" y="326"/>
                    <a:pt x="407" y="326"/>
                    <a:pt x="409" y="330"/>
                  </a:cubicBezTo>
                  <a:cubicBezTo>
                    <a:pt x="410" y="334"/>
                    <a:pt x="413" y="345"/>
                    <a:pt x="412" y="347"/>
                  </a:cubicBezTo>
                  <a:cubicBezTo>
                    <a:pt x="411" y="349"/>
                    <a:pt x="410" y="353"/>
                    <a:pt x="410" y="355"/>
                  </a:cubicBezTo>
                  <a:cubicBezTo>
                    <a:pt x="409" y="358"/>
                    <a:pt x="411" y="360"/>
                    <a:pt x="414" y="360"/>
                  </a:cubicBezTo>
                  <a:cubicBezTo>
                    <a:pt x="416" y="360"/>
                    <a:pt x="419" y="363"/>
                    <a:pt x="419" y="365"/>
                  </a:cubicBezTo>
                  <a:cubicBezTo>
                    <a:pt x="420" y="366"/>
                    <a:pt x="420" y="368"/>
                    <a:pt x="423" y="369"/>
                  </a:cubicBezTo>
                  <a:cubicBezTo>
                    <a:pt x="426" y="370"/>
                    <a:pt x="432" y="370"/>
                    <a:pt x="434" y="369"/>
                  </a:cubicBezTo>
                  <a:cubicBezTo>
                    <a:pt x="436" y="368"/>
                    <a:pt x="437" y="366"/>
                    <a:pt x="443" y="366"/>
                  </a:cubicBezTo>
                  <a:cubicBezTo>
                    <a:pt x="448" y="366"/>
                    <a:pt x="454" y="365"/>
                    <a:pt x="456" y="363"/>
                  </a:cubicBezTo>
                  <a:cubicBezTo>
                    <a:pt x="459" y="362"/>
                    <a:pt x="461" y="362"/>
                    <a:pt x="463" y="362"/>
                  </a:cubicBezTo>
                  <a:cubicBezTo>
                    <a:pt x="463" y="362"/>
                    <a:pt x="464" y="362"/>
                    <a:pt x="465" y="362"/>
                  </a:cubicBezTo>
                  <a:cubicBezTo>
                    <a:pt x="465" y="362"/>
                    <a:pt x="465" y="362"/>
                    <a:pt x="465" y="362"/>
                  </a:cubicBezTo>
                  <a:cubicBezTo>
                    <a:pt x="467" y="362"/>
                    <a:pt x="469" y="362"/>
                    <a:pt x="471" y="361"/>
                  </a:cubicBezTo>
                  <a:cubicBezTo>
                    <a:pt x="474" y="360"/>
                    <a:pt x="475" y="359"/>
                    <a:pt x="474" y="363"/>
                  </a:cubicBezTo>
                  <a:cubicBezTo>
                    <a:pt x="473" y="367"/>
                    <a:pt x="478" y="365"/>
                    <a:pt x="481" y="366"/>
                  </a:cubicBezTo>
                  <a:cubicBezTo>
                    <a:pt x="483" y="368"/>
                    <a:pt x="484" y="371"/>
                    <a:pt x="480" y="372"/>
                  </a:cubicBezTo>
                  <a:cubicBezTo>
                    <a:pt x="477" y="372"/>
                    <a:pt x="470" y="372"/>
                    <a:pt x="471" y="374"/>
                  </a:cubicBezTo>
                  <a:cubicBezTo>
                    <a:pt x="471" y="374"/>
                    <a:pt x="471" y="375"/>
                    <a:pt x="471" y="375"/>
                  </a:cubicBezTo>
                  <a:cubicBezTo>
                    <a:pt x="471" y="375"/>
                    <a:pt x="471" y="375"/>
                    <a:pt x="471" y="375"/>
                  </a:cubicBezTo>
                  <a:cubicBezTo>
                    <a:pt x="471" y="376"/>
                    <a:pt x="471" y="377"/>
                    <a:pt x="469" y="377"/>
                  </a:cubicBezTo>
                  <a:cubicBezTo>
                    <a:pt x="468" y="377"/>
                    <a:pt x="468" y="377"/>
                    <a:pt x="468" y="377"/>
                  </a:cubicBezTo>
                  <a:cubicBezTo>
                    <a:pt x="467" y="377"/>
                    <a:pt x="467" y="377"/>
                    <a:pt x="466" y="377"/>
                  </a:cubicBezTo>
                  <a:cubicBezTo>
                    <a:pt x="460" y="377"/>
                    <a:pt x="449" y="377"/>
                    <a:pt x="444" y="377"/>
                  </a:cubicBezTo>
                  <a:cubicBezTo>
                    <a:pt x="440" y="377"/>
                    <a:pt x="430" y="381"/>
                    <a:pt x="430" y="384"/>
                  </a:cubicBezTo>
                  <a:cubicBezTo>
                    <a:pt x="429" y="388"/>
                    <a:pt x="431" y="393"/>
                    <a:pt x="434" y="394"/>
                  </a:cubicBezTo>
                  <a:cubicBezTo>
                    <a:pt x="435" y="395"/>
                    <a:pt x="435" y="395"/>
                    <a:pt x="435" y="395"/>
                  </a:cubicBezTo>
                  <a:cubicBezTo>
                    <a:pt x="435" y="396"/>
                    <a:pt x="435" y="396"/>
                    <a:pt x="436" y="396"/>
                  </a:cubicBezTo>
                  <a:cubicBezTo>
                    <a:pt x="436" y="396"/>
                    <a:pt x="436" y="397"/>
                    <a:pt x="436" y="397"/>
                  </a:cubicBezTo>
                  <a:cubicBezTo>
                    <a:pt x="436" y="397"/>
                    <a:pt x="436" y="397"/>
                    <a:pt x="436" y="398"/>
                  </a:cubicBezTo>
                  <a:cubicBezTo>
                    <a:pt x="437" y="399"/>
                    <a:pt x="437" y="401"/>
                    <a:pt x="437" y="402"/>
                  </a:cubicBezTo>
                  <a:cubicBezTo>
                    <a:pt x="438" y="404"/>
                    <a:pt x="438" y="405"/>
                    <a:pt x="438" y="407"/>
                  </a:cubicBezTo>
                  <a:cubicBezTo>
                    <a:pt x="437" y="411"/>
                    <a:pt x="433" y="416"/>
                    <a:pt x="430" y="416"/>
                  </a:cubicBezTo>
                  <a:cubicBezTo>
                    <a:pt x="428" y="415"/>
                    <a:pt x="421" y="405"/>
                    <a:pt x="418" y="405"/>
                  </a:cubicBezTo>
                  <a:cubicBezTo>
                    <a:pt x="416" y="404"/>
                    <a:pt x="410" y="407"/>
                    <a:pt x="410" y="409"/>
                  </a:cubicBezTo>
                  <a:cubicBezTo>
                    <a:pt x="410" y="411"/>
                    <a:pt x="409" y="415"/>
                    <a:pt x="407" y="417"/>
                  </a:cubicBezTo>
                  <a:cubicBezTo>
                    <a:pt x="406" y="418"/>
                    <a:pt x="406" y="421"/>
                    <a:pt x="406" y="424"/>
                  </a:cubicBezTo>
                  <a:cubicBezTo>
                    <a:pt x="406" y="426"/>
                    <a:pt x="406" y="427"/>
                    <a:pt x="405" y="429"/>
                  </a:cubicBezTo>
                  <a:cubicBezTo>
                    <a:pt x="405" y="429"/>
                    <a:pt x="405" y="429"/>
                    <a:pt x="405" y="429"/>
                  </a:cubicBezTo>
                  <a:cubicBezTo>
                    <a:pt x="405" y="431"/>
                    <a:pt x="405" y="433"/>
                    <a:pt x="405" y="434"/>
                  </a:cubicBezTo>
                  <a:cubicBezTo>
                    <a:pt x="405" y="435"/>
                    <a:pt x="404" y="436"/>
                    <a:pt x="404" y="437"/>
                  </a:cubicBezTo>
                  <a:cubicBezTo>
                    <a:pt x="403" y="437"/>
                    <a:pt x="403" y="438"/>
                    <a:pt x="403" y="438"/>
                  </a:cubicBezTo>
                  <a:cubicBezTo>
                    <a:pt x="403" y="439"/>
                    <a:pt x="402" y="439"/>
                    <a:pt x="401" y="440"/>
                  </a:cubicBezTo>
                  <a:cubicBezTo>
                    <a:pt x="401" y="440"/>
                    <a:pt x="401" y="440"/>
                    <a:pt x="401" y="440"/>
                  </a:cubicBezTo>
                  <a:cubicBezTo>
                    <a:pt x="400" y="442"/>
                    <a:pt x="399" y="443"/>
                    <a:pt x="398" y="444"/>
                  </a:cubicBezTo>
                  <a:cubicBezTo>
                    <a:pt x="397" y="444"/>
                    <a:pt x="397" y="444"/>
                    <a:pt x="397" y="445"/>
                  </a:cubicBezTo>
                  <a:cubicBezTo>
                    <a:pt x="397" y="445"/>
                    <a:pt x="397" y="445"/>
                    <a:pt x="396" y="445"/>
                  </a:cubicBezTo>
                  <a:cubicBezTo>
                    <a:pt x="396" y="445"/>
                    <a:pt x="396" y="446"/>
                    <a:pt x="396" y="446"/>
                  </a:cubicBezTo>
                  <a:cubicBezTo>
                    <a:pt x="395" y="447"/>
                    <a:pt x="395" y="447"/>
                    <a:pt x="395" y="448"/>
                  </a:cubicBezTo>
                  <a:cubicBezTo>
                    <a:pt x="395" y="448"/>
                    <a:pt x="395" y="448"/>
                    <a:pt x="394" y="448"/>
                  </a:cubicBezTo>
                  <a:cubicBezTo>
                    <a:pt x="394" y="449"/>
                    <a:pt x="394" y="449"/>
                    <a:pt x="393" y="450"/>
                  </a:cubicBezTo>
                  <a:cubicBezTo>
                    <a:pt x="393" y="450"/>
                    <a:pt x="393" y="450"/>
                    <a:pt x="393" y="450"/>
                  </a:cubicBezTo>
                  <a:cubicBezTo>
                    <a:pt x="392" y="451"/>
                    <a:pt x="391" y="451"/>
                    <a:pt x="390" y="451"/>
                  </a:cubicBezTo>
                  <a:cubicBezTo>
                    <a:pt x="390" y="452"/>
                    <a:pt x="390" y="452"/>
                    <a:pt x="390" y="452"/>
                  </a:cubicBezTo>
                  <a:cubicBezTo>
                    <a:pt x="389" y="452"/>
                    <a:pt x="389" y="452"/>
                    <a:pt x="388" y="452"/>
                  </a:cubicBezTo>
                  <a:cubicBezTo>
                    <a:pt x="384" y="453"/>
                    <a:pt x="386" y="447"/>
                    <a:pt x="380" y="447"/>
                  </a:cubicBezTo>
                  <a:cubicBezTo>
                    <a:pt x="375" y="447"/>
                    <a:pt x="361" y="450"/>
                    <a:pt x="356" y="453"/>
                  </a:cubicBezTo>
                  <a:cubicBezTo>
                    <a:pt x="355" y="454"/>
                    <a:pt x="354" y="454"/>
                    <a:pt x="352" y="455"/>
                  </a:cubicBezTo>
                  <a:cubicBezTo>
                    <a:pt x="352" y="455"/>
                    <a:pt x="352" y="455"/>
                    <a:pt x="351" y="455"/>
                  </a:cubicBezTo>
                  <a:cubicBezTo>
                    <a:pt x="351" y="455"/>
                    <a:pt x="350" y="455"/>
                    <a:pt x="349" y="455"/>
                  </a:cubicBezTo>
                  <a:cubicBezTo>
                    <a:pt x="349" y="456"/>
                    <a:pt x="348" y="456"/>
                    <a:pt x="348" y="456"/>
                  </a:cubicBezTo>
                  <a:cubicBezTo>
                    <a:pt x="347" y="456"/>
                    <a:pt x="346" y="456"/>
                    <a:pt x="346" y="456"/>
                  </a:cubicBezTo>
                  <a:cubicBezTo>
                    <a:pt x="345" y="456"/>
                    <a:pt x="345" y="456"/>
                    <a:pt x="344" y="456"/>
                  </a:cubicBezTo>
                  <a:cubicBezTo>
                    <a:pt x="344" y="456"/>
                    <a:pt x="343" y="456"/>
                    <a:pt x="342" y="456"/>
                  </a:cubicBezTo>
                  <a:cubicBezTo>
                    <a:pt x="338" y="456"/>
                    <a:pt x="339" y="452"/>
                    <a:pt x="338" y="451"/>
                  </a:cubicBezTo>
                  <a:cubicBezTo>
                    <a:pt x="337" y="450"/>
                    <a:pt x="336" y="453"/>
                    <a:pt x="334" y="454"/>
                  </a:cubicBezTo>
                  <a:cubicBezTo>
                    <a:pt x="333" y="456"/>
                    <a:pt x="331" y="452"/>
                    <a:pt x="328" y="451"/>
                  </a:cubicBezTo>
                  <a:cubicBezTo>
                    <a:pt x="324" y="451"/>
                    <a:pt x="319" y="456"/>
                    <a:pt x="316" y="456"/>
                  </a:cubicBezTo>
                  <a:cubicBezTo>
                    <a:pt x="313" y="457"/>
                    <a:pt x="315" y="453"/>
                    <a:pt x="315" y="451"/>
                  </a:cubicBezTo>
                  <a:cubicBezTo>
                    <a:pt x="314" y="449"/>
                    <a:pt x="306" y="454"/>
                    <a:pt x="305" y="454"/>
                  </a:cubicBezTo>
                  <a:cubicBezTo>
                    <a:pt x="304" y="453"/>
                    <a:pt x="302" y="450"/>
                    <a:pt x="304" y="449"/>
                  </a:cubicBezTo>
                  <a:cubicBezTo>
                    <a:pt x="304" y="449"/>
                    <a:pt x="304" y="449"/>
                    <a:pt x="304" y="449"/>
                  </a:cubicBezTo>
                  <a:cubicBezTo>
                    <a:pt x="304" y="449"/>
                    <a:pt x="304" y="448"/>
                    <a:pt x="304" y="448"/>
                  </a:cubicBezTo>
                  <a:cubicBezTo>
                    <a:pt x="304" y="448"/>
                    <a:pt x="304" y="448"/>
                    <a:pt x="304" y="448"/>
                  </a:cubicBezTo>
                  <a:cubicBezTo>
                    <a:pt x="304" y="448"/>
                    <a:pt x="304" y="447"/>
                    <a:pt x="304" y="447"/>
                  </a:cubicBezTo>
                  <a:cubicBezTo>
                    <a:pt x="304" y="447"/>
                    <a:pt x="304" y="447"/>
                    <a:pt x="303" y="447"/>
                  </a:cubicBezTo>
                  <a:cubicBezTo>
                    <a:pt x="303" y="446"/>
                    <a:pt x="303" y="446"/>
                    <a:pt x="303" y="446"/>
                  </a:cubicBezTo>
                  <a:cubicBezTo>
                    <a:pt x="303" y="446"/>
                    <a:pt x="303" y="445"/>
                    <a:pt x="303" y="445"/>
                  </a:cubicBezTo>
                  <a:cubicBezTo>
                    <a:pt x="303" y="445"/>
                    <a:pt x="303" y="445"/>
                    <a:pt x="303" y="445"/>
                  </a:cubicBezTo>
                  <a:cubicBezTo>
                    <a:pt x="302" y="445"/>
                    <a:pt x="302" y="444"/>
                    <a:pt x="302" y="444"/>
                  </a:cubicBezTo>
                  <a:cubicBezTo>
                    <a:pt x="301" y="444"/>
                    <a:pt x="301" y="444"/>
                    <a:pt x="301" y="443"/>
                  </a:cubicBezTo>
                  <a:cubicBezTo>
                    <a:pt x="301" y="443"/>
                    <a:pt x="301" y="443"/>
                    <a:pt x="301" y="443"/>
                  </a:cubicBezTo>
                  <a:cubicBezTo>
                    <a:pt x="301" y="443"/>
                    <a:pt x="300" y="442"/>
                    <a:pt x="300" y="442"/>
                  </a:cubicBezTo>
                  <a:cubicBezTo>
                    <a:pt x="300" y="442"/>
                    <a:pt x="300" y="442"/>
                    <a:pt x="300" y="442"/>
                  </a:cubicBezTo>
                  <a:cubicBezTo>
                    <a:pt x="300" y="441"/>
                    <a:pt x="300" y="441"/>
                    <a:pt x="300" y="441"/>
                  </a:cubicBezTo>
                  <a:cubicBezTo>
                    <a:pt x="301" y="439"/>
                    <a:pt x="305" y="441"/>
                    <a:pt x="308" y="440"/>
                  </a:cubicBezTo>
                  <a:cubicBezTo>
                    <a:pt x="311" y="438"/>
                    <a:pt x="303" y="437"/>
                    <a:pt x="301" y="436"/>
                  </a:cubicBezTo>
                  <a:cubicBezTo>
                    <a:pt x="299" y="435"/>
                    <a:pt x="303" y="432"/>
                    <a:pt x="307" y="428"/>
                  </a:cubicBezTo>
                  <a:cubicBezTo>
                    <a:pt x="310" y="425"/>
                    <a:pt x="311" y="426"/>
                    <a:pt x="312" y="424"/>
                  </a:cubicBezTo>
                  <a:cubicBezTo>
                    <a:pt x="313" y="422"/>
                    <a:pt x="310" y="422"/>
                    <a:pt x="307" y="424"/>
                  </a:cubicBezTo>
                  <a:cubicBezTo>
                    <a:pt x="305" y="425"/>
                    <a:pt x="304" y="416"/>
                    <a:pt x="306" y="415"/>
                  </a:cubicBezTo>
                  <a:cubicBezTo>
                    <a:pt x="308" y="414"/>
                    <a:pt x="309" y="408"/>
                    <a:pt x="309" y="406"/>
                  </a:cubicBezTo>
                  <a:cubicBezTo>
                    <a:pt x="309" y="404"/>
                    <a:pt x="304" y="408"/>
                    <a:pt x="302" y="409"/>
                  </a:cubicBezTo>
                  <a:cubicBezTo>
                    <a:pt x="300" y="411"/>
                    <a:pt x="298" y="414"/>
                    <a:pt x="300" y="415"/>
                  </a:cubicBezTo>
                  <a:cubicBezTo>
                    <a:pt x="302" y="417"/>
                    <a:pt x="298" y="420"/>
                    <a:pt x="296" y="420"/>
                  </a:cubicBezTo>
                  <a:cubicBezTo>
                    <a:pt x="295" y="421"/>
                    <a:pt x="293" y="416"/>
                    <a:pt x="292" y="415"/>
                  </a:cubicBezTo>
                  <a:cubicBezTo>
                    <a:pt x="291" y="413"/>
                    <a:pt x="290" y="417"/>
                    <a:pt x="288" y="419"/>
                  </a:cubicBezTo>
                  <a:cubicBezTo>
                    <a:pt x="287" y="420"/>
                    <a:pt x="287" y="428"/>
                    <a:pt x="287" y="430"/>
                  </a:cubicBezTo>
                  <a:cubicBezTo>
                    <a:pt x="285" y="432"/>
                    <a:pt x="288" y="435"/>
                    <a:pt x="288" y="439"/>
                  </a:cubicBezTo>
                  <a:cubicBezTo>
                    <a:pt x="288" y="439"/>
                    <a:pt x="288" y="440"/>
                    <a:pt x="288" y="440"/>
                  </a:cubicBezTo>
                  <a:cubicBezTo>
                    <a:pt x="289" y="440"/>
                    <a:pt x="289" y="441"/>
                    <a:pt x="289" y="441"/>
                  </a:cubicBezTo>
                  <a:cubicBezTo>
                    <a:pt x="289" y="441"/>
                    <a:pt x="289" y="442"/>
                    <a:pt x="289" y="442"/>
                  </a:cubicBezTo>
                  <a:cubicBezTo>
                    <a:pt x="289" y="443"/>
                    <a:pt x="289" y="444"/>
                    <a:pt x="290" y="445"/>
                  </a:cubicBezTo>
                  <a:cubicBezTo>
                    <a:pt x="290" y="445"/>
                    <a:pt x="290" y="445"/>
                    <a:pt x="290" y="445"/>
                  </a:cubicBezTo>
                  <a:cubicBezTo>
                    <a:pt x="290" y="446"/>
                    <a:pt x="290" y="447"/>
                    <a:pt x="290" y="448"/>
                  </a:cubicBezTo>
                  <a:cubicBezTo>
                    <a:pt x="290" y="449"/>
                    <a:pt x="290" y="449"/>
                    <a:pt x="290" y="449"/>
                  </a:cubicBezTo>
                  <a:cubicBezTo>
                    <a:pt x="291" y="450"/>
                    <a:pt x="291" y="451"/>
                    <a:pt x="291" y="451"/>
                  </a:cubicBezTo>
                  <a:cubicBezTo>
                    <a:pt x="291" y="452"/>
                    <a:pt x="291" y="452"/>
                    <a:pt x="291" y="452"/>
                  </a:cubicBezTo>
                  <a:cubicBezTo>
                    <a:pt x="291" y="453"/>
                    <a:pt x="291" y="454"/>
                    <a:pt x="291" y="454"/>
                  </a:cubicBezTo>
                  <a:cubicBezTo>
                    <a:pt x="291" y="454"/>
                    <a:pt x="291" y="455"/>
                    <a:pt x="291" y="455"/>
                  </a:cubicBezTo>
                  <a:cubicBezTo>
                    <a:pt x="291" y="456"/>
                    <a:pt x="292" y="456"/>
                    <a:pt x="292" y="457"/>
                  </a:cubicBezTo>
                  <a:cubicBezTo>
                    <a:pt x="291" y="459"/>
                    <a:pt x="291" y="461"/>
                    <a:pt x="288" y="463"/>
                  </a:cubicBezTo>
                  <a:cubicBezTo>
                    <a:pt x="286" y="464"/>
                    <a:pt x="280" y="458"/>
                    <a:pt x="277" y="461"/>
                  </a:cubicBezTo>
                  <a:cubicBezTo>
                    <a:pt x="276" y="462"/>
                    <a:pt x="275" y="462"/>
                    <a:pt x="274" y="463"/>
                  </a:cubicBezTo>
                  <a:cubicBezTo>
                    <a:pt x="274" y="463"/>
                    <a:pt x="274" y="463"/>
                    <a:pt x="273" y="463"/>
                  </a:cubicBezTo>
                  <a:cubicBezTo>
                    <a:pt x="273" y="464"/>
                    <a:pt x="272" y="464"/>
                    <a:pt x="271" y="464"/>
                  </a:cubicBezTo>
                  <a:cubicBezTo>
                    <a:pt x="271" y="465"/>
                    <a:pt x="271" y="465"/>
                    <a:pt x="271" y="465"/>
                  </a:cubicBezTo>
                  <a:cubicBezTo>
                    <a:pt x="270" y="465"/>
                    <a:pt x="269" y="465"/>
                    <a:pt x="268" y="465"/>
                  </a:cubicBezTo>
                  <a:cubicBezTo>
                    <a:pt x="265" y="465"/>
                    <a:pt x="263" y="466"/>
                    <a:pt x="260" y="468"/>
                  </a:cubicBezTo>
                  <a:cubicBezTo>
                    <a:pt x="257" y="471"/>
                    <a:pt x="257" y="472"/>
                    <a:pt x="255" y="472"/>
                  </a:cubicBezTo>
                  <a:cubicBezTo>
                    <a:pt x="252" y="472"/>
                    <a:pt x="246" y="482"/>
                    <a:pt x="245" y="487"/>
                  </a:cubicBezTo>
                  <a:cubicBezTo>
                    <a:pt x="245" y="488"/>
                    <a:pt x="244" y="489"/>
                    <a:pt x="244" y="489"/>
                  </a:cubicBezTo>
                  <a:cubicBezTo>
                    <a:pt x="244" y="489"/>
                    <a:pt x="243" y="490"/>
                    <a:pt x="243" y="490"/>
                  </a:cubicBezTo>
                  <a:cubicBezTo>
                    <a:pt x="243" y="490"/>
                    <a:pt x="242" y="491"/>
                    <a:pt x="242" y="491"/>
                  </a:cubicBezTo>
                  <a:cubicBezTo>
                    <a:pt x="242" y="491"/>
                    <a:pt x="242" y="491"/>
                    <a:pt x="242" y="491"/>
                  </a:cubicBezTo>
                  <a:cubicBezTo>
                    <a:pt x="241" y="492"/>
                    <a:pt x="241" y="492"/>
                    <a:pt x="240" y="492"/>
                  </a:cubicBezTo>
                  <a:cubicBezTo>
                    <a:pt x="240" y="492"/>
                    <a:pt x="240" y="492"/>
                    <a:pt x="240" y="492"/>
                  </a:cubicBezTo>
                  <a:cubicBezTo>
                    <a:pt x="239" y="492"/>
                    <a:pt x="239" y="493"/>
                    <a:pt x="239" y="493"/>
                  </a:cubicBezTo>
                  <a:cubicBezTo>
                    <a:pt x="238" y="493"/>
                    <a:pt x="238" y="493"/>
                    <a:pt x="238" y="493"/>
                  </a:cubicBezTo>
                  <a:cubicBezTo>
                    <a:pt x="238" y="493"/>
                    <a:pt x="237" y="493"/>
                    <a:pt x="237" y="493"/>
                  </a:cubicBezTo>
                  <a:cubicBezTo>
                    <a:pt x="237" y="493"/>
                    <a:pt x="237" y="493"/>
                    <a:pt x="237" y="493"/>
                  </a:cubicBezTo>
                  <a:cubicBezTo>
                    <a:pt x="236" y="493"/>
                    <a:pt x="236" y="493"/>
                    <a:pt x="236" y="493"/>
                  </a:cubicBezTo>
                  <a:cubicBezTo>
                    <a:pt x="234" y="494"/>
                    <a:pt x="233" y="493"/>
                    <a:pt x="230" y="493"/>
                  </a:cubicBezTo>
                  <a:cubicBezTo>
                    <a:pt x="228" y="493"/>
                    <a:pt x="227" y="493"/>
                    <a:pt x="225" y="494"/>
                  </a:cubicBezTo>
                  <a:cubicBezTo>
                    <a:pt x="225" y="494"/>
                    <a:pt x="225" y="494"/>
                    <a:pt x="225" y="494"/>
                  </a:cubicBezTo>
                  <a:cubicBezTo>
                    <a:pt x="225" y="495"/>
                    <a:pt x="224" y="496"/>
                    <a:pt x="223" y="496"/>
                  </a:cubicBezTo>
                  <a:cubicBezTo>
                    <a:pt x="221" y="499"/>
                    <a:pt x="222" y="504"/>
                    <a:pt x="222" y="506"/>
                  </a:cubicBezTo>
                  <a:cubicBezTo>
                    <a:pt x="222" y="507"/>
                    <a:pt x="219" y="510"/>
                    <a:pt x="217" y="512"/>
                  </a:cubicBezTo>
                  <a:cubicBezTo>
                    <a:pt x="215" y="513"/>
                    <a:pt x="213" y="512"/>
                    <a:pt x="210" y="514"/>
                  </a:cubicBezTo>
                  <a:cubicBezTo>
                    <a:pt x="207" y="516"/>
                    <a:pt x="208" y="518"/>
                    <a:pt x="204" y="520"/>
                  </a:cubicBezTo>
                  <a:cubicBezTo>
                    <a:pt x="200" y="523"/>
                    <a:pt x="198" y="520"/>
                    <a:pt x="194" y="518"/>
                  </a:cubicBezTo>
                  <a:cubicBezTo>
                    <a:pt x="191" y="516"/>
                    <a:pt x="189" y="517"/>
                    <a:pt x="189" y="519"/>
                  </a:cubicBezTo>
                  <a:cubicBezTo>
                    <a:pt x="190" y="521"/>
                    <a:pt x="191" y="525"/>
                    <a:pt x="192" y="527"/>
                  </a:cubicBezTo>
                  <a:cubicBezTo>
                    <a:pt x="192" y="529"/>
                    <a:pt x="189" y="530"/>
                    <a:pt x="185" y="530"/>
                  </a:cubicBezTo>
                  <a:cubicBezTo>
                    <a:pt x="181" y="531"/>
                    <a:pt x="176" y="527"/>
                    <a:pt x="169" y="528"/>
                  </a:cubicBezTo>
                  <a:cubicBezTo>
                    <a:pt x="162" y="529"/>
                    <a:pt x="159" y="530"/>
                    <a:pt x="160" y="530"/>
                  </a:cubicBezTo>
                  <a:cubicBezTo>
                    <a:pt x="161" y="531"/>
                    <a:pt x="161" y="535"/>
                    <a:pt x="162" y="538"/>
                  </a:cubicBezTo>
                  <a:cubicBezTo>
                    <a:pt x="163" y="540"/>
                    <a:pt x="180" y="546"/>
                    <a:pt x="182" y="546"/>
                  </a:cubicBezTo>
                  <a:cubicBezTo>
                    <a:pt x="185" y="547"/>
                    <a:pt x="183" y="550"/>
                    <a:pt x="184" y="552"/>
                  </a:cubicBezTo>
                  <a:cubicBezTo>
                    <a:pt x="185" y="555"/>
                    <a:pt x="190" y="557"/>
                    <a:pt x="192" y="568"/>
                  </a:cubicBezTo>
                  <a:cubicBezTo>
                    <a:pt x="194" y="578"/>
                    <a:pt x="189" y="580"/>
                    <a:pt x="189" y="584"/>
                  </a:cubicBezTo>
                  <a:cubicBezTo>
                    <a:pt x="189" y="585"/>
                    <a:pt x="189" y="586"/>
                    <a:pt x="189" y="587"/>
                  </a:cubicBezTo>
                  <a:cubicBezTo>
                    <a:pt x="189" y="588"/>
                    <a:pt x="189" y="588"/>
                    <a:pt x="189" y="588"/>
                  </a:cubicBezTo>
                  <a:cubicBezTo>
                    <a:pt x="189" y="589"/>
                    <a:pt x="188" y="589"/>
                    <a:pt x="188" y="590"/>
                  </a:cubicBezTo>
                  <a:cubicBezTo>
                    <a:pt x="188" y="590"/>
                    <a:pt x="188" y="591"/>
                    <a:pt x="188" y="591"/>
                  </a:cubicBezTo>
                  <a:cubicBezTo>
                    <a:pt x="187" y="591"/>
                    <a:pt x="187" y="592"/>
                    <a:pt x="187" y="592"/>
                  </a:cubicBezTo>
                  <a:cubicBezTo>
                    <a:pt x="186" y="593"/>
                    <a:pt x="186" y="593"/>
                    <a:pt x="186" y="593"/>
                  </a:cubicBezTo>
                  <a:cubicBezTo>
                    <a:pt x="185" y="594"/>
                    <a:pt x="184" y="594"/>
                    <a:pt x="183" y="595"/>
                  </a:cubicBezTo>
                  <a:cubicBezTo>
                    <a:pt x="179" y="596"/>
                    <a:pt x="167" y="591"/>
                    <a:pt x="161" y="592"/>
                  </a:cubicBezTo>
                  <a:cubicBezTo>
                    <a:pt x="154" y="592"/>
                    <a:pt x="141" y="592"/>
                    <a:pt x="135" y="591"/>
                  </a:cubicBezTo>
                  <a:cubicBezTo>
                    <a:pt x="130" y="591"/>
                    <a:pt x="125" y="592"/>
                    <a:pt x="123" y="594"/>
                  </a:cubicBezTo>
                  <a:cubicBezTo>
                    <a:pt x="121" y="596"/>
                    <a:pt x="117" y="594"/>
                    <a:pt x="113" y="597"/>
                  </a:cubicBezTo>
                  <a:cubicBezTo>
                    <a:pt x="108" y="600"/>
                    <a:pt x="113" y="602"/>
                    <a:pt x="114" y="606"/>
                  </a:cubicBezTo>
                  <a:cubicBezTo>
                    <a:pt x="114" y="607"/>
                    <a:pt x="114" y="607"/>
                    <a:pt x="114" y="608"/>
                  </a:cubicBezTo>
                  <a:cubicBezTo>
                    <a:pt x="114" y="609"/>
                    <a:pt x="114" y="610"/>
                    <a:pt x="114" y="611"/>
                  </a:cubicBezTo>
                  <a:cubicBezTo>
                    <a:pt x="115" y="611"/>
                    <a:pt x="115" y="612"/>
                    <a:pt x="115" y="612"/>
                  </a:cubicBezTo>
                  <a:cubicBezTo>
                    <a:pt x="115" y="612"/>
                    <a:pt x="115" y="613"/>
                    <a:pt x="115" y="613"/>
                  </a:cubicBezTo>
                  <a:cubicBezTo>
                    <a:pt x="115" y="614"/>
                    <a:pt x="115" y="614"/>
                    <a:pt x="115" y="615"/>
                  </a:cubicBezTo>
                  <a:cubicBezTo>
                    <a:pt x="115" y="615"/>
                    <a:pt x="115" y="616"/>
                    <a:pt x="115" y="616"/>
                  </a:cubicBezTo>
                  <a:cubicBezTo>
                    <a:pt x="115" y="617"/>
                    <a:pt x="115" y="617"/>
                    <a:pt x="115" y="617"/>
                  </a:cubicBezTo>
                  <a:cubicBezTo>
                    <a:pt x="115" y="619"/>
                    <a:pt x="115" y="620"/>
                    <a:pt x="115" y="622"/>
                  </a:cubicBezTo>
                  <a:cubicBezTo>
                    <a:pt x="115" y="622"/>
                    <a:pt x="115" y="622"/>
                    <a:pt x="115" y="622"/>
                  </a:cubicBezTo>
                  <a:cubicBezTo>
                    <a:pt x="115" y="623"/>
                    <a:pt x="116" y="623"/>
                    <a:pt x="116" y="624"/>
                  </a:cubicBezTo>
                  <a:cubicBezTo>
                    <a:pt x="116" y="624"/>
                    <a:pt x="116" y="624"/>
                    <a:pt x="116" y="625"/>
                  </a:cubicBezTo>
                  <a:cubicBezTo>
                    <a:pt x="116" y="625"/>
                    <a:pt x="116" y="625"/>
                    <a:pt x="116" y="626"/>
                  </a:cubicBezTo>
                  <a:cubicBezTo>
                    <a:pt x="116" y="626"/>
                    <a:pt x="116" y="627"/>
                    <a:pt x="116" y="627"/>
                  </a:cubicBezTo>
                  <a:cubicBezTo>
                    <a:pt x="117" y="631"/>
                    <a:pt x="109" y="641"/>
                    <a:pt x="107" y="646"/>
                  </a:cubicBezTo>
                  <a:cubicBezTo>
                    <a:pt x="104" y="651"/>
                    <a:pt x="108" y="649"/>
                    <a:pt x="110" y="650"/>
                  </a:cubicBezTo>
                  <a:cubicBezTo>
                    <a:pt x="111" y="650"/>
                    <a:pt x="112" y="657"/>
                    <a:pt x="111" y="661"/>
                  </a:cubicBezTo>
                  <a:cubicBezTo>
                    <a:pt x="110" y="664"/>
                    <a:pt x="110" y="667"/>
                    <a:pt x="115" y="667"/>
                  </a:cubicBezTo>
                  <a:cubicBezTo>
                    <a:pt x="116" y="667"/>
                    <a:pt x="117" y="667"/>
                    <a:pt x="118" y="667"/>
                  </a:cubicBezTo>
                  <a:cubicBezTo>
                    <a:pt x="118" y="667"/>
                    <a:pt x="119" y="667"/>
                    <a:pt x="119" y="667"/>
                  </a:cubicBezTo>
                  <a:cubicBezTo>
                    <a:pt x="119" y="667"/>
                    <a:pt x="120" y="667"/>
                    <a:pt x="120" y="667"/>
                  </a:cubicBezTo>
                  <a:cubicBezTo>
                    <a:pt x="121" y="667"/>
                    <a:pt x="121" y="667"/>
                    <a:pt x="121" y="667"/>
                  </a:cubicBezTo>
                  <a:cubicBezTo>
                    <a:pt x="121" y="667"/>
                    <a:pt x="122" y="666"/>
                    <a:pt x="122" y="666"/>
                  </a:cubicBezTo>
                  <a:cubicBezTo>
                    <a:pt x="123" y="666"/>
                    <a:pt x="124" y="666"/>
                    <a:pt x="125" y="666"/>
                  </a:cubicBezTo>
                  <a:cubicBezTo>
                    <a:pt x="128" y="666"/>
                    <a:pt x="136" y="676"/>
                    <a:pt x="137" y="678"/>
                  </a:cubicBezTo>
                  <a:cubicBezTo>
                    <a:pt x="138" y="680"/>
                    <a:pt x="141" y="680"/>
                    <a:pt x="143" y="678"/>
                  </a:cubicBezTo>
                  <a:cubicBezTo>
                    <a:pt x="146" y="676"/>
                    <a:pt x="146" y="675"/>
                    <a:pt x="152" y="673"/>
                  </a:cubicBezTo>
                  <a:cubicBezTo>
                    <a:pt x="158" y="672"/>
                    <a:pt x="155" y="673"/>
                    <a:pt x="159" y="673"/>
                  </a:cubicBezTo>
                  <a:cubicBezTo>
                    <a:pt x="163" y="673"/>
                    <a:pt x="183" y="665"/>
                    <a:pt x="187" y="663"/>
                  </a:cubicBezTo>
                  <a:cubicBezTo>
                    <a:pt x="191" y="661"/>
                    <a:pt x="191" y="660"/>
                    <a:pt x="192" y="657"/>
                  </a:cubicBezTo>
                  <a:cubicBezTo>
                    <a:pt x="193" y="655"/>
                    <a:pt x="197" y="652"/>
                    <a:pt x="199" y="649"/>
                  </a:cubicBezTo>
                  <a:cubicBezTo>
                    <a:pt x="200" y="647"/>
                    <a:pt x="198" y="645"/>
                    <a:pt x="197" y="639"/>
                  </a:cubicBezTo>
                  <a:cubicBezTo>
                    <a:pt x="197" y="634"/>
                    <a:pt x="204" y="627"/>
                    <a:pt x="205" y="626"/>
                  </a:cubicBezTo>
                  <a:cubicBezTo>
                    <a:pt x="205" y="625"/>
                    <a:pt x="209" y="622"/>
                    <a:pt x="214" y="620"/>
                  </a:cubicBezTo>
                  <a:cubicBezTo>
                    <a:pt x="218" y="617"/>
                    <a:pt x="216" y="620"/>
                    <a:pt x="217" y="620"/>
                  </a:cubicBezTo>
                  <a:cubicBezTo>
                    <a:pt x="219" y="620"/>
                    <a:pt x="227" y="615"/>
                    <a:pt x="230" y="612"/>
                  </a:cubicBezTo>
                  <a:cubicBezTo>
                    <a:pt x="230" y="612"/>
                    <a:pt x="230" y="611"/>
                    <a:pt x="230" y="611"/>
                  </a:cubicBezTo>
                  <a:cubicBezTo>
                    <a:pt x="230" y="611"/>
                    <a:pt x="230" y="610"/>
                    <a:pt x="231" y="610"/>
                  </a:cubicBezTo>
                  <a:cubicBezTo>
                    <a:pt x="231" y="610"/>
                    <a:pt x="231" y="610"/>
                    <a:pt x="231" y="610"/>
                  </a:cubicBezTo>
                  <a:cubicBezTo>
                    <a:pt x="231" y="609"/>
                    <a:pt x="231" y="609"/>
                    <a:pt x="231" y="609"/>
                  </a:cubicBezTo>
                  <a:cubicBezTo>
                    <a:pt x="231" y="609"/>
                    <a:pt x="231" y="608"/>
                    <a:pt x="231" y="608"/>
                  </a:cubicBezTo>
                  <a:cubicBezTo>
                    <a:pt x="231" y="608"/>
                    <a:pt x="231" y="608"/>
                    <a:pt x="231" y="608"/>
                  </a:cubicBezTo>
                  <a:cubicBezTo>
                    <a:pt x="231" y="607"/>
                    <a:pt x="230" y="606"/>
                    <a:pt x="230" y="605"/>
                  </a:cubicBezTo>
                  <a:cubicBezTo>
                    <a:pt x="230" y="604"/>
                    <a:pt x="230" y="604"/>
                    <a:pt x="230" y="603"/>
                  </a:cubicBezTo>
                  <a:cubicBezTo>
                    <a:pt x="229" y="602"/>
                    <a:pt x="239" y="593"/>
                    <a:pt x="242" y="592"/>
                  </a:cubicBezTo>
                  <a:cubicBezTo>
                    <a:pt x="245" y="591"/>
                    <a:pt x="254" y="597"/>
                    <a:pt x="260" y="596"/>
                  </a:cubicBezTo>
                  <a:cubicBezTo>
                    <a:pt x="261" y="596"/>
                    <a:pt x="263" y="596"/>
                    <a:pt x="264" y="596"/>
                  </a:cubicBezTo>
                  <a:cubicBezTo>
                    <a:pt x="265" y="595"/>
                    <a:pt x="265" y="595"/>
                    <a:pt x="266" y="594"/>
                  </a:cubicBezTo>
                  <a:cubicBezTo>
                    <a:pt x="267" y="594"/>
                    <a:pt x="267" y="594"/>
                    <a:pt x="268" y="594"/>
                  </a:cubicBezTo>
                  <a:cubicBezTo>
                    <a:pt x="268" y="594"/>
                    <a:pt x="268" y="593"/>
                    <a:pt x="269" y="593"/>
                  </a:cubicBezTo>
                  <a:cubicBezTo>
                    <a:pt x="269" y="593"/>
                    <a:pt x="269" y="593"/>
                    <a:pt x="270" y="593"/>
                  </a:cubicBezTo>
                  <a:cubicBezTo>
                    <a:pt x="270" y="592"/>
                    <a:pt x="271" y="592"/>
                    <a:pt x="271" y="591"/>
                  </a:cubicBezTo>
                  <a:cubicBezTo>
                    <a:pt x="272" y="591"/>
                    <a:pt x="272" y="591"/>
                    <a:pt x="272" y="591"/>
                  </a:cubicBezTo>
                  <a:cubicBezTo>
                    <a:pt x="272" y="591"/>
                    <a:pt x="272" y="591"/>
                    <a:pt x="273" y="591"/>
                  </a:cubicBezTo>
                  <a:cubicBezTo>
                    <a:pt x="274" y="590"/>
                    <a:pt x="275" y="589"/>
                    <a:pt x="276" y="588"/>
                  </a:cubicBezTo>
                  <a:cubicBezTo>
                    <a:pt x="276" y="588"/>
                    <a:pt x="277" y="588"/>
                    <a:pt x="277" y="588"/>
                  </a:cubicBezTo>
                  <a:cubicBezTo>
                    <a:pt x="278" y="587"/>
                    <a:pt x="279" y="586"/>
                    <a:pt x="280" y="585"/>
                  </a:cubicBezTo>
                  <a:cubicBezTo>
                    <a:pt x="280" y="585"/>
                    <a:pt x="281" y="585"/>
                    <a:pt x="281" y="585"/>
                  </a:cubicBezTo>
                  <a:cubicBezTo>
                    <a:pt x="282" y="584"/>
                    <a:pt x="283" y="583"/>
                    <a:pt x="284" y="582"/>
                  </a:cubicBezTo>
                  <a:cubicBezTo>
                    <a:pt x="285" y="582"/>
                    <a:pt x="285" y="581"/>
                    <a:pt x="286" y="581"/>
                  </a:cubicBezTo>
                  <a:cubicBezTo>
                    <a:pt x="288" y="579"/>
                    <a:pt x="295" y="583"/>
                    <a:pt x="298" y="585"/>
                  </a:cubicBezTo>
                  <a:cubicBezTo>
                    <a:pt x="301" y="586"/>
                    <a:pt x="302" y="590"/>
                    <a:pt x="305" y="596"/>
                  </a:cubicBezTo>
                  <a:cubicBezTo>
                    <a:pt x="308" y="602"/>
                    <a:pt x="317" y="608"/>
                    <a:pt x="319" y="611"/>
                  </a:cubicBezTo>
                  <a:cubicBezTo>
                    <a:pt x="321" y="613"/>
                    <a:pt x="338" y="623"/>
                    <a:pt x="341" y="625"/>
                  </a:cubicBezTo>
                  <a:cubicBezTo>
                    <a:pt x="344" y="627"/>
                    <a:pt x="346" y="632"/>
                    <a:pt x="349" y="633"/>
                  </a:cubicBezTo>
                  <a:cubicBezTo>
                    <a:pt x="351" y="635"/>
                    <a:pt x="353" y="636"/>
                    <a:pt x="354" y="639"/>
                  </a:cubicBezTo>
                  <a:cubicBezTo>
                    <a:pt x="355" y="641"/>
                    <a:pt x="358" y="644"/>
                    <a:pt x="357" y="647"/>
                  </a:cubicBezTo>
                  <a:cubicBezTo>
                    <a:pt x="357" y="651"/>
                    <a:pt x="352" y="658"/>
                    <a:pt x="353" y="659"/>
                  </a:cubicBezTo>
                  <a:cubicBezTo>
                    <a:pt x="355" y="661"/>
                    <a:pt x="359" y="653"/>
                    <a:pt x="360" y="651"/>
                  </a:cubicBezTo>
                  <a:cubicBezTo>
                    <a:pt x="361" y="650"/>
                    <a:pt x="363" y="644"/>
                    <a:pt x="364" y="642"/>
                  </a:cubicBezTo>
                  <a:cubicBezTo>
                    <a:pt x="365" y="639"/>
                    <a:pt x="361" y="638"/>
                    <a:pt x="360" y="636"/>
                  </a:cubicBezTo>
                  <a:cubicBezTo>
                    <a:pt x="359" y="635"/>
                    <a:pt x="363" y="630"/>
                    <a:pt x="364" y="630"/>
                  </a:cubicBezTo>
                  <a:cubicBezTo>
                    <a:pt x="365" y="629"/>
                    <a:pt x="369" y="631"/>
                    <a:pt x="372" y="632"/>
                  </a:cubicBezTo>
                  <a:cubicBezTo>
                    <a:pt x="375" y="634"/>
                    <a:pt x="378" y="633"/>
                    <a:pt x="379" y="632"/>
                  </a:cubicBezTo>
                  <a:cubicBezTo>
                    <a:pt x="380" y="630"/>
                    <a:pt x="374" y="624"/>
                    <a:pt x="371" y="622"/>
                  </a:cubicBezTo>
                  <a:cubicBezTo>
                    <a:pt x="368" y="619"/>
                    <a:pt x="359" y="618"/>
                    <a:pt x="357" y="617"/>
                  </a:cubicBezTo>
                  <a:cubicBezTo>
                    <a:pt x="354" y="617"/>
                    <a:pt x="356" y="612"/>
                    <a:pt x="356" y="611"/>
                  </a:cubicBezTo>
                  <a:cubicBezTo>
                    <a:pt x="356" y="609"/>
                    <a:pt x="352" y="610"/>
                    <a:pt x="349" y="610"/>
                  </a:cubicBezTo>
                  <a:cubicBezTo>
                    <a:pt x="346" y="610"/>
                    <a:pt x="344" y="608"/>
                    <a:pt x="341" y="605"/>
                  </a:cubicBezTo>
                  <a:cubicBezTo>
                    <a:pt x="338" y="603"/>
                    <a:pt x="333" y="595"/>
                    <a:pt x="333" y="592"/>
                  </a:cubicBezTo>
                  <a:cubicBezTo>
                    <a:pt x="333" y="590"/>
                    <a:pt x="329" y="587"/>
                    <a:pt x="327" y="587"/>
                  </a:cubicBezTo>
                  <a:cubicBezTo>
                    <a:pt x="324" y="586"/>
                    <a:pt x="324" y="581"/>
                    <a:pt x="321" y="581"/>
                  </a:cubicBezTo>
                  <a:cubicBezTo>
                    <a:pt x="319" y="580"/>
                    <a:pt x="321" y="577"/>
                    <a:pt x="323" y="575"/>
                  </a:cubicBezTo>
                  <a:cubicBezTo>
                    <a:pt x="325" y="572"/>
                    <a:pt x="323" y="573"/>
                    <a:pt x="321" y="572"/>
                  </a:cubicBezTo>
                  <a:cubicBezTo>
                    <a:pt x="319" y="570"/>
                    <a:pt x="321" y="570"/>
                    <a:pt x="323" y="569"/>
                  </a:cubicBezTo>
                  <a:cubicBezTo>
                    <a:pt x="325" y="568"/>
                    <a:pt x="330" y="565"/>
                    <a:pt x="332" y="565"/>
                  </a:cubicBezTo>
                  <a:cubicBezTo>
                    <a:pt x="332" y="565"/>
                    <a:pt x="332" y="565"/>
                    <a:pt x="332" y="565"/>
                  </a:cubicBezTo>
                  <a:cubicBezTo>
                    <a:pt x="332" y="565"/>
                    <a:pt x="332" y="565"/>
                    <a:pt x="332" y="565"/>
                  </a:cubicBezTo>
                  <a:cubicBezTo>
                    <a:pt x="332" y="565"/>
                    <a:pt x="332" y="565"/>
                    <a:pt x="332" y="565"/>
                  </a:cubicBezTo>
                  <a:cubicBezTo>
                    <a:pt x="333" y="566"/>
                    <a:pt x="333" y="566"/>
                    <a:pt x="333" y="566"/>
                  </a:cubicBezTo>
                  <a:cubicBezTo>
                    <a:pt x="333" y="566"/>
                    <a:pt x="333" y="566"/>
                    <a:pt x="333" y="566"/>
                  </a:cubicBezTo>
                  <a:cubicBezTo>
                    <a:pt x="333" y="567"/>
                    <a:pt x="333" y="568"/>
                    <a:pt x="334" y="569"/>
                  </a:cubicBezTo>
                  <a:cubicBezTo>
                    <a:pt x="334" y="569"/>
                    <a:pt x="334" y="569"/>
                    <a:pt x="334" y="569"/>
                  </a:cubicBezTo>
                  <a:cubicBezTo>
                    <a:pt x="334" y="570"/>
                    <a:pt x="334" y="571"/>
                    <a:pt x="335" y="572"/>
                  </a:cubicBezTo>
                  <a:cubicBezTo>
                    <a:pt x="335" y="572"/>
                    <a:pt x="335" y="572"/>
                    <a:pt x="335" y="572"/>
                  </a:cubicBezTo>
                  <a:cubicBezTo>
                    <a:pt x="335" y="573"/>
                    <a:pt x="335" y="574"/>
                    <a:pt x="336" y="574"/>
                  </a:cubicBezTo>
                  <a:cubicBezTo>
                    <a:pt x="338" y="577"/>
                    <a:pt x="339" y="574"/>
                    <a:pt x="341" y="572"/>
                  </a:cubicBezTo>
                  <a:cubicBezTo>
                    <a:pt x="343" y="570"/>
                    <a:pt x="342" y="574"/>
                    <a:pt x="342" y="578"/>
                  </a:cubicBezTo>
                  <a:cubicBezTo>
                    <a:pt x="342" y="582"/>
                    <a:pt x="343" y="580"/>
                    <a:pt x="347" y="582"/>
                  </a:cubicBezTo>
                  <a:cubicBezTo>
                    <a:pt x="350" y="584"/>
                    <a:pt x="347" y="585"/>
                    <a:pt x="350" y="588"/>
                  </a:cubicBezTo>
                  <a:cubicBezTo>
                    <a:pt x="352" y="591"/>
                    <a:pt x="357" y="592"/>
                    <a:pt x="360" y="593"/>
                  </a:cubicBezTo>
                  <a:cubicBezTo>
                    <a:pt x="363" y="594"/>
                    <a:pt x="365" y="597"/>
                    <a:pt x="367" y="598"/>
                  </a:cubicBezTo>
                  <a:cubicBezTo>
                    <a:pt x="367" y="599"/>
                    <a:pt x="368" y="599"/>
                    <a:pt x="368" y="599"/>
                  </a:cubicBezTo>
                  <a:cubicBezTo>
                    <a:pt x="368" y="599"/>
                    <a:pt x="368" y="599"/>
                    <a:pt x="368" y="599"/>
                  </a:cubicBezTo>
                  <a:cubicBezTo>
                    <a:pt x="368" y="599"/>
                    <a:pt x="368" y="599"/>
                    <a:pt x="368" y="599"/>
                  </a:cubicBezTo>
                  <a:cubicBezTo>
                    <a:pt x="369" y="599"/>
                    <a:pt x="370" y="599"/>
                    <a:pt x="370" y="600"/>
                  </a:cubicBezTo>
                  <a:cubicBezTo>
                    <a:pt x="371" y="600"/>
                    <a:pt x="372" y="600"/>
                    <a:pt x="373" y="600"/>
                  </a:cubicBezTo>
                  <a:cubicBezTo>
                    <a:pt x="374" y="601"/>
                    <a:pt x="375" y="602"/>
                    <a:pt x="376" y="602"/>
                  </a:cubicBezTo>
                  <a:cubicBezTo>
                    <a:pt x="377" y="603"/>
                    <a:pt x="378" y="604"/>
                    <a:pt x="379" y="605"/>
                  </a:cubicBezTo>
                  <a:cubicBezTo>
                    <a:pt x="379" y="605"/>
                    <a:pt x="379" y="605"/>
                    <a:pt x="379" y="605"/>
                  </a:cubicBezTo>
                  <a:cubicBezTo>
                    <a:pt x="380" y="606"/>
                    <a:pt x="381" y="607"/>
                    <a:pt x="381" y="608"/>
                  </a:cubicBezTo>
                  <a:cubicBezTo>
                    <a:pt x="382" y="608"/>
                    <a:pt x="382" y="609"/>
                    <a:pt x="383" y="609"/>
                  </a:cubicBezTo>
                  <a:cubicBezTo>
                    <a:pt x="383" y="609"/>
                    <a:pt x="383" y="609"/>
                    <a:pt x="383" y="609"/>
                  </a:cubicBezTo>
                  <a:cubicBezTo>
                    <a:pt x="384" y="610"/>
                    <a:pt x="385" y="610"/>
                    <a:pt x="385" y="610"/>
                  </a:cubicBezTo>
                  <a:cubicBezTo>
                    <a:pt x="386" y="610"/>
                    <a:pt x="386" y="611"/>
                    <a:pt x="387" y="611"/>
                  </a:cubicBezTo>
                  <a:cubicBezTo>
                    <a:pt x="387" y="611"/>
                    <a:pt x="387" y="611"/>
                    <a:pt x="387" y="611"/>
                  </a:cubicBezTo>
                  <a:cubicBezTo>
                    <a:pt x="388" y="612"/>
                    <a:pt x="388" y="612"/>
                    <a:pt x="389" y="613"/>
                  </a:cubicBezTo>
                  <a:cubicBezTo>
                    <a:pt x="390" y="616"/>
                    <a:pt x="387" y="625"/>
                    <a:pt x="389" y="632"/>
                  </a:cubicBezTo>
                  <a:cubicBezTo>
                    <a:pt x="389" y="633"/>
                    <a:pt x="389" y="633"/>
                    <a:pt x="389" y="634"/>
                  </a:cubicBezTo>
                  <a:cubicBezTo>
                    <a:pt x="390" y="634"/>
                    <a:pt x="390" y="635"/>
                    <a:pt x="390" y="635"/>
                  </a:cubicBezTo>
                  <a:cubicBezTo>
                    <a:pt x="390" y="635"/>
                    <a:pt x="390" y="636"/>
                    <a:pt x="390" y="636"/>
                  </a:cubicBezTo>
                  <a:cubicBezTo>
                    <a:pt x="390" y="636"/>
                    <a:pt x="390" y="636"/>
                    <a:pt x="390" y="636"/>
                  </a:cubicBezTo>
                  <a:cubicBezTo>
                    <a:pt x="390" y="637"/>
                    <a:pt x="391" y="637"/>
                    <a:pt x="391" y="637"/>
                  </a:cubicBezTo>
                  <a:cubicBezTo>
                    <a:pt x="391" y="638"/>
                    <a:pt x="392" y="638"/>
                    <a:pt x="392" y="638"/>
                  </a:cubicBezTo>
                  <a:cubicBezTo>
                    <a:pt x="392" y="638"/>
                    <a:pt x="392" y="638"/>
                    <a:pt x="392" y="638"/>
                  </a:cubicBezTo>
                  <a:cubicBezTo>
                    <a:pt x="392" y="639"/>
                    <a:pt x="392" y="639"/>
                    <a:pt x="392" y="639"/>
                  </a:cubicBezTo>
                  <a:cubicBezTo>
                    <a:pt x="392" y="639"/>
                    <a:pt x="392" y="639"/>
                    <a:pt x="392" y="640"/>
                  </a:cubicBezTo>
                  <a:cubicBezTo>
                    <a:pt x="392" y="640"/>
                    <a:pt x="393" y="640"/>
                    <a:pt x="393" y="641"/>
                  </a:cubicBezTo>
                  <a:cubicBezTo>
                    <a:pt x="395" y="645"/>
                    <a:pt x="397" y="641"/>
                    <a:pt x="398" y="642"/>
                  </a:cubicBezTo>
                  <a:cubicBezTo>
                    <a:pt x="399" y="643"/>
                    <a:pt x="400" y="642"/>
                    <a:pt x="403" y="645"/>
                  </a:cubicBezTo>
                  <a:cubicBezTo>
                    <a:pt x="406" y="648"/>
                    <a:pt x="401" y="648"/>
                    <a:pt x="404" y="650"/>
                  </a:cubicBezTo>
                  <a:cubicBezTo>
                    <a:pt x="407" y="652"/>
                    <a:pt x="420" y="652"/>
                    <a:pt x="422" y="652"/>
                  </a:cubicBezTo>
                  <a:cubicBezTo>
                    <a:pt x="423" y="652"/>
                    <a:pt x="423" y="654"/>
                    <a:pt x="422" y="656"/>
                  </a:cubicBezTo>
                  <a:cubicBezTo>
                    <a:pt x="420" y="657"/>
                    <a:pt x="413" y="654"/>
                    <a:pt x="411" y="654"/>
                  </a:cubicBezTo>
                  <a:cubicBezTo>
                    <a:pt x="408" y="653"/>
                    <a:pt x="407" y="654"/>
                    <a:pt x="405" y="656"/>
                  </a:cubicBezTo>
                  <a:cubicBezTo>
                    <a:pt x="404" y="658"/>
                    <a:pt x="409" y="661"/>
                    <a:pt x="409" y="664"/>
                  </a:cubicBezTo>
                  <a:cubicBezTo>
                    <a:pt x="409" y="667"/>
                    <a:pt x="411" y="668"/>
                    <a:pt x="413" y="668"/>
                  </a:cubicBezTo>
                  <a:cubicBezTo>
                    <a:pt x="416" y="668"/>
                    <a:pt x="415" y="670"/>
                    <a:pt x="417" y="673"/>
                  </a:cubicBezTo>
                  <a:cubicBezTo>
                    <a:pt x="418" y="676"/>
                    <a:pt x="419" y="670"/>
                    <a:pt x="421" y="670"/>
                  </a:cubicBezTo>
                  <a:cubicBezTo>
                    <a:pt x="423" y="670"/>
                    <a:pt x="423" y="667"/>
                    <a:pt x="423" y="664"/>
                  </a:cubicBezTo>
                  <a:cubicBezTo>
                    <a:pt x="423" y="660"/>
                    <a:pt x="425" y="661"/>
                    <a:pt x="426" y="660"/>
                  </a:cubicBezTo>
                  <a:cubicBezTo>
                    <a:pt x="427" y="659"/>
                    <a:pt x="426" y="658"/>
                    <a:pt x="427" y="655"/>
                  </a:cubicBezTo>
                  <a:cubicBezTo>
                    <a:pt x="427" y="653"/>
                    <a:pt x="428" y="656"/>
                    <a:pt x="430" y="657"/>
                  </a:cubicBezTo>
                  <a:cubicBezTo>
                    <a:pt x="431" y="658"/>
                    <a:pt x="430" y="655"/>
                    <a:pt x="431" y="654"/>
                  </a:cubicBezTo>
                  <a:cubicBezTo>
                    <a:pt x="431" y="652"/>
                    <a:pt x="436" y="655"/>
                    <a:pt x="438" y="656"/>
                  </a:cubicBezTo>
                  <a:cubicBezTo>
                    <a:pt x="439" y="657"/>
                    <a:pt x="438" y="655"/>
                    <a:pt x="437" y="653"/>
                  </a:cubicBezTo>
                  <a:cubicBezTo>
                    <a:pt x="437" y="650"/>
                    <a:pt x="436" y="650"/>
                    <a:pt x="433" y="649"/>
                  </a:cubicBezTo>
                  <a:cubicBezTo>
                    <a:pt x="429" y="648"/>
                    <a:pt x="427" y="642"/>
                    <a:pt x="424" y="638"/>
                  </a:cubicBezTo>
                  <a:cubicBezTo>
                    <a:pt x="421" y="635"/>
                    <a:pt x="420" y="631"/>
                    <a:pt x="421" y="628"/>
                  </a:cubicBezTo>
                  <a:cubicBezTo>
                    <a:pt x="422" y="626"/>
                    <a:pt x="425" y="630"/>
                    <a:pt x="428" y="631"/>
                  </a:cubicBezTo>
                  <a:cubicBezTo>
                    <a:pt x="430" y="632"/>
                    <a:pt x="431" y="628"/>
                    <a:pt x="430" y="626"/>
                  </a:cubicBezTo>
                  <a:cubicBezTo>
                    <a:pt x="430" y="623"/>
                    <a:pt x="435" y="624"/>
                    <a:pt x="439" y="624"/>
                  </a:cubicBezTo>
                  <a:cubicBezTo>
                    <a:pt x="443" y="624"/>
                    <a:pt x="444" y="623"/>
                    <a:pt x="447" y="622"/>
                  </a:cubicBezTo>
                  <a:cubicBezTo>
                    <a:pt x="448" y="622"/>
                    <a:pt x="448" y="622"/>
                    <a:pt x="449" y="622"/>
                  </a:cubicBezTo>
                  <a:cubicBezTo>
                    <a:pt x="449" y="622"/>
                    <a:pt x="449" y="622"/>
                    <a:pt x="449" y="622"/>
                  </a:cubicBezTo>
                  <a:cubicBezTo>
                    <a:pt x="450" y="622"/>
                    <a:pt x="450" y="623"/>
                    <a:pt x="451" y="623"/>
                  </a:cubicBezTo>
                  <a:cubicBezTo>
                    <a:pt x="451" y="623"/>
                    <a:pt x="452" y="623"/>
                    <a:pt x="452" y="623"/>
                  </a:cubicBezTo>
                  <a:cubicBezTo>
                    <a:pt x="452" y="623"/>
                    <a:pt x="452" y="623"/>
                    <a:pt x="452" y="623"/>
                  </a:cubicBezTo>
                  <a:cubicBezTo>
                    <a:pt x="453" y="624"/>
                    <a:pt x="455" y="624"/>
                    <a:pt x="456" y="625"/>
                  </a:cubicBezTo>
                  <a:cubicBezTo>
                    <a:pt x="456" y="625"/>
                    <a:pt x="456" y="625"/>
                    <a:pt x="456" y="625"/>
                  </a:cubicBezTo>
                  <a:cubicBezTo>
                    <a:pt x="456" y="625"/>
                    <a:pt x="456" y="625"/>
                    <a:pt x="456" y="625"/>
                  </a:cubicBezTo>
                  <a:cubicBezTo>
                    <a:pt x="457" y="625"/>
                    <a:pt x="457" y="625"/>
                    <a:pt x="458" y="625"/>
                  </a:cubicBezTo>
                  <a:cubicBezTo>
                    <a:pt x="462" y="626"/>
                    <a:pt x="462" y="624"/>
                    <a:pt x="465" y="624"/>
                  </a:cubicBezTo>
                  <a:cubicBezTo>
                    <a:pt x="468" y="623"/>
                    <a:pt x="468" y="624"/>
                    <a:pt x="473" y="621"/>
                  </a:cubicBezTo>
                  <a:cubicBezTo>
                    <a:pt x="479" y="617"/>
                    <a:pt x="477" y="619"/>
                    <a:pt x="474" y="617"/>
                  </a:cubicBezTo>
                  <a:cubicBezTo>
                    <a:pt x="474" y="617"/>
                    <a:pt x="474" y="616"/>
                    <a:pt x="474" y="616"/>
                  </a:cubicBezTo>
                  <a:cubicBezTo>
                    <a:pt x="473" y="616"/>
                    <a:pt x="473" y="616"/>
                    <a:pt x="473" y="616"/>
                  </a:cubicBezTo>
                  <a:cubicBezTo>
                    <a:pt x="473" y="616"/>
                    <a:pt x="473" y="615"/>
                    <a:pt x="473" y="615"/>
                  </a:cubicBezTo>
                  <a:cubicBezTo>
                    <a:pt x="473" y="615"/>
                    <a:pt x="473" y="615"/>
                    <a:pt x="473" y="615"/>
                  </a:cubicBezTo>
                  <a:cubicBezTo>
                    <a:pt x="473" y="615"/>
                    <a:pt x="473" y="614"/>
                    <a:pt x="473" y="614"/>
                  </a:cubicBezTo>
                  <a:cubicBezTo>
                    <a:pt x="473" y="614"/>
                    <a:pt x="473" y="614"/>
                    <a:pt x="473" y="614"/>
                  </a:cubicBezTo>
                  <a:cubicBezTo>
                    <a:pt x="473" y="612"/>
                    <a:pt x="474" y="610"/>
                    <a:pt x="473" y="608"/>
                  </a:cubicBezTo>
                  <a:cubicBezTo>
                    <a:pt x="472" y="604"/>
                    <a:pt x="467" y="604"/>
                    <a:pt x="468" y="601"/>
                  </a:cubicBezTo>
                  <a:cubicBezTo>
                    <a:pt x="470" y="598"/>
                    <a:pt x="472" y="598"/>
                    <a:pt x="472" y="596"/>
                  </a:cubicBezTo>
                  <a:cubicBezTo>
                    <a:pt x="472" y="595"/>
                    <a:pt x="472" y="595"/>
                    <a:pt x="472" y="594"/>
                  </a:cubicBezTo>
                  <a:cubicBezTo>
                    <a:pt x="472" y="594"/>
                    <a:pt x="472" y="594"/>
                    <a:pt x="472" y="594"/>
                  </a:cubicBezTo>
                  <a:cubicBezTo>
                    <a:pt x="472" y="594"/>
                    <a:pt x="473" y="593"/>
                    <a:pt x="473" y="592"/>
                  </a:cubicBezTo>
                  <a:cubicBezTo>
                    <a:pt x="473" y="592"/>
                    <a:pt x="473" y="592"/>
                    <a:pt x="474" y="592"/>
                  </a:cubicBezTo>
                  <a:cubicBezTo>
                    <a:pt x="474" y="592"/>
                    <a:pt x="474" y="591"/>
                    <a:pt x="475" y="591"/>
                  </a:cubicBezTo>
                  <a:cubicBezTo>
                    <a:pt x="476" y="590"/>
                    <a:pt x="478" y="584"/>
                    <a:pt x="478" y="581"/>
                  </a:cubicBezTo>
                  <a:cubicBezTo>
                    <a:pt x="478" y="579"/>
                    <a:pt x="481" y="575"/>
                    <a:pt x="485" y="573"/>
                  </a:cubicBezTo>
                  <a:cubicBezTo>
                    <a:pt x="489" y="572"/>
                    <a:pt x="489" y="569"/>
                    <a:pt x="489" y="567"/>
                  </a:cubicBezTo>
                  <a:cubicBezTo>
                    <a:pt x="489" y="566"/>
                    <a:pt x="489" y="566"/>
                    <a:pt x="489" y="566"/>
                  </a:cubicBezTo>
                  <a:cubicBezTo>
                    <a:pt x="489" y="566"/>
                    <a:pt x="489" y="565"/>
                    <a:pt x="489" y="565"/>
                  </a:cubicBezTo>
                  <a:cubicBezTo>
                    <a:pt x="489" y="565"/>
                    <a:pt x="489" y="565"/>
                    <a:pt x="489" y="565"/>
                  </a:cubicBezTo>
                  <a:cubicBezTo>
                    <a:pt x="490" y="563"/>
                    <a:pt x="492" y="562"/>
                    <a:pt x="493" y="561"/>
                  </a:cubicBezTo>
                  <a:cubicBezTo>
                    <a:pt x="495" y="558"/>
                    <a:pt x="497" y="555"/>
                    <a:pt x="498" y="553"/>
                  </a:cubicBezTo>
                  <a:cubicBezTo>
                    <a:pt x="500" y="550"/>
                    <a:pt x="508" y="551"/>
                    <a:pt x="510" y="551"/>
                  </a:cubicBezTo>
                  <a:cubicBezTo>
                    <a:pt x="511" y="551"/>
                    <a:pt x="511" y="555"/>
                    <a:pt x="512" y="557"/>
                  </a:cubicBezTo>
                  <a:cubicBezTo>
                    <a:pt x="514" y="558"/>
                    <a:pt x="523" y="557"/>
                    <a:pt x="526" y="557"/>
                  </a:cubicBezTo>
                  <a:cubicBezTo>
                    <a:pt x="529" y="557"/>
                    <a:pt x="523" y="561"/>
                    <a:pt x="519" y="562"/>
                  </a:cubicBezTo>
                  <a:cubicBezTo>
                    <a:pt x="514" y="563"/>
                    <a:pt x="513" y="566"/>
                    <a:pt x="515" y="567"/>
                  </a:cubicBezTo>
                  <a:cubicBezTo>
                    <a:pt x="517" y="568"/>
                    <a:pt x="521" y="572"/>
                    <a:pt x="523" y="575"/>
                  </a:cubicBezTo>
                  <a:cubicBezTo>
                    <a:pt x="525" y="578"/>
                    <a:pt x="527" y="579"/>
                    <a:pt x="530" y="579"/>
                  </a:cubicBezTo>
                  <a:cubicBezTo>
                    <a:pt x="533" y="579"/>
                    <a:pt x="534" y="576"/>
                    <a:pt x="536" y="575"/>
                  </a:cubicBezTo>
                  <a:cubicBezTo>
                    <a:pt x="537" y="574"/>
                    <a:pt x="541" y="572"/>
                    <a:pt x="542" y="572"/>
                  </a:cubicBezTo>
                  <a:cubicBezTo>
                    <a:pt x="544" y="571"/>
                    <a:pt x="544" y="574"/>
                    <a:pt x="546" y="575"/>
                  </a:cubicBezTo>
                  <a:cubicBezTo>
                    <a:pt x="549" y="575"/>
                    <a:pt x="549" y="574"/>
                    <a:pt x="552" y="575"/>
                  </a:cubicBezTo>
                  <a:cubicBezTo>
                    <a:pt x="555" y="576"/>
                    <a:pt x="552" y="573"/>
                    <a:pt x="552" y="570"/>
                  </a:cubicBezTo>
                  <a:cubicBezTo>
                    <a:pt x="551" y="567"/>
                    <a:pt x="551" y="569"/>
                    <a:pt x="549" y="566"/>
                  </a:cubicBezTo>
                  <a:cubicBezTo>
                    <a:pt x="548" y="564"/>
                    <a:pt x="544" y="566"/>
                    <a:pt x="542" y="565"/>
                  </a:cubicBezTo>
                  <a:cubicBezTo>
                    <a:pt x="539" y="565"/>
                    <a:pt x="539" y="561"/>
                    <a:pt x="537" y="560"/>
                  </a:cubicBezTo>
                  <a:cubicBezTo>
                    <a:pt x="535" y="558"/>
                    <a:pt x="538" y="557"/>
                    <a:pt x="540" y="556"/>
                  </a:cubicBezTo>
                  <a:cubicBezTo>
                    <a:pt x="542" y="555"/>
                    <a:pt x="545" y="552"/>
                    <a:pt x="547" y="551"/>
                  </a:cubicBezTo>
                  <a:cubicBezTo>
                    <a:pt x="549" y="550"/>
                    <a:pt x="552" y="551"/>
                    <a:pt x="555" y="551"/>
                  </a:cubicBezTo>
                  <a:cubicBezTo>
                    <a:pt x="558" y="550"/>
                    <a:pt x="561" y="547"/>
                    <a:pt x="564" y="547"/>
                  </a:cubicBezTo>
                  <a:cubicBezTo>
                    <a:pt x="564" y="547"/>
                    <a:pt x="565" y="547"/>
                    <a:pt x="566" y="546"/>
                  </a:cubicBezTo>
                  <a:cubicBezTo>
                    <a:pt x="566" y="546"/>
                    <a:pt x="567" y="546"/>
                    <a:pt x="567" y="546"/>
                  </a:cubicBezTo>
                  <a:cubicBezTo>
                    <a:pt x="568" y="546"/>
                    <a:pt x="568" y="546"/>
                    <a:pt x="569" y="546"/>
                  </a:cubicBezTo>
                  <a:cubicBezTo>
                    <a:pt x="569" y="546"/>
                    <a:pt x="570" y="546"/>
                    <a:pt x="570" y="546"/>
                  </a:cubicBezTo>
                  <a:cubicBezTo>
                    <a:pt x="571" y="546"/>
                    <a:pt x="571" y="545"/>
                    <a:pt x="572" y="545"/>
                  </a:cubicBezTo>
                  <a:cubicBezTo>
                    <a:pt x="572" y="545"/>
                    <a:pt x="572" y="545"/>
                    <a:pt x="572" y="545"/>
                  </a:cubicBezTo>
                  <a:cubicBezTo>
                    <a:pt x="572" y="545"/>
                    <a:pt x="572" y="545"/>
                    <a:pt x="573" y="545"/>
                  </a:cubicBezTo>
                  <a:cubicBezTo>
                    <a:pt x="573" y="545"/>
                    <a:pt x="574" y="545"/>
                    <a:pt x="575" y="544"/>
                  </a:cubicBezTo>
                  <a:cubicBezTo>
                    <a:pt x="576" y="544"/>
                    <a:pt x="580" y="544"/>
                    <a:pt x="579" y="546"/>
                  </a:cubicBezTo>
                  <a:cubicBezTo>
                    <a:pt x="579" y="547"/>
                    <a:pt x="572" y="550"/>
                    <a:pt x="570" y="551"/>
                  </a:cubicBezTo>
                  <a:cubicBezTo>
                    <a:pt x="567" y="553"/>
                    <a:pt x="564" y="552"/>
                    <a:pt x="565" y="555"/>
                  </a:cubicBezTo>
                  <a:cubicBezTo>
                    <a:pt x="566" y="559"/>
                    <a:pt x="565" y="566"/>
                    <a:pt x="562" y="568"/>
                  </a:cubicBezTo>
                  <a:cubicBezTo>
                    <a:pt x="559" y="570"/>
                    <a:pt x="559" y="569"/>
                    <a:pt x="556" y="570"/>
                  </a:cubicBezTo>
                  <a:cubicBezTo>
                    <a:pt x="554" y="570"/>
                    <a:pt x="559" y="573"/>
                    <a:pt x="563" y="576"/>
                  </a:cubicBezTo>
                  <a:cubicBezTo>
                    <a:pt x="567" y="579"/>
                    <a:pt x="570" y="577"/>
                    <a:pt x="573" y="578"/>
                  </a:cubicBezTo>
                  <a:cubicBezTo>
                    <a:pt x="576" y="580"/>
                    <a:pt x="583" y="589"/>
                    <a:pt x="586" y="592"/>
                  </a:cubicBezTo>
                  <a:cubicBezTo>
                    <a:pt x="586" y="592"/>
                    <a:pt x="586" y="592"/>
                    <a:pt x="587" y="593"/>
                  </a:cubicBezTo>
                  <a:cubicBezTo>
                    <a:pt x="587" y="593"/>
                    <a:pt x="588" y="594"/>
                    <a:pt x="588" y="594"/>
                  </a:cubicBezTo>
                  <a:cubicBezTo>
                    <a:pt x="588" y="594"/>
                    <a:pt x="588" y="594"/>
                    <a:pt x="588" y="594"/>
                  </a:cubicBezTo>
                  <a:cubicBezTo>
                    <a:pt x="589" y="595"/>
                    <a:pt x="590" y="595"/>
                    <a:pt x="592" y="595"/>
                  </a:cubicBezTo>
                  <a:cubicBezTo>
                    <a:pt x="593" y="595"/>
                    <a:pt x="594" y="595"/>
                    <a:pt x="595" y="595"/>
                  </a:cubicBezTo>
                  <a:cubicBezTo>
                    <a:pt x="600" y="596"/>
                    <a:pt x="598" y="597"/>
                    <a:pt x="600" y="602"/>
                  </a:cubicBezTo>
                  <a:cubicBezTo>
                    <a:pt x="603" y="606"/>
                    <a:pt x="605" y="608"/>
                    <a:pt x="605" y="612"/>
                  </a:cubicBezTo>
                  <a:cubicBezTo>
                    <a:pt x="605" y="612"/>
                    <a:pt x="605" y="612"/>
                    <a:pt x="604" y="613"/>
                  </a:cubicBezTo>
                  <a:cubicBezTo>
                    <a:pt x="604" y="613"/>
                    <a:pt x="604" y="613"/>
                    <a:pt x="604" y="614"/>
                  </a:cubicBezTo>
                  <a:cubicBezTo>
                    <a:pt x="604" y="614"/>
                    <a:pt x="604" y="614"/>
                    <a:pt x="604" y="614"/>
                  </a:cubicBezTo>
                  <a:cubicBezTo>
                    <a:pt x="603" y="615"/>
                    <a:pt x="602" y="615"/>
                    <a:pt x="602" y="616"/>
                  </a:cubicBezTo>
                  <a:cubicBezTo>
                    <a:pt x="602" y="616"/>
                    <a:pt x="601" y="616"/>
                    <a:pt x="601" y="616"/>
                  </a:cubicBezTo>
                  <a:cubicBezTo>
                    <a:pt x="600" y="617"/>
                    <a:pt x="598" y="618"/>
                    <a:pt x="596" y="619"/>
                  </a:cubicBezTo>
                  <a:cubicBezTo>
                    <a:pt x="595" y="619"/>
                    <a:pt x="595" y="619"/>
                    <a:pt x="595" y="619"/>
                  </a:cubicBezTo>
                  <a:cubicBezTo>
                    <a:pt x="594" y="620"/>
                    <a:pt x="593" y="620"/>
                    <a:pt x="592" y="620"/>
                  </a:cubicBezTo>
                  <a:cubicBezTo>
                    <a:pt x="586" y="622"/>
                    <a:pt x="586" y="620"/>
                    <a:pt x="583" y="621"/>
                  </a:cubicBezTo>
                  <a:cubicBezTo>
                    <a:pt x="580" y="621"/>
                    <a:pt x="577" y="622"/>
                    <a:pt x="572" y="622"/>
                  </a:cubicBezTo>
                  <a:cubicBezTo>
                    <a:pt x="566" y="621"/>
                    <a:pt x="557" y="618"/>
                    <a:pt x="554" y="617"/>
                  </a:cubicBezTo>
                  <a:cubicBezTo>
                    <a:pt x="550" y="615"/>
                    <a:pt x="550" y="612"/>
                    <a:pt x="544" y="612"/>
                  </a:cubicBezTo>
                  <a:cubicBezTo>
                    <a:pt x="539" y="612"/>
                    <a:pt x="535" y="609"/>
                    <a:pt x="525" y="608"/>
                  </a:cubicBezTo>
                  <a:cubicBezTo>
                    <a:pt x="515" y="608"/>
                    <a:pt x="513" y="610"/>
                    <a:pt x="506" y="615"/>
                  </a:cubicBezTo>
                  <a:cubicBezTo>
                    <a:pt x="500" y="620"/>
                    <a:pt x="489" y="618"/>
                    <a:pt x="485" y="618"/>
                  </a:cubicBezTo>
                  <a:cubicBezTo>
                    <a:pt x="480" y="618"/>
                    <a:pt x="484" y="621"/>
                    <a:pt x="486" y="623"/>
                  </a:cubicBezTo>
                  <a:cubicBezTo>
                    <a:pt x="487" y="625"/>
                    <a:pt x="485" y="623"/>
                    <a:pt x="482" y="625"/>
                  </a:cubicBezTo>
                  <a:cubicBezTo>
                    <a:pt x="478" y="626"/>
                    <a:pt x="482" y="626"/>
                    <a:pt x="480" y="627"/>
                  </a:cubicBezTo>
                  <a:cubicBezTo>
                    <a:pt x="478" y="628"/>
                    <a:pt x="467" y="628"/>
                    <a:pt x="464" y="628"/>
                  </a:cubicBezTo>
                  <a:cubicBezTo>
                    <a:pt x="460" y="628"/>
                    <a:pt x="459" y="631"/>
                    <a:pt x="457" y="634"/>
                  </a:cubicBezTo>
                  <a:cubicBezTo>
                    <a:pt x="456" y="636"/>
                    <a:pt x="457" y="639"/>
                    <a:pt x="459" y="641"/>
                  </a:cubicBezTo>
                  <a:cubicBezTo>
                    <a:pt x="461" y="644"/>
                    <a:pt x="461" y="647"/>
                    <a:pt x="459" y="648"/>
                  </a:cubicBezTo>
                  <a:cubicBezTo>
                    <a:pt x="456" y="650"/>
                    <a:pt x="453" y="649"/>
                    <a:pt x="451" y="649"/>
                  </a:cubicBezTo>
                  <a:cubicBezTo>
                    <a:pt x="448" y="649"/>
                    <a:pt x="451" y="651"/>
                    <a:pt x="455" y="653"/>
                  </a:cubicBezTo>
                  <a:cubicBezTo>
                    <a:pt x="458" y="655"/>
                    <a:pt x="459" y="653"/>
                    <a:pt x="462" y="653"/>
                  </a:cubicBezTo>
                  <a:cubicBezTo>
                    <a:pt x="464" y="653"/>
                    <a:pt x="464" y="655"/>
                    <a:pt x="463" y="657"/>
                  </a:cubicBezTo>
                  <a:cubicBezTo>
                    <a:pt x="461" y="658"/>
                    <a:pt x="462" y="660"/>
                    <a:pt x="464" y="662"/>
                  </a:cubicBezTo>
                  <a:cubicBezTo>
                    <a:pt x="466" y="663"/>
                    <a:pt x="465" y="665"/>
                    <a:pt x="468" y="666"/>
                  </a:cubicBezTo>
                  <a:cubicBezTo>
                    <a:pt x="471" y="667"/>
                    <a:pt x="474" y="668"/>
                    <a:pt x="476" y="669"/>
                  </a:cubicBezTo>
                  <a:cubicBezTo>
                    <a:pt x="479" y="670"/>
                    <a:pt x="481" y="670"/>
                    <a:pt x="484" y="672"/>
                  </a:cubicBezTo>
                  <a:cubicBezTo>
                    <a:pt x="487" y="675"/>
                    <a:pt x="491" y="676"/>
                    <a:pt x="494" y="676"/>
                  </a:cubicBezTo>
                  <a:cubicBezTo>
                    <a:pt x="497" y="676"/>
                    <a:pt x="498" y="671"/>
                    <a:pt x="498" y="670"/>
                  </a:cubicBezTo>
                  <a:cubicBezTo>
                    <a:pt x="498" y="669"/>
                    <a:pt x="509" y="671"/>
                    <a:pt x="513" y="674"/>
                  </a:cubicBezTo>
                  <a:cubicBezTo>
                    <a:pt x="517" y="678"/>
                    <a:pt x="524" y="676"/>
                    <a:pt x="528" y="676"/>
                  </a:cubicBezTo>
                  <a:cubicBezTo>
                    <a:pt x="533" y="675"/>
                    <a:pt x="536" y="670"/>
                    <a:pt x="537" y="669"/>
                  </a:cubicBezTo>
                  <a:cubicBezTo>
                    <a:pt x="538" y="667"/>
                    <a:pt x="540" y="669"/>
                    <a:pt x="543" y="668"/>
                  </a:cubicBezTo>
                  <a:cubicBezTo>
                    <a:pt x="545" y="668"/>
                    <a:pt x="544" y="669"/>
                    <a:pt x="547" y="670"/>
                  </a:cubicBezTo>
                  <a:cubicBezTo>
                    <a:pt x="549" y="672"/>
                    <a:pt x="549" y="670"/>
                    <a:pt x="551" y="670"/>
                  </a:cubicBezTo>
                  <a:cubicBezTo>
                    <a:pt x="551" y="670"/>
                    <a:pt x="551" y="670"/>
                    <a:pt x="551" y="670"/>
                  </a:cubicBezTo>
                  <a:cubicBezTo>
                    <a:pt x="551" y="670"/>
                    <a:pt x="551" y="670"/>
                    <a:pt x="551" y="670"/>
                  </a:cubicBezTo>
                  <a:cubicBezTo>
                    <a:pt x="551" y="671"/>
                    <a:pt x="551" y="671"/>
                    <a:pt x="551" y="671"/>
                  </a:cubicBezTo>
                  <a:cubicBezTo>
                    <a:pt x="551" y="671"/>
                    <a:pt x="551" y="671"/>
                    <a:pt x="551" y="671"/>
                  </a:cubicBezTo>
                  <a:cubicBezTo>
                    <a:pt x="551" y="672"/>
                    <a:pt x="551" y="672"/>
                    <a:pt x="550" y="672"/>
                  </a:cubicBezTo>
                  <a:cubicBezTo>
                    <a:pt x="550" y="673"/>
                    <a:pt x="550" y="675"/>
                    <a:pt x="550" y="676"/>
                  </a:cubicBezTo>
                  <a:cubicBezTo>
                    <a:pt x="550" y="676"/>
                    <a:pt x="550" y="676"/>
                    <a:pt x="550" y="676"/>
                  </a:cubicBezTo>
                  <a:cubicBezTo>
                    <a:pt x="550" y="676"/>
                    <a:pt x="550" y="677"/>
                    <a:pt x="550" y="677"/>
                  </a:cubicBezTo>
                  <a:cubicBezTo>
                    <a:pt x="550" y="679"/>
                    <a:pt x="550" y="688"/>
                    <a:pt x="550" y="691"/>
                  </a:cubicBezTo>
                  <a:cubicBezTo>
                    <a:pt x="549" y="692"/>
                    <a:pt x="549" y="693"/>
                    <a:pt x="549" y="693"/>
                  </a:cubicBezTo>
                  <a:cubicBezTo>
                    <a:pt x="549" y="693"/>
                    <a:pt x="549" y="693"/>
                    <a:pt x="548" y="694"/>
                  </a:cubicBezTo>
                  <a:cubicBezTo>
                    <a:pt x="548" y="694"/>
                    <a:pt x="548" y="694"/>
                    <a:pt x="547" y="695"/>
                  </a:cubicBezTo>
                  <a:cubicBezTo>
                    <a:pt x="547" y="695"/>
                    <a:pt x="546" y="696"/>
                    <a:pt x="546" y="696"/>
                  </a:cubicBezTo>
                  <a:cubicBezTo>
                    <a:pt x="546" y="696"/>
                    <a:pt x="545" y="696"/>
                    <a:pt x="545" y="697"/>
                  </a:cubicBezTo>
                  <a:cubicBezTo>
                    <a:pt x="545" y="697"/>
                    <a:pt x="545" y="698"/>
                    <a:pt x="545" y="698"/>
                  </a:cubicBezTo>
                  <a:cubicBezTo>
                    <a:pt x="545" y="699"/>
                    <a:pt x="545" y="700"/>
                    <a:pt x="545" y="700"/>
                  </a:cubicBezTo>
                  <a:cubicBezTo>
                    <a:pt x="545" y="700"/>
                    <a:pt x="544" y="701"/>
                    <a:pt x="544" y="701"/>
                  </a:cubicBezTo>
                  <a:cubicBezTo>
                    <a:pt x="544" y="703"/>
                    <a:pt x="544" y="705"/>
                    <a:pt x="543" y="707"/>
                  </a:cubicBezTo>
                  <a:cubicBezTo>
                    <a:pt x="543" y="707"/>
                    <a:pt x="543" y="707"/>
                    <a:pt x="543" y="707"/>
                  </a:cubicBezTo>
                  <a:cubicBezTo>
                    <a:pt x="543" y="708"/>
                    <a:pt x="542" y="710"/>
                    <a:pt x="542" y="711"/>
                  </a:cubicBezTo>
                  <a:cubicBezTo>
                    <a:pt x="541" y="713"/>
                    <a:pt x="540" y="715"/>
                    <a:pt x="539" y="717"/>
                  </a:cubicBezTo>
                  <a:cubicBezTo>
                    <a:pt x="538" y="718"/>
                    <a:pt x="537" y="720"/>
                    <a:pt x="536" y="721"/>
                  </a:cubicBezTo>
                  <a:cubicBezTo>
                    <a:pt x="536" y="722"/>
                    <a:pt x="536" y="722"/>
                    <a:pt x="536" y="722"/>
                  </a:cubicBezTo>
                  <a:cubicBezTo>
                    <a:pt x="535" y="724"/>
                    <a:pt x="535" y="725"/>
                    <a:pt x="535" y="726"/>
                  </a:cubicBezTo>
                  <a:cubicBezTo>
                    <a:pt x="534" y="726"/>
                    <a:pt x="534" y="727"/>
                    <a:pt x="534" y="727"/>
                  </a:cubicBezTo>
                  <a:cubicBezTo>
                    <a:pt x="534" y="728"/>
                    <a:pt x="534" y="728"/>
                    <a:pt x="533" y="729"/>
                  </a:cubicBezTo>
                  <a:cubicBezTo>
                    <a:pt x="533" y="729"/>
                    <a:pt x="533" y="730"/>
                    <a:pt x="532" y="731"/>
                  </a:cubicBezTo>
                  <a:cubicBezTo>
                    <a:pt x="529" y="734"/>
                    <a:pt x="517" y="731"/>
                    <a:pt x="514" y="731"/>
                  </a:cubicBezTo>
                  <a:cubicBezTo>
                    <a:pt x="510" y="732"/>
                    <a:pt x="509" y="729"/>
                    <a:pt x="507" y="727"/>
                  </a:cubicBezTo>
                  <a:cubicBezTo>
                    <a:pt x="504" y="725"/>
                    <a:pt x="503" y="729"/>
                    <a:pt x="501" y="727"/>
                  </a:cubicBezTo>
                  <a:cubicBezTo>
                    <a:pt x="498" y="725"/>
                    <a:pt x="499" y="726"/>
                    <a:pt x="496" y="728"/>
                  </a:cubicBezTo>
                  <a:cubicBezTo>
                    <a:pt x="493" y="729"/>
                    <a:pt x="487" y="734"/>
                    <a:pt x="485" y="736"/>
                  </a:cubicBezTo>
                  <a:cubicBezTo>
                    <a:pt x="482" y="737"/>
                    <a:pt x="469" y="733"/>
                    <a:pt x="465" y="732"/>
                  </a:cubicBezTo>
                  <a:cubicBezTo>
                    <a:pt x="461" y="730"/>
                    <a:pt x="450" y="728"/>
                    <a:pt x="447" y="728"/>
                  </a:cubicBezTo>
                  <a:cubicBezTo>
                    <a:pt x="447" y="728"/>
                    <a:pt x="446" y="728"/>
                    <a:pt x="445" y="727"/>
                  </a:cubicBezTo>
                  <a:cubicBezTo>
                    <a:pt x="443" y="727"/>
                    <a:pt x="440" y="726"/>
                    <a:pt x="437" y="725"/>
                  </a:cubicBezTo>
                  <a:cubicBezTo>
                    <a:pt x="436" y="725"/>
                    <a:pt x="436" y="725"/>
                    <a:pt x="435" y="724"/>
                  </a:cubicBezTo>
                  <a:cubicBezTo>
                    <a:pt x="434" y="724"/>
                    <a:pt x="432" y="724"/>
                    <a:pt x="430" y="723"/>
                  </a:cubicBezTo>
                  <a:cubicBezTo>
                    <a:pt x="423" y="722"/>
                    <a:pt x="424" y="722"/>
                    <a:pt x="422" y="719"/>
                  </a:cubicBezTo>
                  <a:cubicBezTo>
                    <a:pt x="421" y="717"/>
                    <a:pt x="419" y="714"/>
                    <a:pt x="415" y="714"/>
                  </a:cubicBezTo>
                  <a:cubicBezTo>
                    <a:pt x="411" y="714"/>
                    <a:pt x="399" y="717"/>
                    <a:pt x="396" y="719"/>
                  </a:cubicBezTo>
                  <a:cubicBezTo>
                    <a:pt x="393" y="721"/>
                    <a:pt x="390" y="722"/>
                    <a:pt x="392" y="727"/>
                  </a:cubicBezTo>
                  <a:cubicBezTo>
                    <a:pt x="393" y="733"/>
                    <a:pt x="393" y="738"/>
                    <a:pt x="387" y="741"/>
                  </a:cubicBezTo>
                  <a:cubicBezTo>
                    <a:pt x="382" y="744"/>
                    <a:pt x="380" y="742"/>
                    <a:pt x="373" y="738"/>
                  </a:cubicBezTo>
                  <a:cubicBezTo>
                    <a:pt x="366" y="734"/>
                    <a:pt x="362" y="733"/>
                    <a:pt x="357" y="733"/>
                  </a:cubicBezTo>
                  <a:cubicBezTo>
                    <a:pt x="352" y="733"/>
                    <a:pt x="347" y="728"/>
                    <a:pt x="347" y="725"/>
                  </a:cubicBezTo>
                  <a:cubicBezTo>
                    <a:pt x="346" y="722"/>
                    <a:pt x="345" y="718"/>
                    <a:pt x="341" y="718"/>
                  </a:cubicBezTo>
                  <a:cubicBezTo>
                    <a:pt x="337" y="718"/>
                    <a:pt x="335" y="714"/>
                    <a:pt x="329" y="714"/>
                  </a:cubicBezTo>
                  <a:cubicBezTo>
                    <a:pt x="323" y="714"/>
                    <a:pt x="318" y="715"/>
                    <a:pt x="315" y="713"/>
                  </a:cubicBezTo>
                  <a:cubicBezTo>
                    <a:pt x="314" y="712"/>
                    <a:pt x="313" y="712"/>
                    <a:pt x="313" y="712"/>
                  </a:cubicBezTo>
                  <a:cubicBezTo>
                    <a:pt x="312" y="711"/>
                    <a:pt x="312" y="711"/>
                    <a:pt x="312" y="711"/>
                  </a:cubicBezTo>
                  <a:cubicBezTo>
                    <a:pt x="311" y="711"/>
                    <a:pt x="311" y="711"/>
                    <a:pt x="311" y="711"/>
                  </a:cubicBezTo>
                  <a:cubicBezTo>
                    <a:pt x="310" y="711"/>
                    <a:pt x="310" y="711"/>
                    <a:pt x="310" y="711"/>
                  </a:cubicBezTo>
                  <a:cubicBezTo>
                    <a:pt x="310" y="711"/>
                    <a:pt x="309" y="711"/>
                    <a:pt x="309" y="711"/>
                  </a:cubicBezTo>
                  <a:cubicBezTo>
                    <a:pt x="308" y="711"/>
                    <a:pt x="308" y="711"/>
                    <a:pt x="307" y="711"/>
                  </a:cubicBezTo>
                  <a:cubicBezTo>
                    <a:pt x="303" y="713"/>
                    <a:pt x="305" y="711"/>
                    <a:pt x="305" y="708"/>
                  </a:cubicBezTo>
                  <a:cubicBezTo>
                    <a:pt x="306" y="705"/>
                    <a:pt x="302" y="708"/>
                    <a:pt x="298" y="706"/>
                  </a:cubicBezTo>
                  <a:cubicBezTo>
                    <a:pt x="295" y="704"/>
                    <a:pt x="298" y="697"/>
                    <a:pt x="301" y="695"/>
                  </a:cubicBezTo>
                  <a:cubicBezTo>
                    <a:pt x="304" y="693"/>
                    <a:pt x="305" y="686"/>
                    <a:pt x="304" y="684"/>
                  </a:cubicBezTo>
                  <a:cubicBezTo>
                    <a:pt x="302" y="682"/>
                    <a:pt x="303" y="677"/>
                    <a:pt x="303" y="674"/>
                  </a:cubicBezTo>
                  <a:cubicBezTo>
                    <a:pt x="304" y="671"/>
                    <a:pt x="307" y="669"/>
                    <a:pt x="304" y="669"/>
                  </a:cubicBezTo>
                  <a:cubicBezTo>
                    <a:pt x="302" y="669"/>
                    <a:pt x="300" y="668"/>
                    <a:pt x="298" y="665"/>
                  </a:cubicBezTo>
                  <a:cubicBezTo>
                    <a:pt x="295" y="662"/>
                    <a:pt x="286" y="667"/>
                    <a:pt x="283" y="668"/>
                  </a:cubicBezTo>
                  <a:cubicBezTo>
                    <a:pt x="283" y="668"/>
                    <a:pt x="282" y="668"/>
                    <a:pt x="282" y="668"/>
                  </a:cubicBezTo>
                  <a:cubicBezTo>
                    <a:pt x="280" y="668"/>
                    <a:pt x="279" y="668"/>
                    <a:pt x="278" y="668"/>
                  </a:cubicBezTo>
                  <a:cubicBezTo>
                    <a:pt x="276" y="668"/>
                    <a:pt x="274" y="667"/>
                    <a:pt x="272" y="667"/>
                  </a:cubicBezTo>
                  <a:cubicBezTo>
                    <a:pt x="266" y="666"/>
                    <a:pt x="257" y="670"/>
                    <a:pt x="253" y="672"/>
                  </a:cubicBezTo>
                  <a:cubicBezTo>
                    <a:pt x="248" y="673"/>
                    <a:pt x="247" y="671"/>
                    <a:pt x="245" y="670"/>
                  </a:cubicBezTo>
                  <a:cubicBezTo>
                    <a:pt x="242" y="669"/>
                    <a:pt x="236" y="670"/>
                    <a:pt x="230" y="670"/>
                  </a:cubicBezTo>
                  <a:cubicBezTo>
                    <a:pt x="224" y="669"/>
                    <a:pt x="226" y="669"/>
                    <a:pt x="224" y="667"/>
                  </a:cubicBezTo>
                  <a:cubicBezTo>
                    <a:pt x="221" y="666"/>
                    <a:pt x="219" y="670"/>
                    <a:pt x="218" y="672"/>
                  </a:cubicBezTo>
                  <a:cubicBezTo>
                    <a:pt x="216" y="674"/>
                    <a:pt x="209" y="674"/>
                    <a:pt x="205" y="676"/>
                  </a:cubicBezTo>
                  <a:cubicBezTo>
                    <a:pt x="201" y="677"/>
                    <a:pt x="198" y="680"/>
                    <a:pt x="196" y="681"/>
                  </a:cubicBezTo>
                  <a:cubicBezTo>
                    <a:pt x="194" y="682"/>
                    <a:pt x="189" y="682"/>
                    <a:pt x="186" y="684"/>
                  </a:cubicBezTo>
                  <a:cubicBezTo>
                    <a:pt x="185" y="684"/>
                    <a:pt x="184" y="685"/>
                    <a:pt x="183" y="685"/>
                  </a:cubicBezTo>
                  <a:cubicBezTo>
                    <a:pt x="183" y="685"/>
                    <a:pt x="182" y="685"/>
                    <a:pt x="182" y="686"/>
                  </a:cubicBezTo>
                  <a:cubicBezTo>
                    <a:pt x="182" y="686"/>
                    <a:pt x="181" y="686"/>
                    <a:pt x="181" y="687"/>
                  </a:cubicBezTo>
                  <a:cubicBezTo>
                    <a:pt x="181" y="687"/>
                    <a:pt x="180" y="687"/>
                    <a:pt x="180" y="687"/>
                  </a:cubicBezTo>
                  <a:cubicBezTo>
                    <a:pt x="179" y="688"/>
                    <a:pt x="179" y="688"/>
                    <a:pt x="178" y="689"/>
                  </a:cubicBezTo>
                  <a:cubicBezTo>
                    <a:pt x="178" y="689"/>
                    <a:pt x="177" y="690"/>
                    <a:pt x="177" y="690"/>
                  </a:cubicBezTo>
                  <a:cubicBezTo>
                    <a:pt x="174" y="692"/>
                    <a:pt x="173" y="690"/>
                    <a:pt x="170" y="688"/>
                  </a:cubicBezTo>
                  <a:cubicBezTo>
                    <a:pt x="167" y="687"/>
                    <a:pt x="157" y="689"/>
                    <a:pt x="153" y="688"/>
                  </a:cubicBezTo>
                  <a:cubicBezTo>
                    <a:pt x="148" y="688"/>
                    <a:pt x="144" y="682"/>
                    <a:pt x="142" y="682"/>
                  </a:cubicBezTo>
                  <a:cubicBezTo>
                    <a:pt x="140" y="682"/>
                    <a:pt x="136" y="687"/>
                    <a:pt x="134" y="690"/>
                  </a:cubicBezTo>
                  <a:cubicBezTo>
                    <a:pt x="133" y="694"/>
                    <a:pt x="128" y="702"/>
                    <a:pt x="123" y="706"/>
                  </a:cubicBezTo>
                  <a:cubicBezTo>
                    <a:pt x="117" y="709"/>
                    <a:pt x="112" y="707"/>
                    <a:pt x="110" y="710"/>
                  </a:cubicBezTo>
                  <a:cubicBezTo>
                    <a:pt x="107" y="713"/>
                    <a:pt x="103" y="716"/>
                    <a:pt x="102" y="720"/>
                  </a:cubicBezTo>
                  <a:cubicBezTo>
                    <a:pt x="100" y="725"/>
                    <a:pt x="99" y="723"/>
                    <a:pt x="96" y="727"/>
                  </a:cubicBezTo>
                  <a:cubicBezTo>
                    <a:pt x="92" y="731"/>
                    <a:pt x="94" y="737"/>
                    <a:pt x="94" y="746"/>
                  </a:cubicBezTo>
                  <a:cubicBezTo>
                    <a:pt x="93" y="755"/>
                    <a:pt x="79" y="761"/>
                    <a:pt x="73" y="764"/>
                  </a:cubicBezTo>
                  <a:cubicBezTo>
                    <a:pt x="71" y="764"/>
                    <a:pt x="69" y="765"/>
                    <a:pt x="68" y="765"/>
                  </a:cubicBezTo>
                  <a:cubicBezTo>
                    <a:pt x="67" y="766"/>
                    <a:pt x="67" y="766"/>
                    <a:pt x="66" y="766"/>
                  </a:cubicBezTo>
                  <a:cubicBezTo>
                    <a:pt x="66" y="767"/>
                    <a:pt x="65" y="767"/>
                    <a:pt x="64" y="768"/>
                  </a:cubicBezTo>
                  <a:cubicBezTo>
                    <a:pt x="63" y="768"/>
                    <a:pt x="63" y="768"/>
                    <a:pt x="62" y="769"/>
                  </a:cubicBezTo>
                  <a:cubicBezTo>
                    <a:pt x="61" y="769"/>
                    <a:pt x="61" y="769"/>
                    <a:pt x="60" y="770"/>
                  </a:cubicBezTo>
                  <a:cubicBezTo>
                    <a:pt x="60" y="770"/>
                    <a:pt x="59" y="771"/>
                    <a:pt x="59" y="771"/>
                  </a:cubicBezTo>
                  <a:cubicBezTo>
                    <a:pt x="58" y="771"/>
                    <a:pt x="58" y="772"/>
                    <a:pt x="58" y="772"/>
                  </a:cubicBezTo>
                  <a:cubicBezTo>
                    <a:pt x="57" y="772"/>
                    <a:pt x="57" y="773"/>
                    <a:pt x="57" y="773"/>
                  </a:cubicBezTo>
                  <a:cubicBezTo>
                    <a:pt x="54" y="776"/>
                    <a:pt x="53" y="780"/>
                    <a:pt x="48" y="783"/>
                  </a:cubicBezTo>
                  <a:cubicBezTo>
                    <a:pt x="43" y="786"/>
                    <a:pt x="39" y="798"/>
                    <a:pt x="39" y="800"/>
                  </a:cubicBezTo>
                  <a:cubicBezTo>
                    <a:pt x="38" y="803"/>
                    <a:pt x="25" y="812"/>
                    <a:pt x="23" y="817"/>
                  </a:cubicBezTo>
                  <a:cubicBezTo>
                    <a:pt x="22" y="822"/>
                    <a:pt x="18" y="828"/>
                    <a:pt x="15" y="829"/>
                  </a:cubicBezTo>
                  <a:cubicBezTo>
                    <a:pt x="14" y="829"/>
                    <a:pt x="14" y="830"/>
                    <a:pt x="14" y="830"/>
                  </a:cubicBezTo>
                  <a:cubicBezTo>
                    <a:pt x="14" y="831"/>
                    <a:pt x="13" y="831"/>
                    <a:pt x="13" y="831"/>
                  </a:cubicBezTo>
                  <a:cubicBezTo>
                    <a:pt x="13" y="831"/>
                    <a:pt x="13" y="832"/>
                    <a:pt x="12" y="833"/>
                  </a:cubicBezTo>
                  <a:cubicBezTo>
                    <a:pt x="12" y="833"/>
                    <a:pt x="12" y="833"/>
                    <a:pt x="12" y="833"/>
                  </a:cubicBezTo>
                  <a:cubicBezTo>
                    <a:pt x="12" y="834"/>
                    <a:pt x="12" y="834"/>
                    <a:pt x="12" y="835"/>
                  </a:cubicBezTo>
                  <a:cubicBezTo>
                    <a:pt x="12" y="836"/>
                    <a:pt x="12" y="836"/>
                    <a:pt x="12" y="836"/>
                  </a:cubicBezTo>
                  <a:cubicBezTo>
                    <a:pt x="11" y="837"/>
                    <a:pt x="11" y="839"/>
                    <a:pt x="11" y="840"/>
                  </a:cubicBezTo>
                  <a:cubicBezTo>
                    <a:pt x="11" y="840"/>
                    <a:pt x="11" y="841"/>
                    <a:pt x="11" y="841"/>
                  </a:cubicBezTo>
                  <a:cubicBezTo>
                    <a:pt x="12" y="844"/>
                    <a:pt x="17" y="848"/>
                    <a:pt x="19" y="850"/>
                  </a:cubicBezTo>
                  <a:cubicBezTo>
                    <a:pt x="20" y="852"/>
                    <a:pt x="17" y="854"/>
                    <a:pt x="16" y="858"/>
                  </a:cubicBezTo>
                  <a:cubicBezTo>
                    <a:pt x="15" y="862"/>
                    <a:pt x="19" y="863"/>
                    <a:pt x="20" y="869"/>
                  </a:cubicBezTo>
                  <a:cubicBezTo>
                    <a:pt x="21" y="874"/>
                    <a:pt x="15" y="880"/>
                    <a:pt x="15" y="885"/>
                  </a:cubicBezTo>
                  <a:cubicBezTo>
                    <a:pt x="15" y="886"/>
                    <a:pt x="15" y="888"/>
                    <a:pt x="14" y="889"/>
                  </a:cubicBezTo>
                  <a:cubicBezTo>
                    <a:pt x="14" y="890"/>
                    <a:pt x="14" y="891"/>
                    <a:pt x="13" y="892"/>
                  </a:cubicBezTo>
                  <a:cubicBezTo>
                    <a:pt x="13" y="893"/>
                    <a:pt x="13" y="893"/>
                    <a:pt x="13" y="894"/>
                  </a:cubicBezTo>
                  <a:cubicBezTo>
                    <a:pt x="12" y="894"/>
                    <a:pt x="12" y="895"/>
                    <a:pt x="11" y="896"/>
                  </a:cubicBezTo>
                  <a:cubicBezTo>
                    <a:pt x="11" y="896"/>
                    <a:pt x="11" y="896"/>
                    <a:pt x="11" y="897"/>
                  </a:cubicBezTo>
                  <a:cubicBezTo>
                    <a:pt x="10" y="897"/>
                    <a:pt x="9" y="898"/>
                    <a:pt x="9" y="899"/>
                  </a:cubicBezTo>
                  <a:cubicBezTo>
                    <a:pt x="6" y="901"/>
                    <a:pt x="0" y="906"/>
                    <a:pt x="4" y="909"/>
                  </a:cubicBezTo>
                  <a:cubicBezTo>
                    <a:pt x="7" y="911"/>
                    <a:pt x="5" y="912"/>
                    <a:pt x="8" y="918"/>
                  </a:cubicBezTo>
                  <a:cubicBezTo>
                    <a:pt x="8" y="918"/>
                    <a:pt x="8" y="918"/>
                    <a:pt x="8" y="918"/>
                  </a:cubicBezTo>
                  <a:cubicBezTo>
                    <a:pt x="9" y="921"/>
                    <a:pt x="9" y="922"/>
                    <a:pt x="8" y="923"/>
                  </a:cubicBezTo>
                  <a:cubicBezTo>
                    <a:pt x="8" y="923"/>
                    <a:pt x="8" y="923"/>
                    <a:pt x="8" y="923"/>
                  </a:cubicBezTo>
                  <a:cubicBezTo>
                    <a:pt x="8" y="924"/>
                    <a:pt x="7" y="925"/>
                    <a:pt x="6" y="926"/>
                  </a:cubicBezTo>
                  <a:cubicBezTo>
                    <a:pt x="6" y="926"/>
                    <a:pt x="6" y="927"/>
                    <a:pt x="6" y="927"/>
                  </a:cubicBezTo>
                  <a:cubicBezTo>
                    <a:pt x="5" y="928"/>
                    <a:pt x="6" y="929"/>
                    <a:pt x="6" y="930"/>
                  </a:cubicBezTo>
                  <a:cubicBezTo>
                    <a:pt x="6" y="930"/>
                    <a:pt x="6" y="930"/>
                    <a:pt x="6" y="930"/>
                  </a:cubicBezTo>
                  <a:cubicBezTo>
                    <a:pt x="6" y="931"/>
                    <a:pt x="7" y="931"/>
                    <a:pt x="7" y="932"/>
                  </a:cubicBezTo>
                  <a:cubicBezTo>
                    <a:pt x="7" y="932"/>
                    <a:pt x="7" y="932"/>
                    <a:pt x="7" y="932"/>
                  </a:cubicBezTo>
                  <a:cubicBezTo>
                    <a:pt x="7" y="932"/>
                    <a:pt x="7" y="932"/>
                    <a:pt x="7" y="932"/>
                  </a:cubicBezTo>
                  <a:cubicBezTo>
                    <a:pt x="8" y="933"/>
                    <a:pt x="9" y="934"/>
                    <a:pt x="11" y="934"/>
                  </a:cubicBezTo>
                  <a:cubicBezTo>
                    <a:pt x="12" y="935"/>
                    <a:pt x="13" y="936"/>
                    <a:pt x="14" y="937"/>
                  </a:cubicBezTo>
                  <a:cubicBezTo>
                    <a:pt x="19" y="941"/>
                    <a:pt x="17" y="942"/>
                    <a:pt x="18" y="943"/>
                  </a:cubicBezTo>
                  <a:cubicBezTo>
                    <a:pt x="18" y="943"/>
                    <a:pt x="19" y="944"/>
                    <a:pt x="19" y="944"/>
                  </a:cubicBezTo>
                  <a:cubicBezTo>
                    <a:pt x="19" y="945"/>
                    <a:pt x="20" y="945"/>
                    <a:pt x="21" y="946"/>
                  </a:cubicBezTo>
                  <a:cubicBezTo>
                    <a:pt x="21" y="946"/>
                    <a:pt x="21" y="946"/>
                    <a:pt x="21" y="946"/>
                  </a:cubicBezTo>
                  <a:cubicBezTo>
                    <a:pt x="21" y="946"/>
                    <a:pt x="21" y="947"/>
                    <a:pt x="22" y="947"/>
                  </a:cubicBezTo>
                  <a:cubicBezTo>
                    <a:pt x="22" y="947"/>
                    <a:pt x="22" y="947"/>
                    <a:pt x="22" y="948"/>
                  </a:cubicBezTo>
                  <a:cubicBezTo>
                    <a:pt x="23" y="948"/>
                    <a:pt x="24" y="949"/>
                    <a:pt x="26" y="950"/>
                  </a:cubicBezTo>
                  <a:cubicBezTo>
                    <a:pt x="31" y="953"/>
                    <a:pt x="30" y="954"/>
                    <a:pt x="32" y="956"/>
                  </a:cubicBezTo>
                  <a:cubicBezTo>
                    <a:pt x="33" y="959"/>
                    <a:pt x="35" y="962"/>
                    <a:pt x="37" y="963"/>
                  </a:cubicBezTo>
                  <a:cubicBezTo>
                    <a:pt x="37" y="963"/>
                    <a:pt x="37" y="963"/>
                    <a:pt x="37" y="964"/>
                  </a:cubicBezTo>
                  <a:cubicBezTo>
                    <a:pt x="37" y="964"/>
                    <a:pt x="37" y="964"/>
                    <a:pt x="38" y="964"/>
                  </a:cubicBezTo>
                  <a:cubicBezTo>
                    <a:pt x="38" y="965"/>
                    <a:pt x="38" y="965"/>
                    <a:pt x="38" y="965"/>
                  </a:cubicBezTo>
                  <a:cubicBezTo>
                    <a:pt x="38" y="966"/>
                    <a:pt x="38" y="966"/>
                    <a:pt x="38" y="966"/>
                  </a:cubicBezTo>
                  <a:cubicBezTo>
                    <a:pt x="38" y="966"/>
                    <a:pt x="39" y="967"/>
                    <a:pt x="39" y="967"/>
                  </a:cubicBezTo>
                  <a:cubicBezTo>
                    <a:pt x="39" y="969"/>
                    <a:pt x="39" y="971"/>
                    <a:pt x="40" y="972"/>
                  </a:cubicBezTo>
                  <a:cubicBezTo>
                    <a:pt x="40" y="972"/>
                    <a:pt x="40" y="972"/>
                    <a:pt x="40" y="972"/>
                  </a:cubicBezTo>
                  <a:cubicBezTo>
                    <a:pt x="40" y="973"/>
                    <a:pt x="40" y="974"/>
                    <a:pt x="41" y="974"/>
                  </a:cubicBezTo>
                  <a:cubicBezTo>
                    <a:pt x="42" y="976"/>
                    <a:pt x="42" y="979"/>
                    <a:pt x="45" y="981"/>
                  </a:cubicBezTo>
                  <a:cubicBezTo>
                    <a:pt x="45" y="982"/>
                    <a:pt x="46" y="983"/>
                    <a:pt x="47" y="983"/>
                  </a:cubicBezTo>
                  <a:cubicBezTo>
                    <a:pt x="47" y="983"/>
                    <a:pt x="47" y="984"/>
                    <a:pt x="48" y="984"/>
                  </a:cubicBezTo>
                  <a:cubicBezTo>
                    <a:pt x="48" y="984"/>
                    <a:pt x="49" y="985"/>
                    <a:pt x="50" y="986"/>
                  </a:cubicBezTo>
                  <a:cubicBezTo>
                    <a:pt x="50" y="986"/>
                    <a:pt x="50" y="986"/>
                    <a:pt x="51" y="986"/>
                  </a:cubicBezTo>
                  <a:cubicBezTo>
                    <a:pt x="52" y="987"/>
                    <a:pt x="53" y="988"/>
                    <a:pt x="55" y="988"/>
                  </a:cubicBezTo>
                  <a:cubicBezTo>
                    <a:pt x="55" y="989"/>
                    <a:pt x="56" y="990"/>
                    <a:pt x="57" y="990"/>
                  </a:cubicBezTo>
                  <a:cubicBezTo>
                    <a:pt x="62" y="994"/>
                    <a:pt x="74" y="1003"/>
                    <a:pt x="78" y="1006"/>
                  </a:cubicBezTo>
                  <a:cubicBezTo>
                    <a:pt x="79" y="1006"/>
                    <a:pt x="80" y="1007"/>
                    <a:pt x="82" y="1008"/>
                  </a:cubicBezTo>
                  <a:cubicBezTo>
                    <a:pt x="82" y="1008"/>
                    <a:pt x="83" y="1008"/>
                    <a:pt x="83" y="1008"/>
                  </a:cubicBezTo>
                  <a:cubicBezTo>
                    <a:pt x="84" y="1009"/>
                    <a:pt x="85" y="1009"/>
                    <a:pt x="86" y="1010"/>
                  </a:cubicBezTo>
                  <a:cubicBezTo>
                    <a:pt x="87" y="1010"/>
                    <a:pt x="88" y="1010"/>
                    <a:pt x="89" y="1011"/>
                  </a:cubicBezTo>
                  <a:cubicBezTo>
                    <a:pt x="90" y="1011"/>
                    <a:pt x="90" y="1011"/>
                    <a:pt x="91" y="1011"/>
                  </a:cubicBezTo>
                  <a:cubicBezTo>
                    <a:pt x="92" y="1012"/>
                    <a:pt x="93" y="1012"/>
                    <a:pt x="94" y="1012"/>
                  </a:cubicBezTo>
                  <a:cubicBezTo>
                    <a:pt x="94" y="1012"/>
                    <a:pt x="95" y="1012"/>
                    <a:pt x="95" y="1012"/>
                  </a:cubicBezTo>
                  <a:cubicBezTo>
                    <a:pt x="95" y="1012"/>
                    <a:pt x="95" y="1012"/>
                    <a:pt x="95" y="1012"/>
                  </a:cubicBezTo>
                  <a:cubicBezTo>
                    <a:pt x="100" y="1013"/>
                    <a:pt x="122" y="1004"/>
                    <a:pt x="129" y="1004"/>
                  </a:cubicBezTo>
                  <a:cubicBezTo>
                    <a:pt x="129" y="1004"/>
                    <a:pt x="130" y="1004"/>
                    <a:pt x="131" y="1004"/>
                  </a:cubicBezTo>
                  <a:cubicBezTo>
                    <a:pt x="132" y="1004"/>
                    <a:pt x="132" y="1004"/>
                    <a:pt x="133" y="1004"/>
                  </a:cubicBezTo>
                  <a:cubicBezTo>
                    <a:pt x="134" y="1004"/>
                    <a:pt x="134" y="1004"/>
                    <a:pt x="135" y="1004"/>
                  </a:cubicBezTo>
                  <a:cubicBezTo>
                    <a:pt x="135" y="1004"/>
                    <a:pt x="136" y="1004"/>
                    <a:pt x="137" y="1005"/>
                  </a:cubicBezTo>
                  <a:cubicBezTo>
                    <a:pt x="137" y="1005"/>
                    <a:pt x="138" y="1005"/>
                    <a:pt x="139" y="1005"/>
                  </a:cubicBezTo>
                  <a:cubicBezTo>
                    <a:pt x="139" y="1005"/>
                    <a:pt x="140" y="1005"/>
                    <a:pt x="140" y="1006"/>
                  </a:cubicBezTo>
                  <a:cubicBezTo>
                    <a:pt x="141" y="1006"/>
                    <a:pt x="142" y="1006"/>
                    <a:pt x="143" y="1006"/>
                  </a:cubicBezTo>
                  <a:cubicBezTo>
                    <a:pt x="143" y="1006"/>
                    <a:pt x="143" y="1006"/>
                    <a:pt x="144" y="1007"/>
                  </a:cubicBezTo>
                  <a:cubicBezTo>
                    <a:pt x="147" y="1007"/>
                    <a:pt x="150" y="1008"/>
                    <a:pt x="152" y="1009"/>
                  </a:cubicBezTo>
                  <a:cubicBezTo>
                    <a:pt x="152" y="1009"/>
                    <a:pt x="152" y="1009"/>
                    <a:pt x="152" y="1009"/>
                  </a:cubicBezTo>
                  <a:cubicBezTo>
                    <a:pt x="153" y="1009"/>
                    <a:pt x="154" y="1009"/>
                    <a:pt x="155" y="1009"/>
                  </a:cubicBezTo>
                  <a:cubicBezTo>
                    <a:pt x="155" y="1009"/>
                    <a:pt x="156" y="1009"/>
                    <a:pt x="157" y="1009"/>
                  </a:cubicBezTo>
                  <a:cubicBezTo>
                    <a:pt x="157" y="1009"/>
                    <a:pt x="157" y="1009"/>
                    <a:pt x="157" y="1009"/>
                  </a:cubicBezTo>
                  <a:cubicBezTo>
                    <a:pt x="158" y="1009"/>
                    <a:pt x="159" y="1009"/>
                    <a:pt x="159" y="1009"/>
                  </a:cubicBezTo>
                  <a:cubicBezTo>
                    <a:pt x="160" y="1009"/>
                    <a:pt x="160" y="1009"/>
                    <a:pt x="160" y="1009"/>
                  </a:cubicBezTo>
                  <a:cubicBezTo>
                    <a:pt x="161" y="1008"/>
                    <a:pt x="162" y="1008"/>
                    <a:pt x="163" y="1008"/>
                  </a:cubicBezTo>
                  <a:cubicBezTo>
                    <a:pt x="163" y="1008"/>
                    <a:pt x="163" y="1008"/>
                    <a:pt x="164" y="1007"/>
                  </a:cubicBezTo>
                  <a:cubicBezTo>
                    <a:pt x="165" y="1007"/>
                    <a:pt x="166" y="1007"/>
                    <a:pt x="167" y="1007"/>
                  </a:cubicBezTo>
                  <a:cubicBezTo>
                    <a:pt x="167" y="1006"/>
                    <a:pt x="168" y="1006"/>
                    <a:pt x="168" y="1006"/>
                  </a:cubicBezTo>
                  <a:cubicBezTo>
                    <a:pt x="169" y="1006"/>
                    <a:pt x="170" y="1005"/>
                    <a:pt x="171" y="1005"/>
                  </a:cubicBezTo>
                  <a:cubicBezTo>
                    <a:pt x="171" y="1005"/>
                    <a:pt x="172" y="1005"/>
                    <a:pt x="172" y="1004"/>
                  </a:cubicBezTo>
                  <a:cubicBezTo>
                    <a:pt x="175" y="1003"/>
                    <a:pt x="177" y="1002"/>
                    <a:pt x="180" y="1001"/>
                  </a:cubicBezTo>
                  <a:cubicBezTo>
                    <a:pt x="180" y="1001"/>
                    <a:pt x="180" y="1001"/>
                    <a:pt x="180" y="1001"/>
                  </a:cubicBezTo>
                  <a:cubicBezTo>
                    <a:pt x="183" y="1000"/>
                    <a:pt x="185" y="999"/>
                    <a:pt x="187" y="998"/>
                  </a:cubicBezTo>
                  <a:cubicBezTo>
                    <a:pt x="187" y="998"/>
                    <a:pt x="187" y="998"/>
                    <a:pt x="187" y="998"/>
                  </a:cubicBezTo>
                  <a:cubicBezTo>
                    <a:pt x="188" y="997"/>
                    <a:pt x="188" y="997"/>
                    <a:pt x="189" y="997"/>
                  </a:cubicBezTo>
                  <a:cubicBezTo>
                    <a:pt x="189" y="997"/>
                    <a:pt x="189" y="997"/>
                    <a:pt x="189" y="997"/>
                  </a:cubicBezTo>
                  <a:cubicBezTo>
                    <a:pt x="190" y="996"/>
                    <a:pt x="191" y="996"/>
                    <a:pt x="191" y="996"/>
                  </a:cubicBezTo>
                  <a:cubicBezTo>
                    <a:pt x="191" y="996"/>
                    <a:pt x="191" y="996"/>
                    <a:pt x="191" y="996"/>
                  </a:cubicBezTo>
                  <a:cubicBezTo>
                    <a:pt x="192" y="995"/>
                    <a:pt x="192" y="995"/>
                    <a:pt x="193" y="995"/>
                  </a:cubicBezTo>
                  <a:cubicBezTo>
                    <a:pt x="193" y="995"/>
                    <a:pt x="193" y="995"/>
                    <a:pt x="193" y="995"/>
                  </a:cubicBezTo>
                  <a:cubicBezTo>
                    <a:pt x="193" y="995"/>
                    <a:pt x="193" y="995"/>
                    <a:pt x="193" y="995"/>
                  </a:cubicBezTo>
                  <a:cubicBezTo>
                    <a:pt x="194" y="994"/>
                    <a:pt x="194" y="994"/>
                    <a:pt x="195" y="994"/>
                  </a:cubicBezTo>
                  <a:cubicBezTo>
                    <a:pt x="195" y="994"/>
                    <a:pt x="195" y="994"/>
                    <a:pt x="195" y="994"/>
                  </a:cubicBezTo>
                  <a:cubicBezTo>
                    <a:pt x="195" y="994"/>
                    <a:pt x="196" y="994"/>
                    <a:pt x="197" y="994"/>
                  </a:cubicBezTo>
                  <a:cubicBezTo>
                    <a:pt x="197" y="994"/>
                    <a:pt x="197" y="994"/>
                    <a:pt x="197" y="994"/>
                  </a:cubicBezTo>
                  <a:cubicBezTo>
                    <a:pt x="199" y="993"/>
                    <a:pt x="202" y="993"/>
                    <a:pt x="204" y="993"/>
                  </a:cubicBezTo>
                  <a:cubicBezTo>
                    <a:pt x="206" y="993"/>
                    <a:pt x="208" y="993"/>
                    <a:pt x="210" y="993"/>
                  </a:cubicBezTo>
                  <a:cubicBezTo>
                    <a:pt x="210" y="993"/>
                    <a:pt x="210" y="993"/>
                    <a:pt x="210" y="993"/>
                  </a:cubicBezTo>
                  <a:cubicBezTo>
                    <a:pt x="211" y="993"/>
                    <a:pt x="211" y="993"/>
                    <a:pt x="212" y="993"/>
                  </a:cubicBezTo>
                  <a:cubicBezTo>
                    <a:pt x="212" y="993"/>
                    <a:pt x="212" y="993"/>
                    <a:pt x="213" y="993"/>
                  </a:cubicBezTo>
                  <a:cubicBezTo>
                    <a:pt x="213" y="993"/>
                    <a:pt x="214" y="993"/>
                    <a:pt x="215" y="993"/>
                  </a:cubicBezTo>
                  <a:cubicBezTo>
                    <a:pt x="215" y="993"/>
                    <a:pt x="215" y="993"/>
                    <a:pt x="215" y="993"/>
                  </a:cubicBezTo>
                  <a:cubicBezTo>
                    <a:pt x="216" y="993"/>
                    <a:pt x="216" y="993"/>
                    <a:pt x="217" y="993"/>
                  </a:cubicBezTo>
                  <a:cubicBezTo>
                    <a:pt x="217" y="993"/>
                    <a:pt x="217" y="993"/>
                    <a:pt x="217" y="993"/>
                  </a:cubicBezTo>
                  <a:cubicBezTo>
                    <a:pt x="218" y="993"/>
                    <a:pt x="218" y="993"/>
                    <a:pt x="218" y="993"/>
                  </a:cubicBezTo>
                  <a:cubicBezTo>
                    <a:pt x="218" y="993"/>
                    <a:pt x="219" y="993"/>
                    <a:pt x="219" y="993"/>
                  </a:cubicBezTo>
                  <a:cubicBezTo>
                    <a:pt x="219" y="993"/>
                    <a:pt x="219" y="993"/>
                    <a:pt x="220" y="993"/>
                  </a:cubicBezTo>
                  <a:cubicBezTo>
                    <a:pt x="220" y="993"/>
                    <a:pt x="221" y="993"/>
                    <a:pt x="221" y="993"/>
                  </a:cubicBezTo>
                  <a:cubicBezTo>
                    <a:pt x="223" y="993"/>
                    <a:pt x="229" y="1001"/>
                    <a:pt x="230" y="1002"/>
                  </a:cubicBezTo>
                  <a:cubicBezTo>
                    <a:pt x="232" y="1004"/>
                    <a:pt x="233" y="1014"/>
                    <a:pt x="237" y="1016"/>
                  </a:cubicBezTo>
                  <a:cubicBezTo>
                    <a:pt x="238" y="1016"/>
                    <a:pt x="238" y="1016"/>
                    <a:pt x="239" y="1016"/>
                  </a:cubicBezTo>
                  <a:cubicBezTo>
                    <a:pt x="240" y="1016"/>
                    <a:pt x="240" y="1016"/>
                    <a:pt x="240" y="1016"/>
                  </a:cubicBezTo>
                  <a:cubicBezTo>
                    <a:pt x="241" y="1016"/>
                    <a:pt x="242" y="1016"/>
                    <a:pt x="242" y="1016"/>
                  </a:cubicBezTo>
                  <a:cubicBezTo>
                    <a:pt x="243" y="1016"/>
                    <a:pt x="243" y="1016"/>
                    <a:pt x="243" y="1016"/>
                  </a:cubicBezTo>
                  <a:cubicBezTo>
                    <a:pt x="244" y="1016"/>
                    <a:pt x="245" y="1016"/>
                    <a:pt x="247" y="1016"/>
                  </a:cubicBezTo>
                  <a:cubicBezTo>
                    <a:pt x="247" y="1016"/>
                    <a:pt x="247" y="1016"/>
                    <a:pt x="247" y="1016"/>
                  </a:cubicBezTo>
                  <a:cubicBezTo>
                    <a:pt x="251" y="1016"/>
                    <a:pt x="257" y="1015"/>
                    <a:pt x="261" y="1015"/>
                  </a:cubicBezTo>
                  <a:cubicBezTo>
                    <a:pt x="262" y="1015"/>
                    <a:pt x="262" y="1015"/>
                    <a:pt x="262" y="1015"/>
                  </a:cubicBezTo>
                  <a:cubicBezTo>
                    <a:pt x="263" y="1015"/>
                    <a:pt x="264" y="1015"/>
                    <a:pt x="264" y="1015"/>
                  </a:cubicBezTo>
                  <a:cubicBezTo>
                    <a:pt x="265" y="1015"/>
                    <a:pt x="266" y="1015"/>
                    <a:pt x="266" y="1015"/>
                  </a:cubicBezTo>
                  <a:cubicBezTo>
                    <a:pt x="272" y="1015"/>
                    <a:pt x="272" y="1018"/>
                    <a:pt x="274" y="1019"/>
                  </a:cubicBezTo>
                  <a:cubicBezTo>
                    <a:pt x="276" y="1021"/>
                    <a:pt x="279" y="1028"/>
                    <a:pt x="278" y="1032"/>
                  </a:cubicBezTo>
                  <a:cubicBezTo>
                    <a:pt x="278" y="1033"/>
                    <a:pt x="278" y="1035"/>
                    <a:pt x="277" y="1036"/>
                  </a:cubicBezTo>
                  <a:cubicBezTo>
                    <a:pt x="277" y="1036"/>
                    <a:pt x="277" y="1037"/>
                    <a:pt x="277" y="1037"/>
                  </a:cubicBezTo>
                  <a:cubicBezTo>
                    <a:pt x="276" y="1038"/>
                    <a:pt x="276" y="1039"/>
                    <a:pt x="276" y="1040"/>
                  </a:cubicBezTo>
                  <a:cubicBezTo>
                    <a:pt x="275" y="1041"/>
                    <a:pt x="275" y="1042"/>
                    <a:pt x="274" y="1043"/>
                  </a:cubicBezTo>
                  <a:cubicBezTo>
                    <a:pt x="274" y="1044"/>
                    <a:pt x="274" y="1044"/>
                    <a:pt x="274" y="1044"/>
                  </a:cubicBezTo>
                  <a:cubicBezTo>
                    <a:pt x="274" y="1045"/>
                    <a:pt x="273" y="1046"/>
                    <a:pt x="273" y="1047"/>
                  </a:cubicBezTo>
                  <a:cubicBezTo>
                    <a:pt x="273" y="1047"/>
                    <a:pt x="273" y="1048"/>
                    <a:pt x="273" y="1049"/>
                  </a:cubicBezTo>
                  <a:cubicBezTo>
                    <a:pt x="273" y="1049"/>
                    <a:pt x="273" y="1049"/>
                    <a:pt x="273" y="1049"/>
                  </a:cubicBezTo>
                  <a:cubicBezTo>
                    <a:pt x="273" y="1050"/>
                    <a:pt x="273" y="1051"/>
                    <a:pt x="273" y="1052"/>
                  </a:cubicBezTo>
                  <a:cubicBezTo>
                    <a:pt x="273" y="1052"/>
                    <a:pt x="273" y="1052"/>
                    <a:pt x="273" y="1052"/>
                  </a:cubicBezTo>
                  <a:cubicBezTo>
                    <a:pt x="273" y="1054"/>
                    <a:pt x="272" y="1056"/>
                    <a:pt x="272" y="1058"/>
                  </a:cubicBezTo>
                  <a:cubicBezTo>
                    <a:pt x="272" y="1058"/>
                    <a:pt x="272" y="1059"/>
                    <a:pt x="272" y="1059"/>
                  </a:cubicBezTo>
                  <a:cubicBezTo>
                    <a:pt x="272" y="1060"/>
                    <a:pt x="271" y="1060"/>
                    <a:pt x="271" y="1061"/>
                  </a:cubicBezTo>
                  <a:cubicBezTo>
                    <a:pt x="271" y="1061"/>
                    <a:pt x="271" y="1061"/>
                    <a:pt x="271" y="1062"/>
                  </a:cubicBezTo>
                  <a:cubicBezTo>
                    <a:pt x="271" y="1062"/>
                    <a:pt x="271" y="1063"/>
                    <a:pt x="271" y="1064"/>
                  </a:cubicBezTo>
                  <a:cubicBezTo>
                    <a:pt x="269" y="1066"/>
                    <a:pt x="270" y="1067"/>
                    <a:pt x="266" y="1069"/>
                  </a:cubicBezTo>
                  <a:cubicBezTo>
                    <a:pt x="262" y="1071"/>
                    <a:pt x="266" y="1073"/>
                    <a:pt x="269" y="1077"/>
                  </a:cubicBezTo>
                  <a:cubicBezTo>
                    <a:pt x="272" y="1081"/>
                    <a:pt x="271" y="1079"/>
                    <a:pt x="272" y="1084"/>
                  </a:cubicBezTo>
                  <a:cubicBezTo>
                    <a:pt x="272" y="1084"/>
                    <a:pt x="272" y="1085"/>
                    <a:pt x="273" y="1085"/>
                  </a:cubicBezTo>
                  <a:cubicBezTo>
                    <a:pt x="273" y="1086"/>
                    <a:pt x="273" y="1086"/>
                    <a:pt x="273" y="1086"/>
                  </a:cubicBezTo>
                  <a:cubicBezTo>
                    <a:pt x="273" y="1087"/>
                    <a:pt x="274" y="1087"/>
                    <a:pt x="275" y="1088"/>
                  </a:cubicBezTo>
                  <a:cubicBezTo>
                    <a:pt x="275" y="1088"/>
                    <a:pt x="275" y="1089"/>
                    <a:pt x="275" y="1089"/>
                  </a:cubicBezTo>
                  <a:cubicBezTo>
                    <a:pt x="276" y="1090"/>
                    <a:pt x="277" y="1091"/>
                    <a:pt x="278" y="1092"/>
                  </a:cubicBezTo>
                  <a:cubicBezTo>
                    <a:pt x="278" y="1092"/>
                    <a:pt x="278" y="1092"/>
                    <a:pt x="278" y="1092"/>
                  </a:cubicBezTo>
                  <a:cubicBezTo>
                    <a:pt x="282" y="1097"/>
                    <a:pt x="287" y="1103"/>
                    <a:pt x="291" y="1107"/>
                  </a:cubicBezTo>
                  <a:cubicBezTo>
                    <a:pt x="291" y="1107"/>
                    <a:pt x="291" y="1107"/>
                    <a:pt x="291" y="1107"/>
                  </a:cubicBezTo>
                  <a:cubicBezTo>
                    <a:pt x="292" y="1108"/>
                    <a:pt x="292" y="1108"/>
                    <a:pt x="293" y="1108"/>
                  </a:cubicBezTo>
                  <a:cubicBezTo>
                    <a:pt x="293" y="1109"/>
                    <a:pt x="293" y="1109"/>
                    <a:pt x="293" y="1109"/>
                  </a:cubicBezTo>
                  <a:cubicBezTo>
                    <a:pt x="293" y="1109"/>
                    <a:pt x="294" y="1110"/>
                    <a:pt x="294" y="1110"/>
                  </a:cubicBezTo>
                  <a:cubicBezTo>
                    <a:pt x="294" y="1110"/>
                    <a:pt x="294" y="1110"/>
                    <a:pt x="294" y="1111"/>
                  </a:cubicBezTo>
                  <a:cubicBezTo>
                    <a:pt x="295" y="1111"/>
                    <a:pt x="295" y="1111"/>
                    <a:pt x="295" y="1111"/>
                  </a:cubicBezTo>
                  <a:cubicBezTo>
                    <a:pt x="295" y="1112"/>
                    <a:pt x="295" y="1112"/>
                    <a:pt x="295" y="1112"/>
                  </a:cubicBezTo>
                  <a:cubicBezTo>
                    <a:pt x="296" y="1113"/>
                    <a:pt x="296" y="1113"/>
                    <a:pt x="296" y="1114"/>
                  </a:cubicBezTo>
                  <a:cubicBezTo>
                    <a:pt x="297" y="1116"/>
                    <a:pt x="297" y="1119"/>
                    <a:pt x="298" y="1121"/>
                  </a:cubicBezTo>
                  <a:cubicBezTo>
                    <a:pt x="298" y="1122"/>
                    <a:pt x="298" y="1123"/>
                    <a:pt x="298" y="1124"/>
                  </a:cubicBezTo>
                  <a:cubicBezTo>
                    <a:pt x="298" y="1124"/>
                    <a:pt x="298" y="1125"/>
                    <a:pt x="298" y="1126"/>
                  </a:cubicBezTo>
                  <a:cubicBezTo>
                    <a:pt x="298" y="1126"/>
                    <a:pt x="298" y="1126"/>
                    <a:pt x="298" y="1126"/>
                  </a:cubicBezTo>
                  <a:cubicBezTo>
                    <a:pt x="299" y="1129"/>
                    <a:pt x="302" y="1131"/>
                    <a:pt x="303" y="1133"/>
                  </a:cubicBezTo>
                  <a:cubicBezTo>
                    <a:pt x="304" y="1133"/>
                    <a:pt x="304" y="1133"/>
                    <a:pt x="304" y="1133"/>
                  </a:cubicBezTo>
                  <a:cubicBezTo>
                    <a:pt x="304" y="1134"/>
                    <a:pt x="305" y="1143"/>
                    <a:pt x="308" y="1148"/>
                  </a:cubicBezTo>
                  <a:cubicBezTo>
                    <a:pt x="310" y="1153"/>
                    <a:pt x="307" y="1167"/>
                    <a:pt x="310" y="1171"/>
                  </a:cubicBezTo>
                  <a:cubicBezTo>
                    <a:pt x="312" y="1175"/>
                    <a:pt x="314" y="1186"/>
                    <a:pt x="314" y="1191"/>
                  </a:cubicBezTo>
                  <a:cubicBezTo>
                    <a:pt x="313" y="1195"/>
                    <a:pt x="313" y="1195"/>
                    <a:pt x="310" y="1198"/>
                  </a:cubicBezTo>
                  <a:cubicBezTo>
                    <a:pt x="307" y="1202"/>
                    <a:pt x="304" y="1202"/>
                    <a:pt x="302" y="1206"/>
                  </a:cubicBezTo>
                  <a:cubicBezTo>
                    <a:pt x="300" y="1209"/>
                    <a:pt x="294" y="1235"/>
                    <a:pt x="294" y="1238"/>
                  </a:cubicBezTo>
                  <a:cubicBezTo>
                    <a:pt x="293" y="1239"/>
                    <a:pt x="293" y="1239"/>
                    <a:pt x="293" y="1240"/>
                  </a:cubicBezTo>
                  <a:cubicBezTo>
                    <a:pt x="293" y="1241"/>
                    <a:pt x="293" y="1241"/>
                    <a:pt x="293" y="1241"/>
                  </a:cubicBezTo>
                  <a:cubicBezTo>
                    <a:pt x="293" y="1242"/>
                    <a:pt x="293" y="1243"/>
                    <a:pt x="293" y="1244"/>
                  </a:cubicBezTo>
                  <a:cubicBezTo>
                    <a:pt x="293" y="1244"/>
                    <a:pt x="293" y="1245"/>
                    <a:pt x="293" y="1245"/>
                  </a:cubicBezTo>
                  <a:cubicBezTo>
                    <a:pt x="293" y="1246"/>
                    <a:pt x="293" y="1247"/>
                    <a:pt x="293" y="1248"/>
                  </a:cubicBezTo>
                  <a:cubicBezTo>
                    <a:pt x="292" y="1249"/>
                    <a:pt x="292" y="1249"/>
                    <a:pt x="292" y="1250"/>
                  </a:cubicBezTo>
                  <a:cubicBezTo>
                    <a:pt x="292" y="1251"/>
                    <a:pt x="292" y="1252"/>
                    <a:pt x="292" y="1254"/>
                  </a:cubicBezTo>
                  <a:cubicBezTo>
                    <a:pt x="292" y="1254"/>
                    <a:pt x="292" y="1254"/>
                    <a:pt x="292" y="1255"/>
                  </a:cubicBezTo>
                  <a:cubicBezTo>
                    <a:pt x="292" y="1255"/>
                    <a:pt x="292" y="1255"/>
                    <a:pt x="292" y="1255"/>
                  </a:cubicBezTo>
                  <a:cubicBezTo>
                    <a:pt x="292" y="1256"/>
                    <a:pt x="292" y="1256"/>
                    <a:pt x="292" y="1257"/>
                  </a:cubicBezTo>
                  <a:cubicBezTo>
                    <a:pt x="292" y="1257"/>
                    <a:pt x="293" y="1258"/>
                    <a:pt x="293" y="1259"/>
                  </a:cubicBezTo>
                  <a:cubicBezTo>
                    <a:pt x="293" y="1259"/>
                    <a:pt x="293" y="1260"/>
                    <a:pt x="293" y="1261"/>
                  </a:cubicBezTo>
                  <a:cubicBezTo>
                    <a:pt x="293" y="1261"/>
                    <a:pt x="293" y="1262"/>
                    <a:pt x="293" y="1263"/>
                  </a:cubicBezTo>
                  <a:cubicBezTo>
                    <a:pt x="293" y="1263"/>
                    <a:pt x="293" y="1264"/>
                    <a:pt x="293" y="1264"/>
                  </a:cubicBezTo>
                  <a:cubicBezTo>
                    <a:pt x="294" y="1265"/>
                    <a:pt x="294" y="1266"/>
                    <a:pt x="295" y="1267"/>
                  </a:cubicBezTo>
                  <a:cubicBezTo>
                    <a:pt x="298" y="1274"/>
                    <a:pt x="306" y="1284"/>
                    <a:pt x="306" y="1293"/>
                  </a:cubicBezTo>
                  <a:cubicBezTo>
                    <a:pt x="307" y="1301"/>
                    <a:pt x="313" y="1307"/>
                    <a:pt x="317" y="1315"/>
                  </a:cubicBezTo>
                  <a:cubicBezTo>
                    <a:pt x="322" y="1322"/>
                    <a:pt x="318" y="1339"/>
                    <a:pt x="321" y="1348"/>
                  </a:cubicBezTo>
                  <a:cubicBezTo>
                    <a:pt x="323" y="1356"/>
                    <a:pt x="324" y="1364"/>
                    <a:pt x="324" y="1374"/>
                  </a:cubicBezTo>
                  <a:cubicBezTo>
                    <a:pt x="324" y="1375"/>
                    <a:pt x="324" y="1376"/>
                    <a:pt x="324" y="1377"/>
                  </a:cubicBezTo>
                  <a:cubicBezTo>
                    <a:pt x="324" y="1378"/>
                    <a:pt x="324" y="1378"/>
                    <a:pt x="325" y="1379"/>
                  </a:cubicBezTo>
                  <a:cubicBezTo>
                    <a:pt x="325" y="1380"/>
                    <a:pt x="325" y="1380"/>
                    <a:pt x="325" y="1381"/>
                  </a:cubicBezTo>
                  <a:cubicBezTo>
                    <a:pt x="326" y="1382"/>
                    <a:pt x="326" y="1382"/>
                    <a:pt x="326" y="1383"/>
                  </a:cubicBezTo>
                  <a:cubicBezTo>
                    <a:pt x="326" y="1384"/>
                    <a:pt x="327" y="1384"/>
                    <a:pt x="327" y="1385"/>
                  </a:cubicBezTo>
                  <a:cubicBezTo>
                    <a:pt x="327" y="1386"/>
                    <a:pt x="328" y="1386"/>
                    <a:pt x="328" y="1387"/>
                  </a:cubicBezTo>
                  <a:cubicBezTo>
                    <a:pt x="328" y="1388"/>
                    <a:pt x="329" y="1388"/>
                    <a:pt x="329" y="1389"/>
                  </a:cubicBezTo>
                  <a:cubicBezTo>
                    <a:pt x="330" y="1390"/>
                    <a:pt x="330" y="1390"/>
                    <a:pt x="330" y="1390"/>
                  </a:cubicBezTo>
                  <a:cubicBezTo>
                    <a:pt x="331" y="1391"/>
                    <a:pt x="331" y="1392"/>
                    <a:pt x="332" y="1393"/>
                  </a:cubicBezTo>
                  <a:cubicBezTo>
                    <a:pt x="332" y="1393"/>
                    <a:pt x="333" y="1394"/>
                    <a:pt x="333" y="1394"/>
                  </a:cubicBezTo>
                  <a:cubicBezTo>
                    <a:pt x="333" y="1395"/>
                    <a:pt x="334" y="1395"/>
                    <a:pt x="334" y="1396"/>
                  </a:cubicBezTo>
                  <a:cubicBezTo>
                    <a:pt x="335" y="1396"/>
                    <a:pt x="335" y="1397"/>
                    <a:pt x="335" y="1397"/>
                  </a:cubicBezTo>
                  <a:cubicBezTo>
                    <a:pt x="336" y="1398"/>
                    <a:pt x="336" y="1398"/>
                    <a:pt x="337" y="1399"/>
                  </a:cubicBezTo>
                  <a:cubicBezTo>
                    <a:pt x="338" y="1400"/>
                    <a:pt x="339" y="1401"/>
                    <a:pt x="340" y="1402"/>
                  </a:cubicBezTo>
                  <a:cubicBezTo>
                    <a:pt x="345" y="1407"/>
                    <a:pt x="347" y="1412"/>
                    <a:pt x="348" y="1418"/>
                  </a:cubicBezTo>
                  <a:cubicBezTo>
                    <a:pt x="350" y="1424"/>
                    <a:pt x="345" y="1421"/>
                    <a:pt x="343" y="1424"/>
                  </a:cubicBezTo>
                  <a:cubicBezTo>
                    <a:pt x="341" y="1427"/>
                    <a:pt x="345" y="1434"/>
                    <a:pt x="348" y="1441"/>
                  </a:cubicBezTo>
                  <a:cubicBezTo>
                    <a:pt x="351" y="1449"/>
                    <a:pt x="352" y="1456"/>
                    <a:pt x="348" y="1460"/>
                  </a:cubicBezTo>
                  <a:cubicBezTo>
                    <a:pt x="345" y="1464"/>
                    <a:pt x="347" y="1465"/>
                    <a:pt x="349" y="1471"/>
                  </a:cubicBezTo>
                  <a:cubicBezTo>
                    <a:pt x="351" y="1476"/>
                    <a:pt x="351" y="1477"/>
                    <a:pt x="352" y="1482"/>
                  </a:cubicBezTo>
                  <a:cubicBezTo>
                    <a:pt x="353" y="1487"/>
                    <a:pt x="356" y="1485"/>
                    <a:pt x="360" y="1486"/>
                  </a:cubicBezTo>
                  <a:cubicBezTo>
                    <a:pt x="363" y="1486"/>
                    <a:pt x="363" y="1490"/>
                    <a:pt x="368" y="1492"/>
                  </a:cubicBezTo>
                  <a:cubicBezTo>
                    <a:pt x="374" y="1493"/>
                    <a:pt x="374" y="1490"/>
                    <a:pt x="376" y="1487"/>
                  </a:cubicBezTo>
                  <a:cubicBezTo>
                    <a:pt x="378" y="1485"/>
                    <a:pt x="383" y="1487"/>
                    <a:pt x="385" y="1487"/>
                  </a:cubicBezTo>
                  <a:cubicBezTo>
                    <a:pt x="388" y="1487"/>
                    <a:pt x="389" y="1485"/>
                    <a:pt x="392" y="1482"/>
                  </a:cubicBezTo>
                  <a:cubicBezTo>
                    <a:pt x="396" y="1479"/>
                    <a:pt x="398" y="1479"/>
                    <a:pt x="403" y="1479"/>
                  </a:cubicBezTo>
                  <a:cubicBezTo>
                    <a:pt x="409" y="1480"/>
                    <a:pt x="414" y="1478"/>
                    <a:pt x="418" y="1479"/>
                  </a:cubicBezTo>
                  <a:cubicBezTo>
                    <a:pt x="422" y="1480"/>
                    <a:pt x="426" y="1482"/>
                    <a:pt x="428" y="1480"/>
                  </a:cubicBezTo>
                  <a:cubicBezTo>
                    <a:pt x="431" y="1479"/>
                    <a:pt x="438" y="1479"/>
                    <a:pt x="441" y="1477"/>
                  </a:cubicBezTo>
                  <a:cubicBezTo>
                    <a:pt x="444" y="1476"/>
                    <a:pt x="449" y="1475"/>
                    <a:pt x="453" y="1471"/>
                  </a:cubicBezTo>
                  <a:cubicBezTo>
                    <a:pt x="457" y="1468"/>
                    <a:pt x="472" y="1453"/>
                    <a:pt x="474" y="1452"/>
                  </a:cubicBezTo>
                  <a:cubicBezTo>
                    <a:pt x="476" y="1451"/>
                    <a:pt x="489" y="1435"/>
                    <a:pt x="491" y="1431"/>
                  </a:cubicBezTo>
                  <a:cubicBezTo>
                    <a:pt x="493" y="1427"/>
                    <a:pt x="496" y="1427"/>
                    <a:pt x="498" y="1427"/>
                  </a:cubicBezTo>
                  <a:cubicBezTo>
                    <a:pt x="501" y="1427"/>
                    <a:pt x="508" y="1416"/>
                    <a:pt x="510" y="1412"/>
                  </a:cubicBezTo>
                  <a:cubicBezTo>
                    <a:pt x="512" y="1408"/>
                    <a:pt x="517" y="1403"/>
                    <a:pt x="520" y="1400"/>
                  </a:cubicBezTo>
                  <a:cubicBezTo>
                    <a:pt x="522" y="1397"/>
                    <a:pt x="523" y="1390"/>
                    <a:pt x="525" y="1385"/>
                  </a:cubicBezTo>
                  <a:cubicBezTo>
                    <a:pt x="525" y="1384"/>
                    <a:pt x="526" y="1383"/>
                    <a:pt x="526" y="1382"/>
                  </a:cubicBezTo>
                  <a:cubicBezTo>
                    <a:pt x="526" y="1382"/>
                    <a:pt x="526" y="1382"/>
                    <a:pt x="526" y="1381"/>
                  </a:cubicBezTo>
                  <a:cubicBezTo>
                    <a:pt x="526" y="1380"/>
                    <a:pt x="527" y="1378"/>
                    <a:pt x="527" y="1377"/>
                  </a:cubicBezTo>
                  <a:cubicBezTo>
                    <a:pt x="527" y="1377"/>
                    <a:pt x="527" y="1377"/>
                    <a:pt x="527" y="1377"/>
                  </a:cubicBezTo>
                  <a:cubicBezTo>
                    <a:pt x="527" y="1376"/>
                    <a:pt x="527" y="1376"/>
                    <a:pt x="527" y="1376"/>
                  </a:cubicBezTo>
                  <a:cubicBezTo>
                    <a:pt x="527" y="1375"/>
                    <a:pt x="527" y="1375"/>
                    <a:pt x="527" y="1373"/>
                  </a:cubicBezTo>
                  <a:cubicBezTo>
                    <a:pt x="527" y="1373"/>
                    <a:pt x="527" y="1373"/>
                    <a:pt x="527" y="1373"/>
                  </a:cubicBezTo>
                  <a:cubicBezTo>
                    <a:pt x="527" y="1372"/>
                    <a:pt x="527" y="1370"/>
                    <a:pt x="527" y="1369"/>
                  </a:cubicBezTo>
                  <a:cubicBezTo>
                    <a:pt x="527" y="1369"/>
                    <a:pt x="527" y="1369"/>
                    <a:pt x="527" y="1369"/>
                  </a:cubicBezTo>
                  <a:cubicBezTo>
                    <a:pt x="527" y="1368"/>
                    <a:pt x="527" y="1367"/>
                    <a:pt x="527" y="1367"/>
                  </a:cubicBezTo>
                  <a:cubicBezTo>
                    <a:pt x="527" y="1364"/>
                    <a:pt x="529" y="1358"/>
                    <a:pt x="534" y="1354"/>
                  </a:cubicBezTo>
                  <a:cubicBezTo>
                    <a:pt x="540" y="1351"/>
                    <a:pt x="555" y="1345"/>
                    <a:pt x="556" y="1338"/>
                  </a:cubicBezTo>
                  <a:cubicBezTo>
                    <a:pt x="558" y="1331"/>
                    <a:pt x="555" y="1312"/>
                    <a:pt x="554" y="1309"/>
                  </a:cubicBezTo>
                  <a:cubicBezTo>
                    <a:pt x="553" y="1306"/>
                    <a:pt x="553" y="1292"/>
                    <a:pt x="550" y="1292"/>
                  </a:cubicBezTo>
                  <a:cubicBezTo>
                    <a:pt x="548" y="1292"/>
                    <a:pt x="547" y="1289"/>
                    <a:pt x="550" y="1284"/>
                  </a:cubicBezTo>
                  <a:cubicBezTo>
                    <a:pt x="553" y="1278"/>
                    <a:pt x="575" y="1259"/>
                    <a:pt x="582" y="1254"/>
                  </a:cubicBezTo>
                  <a:cubicBezTo>
                    <a:pt x="589" y="1249"/>
                    <a:pt x="596" y="1247"/>
                    <a:pt x="599" y="1245"/>
                  </a:cubicBezTo>
                  <a:cubicBezTo>
                    <a:pt x="602" y="1243"/>
                    <a:pt x="612" y="1229"/>
                    <a:pt x="615" y="1228"/>
                  </a:cubicBezTo>
                  <a:cubicBezTo>
                    <a:pt x="617" y="1226"/>
                    <a:pt x="613" y="1219"/>
                    <a:pt x="611" y="1214"/>
                  </a:cubicBezTo>
                  <a:cubicBezTo>
                    <a:pt x="609" y="1209"/>
                    <a:pt x="608" y="1191"/>
                    <a:pt x="609" y="1187"/>
                  </a:cubicBezTo>
                  <a:cubicBezTo>
                    <a:pt x="609" y="1186"/>
                    <a:pt x="609" y="1185"/>
                    <a:pt x="609" y="1183"/>
                  </a:cubicBezTo>
                  <a:cubicBezTo>
                    <a:pt x="609" y="1183"/>
                    <a:pt x="609" y="1182"/>
                    <a:pt x="609" y="1182"/>
                  </a:cubicBezTo>
                  <a:cubicBezTo>
                    <a:pt x="609" y="1181"/>
                    <a:pt x="609" y="1180"/>
                    <a:pt x="609" y="1179"/>
                  </a:cubicBezTo>
                  <a:cubicBezTo>
                    <a:pt x="609" y="1179"/>
                    <a:pt x="609" y="1178"/>
                    <a:pt x="609" y="1178"/>
                  </a:cubicBezTo>
                  <a:cubicBezTo>
                    <a:pt x="609" y="1177"/>
                    <a:pt x="609" y="1176"/>
                    <a:pt x="609" y="1176"/>
                  </a:cubicBezTo>
                  <a:cubicBezTo>
                    <a:pt x="609" y="1175"/>
                    <a:pt x="609" y="1175"/>
                    <a:pt x="608" y="1174"/>
                  </a:cubicBezTo>
                  <a:cubicBezTo>
                    <a:pt x="608" y="1174"/>
                    <a:pt x="608" y="1173"/>
                    <a:pt x="608" y="1173"/>
                  </a:cubicBezTo>
                  <a:cubicBezTo>
                    <a:pt x="608" y="1172"/>
                    <a:pt x="608" y="1172"/>
                    <a:pt x="608" y="1171"/>
                  </a:cubicBezTo>
                  <a:cubicBezTo>
                    <a:pt x="606" y="1168"/>
                    <a:pt x="600" y="1161"/>
                    <a:pt x="598" y="1158"/>
                  </a:cubicBezTo>
                  <a:cubicBezTo>
                    <a:pt x="596" y="1155"/>
                    <a:pt x="597" y="1137"/>
                    <a:pt x="597" y="1133"/>
                  </a:cubicBezTo>
                  <a:cubicBezTo>
                    <a:pt x="597" y="1130"/>
                    <a:pt x="592" y="1123"/>
                    <a:pt x="592" y="1119"/>
                  </a:cubicBezTo>
                  <a:cubicBezTo>
                    <a:pt x="592" y="1116"/>
                    <a:pt x="592" y="1112"/>
                    <a:pt x="593" y="1111"/>
                  </a:cubicBezTo>
                  <a:cubicBezTo>
                    <a:pt x="593" y="1111"/>
                    <a:pt x="593" y="1111"/>
                    <a:pt x="593" y="1110"/>
                  </a:cubicBezTo>
                  <a:cubicBezTo>
                    <a:pt x="593" y="1110"/>
                    <a:pt x="593" y="1110"/>
                    <a:pt x="593" y="1110"/>
                  </a:cubicBezTo>
                  <a:cubicBezTo>
                    <a:pt x="594" y="1110"/>
                    <a:pt x="594" y="1110"/>
                    <a:pt x="594" y="1109"/>
                  </a:cubicBezTo>
                  <a:cubicBezTo>
                    <a:pt x="594" y="1109"/>
                    <a:pt x="594" y="1109"/>
                    <a:pt x="594" y="1109"/>
                  </a:cubicBezTo>
                  <a:cubicBezTo>
                    <a:pt x="595" y="1107"/>
                    <a:pt x="597" y="1104"/>
                    <a:pt x="598" y="1102"/>
                  </a:cubicBezTo>
                  <a:cubicBezTo>
                    <a:pt x="598" y="1102"/>
                    <a:pt x="598" y="1102"/>
                    <a:pt x="598" y="1102"/>
                  </a:cubicBezTo>
                  <a:cubicBezTo>
                    <a:pt x="599" y="1101"/>
                    <a:pt x="599" y="1100"/>
                    <a:pt x="600" y="1099"/>
                  </a:cubicBezTo>
                  <a:cubicBezTo>
                    <a:pt x="601" y="1094"/>
                    <a:pt x="609" y="1082"/>
                    <a:pt x="610" y="1080"/>
                  </a:cubicBezTo>
                  <a:cubicBezTo>
                    <a:pt x="610" y="1079"/>
                    <a:pt x="611" y="1079"/>
                    <a:pt x="612" y="1079"/>
                  </a:cubicBezTo>
                  <a:cubicBezTo>
                    <a:pt x="612" y="1079"/>
                    <a:pt x="612" y="1078"/>
                    <a:pt x="612" y="1078"/>
                  </a:cubicBezTo>
                  <a:cubicBezTo>
                    <a:pt x="613" y="1078"/>
                    <a:pt x="613" y="1078"/>
                    <a:pt x="614" y="1078"/>
                  </a:cubicBezTo>
                  <a:cubicBezTo>
                    <a:pt x="614" y="1078"/>
                    <a:pt x="614" y="1078"/>
                    <a:pt x="615" y="1078"/>
                  </a:cubicBezTo>
                  <a:cubicBezTo>
                    <a:pt x="616" y="1078"/>
                    <a:pt x="618" y="1078"/>
                    <a:pt x="619" y="1077"/>
                  </a:cubicBezTo>
                  <a:cubicBezTo>
                    <a:pt x="621" y="1076"/>
                    <a:pt x="634" y="1057"/>
                    <a:pt x="640" y="1049"/>
                  </a:cubicBezTo>
                  <a:cubicBezTo>
                    <a:pt x="645" y="1042"/>
                    <a:pt x="657" y="1034"/>
                    <a:pt x="662" y="1031"/>
                  </a:cubicBezTo>
                  <a:cubicBezTo>
                    <a:pt x="667" y="1029"/>
                    <a:pt x="665" y="1029"/>
                    <a:pt x="667" y="1027"/>
                  </a:cubicBezTo>
                  <a:cubicBezTo>
                    <a:pt x="668" y="1024"/>
                    <a:pt x="671" y="1022"/>
                    <a:pt x="675" y="1020"/>
                  </a:cubicBezTo>
                  <a:cubicBezTo>
                    <a:pt x="679" y="1017"/>
                    <a:pt x="692" y="993"/>
                    <a:pt x="695" y="987"/>
                  </a:cubicBezTo>
                  <a:cubicBezTo>
                    <a:pt x="697" y="981"/>
                    <a:pt x="706" y="966"/>
                    <a:pt x="708" y="962"/>
                  </a:cubicBezTo>
                  <a:cubicBezTo>
                    <a:pt x="711" y="958"/>
                    <a:pt x="712" y="942"/>
                    <a:pt x="711" y="937"/>
                  </a:cubicBezTo>
                  <a:cubicBezTo>
                    <a:pt x="711" y="931"/>
                    <a:pt x="711" y="930"/>
                    <a:pt x="708" y="932"/>
                  </a:cubicBezTo>
                  <a:cubicBezTo>
                    <a:pt x="706" y="934"/>
                    <a:pt x="697" y="937"/>
                    <a:pt x="693" y="939"/>
                  </a:cubicBezTo>
                  <a:cubicBezTo>
                    <a:pt x="690" y="941"/>
                    <a:pt x="681" y="939"/>
                    <a:pt x="676" y="941"/>
                  </a:cubicBezTo>
                  <a:cubicBezTo>
                    <a:pt x="671" y="942"/>
                    <a:pt x="671" y="943"/>
                    <a:pt x="667" y="945"/>
                  </a:cubicBezTo>
                  <a:cubicBezTo>
                    <a:pt x="664" y="947"/>
                    <a:pt x="665" y="943"/>
                    <a:pt x="660" y="943"/>
                  </a:cubicBezTo>
                  <a:cubicBezTo>
                    <a:pt x="656" y="943"/>
                    <a:pt x="646" y="948"/>
                    <a:pt x="644" y="949"/>
                  </a:cubicBezTo>
                  <a:cubicBezTo>
                    <a:pt x="641" y="949"/>
                    <a:pt x="635" y="940"/>
                    <a:pt x="634" y="937"/>
                  </a:cubicBezTo>
                  <a:cubicBezTo>
                    <a:pt x="634" y="936"/>
                    <a:pt x="633" y="935"/>
                    <a:pt x="633" y="935"/>
                  </a:cubicBezTo>
                  <a:cubicBezTo>
                    <a:pt x="633" y="935"/>
                    <a:pt x="633" y="935"/>
                    <a:pt x="633" y="935"/>
                  </a:cubicBezTo>
                  <a:cubicBezTo>
                    <a:pt x="632" y="935"/>
                    <a:pt x="632" y="934"/>
                    <a:pt x="632" y="934"/>
                  </a:cubicBezTo>
                  <a:cubicBezTo>
                    <a:pt x="631" y="934"/>
                    <a:pt x="631" y="934"/>
                    <a:pt x="631" y="933"/>
                  </a:cubicBezTo>
                  <a:cubicBezTo>
                    <a:pt x="631" y="933"/>
                    <a:pt x="631" y="933"/>
                    <a:pt x="631" y="933"/>
                  </a:cubicBezTo>
                  <a:cubicBezTo>
                    <a:pt x="631" y="933"/>
                    <a:pt x="631" y="933"/>
                    <a:pt x="631" y="933"/>
                  </a:cubicBezTo>
                  <a:cubicBezTo>
                    <a:pt x="631" y="932"/>
                    <a:pt x="631" y="931"/>
                    <a:pt x="630" y="929"/>
                  </a:cubicBezTo>
                  <a:cubicBezTo>
                    <a:pt x="630" y="928"/>
                    <a:pt x="630" y="927"/>
                    <a:pt x="629" y="926"/>
                  </a:cubicBezTo>
                  <a:cubicBezTo>
                    <a:pt x="629" y="925"/>
                    <a:pt x="628" y="923"/>
                    <a:pt x="627" y="922"/>
                  </a:cubicBezTo>
                  <a:cubicBezTo>
                    <a:pt x="627" y="922"/>
                    <a:pt x="627" y="922"/>
                    <a:pt x="627" y="921"/>
                  </a:cubicBezTo>
                  <a:cubicBezTo>
                    <a:pt x="626" y="921"/>
                    <a:pt x="626" y="920"/>
                    <a:pt x="626" y="920"/>
                  </a:cubicBezTo>
                  <a:cubicBezTo>
                    <a:pt x="625" y="919"/>
                    <a:pt x="625" y="919"/>
                    <a:pt x="624" y="918"/>
                  </a:cubicBezTo>
                  <a:cubicBezTo>
                    <a:pt x="620" y="915"/>
                    <a:pt x="617" y="914"/>
                    <a:pt x="614" y="911"/>
                  </a:cubicBezTo>
                  <a:cubicBezTo>
                    <a:pt x="611" y="909"/>
                    <a:pt x="610" y="904"/>
                    <a:pt x="607" y="904"/>
                  </a:cubicBezTo>
                  <a:cubicBezTo>
                    <a:pt x="605" y="903"/>
                    <a:pt x="596" y="896"/>
                    <a:pt x="593" y="895"/>
                  </a:cubicBezTo>
                  <a:cubicBezTo>
                    <a:pt x="590" y="894"/>
                    <a:pt x="587" y="882"/>
                    <a:pt x="585" y="877"/>
                  </a:cubicBezTo>
                  <a:cubicBezTo>
                    <a:pt x="585" y="876"/>
                    <a:pt x="584" y="875"/>
                    <a:pt x="583" y="874"/>
                  </a:cubicBezTo>
                  <a:cubicBezTo>
                    <a:pt x="583" y="874"/>
                    <a:pt x="583" y="874"/>
                    <a:pt x="583" y="874"/>
                  </a:cubicBezTo>
                  <a:cubicBezTo>
                    <a:pt x="582" y="872"/>
                    <a:pt x="581" y="870"/>
                    <a:pt x="579" y="868"/>
                  </a:cubicBezTo>
                  <a:cubicBezTo>
                    <a:pt x="579" y="868"/>
                    <a:pt x="579" y="868"/>
                    <a:pt x="579" y="868"/>
                  </a:cubicBezTo>
                  <a:cubicBezTo>
                    <a:pt x="578" y="867"/>
                    <a:pt x="578" y="867"/>
                    <a:pt x="577" y="866"/>
                  </a:cubicBezTo>
                  <a:cubicBezTo>
                    <a:pt x="577" y="866"/>
                    <a:pt x="577" y="866"/>
                    <a:pt x="577" y="866"/>
                  </a:cubicBezTo>
                  <a:cubicBezTo>
                    <a:pt x="576" y="865"/>
                    <a:pt x="576" y="865"/>
                    <a:pt x="575" y="864"/>
                  </a:cubicBezTo>
                  <a:cubicBezTo>
                    <a:pt x="575" y="864"/>
                    <a:pt x="575" y="864"/>
                    <a:pt x="575" y="864"/>
                  </a:cubicBezTo>
                  <a:cubicBezTo>
                    <a:pt x="574" y="864"/>
                    <a:pt x="574" y="863"/>
                    <a:pt x="574" y="863"/>
                  </a:cubicBezTo>
                  <a:cubicBezTo>
                    <a:pt x="571" y="862"/>
                    <a:pt x="565" y="852"/>
                    <a:pt x="564" y="846"/>
                  </a:cubicBezTo>
                  <a:cubicBezTo>
                    <a:pt x="563" y="840"/>
                    <a:pt x="562" y="834"/>
                    <a:pt x="562" y="830"/>
                  </a:cubicBezTo>
                  <a:cubicBezTo>
                    <a:pt x="561" y="826"/>
                    <a:pt x="562" y="824"/>
                    <a:pt x="557" y="823"/>
                  </a:cubicBezTo>
                  <a:cubicBezTo>
                    <a:pt x="552" y="821"/>
                    <a:pt x="548" y="815"/>
                    <a:pt x="547" y="814"/>
                  </a:cubicBezTo>
                  <a:cubicBezTo>
                    <a:pt x="546" y="812"/>
                    <a:pt x="549" y="809"/>
                    <a:pt x="548" y="807"/>
                  </a:cubicBezTo>
                  <a:cubicBezTo>
                    <a:pt x="547" y="805"/>
                    <a:pt x="534" y="779"/>
                    <a:pt x="530" y="774"/>
                  </a:cubicBezTo>
                  <a:cubicBezTo>
                    <a:pt x="526" y="768"/>
                    <a:pt x="528" y="768"/>
                    <a:pt x="528" y="766"/>
                  </a:cubicBezTo>
                  <a:cubicBezTo>
                    <a:pt x="528" y="764"/>
                    <a:pt x="523" y="760"/>
                    <a:pt x="521" y="758"/>
                  </a:cubicBezTo>
                  <a:cubicBezTo>
                    <a:pt x="520" y="755"/>
                    <a:pt x="530" y="764"/>
                    <a:pt x="533" y="766"/>
                  </a:cubicBezTo>
                  <a:cubicBezTo>
                    <a:pt x="534" y="766"/>
                    <a:pt x="534" y="766"/>
                    <a:pt x="534" y="766"/>
                  </a:cubicBezTo>
                  <a:cubicBezTo>
                    <a:pt x="534" y="766"/>
                    <a:pt x="534" y="766"/>
                    <a:pt x="534" y="766"/>
                  </a:cubicBezTo>
                  <a:cubicBezTo>
                    <a:pt x="535" y="766"/>
                    <a:pt x="535" y="766"/>
                    <a:pt x="536" y="765"/>
                  </a:cubicBezTo>
                  <a:cubicBezTo>
                    <a:pt x="537" y="765"/>
                    <a:pt x="538" y="764"/>
                    <a:pt x="540" y="764"/>
                  </a:cubicBezTo>
                  <a:cubicBezTo>
                    <a:pt x="540" y="764"/>
                    <a:pt x="540" y="764"/>
                    <a:pt x="540" y="764"/>
                  </a:cubicBezTo>
                  <a:cubicBezTo>
                    <a:pt x="544" y="764"/>
                    <a:pt x="550" y="776"/>
                    <a:pt x="553" y="781"/>
                  </a:cubicBezTo>
                  <a:cubicBezTo>
                    <a:pt x="556" y="786"/>
                    <a:pt x="562" y="791"/>
                    <a:pt x="564" y="793"/>
                  </a:cubicBezTo>
                  <a:cubicBezTo>
                    <a:pt x="566" y="794"/>
                    <a:pt x="563" y="795"/>
                    <a:pt x="563" y="798"/>
                  </a:cubicBezTo>
                  <a:cubicBezTo>
                    <a:pt x="563" y="801"/>
                    <a:pt x="567" y="802"/>
                    <a:pt x="570" y="804"/>
                  </a:cubicBezTo>
                  <a:cubicBezTo>
                    <a:pt x="573" y="805"/>
                    <a:pt x="584" y="822"/>
                    <a:pt x="585" y="824"/>
                  </a:cubicBezTo>
                  <a:cubicBezTo>
                    <a:pt x="586" y="826"/>
                    <a:pt x="584" y="826"/>
                    <a:pt x="583" y="828"/>
                  </a:cubicBezTo>
                  <a:cubicBezTo>
                    <a:pt x="583" y="830"/>
                    <a:pt x="588" y="841"/>
                    <a:pt x="590" y="845"/>
                  </a:cubicBezTo>
                  <a:cubicBezTo>
                    <a:pt x="592" y="848"/>
                    <a:pt x="597" y="849"/>
                    <a:pt x="600" y="851"/>
                  </a:cubicBezTo>
                  <a:cubicBezTo>
                    <a:pt x="602" y="854"/>
                    <a:pt x="606" y="858"/>
                    <a:pt x="609" y="863"/>
                  </a:cubicBezTo>
                  <a:cubicBezTo>
                    <a:pt x="612" y="868"/>
                    <a:pt x="617" y="876"/>
                    <a:pt x="620" y="882"/>
                  </a:cubicBezTo>
                  <a:cubicBezTo>
                    <a:pt x="620" y="882"/>
                    <a:pt x="621" y="883"/>
                    <a:pt x="621" y="884"/>
                  </a:cubicBezTo>
                  <a:cubicBezTo>
                    <a:pt x="621" y="884"/>
                    <a:pt x="621" y="884"/>
                    <a:pt x="621" y="884"/>
                  </a:cubicBezTo>
                  <a:cubicBezTo>
                    <a:pt x="621" y="885"/>
                    <a:pt x="621" y="885"/>
                    <a:pt x="621" y="885"/>
                  </a:cubicBezTo>
                  <a:cubicBezTo>
                    <a:pt x="621" y="885"/>
                    <a:pt x="621" y="885"/>
                    <a:pt x="621" y="886"/>
                  </a:cubicBezTo>
                  <a:cubicBezTo>
                    <a:pt x="621" y="886"/>
                    <a:pt x="621" y="886"/>
                    <a:pt x="621" y="887"/>
                  </a:cubicBezTo>
                  <a:cubicBezTo>
                    <a:pt x="621" y="887"/>
                    <a:pt x="621" y="888"/>
                    <a:pt x="621" y="889"/>
                  </a:cubicBezTo>
                  <a:cubicBezTo>
                    <a:pt x="621" y="889"/>
                    <a:pt x="621" y="889"/>
                    <a:pt x="621" y="889"/>
                  </a:cubicBezTo>
                  <a:cubicBezTo>
                    <a:pt x="621" y="889"/>
                    <a:pt x="621" y="890"/>
                    <a:pt x="621" y="891"/>
                  </a:cubicBezTo>
                  <a:cubicBezTo>
                    <a:pt x="621" y="895"/>
                    <a:pt x="629" y="911"/>
                    <a:pt x="629" y="915"/>
                  </a:cubicBezTo>
                  <a:cubicBezTo>
                    <a:pt x="629" y="919"/>
                    <a:pt x="633" y="923"/>
                    <a:pt x="636" y="923"/>
                  </a:cubicBezTo>
                  <a:cubicBezTo>
                    <a:pt x="638" y="923"/>
                    <a:pt x="647" y="920"/>
                    <a:pt x="649" y="918"/>
                  </a:cubicBezTo>
                  <a:cubicBezTo>
                    <a:pt x="651" y="917"/>
                    <a:pt x="661" y="916"/>
                    <a:pt x="668" y="916"/>
                  </a:cubicBezTo>
                  <a:cubicBezTo>
                    <a:pt x="674" y="916"/>
                    <a:pt x="691" y="907"/>
                    <a:pt x="696" y="903"/>
                  </a:cubicBezTo>
                  <a:cubicBezTo>
                    <a:pt x="701" y="900"/>
                    <a:pt x="717" y="896"/>
                    <a:pt x="719" y="895"/>
                  </a:cubicBezTo>
                  <a:cubicBezTo>
                    <a:pt x="720" y="894"/>
                    <a:pt x="721" y="888"/>
                    <a:pt x="723" y="886"/>
                  </a:cubicBezTo>
                  <a:cubicBezTo>
                    <a:pt x="724" y="886"/>
                    <a:pt x="724" y="885"/>
                    <a:pt x="724" y="885"/>
                  </a:cubicBezTo>
                  <a:cubicBezTo>
                    <a:pt x="725" y="885"/>
                    <a:pt x="725" y="885"/>
                    <a:pt x="725" y="885"/>
                  </a:cubicBezTo>
                  <a:cubicBezTo>
                    <a:pt x="726" y="885"/>
                    <a:pt x="726" y="884"/>
                    <a:pt x="726" y="884"/>
                  </a:cubicBezTo>
                  <a:cubicBezTo>
                    <a:pt x="727" y="884"/>
                    <a:pt x="727" y="884"/>
                    <a:pt x="727" y="884"/>
                  </a:cubicBezTo>
                  <a:cubicBezTo>
                    <a:pt x="728" y="884"/>
                    <a:pt x="728" y="883"/>
                    <a:pt x="729" y="883"/>
                  </a:cubicBezTo>
                  <a:cubicBezTo>
                    <a:pt x="729" y="883"/>
                    <a:pt x="729" y="883"/>
                    <a:pt x="730" y="883"/>
                  </a:cubicBezTo>
                  <a:cubicBezTo>
                    <a:pt x="730" y="883"/>
                    <a:pt x="731" y="882"/>
                    <a:pt x="732" y="882"/>
                  </a:cubicBezTo>
                  <a:cubicBezTo>
                    <a:pt x="732" y="882"/>
                    <a:pt x="732" y="882"/>
                    <a:pt x="732" y="882"/>
                  </a:cubicBezTo>
                  <a:cubicBezTo>
                    <a:pt x="733" y="881"/>
                    <a:pt x="734" y="881"/>
                    <a:pt x="735" y="881"/>
                  </a:cubicBezTo>
                  <a:cubicBezTo>
                    <a:pt x="735" y="881"/>
                    <a:pt x="735" y="881"/>
                    <a:pt x="736" y="881"/>
                  </a:cubicBezTo>
                  <a:cubicBezTo>
                    <a:pt x="736" y="880"/>
                    <a:pt x="737" y="880"/>
                    <a:pt x="738" y="880"/>
                  </a:cubicBezTo>
                  <a:cubicBezTo>
                    <a:pt x="738" y="880"/>
                    <a:pt x="738" y="880"/>
                    <a:pt x="738" y="880"/>
                  </a:cubicBezTo>
                  <a:cubicBezTo>
                    <a:pt x="739" y="880"/>
                    <a:pt x="740" y="879"/>
                    <a:pt x="740" y="879"/>
                  </a:cubicBezTo>
                  <a:cubicBezTo>
                    <a:pt x="740" y="879"/>
                    <a:pt x="740" y="879"/>
                    <a:pt x="741" y="879"/>
                  </a:cubicBezTo>
                  <a:cubicBezTo>
                    <a:pt x="741" y="879"/>
                    <a:pt x="742" y="879"/>
                    <a:pt x="742" y="879"/>
                  </a:cubicBezTo>
                  <a:cubicBezTo>
                    <a:pt x="746" y="879"/>
                    <a:pt x="753" y="878"/>
                    <a:pt x="753" y="875"/>
                  </a:cubicBezTo>
                  <a:cubicBezTo>
                    <a:pt x="754" y="872"/>
                    <a:pt x="755" y="870"/>
                    <a:pt x="758" y="870"/>
                  </a:cubicBezTo>
                  <a:cubicBezTo>
                    <a:pt x="762" y="869"/>
                    <a:pt x="763" y="865"/>
                    <a:pt x="764" y="864"/>
                  </a:cubicBezTo>
                  <a:cubicBezTo>
                    <a:pt x="765" y="862"/>
                    <a:pt x="769" y="860"/>
                    <a:pt x="773" y="860"/>
                  </a:cubicBezTo>
                  <a:cubicBezTo>
                    <a:pt x="777" y="859"/>
                    <a:pt x="775" y="856"/>
                    <a:pt x="774" y="853"/>
                  </a:cubicBezTo>
                  <a:cubicBezTo>
                    <a:pt x="774" y="850"/>
                    <a:pt x="775" y="848"/>
                    <a:pt x="776" y="843"/>
                  </a:cubicBezTo>
                  <a:cubicBezTo>
                    <a:pt x="777" y="838"/>
                    <a:pt x="777" y="844"/>
                    <a:pt x="779" y="844"/>
                  </a:cubicBezTo>
                  <a:cubicBezTo>
                    <a:pt x="781" y="845"/>
                    <a:pt x="784" y="838"/>
                    <a:pt x="786" y="837"/>
                  </a:cubicBezTo>
                  <a:cubicBezTo>
                    <a:pt x="788" y="835"/>
                    <a:pt x="790" y="830"/>
                    <a:pt x="791" y="826"/>
                  </a:cubicBezTo>
                  <a:cubicBezTo>
                    <a:pt x="793" y="823"/>
                    <a:pt x="793" y="821"/>
                    <a:pt x="790" y="821"/>
                  </a:cubicBezTo>
                  <a:cubicBezTo>
                    <a:pt x="786" y="820"/>
                    <a:pt x="785" y="817"/>
                    <a:pt x="782" y="813"/>
                  </a:cubicBezTo>
                  <a:cubicBezTo>
                    <a:pt x="779" y="809"/>
                    <a:pt x="773" y="810"/>
                    <a:pt x="768" y="809"/>
                  </a:cubicBezTo>
                  <a:cubicBezTo>
                    <a:pt x="767" y="809"/>
                    <a:pt x="767" y="809"/>
                    <a:pt x="766" y="809"/>
                  </a:cubicBezTo>
                  <a:cubicBezTo>
                    <a:pt x="766" y="809"/>
                    <a:pt x="766" y="808"/>
                    <a:pt x="766" y="808"/>
                  </a:cubicBezTo>
                  <a:cubicBezTo>
                    <a:pt x="765" y="808"/>
                    <a:pt x="765" y="808"/>
                    <a:pt x="765" y="807"/>
                  </a:cubicBezTo>
                  <a:cubicBezTo>
                    <a:pt x="764" y="807"/>
                    <a:pt x="764" y="807"/>
                    <a:pt x="764" y="807"/>
                  </a:cubicBezTo>
                  <a:cubicBezTo>
                    <a:pt x="764" y="806"/>
                    <a:pt x="763" y="806"/>
                    <a:pt x="763" y="805"/>
                  </a:cubicBezTo>
                  <a:cubicBezTo>
                    <a:pt x="763" y="805"/>
                    <a:pt x="763" y="805"/>
                    <a:pt x="763" y="805"/>
                  </a:cubicBezTo>
                  <a:cubicBezTo>
                    <a:pt x="762" y="805"/>
                    <a:pt x="762" y="804"/>
                    <a:pt x="761" y="803"/>
                  </a:cubicBezTo>
                  <a:cubicBezTo>
                    <a:pt x="761" y="803"/>
                    <a:pt x="761" y="803"/>
                    <a:pt x="761" y="803"/>
                  </a:cubicBezTo>
                  <a:cubicBezTo>
                    <a:pt x="760" y="802"/>
                    <a:pt x="760" y="802"/>
                    <a:pt x="760" y="801"/>
                  </a:cubicBezTo>
                  <a:cubicBezTo>
                    <a:pt x="760" y="801"/>
                    <a:pt x="760" y="801"/>
                    <a:pt x="760" y="800"/>
                  </a:cubicBezTo>
                  <a:cubicBezTo>
                    <a:pt x="758" y="798"/>
                    <a:pt x="757" y="796"/>
                    <a:pt x="757" y="794"/>
                  </a:cubicBezTo>
                  <a:cubicBezTo>
                    <a:pt x="755" y="789"/>
                    <a:pt x="759" y="786"/>
                    <a:pt x="758" y="786"/>
                  </a:cubicBezTo>
                  <a:cubicBezTo>
                    <a:pt x="756" y="786"/>
                    <a:pt x="741" y="801"/>
                    <a:pt x="739" y="804"/>
                  </a:cubicBezTo>
                  <a:cubicBezTo>
                    <a:pt x="737" y="807"/>
                    <a:pt x="727" y="805"/>
                    <a:pt x="723" y="805"/>
                  </a:cubicBezTo>
                  <a:cubicBezTo>
                    <a:pt x="718" y="806"/>
                    <a:pt x="717" y="806"/>
                    <a:pt x="714" y="805"/>
                  </a:cubicBezTo>
                  <a:cubicBezTo>
                    <a:pt x="713" y="805"/>
                    <a:pt x="712" y="805"/>
                    <a:pt x="711" y="804"/>
                  </a:cubicBezTo>
                  <a:cubicBezTo>
                    <a:pt x="711" y="804"/>
                    <a:pt x="711" y="804"/>
                    <a:pt x="711" y="804"/>
                  </a:cubicBezTo>
                  <a:cubicBezTo>
                    <a:pt x="710" y="804"/>
                    <a:pt x="710" y="803"/>
                    <a:pt x="709" y="803"/>
                  </a:cubicBezTo>
                  <a:cubicBezTo>
                    <a:pt x="709" y="803"/>
                    <a:pt x="709" y="803"/>
                    <a:pt x="709" y="802"/>
                  </a:cubicBezTo>
                  <a:cubicBezTo>
                    <a:pt x="708" y="802"/>
                    <a:pt x="708" y="802"/>
                    <a:pt x="708" y="802"/>
                  </a:cubicBezTo>
                  <a:cubicBezTo>
                    <a:pt x="708" y="801"/>
                    <a:pt x="708" y="801"/>
                    <a:pt x="707" y="801"/>
                  </a:cubicBezTo>
                  <a:cubicBezTo>
                    <a:pt x="707" y="800"/>
                    <a:pt x="707" y="800"/>
                    <a:pt x="707" y="800"/>
                  </a:cubicBezTo>
                  <a:cubicBezTo>
                    <a:pt x="706" y="798"/>
                    <a:pt x="713" y="795"/>
                    <a:pt x="712" y="793"/>
                  </a:cubicBezTo>
                  <a:cubicBezTo>
                    <a:pt x="712" y="792"/>
                    <a:pt x="708" y="785"/>
                    <a:pt x="707" y="784"/>
                  </a:cubicBezTo>
                  <a:cubicBezTo>
                    <a:pt x="705" y="784"/>
                    <a:pt x="704" y="789"/>
                    <a:pt x="702" y="790"/>
                  </a:cubicBezTo>
                  <a:cubicBezTo>
                    <a:pt x="702" y="790"/>
                    <a:pt x="702" y="790"/>
                    <a:pt x="701" y="790"/>
                  </a:cubicBezTo>
                  <a:cubicBezTo>
                    <a:pt x="701" y="790"/>
                    <a:pt x="701" y="790"/>
                    <a:pt x="701" y="790"/>
                  </a:cubicBezTo>
                  <a:cubicBezTo>
                    <a:pt x="700" y="790"/>
                    <a:pt x="700" y="790"/>
                    <a:pt x="700" y="790"/>
                  </a:cubicBezTo>
                  <a:cubicBezTo>
                    <a:pt x="700" y="790"/>
                    <a:pt x="700" y="790"/>
                    <a:pt x="699" y="789"/>
                  </a:cubicBezTo>
                  <a:cubicBezTo>
                    <a:pt x="699" y="789"/>
                    <a:pt x="699" y="789"/>
                    <a:pt x="698" y="788"/>
                  </a:cubicBezTo>
                  <a:cubicBezTo>
                    <a:pt x="698" y="788"/>
                    <a:pt x="697" y="788"/>
                    <a:pt x="697" y="788"/>
                  </a:cubicBezTo>
                  <a:cubicBezTo>
                    <a:pt x="696" y="787"/>
                    <a:pt x="694" y="780"/>
                    <a:pt x="694" y="778"/>
                  </a:cubicBezTo>
                  <a:cubicBezTo>
                    <a:pt x="694" y="776"/>
                    <a:pt x="690" y="772"/>
                    <a:pt x="687" y="770"/>
                  </a:cubicBezTo>
                  <a:cubicBezTo>
                    <a:pt x="685" y="768"/>
                    <a:pt x="681" y="765"/>
                    <a:pt x="679" y="762"/>
                  </a:cubicBezTo>
                  <a:cubicBezTo>
                    <a:pt x="679" y="761"/>
                    <a:pt x="679" y="760"/>
                    <a:pt x="678" y="760"/>
                  </a:cubicBezTo>
                  <a:cubicBezTo>
                    <a:pt x="678" y="760"/>
                    <a:pt x="678" y="760"/>
                    <a:pt x="678" y="760"/>
                  </a:cubicBezTo>
                  <a:cubicBezTo>
                    <a:pt x="677" y="758"/>
                    <a:pt x="676" y="757"/>
                    <a:pt x="675" y="756"/>
                  </a:cubicBezTo>
                  <a:cubicBezTo>
                    <a:pt x="674" y="755"/>
                    <a:pt x="673" y="753"/>
                    <a:pt x="672" y="752"/>
                  </a:cubicBezTo>
                  <a:cubicBezTo>
                    <a:pt x="672" y="752"/>
                    <a:pt x="671" y="751"/>
                    <a:pt x="671" y="751"/>
                  </a:cubicBezTo>
                  <a:cubicBezTo>
                    <a:pt x="671" y="751"/>
                    <a:pt x="671" y="751"/>
                    <a:pt x="671" y="751"/>
                  </a:cubicBezTo>
                  <a:cubicBezTo>
                    <a:pt x="671" y="750"/>
                    <a:pt x="671" y="750"/>
                    <a:pt x="671" y="749"/>
                  </a:cubicBezTo>
                  <a:cubicBezTo>
                    <a:pt x="671" y="749"/>
                    <a:pt x="671" y="749"/>
                    <a:pt x="671" y="749"/>
                  </a:cubicBezTo>
                  <a:cubicBezTo>
                    <a:pt x="671" y="749"/>
                    <a:pt x="671" y="749"/>
                    <a:pt x="672" y="749"/>
                  </a:cubicBezTo>
                  <a:cubicBezTo>
                    <a:pt x="672" y="748"/>
                    <a:pt x="672" y="748"/>
                    <a:pt x="672" y="748"/>
                  </a:cubicBezTo>
                  <a:cubicBezTo>
                    <a:pt x="672" y="748"/>
                    <a:pt x="672" y="748"/>
                    <a:pt x="672" y="748"/>
                  </a:cubicBezTo>
                  <a:cubicBezTo>
                    <a:pt x="672" y="748"/>
                    <a:pt x="672" y="748"/>
                    <a:pt x="672" y="748"/>
                  </a:cubicBezTo>
                  <a:cubicBezTo>
                    <a:pt x="673" y="747"/>
                    <a:pt x="673" y="747"/>
                    <a:pt x="673" y="746"/>
                  </a:cubicBezTo>
                  <a:cubicBezTo>
                    <a:pt x="673" y="745"/>
                    <a:pt x="677" y="745"/>
                    <a:pt x="680" y="745"/>
                  </a:cubicBezTo>
                  <a:cubicBezTo>
                    <a:pt x="680" y="745"/>
                    <a:pt x="680" y="745"/>
                    <a:pt x="681" y="745"/>
                  </a:cubicBezTo>
                  <a:cubicBezTo>
                    <a:pt x="681" y="745"/>
                    <a:pt x="681" y="744"/>
                    <a:pt x="681" y="744"/>
                  </a:cubicBezTo>
                  <a:cubicBezTo>
                    <a:pt x="681" y="744"/>
                    <a:pt x="681" y="744"/>
                    <a:pt x="681" y="744"/>
                  </a:cubicBezTo>
                  <a:cubicBezTo>
                    <a:pt x="682" y="744"/>
                    <a:pt x="682" y="744"/>
                    <a:pt x="682" y="744"/>
                  </a:cubicBezTo>
                  <a:cubicBezTo>
                    <a:pt x="682" y="744"/>
                    <a:pt x="682" y="744"/>
                    <a:pt x="682" y="744"/>
                  </a:cubicBezTo>
                  <a:cubicBezTo>
                    <a:pt x="682" y="744"/>
                    <a:pt x="682" y="744"/>
                    <a:pt x="682" y="744"/>
                  </a:cubicBezTo>
                  <a:cubicBezTo>
                    <a:pt x="682" y="743"/>
                    <a:pt x="682" y="743"/>
                    <a:pt x="682" y="743"/>
                  </a:cubicBezTo>
                  <a:cubicBezTo>
                    <a:pt x="682" y="741"/>
                    <a:pt x="685" y="743"/>
                    <a:pt x="687" y="745"/>
                  </a:cubicBezTo>
                  <a:cubicBezTo>
                    <a:pt x="688" y="746"/>
                    <a:pt x="691" y="747"/>
                    <a:pt x="693" y="747"/>
                  </a:cubicBezTo>
                  <a:cubicBezTo>
                    <a:pt x="695" y="747"/>
                    <a:pt x="699" y="754"/>
                    <a:pt x="701" y="759"/>
                  </a:cubicBezTo>
                  <a:cubicBezTo>
                    <a:pt x="704" y="764"/>
                    <a:pt x="706" y="765"/>
                    <a:pt x="712" y="766"/>
                  </a:cubicBezTo>
                  <a:cubicBezTo>
                    <a:pt x="717" y="766"/>
                    <a:pt x="717" y="770"/>
                    <a:pt x="720" y="773"/>
                  </a:cubicBezTo>
                  <a:cubicBezTo>
                    <a:pt x="723" y="775"/>
                    <a:pt x="730" y="777"/>
                    <a:pt x="733" y="778"/>
                  </a:cubicBezTo>
                  <a:cubicBezTo>
                    <a:pt x="736" y="778"/>
                    <a:pt x="740" y="780"/>
                    <a:pt x="743" y="780"/>
                  </a:cubicBezTo>
                  <a:cubicBezTo>
                    <a:pt x="746" y="780"/>
                    <a:pt x="754" y="774"/>
                    <a:pt x="755" y="773"/>
                  </a:cubicBezTo>
                  <a:cubicBezTo>
                    <a:pt x="756" y="772"/>
                    <a:pt x="760" y="777"/>
                    <a:pt x="761" y="781"/>
                  </a:cubicBezTo>
                  <a:cubicBezTo>
                    <a:pt x="763" y="785"/>
                    <a:pt x="763" y="788"/>
                    <a:pt x="769" y="789"/>
                  </a:cubicBezTo>
                  <a:cubicBezTo>
                    <a:pt x="776" y="791"/>
                    <a:pt x="797" y="792"/>
                    <a:pt x="801" y="793"/>
                  </a:cubicBezTo>
                  <a:cubicBezTo>
                    <a:pt x="801" y="794"/>
                    <a:pt x="801" y="794"/>
                    <a:pt x="802" y="794"/>
                  </a:cubicBezTo>
                  <a:cubicBezTo>
                    <a:pt x="802" y="794"/>
                    <a:pt x="802" y="794"/>
                    <a:pt x="802" y="794"/>
                  </a:cubicBezTo>
                  <a:cubicBezTo>
                    <a:pt x="805" y="795"/>
                    <a:pt x="810" y="795"/>
                    <a:pt x="815" y="795"/>
                  </a:cubicBezTo>
                  <a:cubicBezTo>
                    <a:pt x="815" y="795"/>
                    <a:pt x="815" y="795"/>
                    <a:pt x="815" y="795"/>
                  </a:cubicBezTo>
                  <a:cubicBezTo>
                    <a:pt x="817" y="795"/>
                    <a:pt x="818" y="795"/>
                    <a:pt x="820" y="795"/>
                  </a:cubicBezTo>
                  <a:cubicBezTo>
                    <a:pt x="826" y="794"/>
                    <a:pt x="828" y="794"/>
                    <a:pt x="830" y="793"/>
                  </a:cubicBezTo>
                  <a:cubicBezTo>
                    <a:pt x="833" y="793"/>
                    <a:pt x="833" y="795"/>
                    <a:pt x="838" y="795"/>
                  </a:cubicBezTo>
                  <a:cubicBezTo>
                    <a:pt x="843" y="796"/>
                    <a:pt x="856" y="792"/>
                    <a:pt x="859" y="793"/>
                  </a:cubicBezTo>
                  <a:cubicBezTo>
                    <a:pt x="862" y="793"/>
                    <a:pt x="864" y="800"/>
                    <a:pt x="866" y="801"/>
                  </a:cubicBezTo>
                  <a:cubicBezTo>
                    <a:pt x="868" y="803"/>
                    <a:pt x="866" y="807"/>
                    <a:pt x="871" y="809"/>
                  </a:cubicBezTo>
                  <a:cubicBezTo>
                    <a:pt x="872" y="809"/>
                    <a:pt x="873" y="809"/>
                    <a:pt x="874" y="810"/>
                  </a:cubicBezTo>
                  <a:cubicBezTo>
                    <a:pt x="874" y="810"/>
                    <a:pt x="875" y="810"/>
                    <a:pt x="875" y="810"/>
                  </a:cubicBezTo>
                  <a:cubicBezTo>
                    <a:pt x="875" y="810"/>
                    <a:pt x="876" y="810"/>
                    <a:pt x="876" y="810"/>
                  </a:cubicBezTo>
                  <a:cubicBezTo>
                    <a:pt x="877" y="810"/>
                    <a:pt x="877" y="810"/>
                    <a:pt x="877" y="810"/>
                  </a:cubicBezTo>
                  <a:cubicBezTo>
                    <a:pt x="878" y="810"/>
                    <a:pt x="878" y="810"/>
                    <a:pt x="878" y="810"/>
                  </a:cubicBezTo>
                  <a:cubicBezTo>
                    <a:pt x="879" y="809"/>
                    <a:pt x="880" y="809"/>
                    <a:pt x="880" y="809"/>
                  </a:cubicBezTo>
                  <a:cubicBezTo>
                    <a:pt x="883" y="809"/>
                    <a:pt x="882" y="810"/>
                    <a:pt x="883" y="815"/>
                  </a:cubicBezTo>
                  <a:cubicBezTo>
                    <a:pt x="884" y="820"/>
                    <a:pt x="896" y="820"/>
                    <a:pt x="899" y="821"/>
                  </a:cubicBezTo>
                  <a:cubicBezTo>
                    <a:pt x="902" y="822"/>
                    <a:pt x="899" y="824"/>
                    <a:pt x="895" y="825"/>
                  </a:cubicBezTo>
                  <a:cubicBezTo>
                    <a:pt x="891" y="826"/>
                    <a:pt x="886" y="822"/>
                    <a:pt x="886" y="824"/>
                  </a:cubicBezTo>
                  <a:cubicBezTo>
                    <a:pt x="886" y="825"/>
                    <a:pt x="903" y="844"/>
                    <a:pt x="906" y="845"/>
                  </a:cubicBezTo>
                  <a:cubicBezTo>
                    <a:pt x="909" y="845"/>
                    <a:pt x="916" y="842"/>
                    <a:pt x="918" y="840"/>
                  </a:cubicBezTo>
                  <a:cubicBezTo>
                    <a:pt x="920" y="838"/>
                    <a:pt x="919" y="827"/>
                    <a:pt x="920" y="828"/>
                  </a:cubicBezTo>
                  <a:cubicBezTo>
                    <a:pt x="922" y="828"/>
                    <a:pt x="924" y="836"/>
                    <a:pt x="924" y="837"/>
                  </a:cubicBezTo>
                  <a:cubicBezTo>
                    <a:pt x="925" y="839"/>
                    <a:pt x="928" y="852"/>
                    <a:pt x="927" y="855"/>
                  </a:cubicBezTo>
                  <a:cubicBezTo>
                    <a:pt x="927" y="857"/>
                    <a:pt x="931" y="866"/>
                    <a:pt x="934" y="873"/>
                  </a:cubicBezTo>
                  <a:cubicBezTo>
                    <a:pt x="936" y="880"/>
                    <a:pt x="945" y="900"/>
                    <a:pt x="947" y="905"/>
                  </a:cubicBezTo>
                  <a:cubicBezTo>
                    <a:pt x="951" y="910"/>
                    <a:pt x="955" y="913"/>
                    <a:pt x="955" y="918"/>
                  </a:cubicBezTo>
                  <a:cubicBezTo>
                    <a:pt x="954" y="922"/>
                    <a:pt x="963" y="934"/>
                    <a:pt x="964" y="937"/>
                  </a:cubicBezTo>
                  <a:cubicBezTo>
                    <a:pt x="966" y="939"/>
                    <a:pt x="978" y="962"/>
                    <a:pt x="981" y="965"/>
                  </a:cubicBezTo>
                  <a:cubicBezTo>
                    <a:pt x="984" y="969"/>
                    <a:pt x="988" y="972"/>
                    <a:pt x="990" y="973"/>
                  </a:cubicBezTo>
                  <a:cubicBezTo>
                    <a:pt x="992" y="974"/>
                    <a:pt x="997" y="969"/>
                    <a:pt x="997" y="966"/>
                  </a:cubicBezTo>
                  <a:cubicBezTo>
                    <a:pt x="997" y="963"/>
                    <a:pt x="1001" y="964"/>
                    <a:pt x="1003" y="963"/>
                  </a:cubicBezTo>
                  <a:cubicBezTo>
                    <a:pt x="1004" y="962"/>
                    <a:pt x="1006" y="957"/>
                    <a:pt x="1007" y="956"/>
                  </a:cubicBezTo>
                  <a:cubicBezTo>
                    <a:pt x="1008" y="954"/>
                    <a:pt x="1011" y="951"/>
                    <a:pt x="1013" y="947"/>
                  </a:cubicBezTo>
                  <a:cubicBezTo>
                    <a:pt x="1014" y="944"/>
                    <a:pt x="1011" y="939"/>
                    <a:pt x="1009" y="937"/>
                  </a:cubicBezTo>
                  <a:cubicBezTo>
                    <a:pt x="1008" y="934"/>
                    <a:pt x="1011" y="930"/>
                    <a:pt x="1012" y="928"/>
                  </a:cubicBezTo>
                  <a:cubicBezTo>
                    <a:pt x="1015" y="926"/>
                    <a:pt x="1016" y="915"/>
                    <a:pt x="1014" y="910"/>
                  </a:cubicBezTo>
                  <a:cubicBezTo>
                    <a:pt x="1013" y="905"/>
                    <a:pt x="1013" y="898"/>
                    <a:pt x="1014" y="895"/>
                  </a:cubicBezTo>
                  <a:cubicBezTo>
                    <a:pt x="1015" y="892"/>
                    <a:pt x="1019" y="893"/>
                    <a:pt x="1020" y="891"/>
                  </a:cubicBezTo>
                  <a:cubicBezTo>
                    <a:pt x="1022" y="889"/>
                    <a:pt x="1024" y="887"/>
                    <a:pt x="1025" y="887"/>
                  </a:cubicBezTo>
                  <a:cubicBezTo>
                    <a:pt x="1027" y="886"/>
                    <a:pt x="1027" y="879"/>
                    <a:pt x="1032" y="877"/>
                  </a:cubicBezTo>
                  <a:cubicBezTo>
                    <a:pt x="1038" y="875"/>
                    <a:pt x="1051" y="861"/>
                    <a:pt x="1057" y="856"/>
                  </a:cubicBezTo>
                  <a:cubicBezTo>
                    <a:pt x="1063" y="850"/>
                    <a:pt x="1068" y="851"/>
                    <a:pt x="1070" y="851"/>
                  </a:cubicBezTo>
                  <a:cubicBezTo>
                    <a:pt x="1073" y="851"/>
                    <a:pt x="1073" y="847"/>
                    <a:pt x="1072" y="843"/>
                  </a:cubicBezTo>
                  <a:cubicBezTo>
                    <a:pt x="1072" y="840"/>
                    <a:pt x="1071" y="836"/>
                    <a:pt x="1073" y="835"/>
                  </a:cubicBezTo>
                  <a:cubicBezTo>
                    <a:pt x="1075" y="834"/>
                    <a:pt x="1080" y="832"/>
                    <a:pt x="1082" y="832"/>
                  </a:cubicBezTo>
                  <a:cubicBezTo>
                    <a:pt x="1084" y="831"/>
                    <a:pt x="1088" y="833"/>
                    <a:pt x="1090" y="833"/>
                  </a:cubicBezTo>
                  <a:cubicBezTo>
                    <a:pt x="1090" y="833"/>
                    <a:pt x="1090" y="833"/>
                    <a:pt x="1090" y="833"/>
                  </a:cubicBezTo>
                  <a:cubicBezTo>
                    <a:pt x="1091" y="833"/>
                    <a:pt x="1091" y="833"/>
                    <a:pt x="1091" y="833"/>
                  </a:cubicBezTo>
                  <a:cubicBezTo>
                    <a:pt x="1091" y="833"/>
                    <a:pt x="1091" y="833"/>
                    <a:pt x="1092" y="833"/>
                  </a:cubicBezTo>
                  <a:cubicBezTo>
                    <a:pt x="1092" y="833"/>
                    <a:pt x="1093" y="832"/>
                    <a:pt x="1094" y="832"/>
                  </a:cubicBezTo>
                  <a:cubicBezTo>
                    <a:pt x="1094" y="832"/>
                    <a:pt x="1094" y="832"/>
                    <a:pt x="1094" y="832"/>
                  </a:cubicBezTo>
                  <a:cubicBezTo>
                    <a:pt x="1094" y="832"/>
                    <a:pt x="1094" y="832"/>
                    <a:pt x="1095" y="832"/>
                  </a:cubicBezTo>
                  <a:cubicBezTo>
                    <a:pt x="1095" y="832"/>
                    <a:pt x="1096" y="832"/>
                    <a:pt x="1096" y="831"/>
                  </a:cubicBezTo>
                  <a:cubicBezTo>
                    <a:pt x="1096" y="831"/>
                    <a:pt x="1096" y="831"/>
                    <a:pt x="1096" y="831"/>
                  </a:cubicBezTo>
                  <a:cubicBezTo>
                    <a:pt x="1097" y="831"/>
                    <a:pt x="1097" y="831"/>
                    <a:pt x="1098" y="831"/>
                  </a:cubicBezTo>
                  <a:cubicBezTo>
                    <a:pt x="1098" y="831"/>
                    <a:pt x="1098" y="831"/>
                    <a:pt x="1098" y="831"/>
                  </a:cubicBezTo>
                  <a:cubicBezTo>
                    <a:pt x="1098" y="830"/>
                    <a:pt x="1099" y="830"/>
                    <a:pt x="1099" y="830"/>
                  </a:cubicBezTo>
                  <a:cubicBezTo>
                    <a:pt x="1099" y="830"/>
                    <a:pt x="1099" y="830"/>
                    <a:pt x="1099" y="830"/>
                  </a:cubicBezTo>
                  <a:cubicBezTo>
                    <a:pt x="1100" y="830"/>
                    <a:pt x="1100" y="829"/>
                    <a:pt x="1100" y="829"/>
                  </a:cubicBezTo>
                  <a:cubicBezTo>
                    <a:pt x="1102" y="828"/>
                    <a:pt x="1103" y="830"/>
                    <a:pt x="1106" y="830"/>
                  </a:cubicBezTo>
                  <a:cubicBezTo>
                    <a:pt x="1110" y="831"/>
                    <a:pt x="1108" y="827"/>
                    <a:pt x="1108" y="826"/>
                  </a:cubicBezTo>
                  <a:cubicBezTo>
                    <a:pt x="1107" y="824"/>
                    <a:pt x="1110" y="823"/>
                    <a:pt x="1111" y="824"/>
                  </a:cubicBezTo>
                  <a:cubicBezTo>
                    <a:pt x="1113" y="826"/>
                    <a:pt x="1115" y="824"/>
                    <a:pt x="1115" y="821"/>
                  </a:cubicBezTo>
                  <a:cubicBezTo>
                    <a:pt x="1114" y="819"/>
                    <a:pt x="1118" y="826"/>
                    <a:pt x="1120" y="829"/>
                  </a:cubicBezTo>
                  <a:cubicBezTo>
                    <a:pt x="1121" y="831"/>
                    <a:pt x="1122" y="835"/>
                    <a:pt x="1124" y="839"/>
                  </a:cubicBezTo>
                  <a:cubicBezTo>
                    <a:pt x="1124" y="839"/>
                    <a:pt x="1124" y="839"/>
                    <a:pt x="1124" y="839"/>
                  </a:cubicBezTo>
                  <a:cubicBezTo>
                    <a:pt x="1124" y="839"/>
                    <a:pt x="1124" y="839"/>
                    <a:pt x="1124" y="839"/>
                  </a:cubicBezTo>
                  <a:cubicBezTo>
                    <a:pt x="1125" y="839"/>
                    <a:pt x="1126" y="840"/>
                    <a:pt x="1126" y="841"/>
                  </a:cubicBezTo>
                  <a:cubicBezTo>
                    <a:pt x="1126" y="841"/>
                    <a:pt x="1126" y="841"/>
                    <a:pt x="1126" y="841"/>
                  </a:cubicBezTo>
                  <a:cubicBezTo>
                    <a:pt x="1126" y="842"/>
                    <a:pt x="1127" y="843"/>
                    <a:pt x="1128" y="843"/>
                  </a:cubicBezTo>
                  <a:cubicBezTo>
                    <a:pt x="1128" y="844"/>
                    <a:pt x="1128" y="844"/>
                    <a:pt x="1128" y="844"/>
                  </a:cubicBezTo>
                  <a:cubicBezTo>
                    <a:pt x="1128" y="845"/>
                    <a:pt x="1129" y="845"/>
                    <a:pt x="1129" y="845"/>
                  </a:cubicBezTo>
                  <a:cubicBezTo>
                    <a:pt x="1130" y="846"/>
                    <a:pt x="1130" y="847"/>
                    <a:pt x="1131" y="847"/>
                  </a:cubicBezTo>
                  <a:cubicBezTo>
                    <a:pt x="1137" y="852"/>
                    <a:pt x="1141" y="855"/>
                    <a:pt x="1146" y="860"/>
                  </a:cubicBezTo>
                  <a:cubicBezTo>
                    <a:pt x="1151" y="864"/>
                    <a:pt x="1154" y="871"/>
                    <a:pt x="1155" y="874"/>
                  </a:cubicBezTo>
                  <a:cubicBezTo>
                    <a:pt x="1156" y="877"/>
                    <a:pt x="1153" y="885"/>
                    <a:pt x="1152" y="887"/>
                  </a:cubicBezTo>
                  <a:cubicBezTo>
                    <a:pt x="1151" y="889"/>
                    <a:pt x="1157" y="892"/>
                    <a:pt x="1160" y="894"/>
                  </a:cubicBezTo>
                  <a:cubicBezTo>
                    <a:pt x="1163" y="895"/>
                    <a:pt x="1167" y="892"/>
                    <a:pt x="1171" y="890"/>
                  </a:cubicBezTo>
                  <a:cubicBezTo>
                    <a:pt x="1175" y="888"/>
                    <a:pt x="1180" y="880"/>
                    <a:pt x="1181" y="882"/>
                  </a:cubicBezTo>
                  <a:cubicBezTo>
                    <a:pt x="1181" y="884"/>
                    <a:pt x="1182" y="884"/>
                    <a:pt x="1184" y="8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0305" tIns="45153" rIns="90305" bIns="45153" numCol="1" anchor="t" anchorCtr="0" compatLnSpc="1"/>
            <a:lstStyle/>
            <a:p>
              <a:endParaRPr lang="zh-CN" altLang="en-US" sz="1875"/>
            </a:p>
          </p:txBody>
        </p:sp>
        <p:sp>
          <p:nvSpPr>
            <p:cNvPr id="41" name="Freeform 17"/>
            <p:cNvSpPr/>
            <p:nvPr/>
          </p:nvSpPr>
          <p:spPr bwMode="auto">
            <a:xfrm>
              <a:off x="6420733" y="3825644"/>
              <a:ext cx="130550" cy="273403"/>
            </a:xfrm>
            <a:custGeom>
              <a:avLst/>
              <a:gdLst>
                <a:gd name="T0" fmla="*/ 60 w 81"/>
                <a:gd name="T1" fmla="*/ 0 h 169"/>
                <a:gd name="T2" fmla="*/ 59 w 81"/>
                <a:gd name="T3" fmla="*/ 10 h 169"/>
                <a:gd name="T4" fmla="*/ 56 w 81"/>
                <a:gd name="T5" fmla="*/ 16 h 169"/>
                <a:gd name="T6" fmla="*/ 51 w 81"/>
                <a:gd name="T7" fmla="*/ 22 h 169"/>
                <a:gd name="T8" fmla="*/ 45 w 81"/>
                <a:gd name="T9" fmla="*/ 25 h 169"/>
                <a:gd name="T10" fmla="*/ 46 w 81"/>
                <a:gd name="T11" fmla="*/ 31 h 169"/>
                <a:gd name="T12" fmla="*/ 40 w 81"/>
                <a:gd name="T13" fmla="*/ 37 h 169"/>
                <a:gd name="T14" fmla="*/ 33 w 81"/>
                <a:gd name="T15" fmla="*/ 42 h 169"/>
                <a:gd name="T16" fmla="*/ 26 w 81"/>
                <a:gd name="T17" fmla="*/ 42 h 169"/>
                <a:gd name="T18" fmla="*/ 19 w 81"/>
                <a:gd name="T19" fmla="*/ 46 h 169"/>
                <a:gd name="T20" fmla="*/ 14 w 81"/>
                <a:gd name="T21" fmla="*/ 49 h 169"/>
                <a:gd name="T22" fmla="*/ 7 w 81"/>
                <a:gd name="T23" fmla="*/ 62 h 169"/>
                <a:gd name="T24" fmla="*/ 15 w 81"/>
                <a:gd name="T25" fmla="*/ 93 h 169"/>
                <a:gd name="T26" fmla="*/ 6 w 81"/>
                <a:gd name="T27" fmla="*/ 107 h 169"/>
                <a:gd name="T28" fmla="*/ 0 w 81"/>
                <a:gd name="T29" fmla="*/ 123 h 169"/>
                <a:gd name="T30" fmla="*/ 3 w 81"/>
                <a:gd name="T31" fmla="*/ 129 h 169"/>
                <a:gd name="T32" fmla="*/ 5 w 81"/>
                <a:gd name="T33" fmla="*/ 133 h 169"/>
                <a:gd name="T34" fmla="*/ 7 w 81"/>
                <a:gd name="T35" fmla="*/ 154 h 169"/>
                <a:gd name="T36" fmla="*/ 15 w 81"/>
                <a:gd name="T37" fmla="*/ 161 h 169"/>
                <a:gd name="T38" fmla="*/ 22 w 81"/>
                <a:gd name="T39" fmla="*/ 168 h 169"/>
                <a:gd name="T40" fmla="*/ 40 w 81"/>
                <a:gd name="T41" fmla="*/ 160 h 169"/>
                <a:gd name="T42" fmla="*/ 46 w 81"/>
                <a:gd name="T43" fmla="*/ 154 h 169"/>
                <a:gd name="T44" fmla="*/ 55 w 81"/>
                <a:gd name="T45" fmla="*/ 126 h 169"/>
                <a:gd name="T46" fmla="*/ 64 w 81"/>
                <a:gd name="T47" fmla="*/ 82 h 169"/>
                <a:gd name="T48" fmla="*/ 71 w 81"/>
                <a:gd name="T49" fmla="*/ 53 h 169"/>
                <a:gd name="T50" fmla="*/ 71 w 81"/>
                <a:gd name="T51" fmla="*/ 41 h 169"/>
                <a:gd name="T52" fmla="*/ 77 w 81"/>
                <a:gd name="T53" fmla="*/ 43 h 169"/>
                <a:gd name="T54" fmla="*/ 74 w 81"/>
                <a:gd name="T55" fmla="*/ 13 h 169"/>
                <a:gd name="T56" fmla="*/ 60 w 81"/>
                <a:gd name="T57" fmla="*/ 0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1" h="169">
                  <a:moveTo>
                    <a:pt x="60" y="0"/>
                  </a:moveTo>
                  <a:cubicBezTo>
                    <a:pt x="56" y="0"/>
                    <a:pt x="58" y="8"/>
                    <a:pt x="59" y="10"/>
                  </a:cubicBezTo>
                  <a:cubicBezTo>
                    <a:pt x="59" y="12"/>
                    <a:pt x="57" y="16"/>
                    <a:pt x="56" y="16"/>
                  </a:cubicBezTo>
                  <a:cubicBezTo>
                    <a:pt x="54" y="17"/>
                    <a:pt x="50" y="20"/>
                    <a:pt x="51" y="22"/>
                  </a:cubicBezTo>
                  <a:cubicBezTo>
                    <a:pt x="52" y="24"/>
                    <a:pt x="50" y="23"/>
                    <a:pt x="45" y="25"/>
                  </a:cubicBezTo>
                  <a:cubicBezTo>
                    <a:pt x="41" y="28"/>
                    <a:pt x="44" y="30"/>
                    <a:pt x="46" y="31"/>
                  </a:cubicBezTo>
                  <a:cubicBezTo>
                    <a:pt x="48" y="33"/>
                    <a:pt x="44" y="34"/>
                    <a:pt x="40" y="37"/>
                  </a:cubicBezTo>
                  <a:cubicBezTo>
                    <a:pt x="36" y="39"/>
                    <a:pt x="36" y="40"/>
                    <a:pt x="33" y="42"/>
                  </a:cubicBezTo>
                  <a:cubicBezTo>
                    <a:pt x="31" y="45"/>
                    <a:pt x="30" y="44"/>
                    <a:pt x="26" y="42"/>
                  </a:cubicBezTo>
                  <a:cubicBezTo>
                    <a:pt x="23" y="41"/>
                    <a:pt x="23" y="43"/>
                    <a:pt x="19" y="46"/>
                  </a:cubicBezTo>
                  <a:cubicBezTo>
                    <a:pt x="16" y="48"/>
                    <a:pt x="14" y="47"/>
                    <a:pt x="14" y="49"/>
                  </a:cubicBezTo>
                  <a:cubicBezTo>
                    <a:pt x="15" y="51"/>
                    <a:pt x="8" y="57"/>
                    <a:pt x="7" y="62"/>
                  </a:cubicBezTo>
                  <a:cubicBezTo>
                    <a:pt x="6" y="67"/>
                    <a:pt x="13" y="88"/>
                    <a:pt x="15" y="93"/>
                  </a:cubicBezTo>
                  <a:cubicBezTo>
                    <a:pt x="17" y="98"/>
                    <a:pt x="11" y="101"/>
                    <a:pt x="6" y="107"/>
                  </a:cubicBezTo>
                  <a:cubicBezTo>
                    <a:pt x="2" y="113"/>
                    <a:pt x="0" y="118"/>
                    <a:pt x="0" y="123"/>
                  </a:cubicBezTo>
                  <a:cubicBezTo>
                    <a:pt x="0" y="127"/>
                    <a:pt x="0" y="127"/>
                    <a:pt x="3" y="129"/>
                  </a:cubicBezTo>
                  <a:cubicBezTo>
                    <a:pt x="6" y="133"/>
                    <a:pt x="2" y="131"/>
                    <a:pt x="5" y="133"/>
                  </a:cubicBezTo>
                  <a:cubicBezTo>
                    <a:pt x="7" y="135"/>
                    <a:pt x="6" y="149"/>
                    <a:pt x="7" y="154"/>
                  </a:cubicBezTo>
                  <a:cubicBezTo>
                    <a:pt x="8" y="160"/>
                    <a:pt x="12" y="161"/>
                    <a:pt x="15" y="161"/>
                  </a:cubicBezTo>
                  <a:cubicBezTo>
                    <a:pt x="18" y="161"/>
                    <a:pt x="19" y="167"/>
                    <a:pt x="22" y="168"/>
                  </a:cubicBezTo>
                  <a:cubicBezTo>
                    <a:pt x="26" y="169"/>
                    <a:pt x="37" y="162"/>
                    <a:pt x="40" y="160"/>
                  </a:cubicBezTo>
                  <a:cubicBezTo>
                    <a:pt x="42" y="159"/>
                    <a:pt x="44" y="156"/>
                    <a:pt x="46" y="154"/>
                  </a:cubicBezTo>
                  <a:cubicBezTo>
                    <a:pt x="48" y="151"/>
                    <a:pt x="52" y="133"/>
                    <a:pt x="55" y="126"/>
                  </a:cubicBezTo>
                  <a:cubicBezTo>
                    <a:pt x="58" y="118"/>
                    <a:pt x="62" y="89"/>
                    <a:pt x="64" y="82"/>
                  </a:cubicBezTo>
                  <a:cubicBezTo>
                    <a:pt x="65" y="74"/>
                    <a:pt x="70" y="56"/>
                    <a:pt x="71" y="53"/>
                  </a:cubicBezTo>
                  <a:cubicBezTo>
                    <a:pt x="72" y="51"/>
                    <a:pt x="70" y="43"/>
                    <a:pt x="71" y="41"/>
                  </a:cubicBezTo>
                  <a:cubicBezTo>
                    <a:pt x="72" y="38"/>
                    <a:pt x="73" y="44"/>
                    <a:pt x="77" y="43"/>
                  </a:cubicBezTo>
                  <a:cubicBezTo>
                    <a:pt x="81" y="43"/>
                    <a:pt x="74" y="17"/>
                    <a:pt x="74" y="13"/>
                  </a:cubicBezTo>
                  <a:cubicBezTo>
                    <a:pt x="73" y="10"/>
                    <a:pt x="63" y="0"/>
                    <a:pt x="6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0305" tIns="45153" rIns="90305" bIns="45153" numCol="1" anchor="t" anchorCtr="0" compatLnSpc="1"/>
            <a:lstStyle/>
            <a:p>
              <a:endParaRPr lang="zh-CN" altLang="en-US" sz="1875"/>
            </a:p>
          </p:txBody>
        </p:sp>
        <p:sp>
          <p:nvSpPr>
            <p:cNvPr id="42" name="Freeform 18"/>
            <p:cNvSpPr/>
            <p:nvPr/>
          </p:nvSpPr>
          <p:spPr bwMode="auto">
            <a:xfrm>
              <a:off x="7016752" y="3445614"/>
              <a:ext cx="40327" cy="69718"/>
            </a:xfrm>
            <a:custGeom>
              <a:avLst/>
              <a:gdLst>
                <a:gd name="T0" fmla="*/ 10 w 25"/>
                <a:gd name="T1" fmla="*/ 5 h 43"/>
                <a:gd name="T2" fmla="*/ 5 w 25"/>
                <a:gd name="T3" fmla="*/ 7 h 43"/>
                <a:gd name="T4" fmla="*/ 2 w 25"/>
                <a:gd name="T5" fmla="*/ 11 h 43"/>
                <a:gd name="T6" fmla="*/ 2 w 25"/>
                <a:gd name="T7" fmla="*/ 17 h 43"/>
                <a:gd name="T8" fmla="*/ 12 w 25"/>
                <a:gd name="T9" fmla="*/ 40 h 43"/>
                <a:gd name="T10" fmla="*/ 21 w 25"/>
                <a:gd name="T11" fmla="*/ 35 h 43"/>
                <a:gd name="T12" fmla="*/ 24 w 25"/>
                <a:gd name="T13" fmla="*/ 24 h 43"/>
                <a:gd name="T14" fmla="*/ 10 w 25"/>
                <a:gd name="T15" fmla="*/ 5 h 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 h="43">
                  <a:moveTo>
                    <a:pt x="10" y="5"/>
                  </a:moveTo>
                  <a:cubicBezTo>
                    <a:pt x="4" y="0"/>
                    <a:pt x="8" y="5"/>
                    <a:pt x="5" y="7"/>
                  </a:cubicBezTo>
                  <a:cubicBezTo>
                    <a:pt x="3" y="9"/>
                    <a:pt x="0" y="7"/>
                    <a:pt x="2" y="11"/>
                  </a:cubicBezTo>
                  <a:cubicBezTo>
                    <a:pt x="4" y="14"/>
                    <a:pt x="4" y="11"/>
                    <a:pt x="2" y="17"/>
                  </a:cubicBezTo>
                  <a:cubicBezTo>
                    <a:pt x="0" y="24"/>
                    <a:pt x="5" y="43"/>
                    <a:pt x="12" y="40"/>
                  </a:cubicBezTo>
                  <a:cubicBezTo>
                    <a:pt x="16" y="39"/>
                    <a:pt x="18" y="36"/>
                    <a:pt x="21" y="35"/>
                  </a:cubicBezTo>
                  <a:cubicBezTo>
                    <a:pt x="24" y="35"/>
                    <a:pt x="25" y="28"/>
                    <a:pt x="24" y="24"/>
                  </a:cubicBezTo>
                  <a:cubicBezTo>
                    <a:pt x="24" y="19"/>
                    <a:pt x="16" y="9"/>
                    <a:pt x="10"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0305" tIns="45153" rIns="90305" bIns="45153" numCol="1" anchor="t" anchorCtr="0" compatLnSpc="1"/>
            <a:lstStyle/>
            <a:p>
              <a:endParaRPr lang="zh-CN" altLang="en-US" sz="1875"/>
            </a:p>
          </p:txBody>
        </p:sp>
        <p:sp>
          <p:nvSpPr>
            <p:cNvPr id="43" name="Freeform 19"/>
            <p:cNvSpPr/>
            <p:nvPr/>
          </p:nvSpPr>
          <p:spPr bwMode="auto">
            <a:xfrm>
              <a:off x="7284686" y="3507130"/>
              <a:ext cx="211887" cy="218722"/>
            </a:xfrm>
            <a:custGeom>
              <a:avLst/>
              <a:gdLst>
                <a:gd name="T0" fmla="*/ 127 w 131"/>
                <a:gd name="T1" fmla="*/ 129 h 135"/>
                <a:gd name="T2" fmla="*/ 131 w 131"/>
                <a:gd name="T3" fmla="*/ 123 h 135"/>
                <a:gd name="T4" fmla="*/ 127 w 131"/>
                <a:gd name="T5" fmla="*/ 109 h 135"/>
                <a:gd name="T6" fmla="*/ 126 w 131"/>
                <a:gd name="T7" fmla="*/ 105 h 135"/>
                <a:gd name="T8" fmla="*/ 127 w 131"/>
                <a:gd name="T9" fmla="*/ 99 h 135"/>
                <a:gd name="T10" fmla="*/ 126 w 131"/>
                <a:gd name="T11" fmla="*/ 92 h 135"/>
                <a:gd name="T12" fmla="*/ 115 w 131"/>
                <a:gd name="T13" fmla="*/ 89 h 135"/>
                <a:gd name="T14" fmla="*/ 107 w 131"/>
                <a:gd name="T15" fmla="*/ 79 h 135"/>
                <a:gd name="T16" fmla="*/ 100 w 131"/>
                <a:gd name="T17" fmla="*/ 71 h 135"/>
                <a:gd name="T18" fmla="*/ 101 w 131"/>
                <a:gd name="T19" fmla="*/ 66 h 135"/>
                <a:gd name="T20" fmla="*/ 92 w 131"/>
                <a:gd name="T21" fmla="*/ 58 h 135"/>
                <a:gd name="T22" fmla="*/ 91 w 131"/>
                <a:gd name="T23" fmla="*/ 54 h 135"/>
                <a:gd name="T24" fmla="*/ 85 w 131"/>
                <a:gd name="T25" fmla="*/ 51 h 135"/>
                <a:gd name="T26" fmla="*/ 81 w 131"/>
                <a:gd name="T27" fmla="*/ 48 h 135"/>
                <a:gd name="T28" fmla="*/ 77 w 131"/>
                <a:gd name="T29" fmla="*/ 46 h 135"/>
                <a:gd name="T30" fmla="*/ 73 w 131"/>
                <a:gd name="T31" fmla="*/ 43 h 135"/>
                <a:gd name="T32" fmla="*/ 61 w 131"/>
                <a:gd name="T33" fmla="*/ 41 h 135"/>
                <a:gd name="T34" fmla="*/ 54 w 131"/>
                <a:gd name="T35" fmla="*/ 33 h 135"/>
                <a:gd name="T36" fmla="*/ 48 w 131"/>
                <a:gd name="T37" fmla="*/ 29 h 135"/>
                <a:gd name="T38" fmla="*/ 33 w 131"/>
                <a:gd name="T39" fmla="*/ 18 h 135"/>
                <a:gd name="T40" fmla="*/ 23 w 131"/>
                <a:gd name="T41" fmla="*/ 9 h 135"/>
                <a:gd name="T42" fmla="*/ 10 w 131"/>
                <a:gd name="T43" fmla="*/ 7 h 135"/>
                <a:gd name="T44" fmla="*/ 1 w 131"/>
                <a:gd name="T45" fmla="*/ 1 h 135"/>
                <a:gd name="T46" fmla="*/ 7 w 131"/>
                <a:gd name="T47" fmla="*/ 17 h 135"/>
                <a:gd name="T48" fmla="*/ 15 w 131"/>
                <a:gd name="T49" fmla="*/ 24 h 135"/>
                <a:gd name="T50" fmla="*/ 19 w 131"/>
                <a:gd name="T51" fmla="*/ 29 h 135"/>
                <a:gd name="T52" fmla="*/ 29 w 131"/>
                <a:gd name="T53" fmla="*/ 37 h 135"/>
                <a:gd name="T54" fmla="*/ 34 w 131"/>
                <a:gd name="T55" fmla="*/ 42 h 135"/>
                <a:gd name="T56" fmla="*/ 43 w 131"/>
                <a:gd name="T57" fmla="*/ 47 h 135"/>
                <a:gd name="T58" fmla="*/ 51 w 131"/>
                <a:gd name="T59" fmla="*/ 61 h 135"/>
                <a:gd name="T60" fmla="*/ 58 w 131"/>
                <a:gd name="T61" fmla="*/ 68 h 135"/>
                <a:gd name="T62" fmla="*/ 65 w 131"/>
                <a:gd name="T63" fmla="*/ 75 h 135"/>
                <a:gd name="T64" fmla="*/ 75 w 131"/>
                <a:gd name="T65" fmla="*/ 92 h 135"/>
                <a:gd name="T66" fmla="*/ 94 w 131"/>
                <a:gd name="T67" fmla="*/ 109 h 135"/>
                <a:gd name="T68" fmla="*/ 110 w 131"/>
                <a:gd name="T69" fmla="*/ 121 h 135"/>
                <a:gd name="T70" fmla="*/ 122 w 131"/>
                <a:gd name="T71" fmla="*/ 132 h 135"/>
                <a:gd name="T72" fmla="*/ 119 w 131"/>
                <a:gd name="T73" fmla="*/ 126 h 135"/>
                <a:gd name="T74" fmla="*/ 127 w 131"/>
                <a:gd name="T75" fmla="*/ 129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1" h="135">
                  <a:moveTo>
                    <a:pt x="127" y="129"/>
                  </a:moveTo>
                  <a:cubicBezTo>
                    <a:pt x="129" y="129"/>
                    <a:pt x="131" y="127"/>
                    <a:pt x="131" y="123"/>
                  </a:cubicBezTo>
                  <a:cubicBezTo>
                    <a:pt x="130" y="119"/>
                    <a:pt x="130" y="111"/>
                    <a:pt x="127" y="109"/>
                  </a:cubicBezTo>
                  <a:cubicBezTo>
                    <a:pt x="125" y="106"/>
                    <a:pt x="123" y="107"/>
                    <a:pt x="126" y="105"/>
                  </a:cubicBezTo>
                  <a:cubicBezTo>
                    <a:pt x="129" y="104"/>
                    <a:pt x="128" y="101"/>
                    <a:pt x="127" y="99"/>
                  </a:cubicBezTo>
                  <a:cubicBezTo>
                    <a:pt x="127" y="97"/>
                    <a:pt x="130" y="94"/>
                    <a:pt x="126" y="92"/>
                  </a:cubicBezTo>
                  <a:cubicBezTo>
                    <a:pt x="122" y="90"/>
                    <a:pt x="115" y="90"/>
                    <a:pt x="115" y="89"/>
                  </a:cubicBezTo>
                  <a:cubicBezTo>
                    <a:pt x="114" y="88"/>
                    <a:pt x="111" y="82"/>
                    <a:pt x="107" y="79"/>
                  </a:cubicBezTo>
                  <a:cubicBezTo>
                    <a:pt x="103" y="76"/>
                    <a:pt x="99" y="73"/>
                    <a:pt x="100" y="71"/>
                  </a:cubicBezTo>
                  <a:cubicBezTo>
                    <a:pt x="101" y="69"/>
                    <a:pt x="102" y="68"/>
                    <a:pt x="101" y="66"/>
                  </a:cubicBezTo>
                  <a:cubicBezTo>
                    <a:pt x="101" y="65"/>
                    <a:pt x="93" y="60"/>
                    <a:pt x="92" y="58"/>
                  </a:cubicBezTo>
                  <a:cubicBezTo>
                    <a:pt x="92" y="56"/>
                    <a:pt x="94" y="55"/>
                    <a:pt x="91" y="54"/>
                  </a:cubicBezTo>
                  <a:cubicBezTo>
                    <a:pt x="89" y="52"/>
                    <a:pt x="88" y="55"/>
                    <a:pt x="85" y="51"/>
                  </a:cubicBezTo>
                  <a:cubicBezTo>
                    <a:pt x="83" y="48"/>
                    <a:pt x="83" y="48"/>
                    <a:pt x="81" y="48"/>
                  </a:cubicBezTo>
                  <a:cubicBezTo>
                    <a:pt x="80" y="48"/>
                    <a:pt x="79" y="48"/>
                    <a:pt x="77" y="46"/>
                  </a:cubicBezTo>
                  <a:cubicBezTo>
                    <a:pt x="76" y="45"/>
                    <a:pt x="74" y="43"/>
                    <a:pt x="73" y="43"/>
                  </a:cubicBezTo>
                  <a:cubicBezTo>
                    <a:pt x="72" y="43"/>
                    <a:pt x="63" y="43"/>
                    <a:pt x="61" y="41"/>
                  </a:cubicBezTo>
                  <a:cubicBezTo>
                    <a:pt x="58" y="38"/>
                    <a:pt x="56" y="34"/>
                    <a:pt x="54" y="33"/>
                  </a:cubicBezTo>
                  <a:cubicBezTo>
                    <a:pt x="53" y="32"/>
                    <a:pt x="51" y="31"/>
                    <a:pt x="48" y="29"/>
                  </a:cubicBezTo>
                  <a:cubicBezTo>
                    <a:pt x="45" y="27"/>
                    <a:pt x="36" y="23"/>
                    <a:pt x="33" y="18"/>
                  </a:cubicBezTo>
                  <a:cubicBezTo>
                    <a:pt x="30" y="13"/>
                    <a:pt x="26" y="9"/>
                    <a:pt x="23" y="9"/>
                  </a:cubicBezTo>
                  <a:cubicBezTo>
                    <a:pt x="21" y="9"/>
                    <a:pt x="13" y="9"/>
                    <a:pt x="10" y="7"/>
                  </a:cubicBezTo>
                  <a:cubicBezTo>
                    <a:pt x="6" y="5"/>
                    <a:pt x="2" y="0"/>
                    <a:pt x="1" y="1"/>
                  </a:cubicBezTo>
                  <a:cubicBezTo>
                    <a:pt x="0" y="3"/>
                    <a:pt x="4" y="14"/>
                    <a:pt x="7" y="17"/>
                  </a:cubicBezTo>
                  <a:cubicBezTo>
                    <a:pt x="9" y="19"/>
                    <a:pt x="15" y="22"/>
                    <a:pt x="15" y="24"/>
                  </a:cubicBezTo>
                  <a:cubicBezTo>
                    <a:pt x="15" y="25"/>
                    <a:pt x="14" y="26"/>
                    <a:pt x="19" y="29"/>
                  </a:cubicBezTo>
                  <a:cubicBezTo>
                    <a:pt x="24" y="31"/>
                    <a:pt x="27" y="34"/>
                    <a:pt x="29" y="37"/>
                  </a:cubicBezTo>
                  <a:cubicBezTo>
                    <a:pt x="32" y="40"/>
                    <a:pt x="30" y="42"/>
                    <a:pt x="34" y="42"/>
                  </a:cubicBezTo>
                  <a:cubicBezTo>
                    <a:pt x="38" y="43"/>
                    <a:pt x="43" y="45"/>
                    <a:pt x="43" y="47"/>
                  </a:cubicBezTo>
                  <a:cubicBezTo>
                    <a:pt x="44" y="50"/>
                    <a:pt x="45" y="57"/>
                    <a:pt x="51" y="61"/>
                  </a:cubicBezTo>
                  <a:cubicBezTo>
                    <a:pt x="57" y="65"/>
                    <a:pt x="56" y="65"/>
                    <a:pt x="58" y="68"/>
                  </a:cubicBezTo>
                  <a:cubicBezTo>
                    <a:pt x="60" y="72"/>
                    <a:pt x="60" y="72"/>
                    <a:pt x="65" y="75"/>
                  </a:cubicBezTo>
                  <a:cubicBezTo>
                    <a:pt x="70" y="78"/>
                    <a:pt x="70" y="87"/>
                    <a:pt x="75" y="92"/>
                  </a:cubicBezTo>
                  <a:cubicBezTo>
                    <a:pt x="79" y="97"/>
                    <a:pt x="91" y="107"/>
                    <a:pt x="94" y="109"/>
                  </a:cubicBezTo>
                  <a:cubicBezTo>
                    <a:pt x="98" y="111"/>
                    <a:pt x="108" y="120"/>
                    <a:pt x="110" y="121"/>
                  </a:cubicBezTo>
                  <a:cubicBezTo>
                    <a:pt x="111" y="123"/>
                    <a:pt x="123" y="135"/>
                    <a:pt x="122" y="132"/>
                  </a:cubicBezTo>
                  <a:cubicBezTo>
                    <a:pt x="120" y="128"/>
                    <a:pt x="117" y="125"/>
                    <a:pt x="119" y="126"/>
                  </a:cubicBezTo>
                  <a:cubicBezTo>
                    <a:pt x="121" y="126"/>
                    <a:pt x="125" y="129"/>
                    <a:pt x="127" y="1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0305" tIns="45153" rIns="90305" bIns="45153" numCol="1" anchor="t" anchorCtr="0" compatLnSpc="1"/>
            <a:lstStyle/>
            <a:p>
              <a:endParaRPr lang="zh-CN" altLang="en-US" sz="1875"/>
            </a:p>
          </p:txBody>
        </p:sp>
        <p:sp>
          <p:nvSpPr>
            <p:cNvPr id="44" name="Freeform 20"/>
            <p:cNvSpPr/>
            <p:nvPr/>
          </p:nvSpPr>
          <p:spPr bwMode="auto">
            <a:xfrm>
              <a:off x="7488372" y="3712865"/>
              <a:ext cx="169510" cy="53314"/>
            </a:xfrm>
            <a:custGeom>
              <a:avLst/>
              <a:gdLst>
                <a:gd name="T0" fmla="*/ 96 w 105"/>
                <a:gd name="T1" fmla="*/ 20 h 33"/>
                <a:gd name="T2" fmla="*/ 92 w 105"/>
                <a:gd name="T3" fmla="*/ 16 h 33"/>
                <a:gd name="T4" fmla="*/ 92 w 105"/>
                <a:gd name="T5" fmla="*/ 13 h 33"/>
                <a:gd name="T6" fmla="*/ 92 w 105"/>
                <a:gd name="T7" fmla="*/ 11 h 33"/>
                <a:gd name="T8" fmla="*/ 71 w 105"/>
                <a:gd name="T9" fmla="*/ 9 h 33"/>
                <a:gd name="T10" fmla="*/ 60 w 105"/>
                <a:gd name="T11" fmla="*/ 7 h 33"/>
                <a:gd name="T12" fmla="*/ 50 w 105"/>
                <a:gd name="T13" fmla="*/ 10 h 33"/>
                <a:gd name="T14" fmla="*/ 39 w 105"/>
                <a:gd name="T15" fmla="*/ 10 h 33"/>
                <a:gd name="T16" fmla="*/ 25 w 105"/>
                <a:gd name="T17" fmla="*/ 1 h 33"/>
                <a:gd name="T18" fmla="*/ 18 w 105"/>
                <a:gd name="T19" fmla="*/ 3 h 33"/>
                <a:gd name="T20" fmla="*/ 8 w 105"/>
                <a:gd name="T21" fmla="*/ 5 h 33"/>
                <a:gd name="T22" fmla="*/ 3 w 105"/>
                <a:gd name="T23" fmla="*/ 10 h 33"/>
                <a:gd name="T24" fmla="*/ 14 w 105"/>
                <a:gd name="T25" fmla="*/ 13 h 33"/>
                <a:gd name="T26" fmla="*/ 13 w 105"/>
                <a:gd name="T27" fmla="*/ 16 h 33"/>
                <a:gd name="T28" fmla="*/ 28 w 105"/>
                <a:gd name="T29" fmla="*/ 19 h 33"/>
                <a:gd name="T30" fmla="*/ 49 w 105"/>
                <a:gd name="T31" fmla="*/ 22 h 33"/>
                <a:gd name="T32" fmla="*/ 62 w 105"/>
                <a:gd name="T33" fmla="*/ 27 h 33"/>
                <a:gd name="T34" fmla="*/ 89 w 105"/>
                <a:gd name="T35" fmla="*/ 27 h 33"/>
                <a:gd name="T36" fmla="*/ 102 w 105"/>
                <a:gd name="T37" fmla="*/ 32 h 33"/>
                <a:gd name="T38" fmla="*/ 102 w 105"/>
                <a:gd name="T39" fmla="*/ 22 h 33"/>
                <a:gd name="T40" fmla="*/ 96 w 105"/>
                <a:gd name="T41" fmla="*/ 2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5" h="33">
                  <a:moveTo>
                    <a:pt x="96" y="20"/>
                  </a:moveTo>
                  <a:cubicBezTo>
                    <a:pt x="95" y="20"/>
                    <a:pt x="94" y="17"/>
                    <a:pt x="92" y="16"/>
                  </a:cubicBezTo>
                  <a:cubicBezTo>
                    <a:pt x="90" y="15"/>
                    <a:pt x="91" y="13"/>
                    <a:pt x="92" y="13"/>
                  </a:cubicBezTo>
                  <a:cubicBezTo>
                    <a:pt x="93" y="13"/>
                    <a:pt x="95" y="13"/>
                    <a:pt x="92" y="11"/>
                  </a:cubicBezTo>
                  <a:cubicBezTo>
                    <a:pt x="90" y="10"/>
                    <a:pt x="76" y="11"/>
                    <a:pt x="71" y="9"/>
                  </a:cubicBezTo>
                  <a:cubicBezTo>
                    <a:pt x="66" y="8"/>
                    <a:pt x="64" y="6"/>
                    <a:pt x="60" y="7"/>
                  </a:cubicBezTo>
                  <a:cubicBezTo>
                    <a:pt x="56" y="7"/>
                    <a:pt x="55" y="10"/>
                    <a:pt x="50" y="10"/>
                  </a:cubicBezTo>
                  <a:cubicBezTo>
                    <a:pt x="45" y="9"/>
                    <a:pt x="42" y="10"/>
                    <a:pt x="39" y="10"/>
                  </a:cubicBezTo>
                  <a:cubicBezTo>
                    <a:pt x="36" y="9"/>
                    <a:pt x="28" y="3"/>
                    <a:pt x="25" y="1"/>
                  </a:cubicBezTo>
                  <a:cubicBezTo>
                    <a:pt x="22" y="0"/>
                    <a:pt x="21" y="3"/>
                    <a:pt x="18" y="3"/>
                  </a:cubicBezTo>
                  <a:cubicBezTo>
                    <a:pt x="16" y="3"/>
                    <a:pt x="10" y="4"/>
                    <a:pt x="8" y="5"/>
                  </a:cubicBezTo>
                  <a:cubicBezTo>
                    <a:pt x="7" y="6"/>
                    <a:pt x="6" y="9"/>
                    <a:pt x="3" y="10"/>
                  </a:cubicBezTo>
                  <a:cubicBezTo>
                    <a:pt x="0" y="12"/>
                    <a:pt x="10" y="12"/>
                    <a:pt x="14" y="13"/>
                  </a:cubicBezTo>
                  <a:cubicBezTo>
                    <a:pt x="18" y="14"/>
                    <a:pt x="14" y="15"/>
                    <a:pt x="13" y="16"/>
                  </a:cubicBezTo>
                  <a:cubicBezTo>
                    <a:pt x="10" y="18"/>
                    <a:pt x="24" y="19"/>
                    <a:pt x="28" y="19"/>
                  </a:cubicBezTo>
                  <a:cubicBezTo>
                    <a:pt x="32" y="20"/>
                    <a:pt x="43" y="20"/>
                    <a:pt x="49" y="22"/>
                  </a:cubicBezTo>
                  <a:cubicBezTo>
                    <a:pt x="54" y="23"/>
                    <a:pt x="54" y="24"/>
                    <a:pt x="62" y="27"/>
                  </a:cubicBezTo>
                  <a:cubicBezTo>
                    <a:pt x="71" y="30"/>
                    <a:pt x="82" y="27"/>
                    <a:pt x="89" y="27"/>
                  </a:cubicBezTo>
                  <a:cubicBezTo>
                    <a:pt x="96" y="27"/>
                    <a:pt x="94" y="29"/>
                    <a:pt x="102" y="32"/>
                  </a:cubicBezTo>
                  <a:cubicBezTo>
                    <a:pt x="105" y="33"/>
                    <a:pt x="102" y="24"/>
                    <a:pt x="102" y="22"/>
                  </a:cubicBezTo>
                  <a:cubicBezTo>
                    <a:pt x="102" y="20"/>
                    <a:pt x="97" y="20"/>
                    <a:pt x="96"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0305" tIns="45153" rIns="90305" bIns="45153" numCol="1" anchor="t" anchorCtr="0" compatLnSpc="1"/>
            <a:lstStyle/>
            <a:p>
              <a:endParaRPr lang="zh-CN" altLang="en-US" sz="1875"/>
            </a:p>
          </p:txBody>
        </p:sp>
        <p:sp>
          <p:nvSpPr>
            <p:cNvPr id="45" name="Freeform 21"/>
            <p:cNvSpPr/>
            <p:nvPr/>
          </p:nvSpPr>
          <p:spPr bwMode="auto">
            <a:xfrm>
              <a:off x="7657881" y="3751142"/>
              <a:ext cx="16404" cy="8202"/>
            </a:xfrm>
            <a:custGeom>
              <a:avLst/>
              <a:gdLst>
                <a:gd name="T0" fmla="*/ 2 w 10"/>
                <a:gd name="T1" fmla="*/ 1 h 5"/>
                <a:gd name="T2" fmla="*/ 8 w 10"/>
                <a:gd name="T3" fmla="*/ 5 h 5"/>
                <a:gd name="T4" fmla="*/ 10 w 10"/>
                <a:gd name="T5" fmla="*/ 2 h 5"/>
                <a:gd name="T6" fmla="*/ 2 w 10"/>
                <a:gd name="T7" fmla="*/ 1 h 5"/>
              </a:gdLst>
              <a:ahLst/>
              <a:cxnLst>
                <a:cxn ang="0">
                  <a:pos x="T0" y="T1"/>
                </a:cxn>
                <a:cxn ang="0">
                  <a:pos x="T2" y="T3"/>
                </a:cxn>
                <a:cxn ang="0">
                  <a:pos x="T4" y="T5"/>
                </a:cxn>
                <a:cxn ang="0">
                  <a:pos x="T6" y="T7"/>
                </a:cxn>
              </a:cxnLst>
              <a:rect l="0" t="0" r="r" b="b"/>
              <a:pathLst>
                <a:path w="10" h="5">
                  <a:moveTo>
                    <a:pt x="2" y="1"/>
                  </a:moveTo>
                  <a:cubicBezTo>
                    <a:pt x="0" y="2"/>
                    <a:pt x="3" y="5"/>
                    <a:pt x="8" y="5"/>
                  </a:cubicBezTo>
                  <a:cubicBezTo>
                    <a:pt x="10" y="5"/>
                    <a:pt x="10" y="2"/>
                    <a:pt x="10" y="2"/>
                  </a:cubicBezTo>
                  <a:cubicBezTo>
                    <a:pt x="10" y="1"/>
                    <a:pt x="5" y="0"/>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0305" tIns="45153" rIns="90305" bIns="45153" numCol="1" anchor="t" anchorCtr="0" compatLnSpc="1"/>
            <a:lstStyle/>
            <a:p>
              <a:endParaRPr lang="zh-CN" altLang="en-US" sz="1875"/>
            </a:p>
          </p:txBody>
        </p:sp>
        <p:sp>
          <p:nvSpPr>
            <p:cNvPr id="46" name="Freeform 22"/>
            <p:cNvSpPr/>
            <p:nvPr/>
          </p:nvSpPr>
          <p:spPr bwMode="auto">
            <a:xfrm>
              <a:off x="7682488" y="3757977"/>
              <a:ext cx="12303" cy="9569"/>
            </a:xfrm>
            <a:custGeom>
              <a:avLst/>
              <a:gdLst>
                <a:gd name="T0" fmla="*/ 5 w 8"/>
                <a:gd name="T1" fmla="*/ 0 h 6"/>
                <a:gd name="T2" fmla="*/ 3 w 8"/>
                <a:gd name="T3" fmla="*/ 5 h 6"/>
                <a:gd name="T4" fmla="*/ 5 w 8"/>
                <a:gd name="T5" fmla="*/ 0 h 6"/>
              </a:gdLst>
              <a:ahLst/>
              <a:cxnLst>
                <a:cxn ang="0">
                  <a:pos x="T0" y="T1"/>
                </a:cxn>
                <a:cxn ang="0">
                  <a:pos x="T2" y="T3"/>
                </a:cxn>
                <a:cxn ang="0">
                  <a:pos x="T4" y="T5"/>
                </a:cxn>
              </a:cxnLst>
              <a:rect l="0" t="0" r="r" b="b"/>
              <a:pathLst>
                <a:path w="8" h="6">
                  <a:moveTo>
                    <a:pt x="5" y="0"/>
                  </a:moveTo>
                  <a:cubicBezTo>
                    <a:pt x="2" y="0"/>
                    <a:pt x="0" y="5"/>
                    <a:pt x="3" y="5"/>
                  </a:cubicBezTo>
                  <a:cubicBezTo>
                    <a:pt x="7" y="6"/>
                    <a:pt x="8" y="0"/>
                    <a:pt x="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0305" tIns="45153" rIns="90305" bIns="45153" numCol="1" anchor="t" anchorCtr="0" compatLnSpc="1"/>
            <a:lstStyle/>
            <a:p>
              <a:endParaRPr lang="zh-CN" altLang="en-US" sz="1875"/>
            </a:p>
          </p:txBody>
        </p:sp>
        <p:sp>
          <p:nvSpPr>
            <p:cNvPr id="47" name="Freeform 23"/>
            <p:cNvSpPr/>
            <p:nvPr/>
          </p:nvSpPr>
          <p:spPr bwMode="auto">
            <a:xfrm>
              <a:off x="7700259" y="3757977"/>
              <a:ext cx="19138" cy="8202"/>
            </a:xfrm>
            <a:custGeom>
              <a:avLst/>
              <a:gdLst>
                <a:gd name="T0" fmla="*/ 9 w 12"/>
                <a:gd name="T1" fmla="*/ 5 h 5"/>
                <a:gd name="T2" fmla="*/ 7 w 12"/>
                <a:gd name="T3" fmla="*/ 1 h 5"/>
                <a:gd name="T4" fmla="*/ 1 w 12"/>
                <a:gd name="T5" fmla="*/ 3 h 5"/>
                <a:gd name="T6" fmla="*/ 9 w 12"/>
                <a:gd name="T7" fmla="*/ 5 h 5"/>
              </a:gdLst>
              <a:ahLst/>
              <a:cxnLst>
                <a:cxn ang="0">
                  <a:pos x="T0" y="T1"/>
                </a:cxn>
                <a:cxn ang="0">
                  <a:pos x="T2" y="T3"/>
                </a:cxn>
                <a:cxn ang="0">
                  <a:pos x="T4" y="T5"/>
                </a:cxn>
                <a:cxn ang="0">
                  <a:pos x="T6" y="T7"/>
                </a:cxn>
              </a:cxnLst>
              <a:rect l="0" t="0" r="r" b="b"/>
              <a:pathLst>
                <a:path w="12" h="5">
                  <a:moveTo>
                    <a:pt x="9" y="5"/>
                  </a:moveTo>
                  <a:cubicBezTo>
                    <a:pt x="12" y="5"/>
                    <a:pt x="10" y="2"/>
                    <a:pt x="7" y="1"/>
                  </a:cubicBezTo>
                  <a:cubicBezTo>
                    <a:pt x="3" y="0"/>
                    <a:pt x="3" y="1"/>
                    <a:pt x="1" y="3"/>
                  </a:cubicBezTo>
                  <a:cubicBezTo>
                    <a:pt x="0" y="5"/>
                    <a:pt x="6" y="5"/>
                    <a:pt x="9"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0305" tIns="45153" rIns="90305" bIns="45153" numCol="1" anchor="t" anchorCtr="0" compatLnSpc="1"/>
            <a:lstStyle/>
            <a:p>
              <a:endParaRPr lang="zh-CN" altLang="en-US" sz="1875"/>
            </a:p>
          </p:txBody>
        </p:sp>
        <p:sp>
          <p:nvSpPr>
            <p:cNvPr id="48" name="Freeform 24"/>
            <p:cNvSpPr/>
            <p:nvPr/>
          </p:nvSpPr>
          <p:spPr bwMode="auto">
            <a:xfrm>
              <a:off x="7706410" y="3753192"/>
              <a:ext cx="32125" cy="12987"/>
            </a:xfrm>
            <a:custGeom>
              <a:avLst/>
              <a:gdLst>
                <a:gd name="T0" fmla="*/ 19 w 20"/>
                <a:gd name="T1" fmla="*/ 4 h 8"/>
                <a:gd name="T2" fmla="*/ 8 w 20"/>
                <a:gd name="T3" fmla="*/ 1 h 8"/>
                <a:gd name="T4" fmla="*/ 16 w 20"/>
                <a:gd name="T5" fmla="*/ 8 h 8"/>
                <a:gd name="T6" fmla="*/ 19 w 20"/>
                <a:gd name="T7" fmla="*/ 4 h 8"/>
              </a:gdLst>
              <a:ahLst/>
              <a:cxnLst>
                <a:cxn ang="0">
                  <a:pos x="T0" y="T1"/>
                </a:cxn>
                <a:cxn ang="0">
                  <a:pos x="T2" y="T3"/>
                </a:cxn>
                <a:cxn ang="0">
                  <a:pos x="T4" y="T5"/>
                </a:cxn>
                <a:cxn ang="0">
                  <a:pos x="T6" y="T7"/>
                </a:cxn>
              </a:cxnLst>
              <a:rect l="0" t="0" r="r" b="b"/>
              <a:pathLst>
                <a:path w="20" h="8">
                  <a:moveTo>
                    <a:pt x="19" y="4"/>
                  </a:moveTo>
                  <a:cubicBezTo>
                    <a:pt x="20" y="2"/>
                    <a:pt x="16" y="2"/>
                    <a:pt x="8" y="1"/>
                  </a:cubicBezTo>
                  <a:cubicBezTo>
                    <a:pt x="0" y="0"/>
                    <a:pt x="13" y="8"/>
                    <a:pt x="16" y="8"/>
                  </a:cubicBezTo>
                  <a:cubicBezTo>
                    <a:pt x="17" y="8"/>
                    <a:pt x="19" y="6"/>
                    <a:pt x="19"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0305" tIns="45153" rIns="90305" bIns="45153" numCol="1" anchor="t" anchorCtr="0" compatLnSpc="1"/>
            <a:lstStyle/>
            <a:p>
              <a:endParaRPr lang="zh-CN" altLang="en-US" sz="1875"/>
            </a:p>
          </p:txBody>
        </p:sp>
        <p:sp>
          <p:nvSpPr>
            <p:cNvPr id="49" name="Freeform 25"/>
            <p:cNvSpPr/>
            <p:nvPr/>
          </p:nvSpPr>
          <p:spPr bwMode="auto">
            <a:xfrm>
              <a:off x="7740586" y="3770963"/>
              <a:ext cx="38276" cy="23923"/>
            </a:xfrm>
            <a:custGeom>
              <a:avLst/>
              <a:gdLst>
                <a:gd name="T0" fmla="*/ 8 w 24"/>
                <a:gd name="T1" fmla="*/ 2 h 15"/>
                <a:gd name="T2" fmla="*/ 5 w 24"/>
                <a:gd name="T3" fmla="*/ 5 h 15"/>
                <a:gd name="T4" fmla="*/ 19 w 24"/>
                <a:gd name="T5" fmla="*/ 14 h 15"/>
                <a:gd name="T6" fmla="*/ 22 w 24"/>
                <a:gd name="T7" fmla="*/ 10 h 15"/>
                <a:gd name="T8" fmla="*/ 8 w 24"/>
                <a:gd name="T9" fmla="*/ 2 h 15"/>
              </a:gdLst>
              <a:ahLst/>
              <a:cxnLst>
                <a:cxn ang="0">
                  <a:pos x="T0" y="T1"/>
                </a:cxn>
                <a:cxn ang="0">
                  <a:pos x="T2" y="T3"/>
                </a:cxn>
                <a:cxn ang="0">
                  <a:pos x="T4" y="T5"/>
                </a:cxn>
                <a:cxn ang="0">
                  <a:pos x="T6" y="T7"/>
                </a:cxn>
                <a:cxn ang="0">
                  <a:pos x="T8" y="T9"/>
                </a:cxn>
              </a:cxnLst>
              <a:rect l="0" t="0" r="r" b="b"/>
              <a:pathLst>
                <a:path w="24" h="15">
                  <a:moveTo>
                    <a:pt x="8" y="2"/>
                  </a:moveTo>
                  <a:cubicBezTo>
                    <a:pt x="3" y="0"/>
                    <a:pt x="0" y="3"/>
                    <a:pt x="5" y="5"/>
                  </a:cubicBezTo>
                  <a:cubicBezTo>
                    <a:pt x="10" y="7"/>
                    <a:pt x="14" y="12"/>
                    <a:pt x="19" y="14"/>
                  </a:cubicBezTo>
                  <a:cubicBezTo>
                    <a:pt x="24" y="15"/>
                    <a:pt x="23" y="11"/>
                    <a:pt x="22" y="10"/>
                  </a:cubicBezTo>
                  <a:cubicBezTo>
                    <a:pt x="22" y="10"/>
                    <a:pt x="12" y="3"/>
                    <a:pt x="8"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0305" tIns="45153" rIns="90305" bIns="45153" numCol="1" anchor="t" anchorCtr="0" compatLnSpc="1"/>
            <a:lstStyle/>
            <a:p>
              <a:endParaRPr lang="zh-CN" altLang="en-US" sz="1875"/>
            </a:p>
          </p:txBody>
        </p:sp>
        <p:sp>
          <p:nvSpPr>
            <p:cNvPr id="50" name="Freeform 26"/>
            <p:cNvSpPr/>
            <p:nvPr/>
          </p:nvSpPr>
          <p:spPr bwMode="auto">
            <a:xfrm>
              <a:off x="7750155" y="3754559"/>
              <a:ext cx="61516" cy="12987"/>
            </a:xfrm>
            <a:custGeom>
              <a:avLst/>
              <a:gdLst>
                <a:gd name="T0" fmla="*/ 28 w 38"/>
                <a:gd name="T1" fmla="*/ 7 h 8"/>
                <a:gd name="T2" fmla="*/ 36 w 38"/>
                <a:gd name="T3" fmla="*/ 3 h 8"/>
                <a:gd name="T4" fmla="*/ 26 w 38"/>
                <a:gd name="T5" fmla="*/ 3 h 8"/>
                <a:gd name="T6" fmla="*/ 10 w 38"/>
                <a:gd name="T7" fmla="*/ 2 h 8"/>
                <a:gd name="T8" fmla="*/ 2 w 38"/>
                <a:gd name="T9" fmla="*/ 5 h 8"/>
                <a:gd name="T10" fmla="*/ 17 w 38"/>
                <a:gd name="T11" fmla="*/ 7 h 8"/>
                <a:gd name="T12" fmla="*/ 28 w 38"/>
                <a:gd name="T13" fmla="*/ 7 h 8"/>
              </a:gdLst>
              <a:ahLst/>
              <a:cxnLst>
                <a:cxn ang="0">
                  <a:pos x="T0" y="T1"/>
                </a:cxn>
                <a:cxn ang="0">
                  <a:pos x="T2" y="T3"/>
                </a:cxn>
                <a:cxn ang="0">
                  <a:pos x="T4" y="T5"/>
                </a:cxn>
                <a:cxn ang="0">
                  <a:pos x="T6" y="T7"/>
                </a:cxn>
                <a:cxn ang="0">
                  <a:pos x="T8" y="T9"/>
                </a:cxn>
                <a:cxn ang="0">
                  <a:pos x="T10" y="T11"/>
                </a:cxn>
                <a:cxn ang="0">
                  <a:pos x="T12" y="T13"/>
                </a:cxn>
              </a:cxnLst>
              <a:rect l="0" t="0" r="r" b="b"/>
              <a:pathLst>
                <a:path w="38" h="8">
                  <a:moveTo>
                    <a:pt x="28" y="7"/>
                  </a:moveTo>
                  <a:cubicBezTo>
                    <a:pt x="30" y="7"/>
                    <a:pt x="34" y="5"/>
                    <a:pt x="36" y="3"/>
                  </a:cubicBezTo>
                  <a:cubicBezTo>
                    <a:pt x="38" y="1"/>
                    <a:pt x="30" y="2"/>
                    <a:pt x="26" y="3"/>
                  </a:cubicBezTo>
                  <a:cubicBezTo>
                    <a:pt x="22" y="5"/>
                    <a:pt x="16" y="3"/>
                    <a:pt x="10" y="2"/>
                  </a:cubicBezTo>
                  <a:cubicBezTo>
                    <a:pt x="4" y="0"/>
                    <a:pt x="3" y="2"/>
                    <a:pt x="2" y="5"/>
                  </a:cubicBezTo>
                  <a:cubicBezTo>
                    <a:pt x="0" y="7"/>
                    <a:pt x="13" y="7"/>
                    <a:pt x="17" y="7"/>
                  </a:cubicBezTo>
                  <a:cubicBezTo>
                    <a:pt x="19" y="8"/>
                    <a:pt x="27" y="7"/>
                    <a:pt x="28"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0305" tIns="45153" rIns="90305" bIns="45153" numCol="1" anchor="t" anchorCtr="0" compatLnSpc="1"/>
            <a:lstStyle/>
            <a:p>
              <a:endParaRPr lang="zh-CN" altLang="en-US" sz="1875"/>
            </a:p>
          </p:txBody>
        </p:sp>
        <p:sp>
          <p:nvSpPr>
            <p:cNvPr id="51" name="Freeform 27"/>
            <p:cNvSpPr/>
            <p:nvPr/>
          </p:nvSpPr>
          <p:spPr bwMode="auto">
            <a:xfrm>
              <a:off x="7821239" y="3759344"/>
              <a:ext cx="58098" cy="28024"/>
            </a:xfrm>
            <a:custGeom>
              <a:avLst/>
              <a:gdLst>
                <a:gd name="T0" fmla="*/ 9 w 36"/>
                <a:gd name="T1" fmla="*/ 17 h 17"/>
                <a:gd name="T2" fmla="*/ 11 w 36"/>
                <a:gd name="T3" fmla="*/ 17 h 17"/>
                <a:gd name="T4" fmla="*/ 12 w 36"/>
                <a:gd name="T5" fmla="*/ 16 h 17"/>
                <a:gd name="T6" fmla="*/ 14 w 36"/>
                <a:gd name="T7" fmla="*/ 15 h 17"/>
                <a:gd name="T8" fmla="*/ 14 w 36"/>
                <a:gd name="T9" fmla="*/ 15 h 17"/>
                <a:gd name="T10" fmla="*/ 16 w 36"/>
                <a:gd name="T11" fmla="*/ 14 h 17"/>
                <a:gd name="T12" fmla="*/ 17 w 36"/>
                <a:gd name="T13" fmla="*/ 13 h 17"/>
                <a:gd name="T14" fmla="*/ 18 w 36"/>
                <a:gd name="T15" fmla="*/ 11 h 17"/>
                <a:gd name="T16" fmla="*/ 18 w 36"/>
                <a:gd name="T17" fmla="*/ 11 h 17"/>
                <a:gd name="T18" fmla="*/ 19 w 36"/>
                <a:gd name="T19" fmla="*/ 10 h 17"/>
                <a:gd name="T20" fmla="*/ 21 w 36"/>
                <a:gd name="T21" fmla="*/ 9 h 17"/>
                <a:gd name="T22" fmla="*/ 22 w 36"/>
                <a:gd name="T23" fmla="*/ 8 h 17"/>
                <a:gd name="T24" fmla="*/ 23 w 36"/>
                <a:gd name="T25" fmla="*/ 7 h 17"/>
                <a:gd name="T26" fmla="*/ 24 w 36"/>
                <a:gd name="T27" fmla="*/ 6 h 17"/>
                <a:gd name="T28" fmla="*/ 24 w 36"/>
                <a:gd name="T29" fmla="*/ 6 h 17"/>
                <a:gd name="T30" fmla="*/ 31 w 36"/>
                <a:gd name="T31" fmla="*/ 2 h 17"/>
                <a:gd name="T32" fmla="*/ 15 w 36"/>
                <a:gd name="T33" fmla="*/ 4 h 17"/>
                <a:gd name="T34" fmla="*/ 13 w 36"/>
                <a:gd name="T35" fmla="*/ 5 h 17"/>
                <a:gd name="T36" fmla="*/ 12 w 36"/>
                <a:gd name="T37" fmla="*/ 6 h 17"/>
                <a:gd name="T38" fmla="*/ 11 w 36"/>
                <a:gd name="T39" fmla="*/ 7 h 17"/>
                <a:gd name="T40" fmla="*/ 8 w 36"/>
                <a:gd name="T41" fmla="*/ 8 h 17"/>
                <a:gd name="T42" fmla="*/ 7 w 36"/>
                <a:gd name="T43" fmla="*/ 9 h 17"/>
                <a:gd name="T44" fmla="*/ 4 w 36"/>
                <a:gd name="T45" fmla="*/ 12 h 17"/>
                <a:gd name="T46" fmla="*/ 9 w 36"/>
                <a:gd name="T47"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6" h="17">
                  <a:moveTo>
                    <a:pt x="9" y="17"/>
                  </a:moveTo>
                  <a:cubicBezTo>
                    <a:pt x="9" y="17"/>
                    <a:pt x="10" y="17"/>
                    <a:pt x="11" y="17"/>
                  </a:cubicBezTo>
                  <a:cubicBezTo>
                    <a:pt x="11" y="17"/>
                    <a:pt x="12" y="16"/>
                    <a:pt x="12" y="16"/>
                  </a:cubicBezTo>
                  <a:cubicBezTo>
                    <a:pt x="12" y="16"/>
                    <a:pt x="13" y="16"/>
                    <a:pt x="14" y="15"/>
                  </a:cubicBezTo>
                  <a:cubicBezTo>
                    <a:pt x="14" y="15"/>
                    <a:pt x="14" y="15"/>
                    <a:pt x="14" y="15"/>
                  </a:cubicBezTo>
                  <a:cubicBezTo>
                    <a:pt x="15" y="14"/>
                    <a:pt x="15" y="14"/>
                    <a:pt x="16" y="14"/>
                  </a:cubicBezTo>
                  <a:cubicBezTo>
                    <a:pt x="16" y="13"/>
                    <a:pt x="17" y="13"/>
                    <a:pt x="17" y="13"/>
                  </a:cubicBezTo>
                  <a:cubicBezTo>
                    <a:pt x="17" y="12"/>
                    <a:pt x="18" y="12"/>
                    <a:pt x="18" y="11"/>
                  </a:cubicBezTo>
                  <a:cubicBezTo>
                    <a:pt x="18" y="11"/>
                    <a:pt x="18" y="11"/>
                    <a:pt x="18" y="11"/>
                  </a:cubicBezTo>
                  <a:cubicBezTo>
                    <a:pt x="19" y="11"/>
                    <a:pt x="19" y="11"/>
                    <a:pt x="19" y="10"/>
                  </a:cubicBezTo>
                  <a:cubicBezTo>
                    <a:pt x="20" y="10"/>
                    <a:pt x="20" y="9"/>
                    <a:pt x="21" y="9"/>
                  </a:cubicBezTo>
                  <a:cubicBezTo>
                    <a:pt x="21" y="8"/>
                    <a:pt x="22" y="8"/>
                    <a:pt x="22" y="8"/>
                  </a:cubicBezTo>
                  <a:cubicBezTo>
                    <a:pt x="22" y="7"/>
                    <a:pt x="23" y="7"/>
                    <a:pt x="23" y="7"/>
                  </a:cubicBezTo>
                  <a:cubicBezTo>
                    <a:pt x="23" y="7"/>
                    <a:pt x="23" y="6"/>
                    <a:pt x="24" y="6"/>
                  </a:cubicBezTo>
                  <a:cubicBezTo>
                    <a:pt x="24" y="6"/>
                    <a:pt x="24" y="6"/>
                    <a:pt x="24" y="6"/>
                  </a:cubicBezTo>
                  <a:cubicBezTo>
                    <a:pt x="26" y="5"/>
                    <a:pt x="36" y="4"/>
                    <a:pt x="31" y="2"/>
                  </a:cubicBezTo>
                  <a:cubicBezTo>
                    <a:pt x="27" y="0"/>
                    <a:pt x="16" y="2"/>
                    <a:pt x="15" y="4"/>
                  </a:cubicBezTo>
                  <a:cubicBezTo>
                    <a:pt x="14" y="4"/>
                    <a:pt x="14" y="5"/>
                    <a:pt x="13" y="5"/>
                  </a:cubicBezTo>
                  <a:cubicBezTo>
                    <a:pt x="13" y="5"/>
                    <a:pt x="13" y="6"/>
                    <a:pt x="12" y="6"/>
                  </a:cubicBezTo>
                  <a:cubicBezTo>
                    <a:pt x="12" y="6"/>
                    <a:pt x="12" y="6"/>
                    <a:pt x="11" y="7"/>
                  </a:cubicBezTo>
                  <a:cubicBezTo>
                    <a:pt x="10" y="7"/>
                    <a:pt x="9" y="8"/>
                    <a:pt x="8" y="8"/>
                  </a:cubicBezTo>
                  <a:cubicBezTo>
                    <a:pt x="8" y="9"/>
                    <a:pt x="7" y="9"/>
                    <a:pt x="7" y="9"/>
                  </a:cubicBezTo>
                  <a:cubicBezTo>
                    <a:pt x="6" y="10"/>
                    <a:pt x="5" y="11"/>
                    <a:pt x="4" y="12"/>
                  </a:cubicBezTo>
                  <a:cubicBezTo>
                    <a:pt x="0" y="15"/>
                    <a:pt x="3" y="16"/>
                    <a:pt x="9"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0305" tIns="45153" rIns="90305" bIns="45153" numCol="1" anchor="t" anchorCtr="0" compatLnSpc="1"/>
            <a:lstStyle/>
            <a:p>
              <a:endParaRPr lang="zh-CN" altLang="en-US" sz="1875"/>
            </a:p>
          </p:txBody>
        </p:sp>
        <p:sp>
          <p:nvSpPr>
            <p:cNvPr id="52" name="Freeform 28"/>
            <p:cNvSpPr/>
            <p:nvPr/>
          </p:nvSpPr>
          <p:spPr bwMode="auto">
            <a:xfrm>
              <a:off x="7715979" y="3587784"/>
              <a:ext cx="95691" cy="116880"/>
            </a:xfrm>
            <a:custGeom>
              <a:avLst/>
              <a:gdLst>
                <a:gd name="T0" fmla="*/ 56 w 59"/>
                <a:gd name="T1" fmla="*/ 0 h 72"/>
                <a:gd name="T2" fmla="*/ 50 w 59"/>
                <a:gd name="T3" fmla="*/ 6 h 72"/>
                <a:gd name="T4" fmla="*/ 37 w 59"/>
                <a:gd name="T5" fmla="*/ 6 h 72"/>
                <a:gd name="T6" fmla="*/ 22 w 59"/>
                <a:gd name="T7" fmla="*/ 3 h 72"/>
                <a:gd name="T8" fmla="*/ 14 w 59"/>
                <a:gd name="T9" fmla="*/ 4 h 72"/>
                <a:gd name="T10" fmla="*/ 9 w 59"/>
                <a:gd name="T11" fmla="*/ 8 h 72"/>
                <a:gd name="T12" fmla="*/ 4 w 59"/>
                <a:gd name="T13" fmla="*/ 21 h 72"/>
                <a:gd name="T14" fmla="*/ 1 w 59"/>
                <a:gd name="T15" fmla="*/ 28 h 72"/>
                <a:gd name="T16" fmla="*/ 1 w 59"/>
                <a:gd name="T17" fmla="*/ 38 h 72"/>
                <a:gd name="T18" fmla="*/ 0 w 59"/>
                <a:gd name="T19" fmla="*/ 47 h 72"/>
                <a:gd name="T20" fmla="*/ 9 w 59"/>
                <a:gd name="T21" fmla="*/ 53 h 72"/>
                <a:gd name="T22" fmla="*/ 11 w 59"/>
                <a:gd name="T23" fmla="*/ 65 h 72"/>
                <a:gd name="T24" fmla="*/ 11 w 59"/>
                <a:gd name="T25" fmla="*/ 71 h 72"/>
                <a:gd name="T26" fmla="*/ 21 w 59"/>
                <a:gd name="T27" fmla="*/ 70 h 72"/>
                <a:gd name="T28" fmla="*/ 17 w 59"/>
                <a:gd name="T29" fmla="*/ 53 h 72"/>
                <a:gd name="T30" fmla="*/ 18 w 59"/>
                <a:gd name="T31" fmla="*/ 44 h 72"/>
                <a:gd name="T32" fmla="*/ 26 w 59"/>
                <a:gd name="T33" fmla="*/ 44 h 72"/>
                <a:gd name="T34" fmla="*/ 26 w 59"/>
                <a:gd name="T35" fmla="*/ 52 h 72"/>
                <a:gd name="T36" fmla="*/ 30 w 59"/>
                <a:gd name="T37" fmla="*/ 60 h 72"/>
                <a:gd name="T38" fmla="*/ 34 w 59"/>
                <a:gd name="T39" fmla="*/ 64 h 72"/>
                <a:gd name="T40" fmla="*/ 38 w 59"/>
                <a:gd name="T41" fmla="*/ 62 h 72"/>
                <a:gd name="T42" fmla="*/ 42 w 59"/>
                <a:gd name="T43" fmla="*/ 59 h 72"/>
                <a:gd name="T44" fmla="*/ 38 w 59"/>
                <a:gd name="T45" fmla="*/ 52 h 72"/>
                <a:gd name="T46" fmla="*/ 38 w 59"/>
                <a:gd name="T47" fmla="*/ 46 h 72"/>
                <a:gd name="T48" fmla="*/ 34 w 59"/>
                <a:gd name="T49" fmla="*/ 40 h 72"/>
                <a:gd name="T50" fmla="*/ 29 w 59"/>
                <a:gd name="T51" fmla="*/ 35 h 72"/>
                <a:gd name="T52" fmla="*/ 32 w 59"/>
                <a:gd name="T53" fmla="*/ 26 h 72"/>
                <a:gd name="T54" fmla="*/ 40 w 59"/>
                <a:gd name="T55" fmla="*/ 22 h 72"/>
                <a:gd name="T56" fmla="*/ 37 w 59"/>
                <a:gd name="T57" fmla="*/ 20 h 72"/>
                <a:gd name="T58" fmla="*/ 23 w 59"/>
                <a:gd name="T59" fmla="*/ 25 h 72"/>
                <a:gd name="T60" fmla="*/ 15 w 59"/>
                <a:gd name="T61" fmla="*/ 28 h 72"/>
                <a:gd name="T62" fmla="*/ 10 w 59"/>
                <a:gd name="T63" fmla="*/ 20 h 72"/>
                <a:gd name="T64" fmla="*/ 12 w 59"/>
                <a:gd name="T65" fmla="*/ 13 h 72"/>
                <a:gd name="T66" fmla="*/ 18 w 59"/>
                <a:gd name="T67" fmla="*/ 12 h 72"/>
                <a:gd name="T68" fmla="*/ 29 w 59"/>
                <a:gd name="T69" fmla="*/ 11 h 72"/>
                <a:gd name="T70" fmla="*/ 40 w 59"/>
                <a:gd name="T71" fmla="*/ 13 h 72"/>
                <a:gd name="T72" fmla="*/ 49 w 59"/>
                <a:gd name="T73" fmla="*/ 12 h 72"/>
                <a:gd name="T74" fmla="*/ 57 w 59"/>
                <a:gd name="T75" fmla="*/ 5 h 72"/>
                <a:gd name="T76" fmla="*/ 56 w 59"/>
                <a:gd name="T7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9" h="72">
                  <a:moveTo>
                    <a:pt x="56" y="0"/>
                  </a:moveTo>
                  <a:cubicBezTo>
                    <a:pt x="54" y="0"/>
                    <a:pt x="52" y="5"/>
                    <a:pt x="50" y="6"/>
                  </a:cubicBezTo>
                  <a:cubicBezTo>
                    <a:pt x="48" y="8"/>
                    <a:pt x="40" y="6"/>
                    <a:pt x="37" y="6"/>
                  </a:cubicBezTo>
                  <a:cubicBezTo>
                    <a:pt x="33" y="6"/>
                    <a:pt x="27" y="5"/>
                    <a:pt x="22" y="3"/>
                  </a:cubicBezTo>
                  <a:cubicBezTo>
                    <a:pt x="16" y="1"/>
                    <a:pt x="16" y="0"/>
                    <a:pt x="14" y="4"/>
                  </a:cubicBezTo>
                  <a:cubicBezTo>
                    <a:pt x="13" y="7"/>
                    <a:pt x="12" y="5"/>
                    <a:pt x="9" y="8"/>
                  </a:cubicBezTo>
                  <a:cubicBezTo>
                    <a:pt x="7" y="11"/>
                    <a:pt x="7" y="19"/>
                    <a:pt x="4" y="21"/>
                  </a:cubicBezTo>
                  <a:cubicBezTo>
                    <a:pt x="1" y="23"/>
                    <a:pt x="3" y="26"/>
                    <a:pt x="1" y="28"/>
                  </a:cubicBezTo>
                  <a:cubicBezTo>
                    <a:pt x="0" y="30"/>
                    <a:pt x="2" y="33"/>
                    <a:pt x="1" y="38"/>
                  </a:cubicBezTo>
                  <a:cubicBezTo>
                    <a:pt x="0" y="44"/>
                    <a:pt x="0" y="42"/>
                    <a:pt x="0" y="47"/>
                  </a:cubicBezTo>
                  <a:cubicBezTo>
                    <a:pt x="1" y="53"/>
                    <a:pt x="5" y="51"/>
                    <a:pt x="9" y="53"/>
                  </a:cubicBezTo>
                  <a:cubicBezTo>
                    <a:pt x="12" y="55"/>
                    <a:pt x="13" y="61"/>
                    <a:pt x="11" y="65"/>
                  </a:cubicBezTo>
                  <a:cubicBezTo>
                    <a:pt x="8" y="69"/>
                    <a:pt x="9" y="70"/>
                    <a:pt x="11" y="71"/>
                  </a:cubicBezTo>
                  <a:cubicBezTo>
                    <a:pt x="14" y="72"/>
                    <a:pt x="19" y="70"/>
                    <a:pt x="21" y="70"/>
                  </a:cubicBezTo>
                  <a:cubicBezTo>
                    <a:pt x="22" y="69"/>
                    <a:pt x="18" y="55"/>
                    <a:pt x="17" y="53"/>
                  </a:cubicBezTo>
                  <a:cubicBezTo>
                    <a:pt x="17" y="51"/>
                    <a:pt x="18" y="44"/>
                    <a:pt x="18" y="44"/>
                  </a:cubicBezTo>
                  <a:cubicBezTo>
                    <a:pt x="19" y="43"/>
                    <a:pt x="27" y="42"/>
                    <a:pt x="26" y="44"/>
                  </a:cubicBezTo>
                  <a:cubicBezTo>
                    <a:pt x="24" y="45"/>
                    <a:pt x="23" y="49"/>
                    <a:pt x="26" y="52"/>
                  </a:cubicBezTo>
                  <a:cubicBezTo>
                    <a:pt x="29" y="55"/>
                    <a:pt x="29" y="58"/>
                    <a:pt x="30" y="60"/>
                  </a:cubicBezTo>
                  <a:cubicBezTo>
                    <a:pt x="31" y="61"/>
                    <a:pt x="32" y="63"/>
                    <a:pt x="34" y="64"/>
                  </a:cubicBezTo>
                  <a:cubicBezTo>
                    <a:pt x="36" y="65"/>
                    <a:pt x="38" y="63"/>
                    <a:pt x="38" y="62"/>
                  </a:cubicBezTo>
                  <a:cubicBezTo>
                    <a:pt x="38" y="61"/>
                    <a:pt x="41" y="60"/>
                    <a:pt x="42" y="59"/>
                  </a:cubicBezTo>
                  <a:cubicBezTo>
                    <a:pt x="44" y="59"/>
                    <a:pt x="41" y="55"/>
                    <a:pt x="38" y="52"/>
                  </a:cubicBezTo>
                  <a:cubicBezTo>
                    <a:pt x="34" y="49"/>
                    <a:pt x="37" y="47"/>
                    <a:pt x="38" y="46"/>
                  </a:cubicBezTo>
                  <a:cubicBezTo>
                    <a:pt x="39" y="45"/>
                    <a:pt x="40" y="40"/>
                    <a:pt x="34" y="40"/>
                  </a:cubicBezTo>
                  <a:cubicBezTo>
                    <a:pt x="29" y="40"/>
                    <a:pt x="29" y="36"/>
                    <a:pt x="29" y="35"/>
                  </a:cubicBezTo>
                  <a:cubicBezTo>
                    <a:pt x="28" y="34"/>
                    <a:pt x="31" y="28"/>
                    <a:pt x="32" y="26"/>
                  </a:cubicBezTo>
                  <a:cubicBezTo>
                    <a:pt x="34" y="25"/>
                    <a:pt x="37" y="24"/>
                    <a:pt x="40" y="22"/>
                  </a:cubicBezTo>
                  <a:cubicBezTo>
                    <a:pt x="42" y="21"/>
                    <a:pt x="42" y="19"/>
                    <a:pt x="37" y="20"/>
                  </a:cubicBezTo>
                  <a:cubicBezTo>
                    <a:pt x="31" y="20"/>
                    <a:pt x="24" y="22"/>
                    <a:pt x="23" y="25"/>
                  </a:cubicBezTo>
                  <a:cubicBezTo>
                    <a:pt x="23" y="28"/>
                    <a:pt x="19" y="28"/>
                    <a:pt x="15" y="28"/>
                  </a:cubicBezTo>
                  <a:cubicBezTo>
                    <a:pt x="11" y="28"/>
                    <a:pt x="9" y="22"/>
                    <a:pt x="10" y="20"/>
                  </a:cubicBezTo>
                  <a:cubicBezTo>
                    <a:pt x="11" y="19"/>
                    <a:pt x="13" y="15"/>
                    <a:pt x="12" y="13"/>
                  </a:cubicBezTo>
                  <a:cubicBezTo>
                    <a:pt x="12" y="11"/>
                    <a:pt x="15" y="11"/>
                    <a:pt x="18" y="12"/>
                  </a:cubicBezTo>
                  <a:cubicBezTo>
                    <a:pt x="21" y="13"/>
                    <a:pt x="27" y="12"/>
                    <a:pt x="29" y="11"/>
                  </a:cubicBezTo>
                  <a:cubicBezTo>
                    <a:pt x="31" y="11"/>
                    <a:pt x="36" y="12"/>
                    <a:pt x="40" y="13"/>
                  </a:cubicBezTo>
                  <a:cubicBezTo>
                    <a:pt x="44" y="14"/>
                    <a:pt x="46" y="13"/>
                    <a:pt x="49" y="12"/>
                  </a:cubicBezTo>
                  <a:cubicBezTo>
                    <a:pt x="51" y="11"/>
                    <a:pt x="56" y="6"/>
                    <a:pt x="57" y="5"/>
                  </a:cubicBezTo>
                  <a:cubicBezTo>
                    <a:pt x="58" y="4"/>
                    <a:pt x="59" y="0"/>
                    <a:pt x="5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0305" tIns="45153" rIns="90305" bIns="45153" numCol="1" anchor="t" anchorCtr="0" compatLnSpc="1"/>
            <a:lstStyle/>
            <a:p>
              <a:endParaRPr lang="zh-CN" altLang="en-US" sz="1875"/>
            </a:p>
          </p:txBody>
        </p:sp>
        <p:sp>
          <p:nvSpPr>
            <p:cNvPr id="53" name="Freeform 29"/>
            <p:cNvSpPr/>
            <p:nvPr/>
          </p:nvSpPr>
          <p:spPr bwMode="auto">
            <a:xfrm>
              <a:off x="7538267" y="3491409"/>
              <a:ext cx="171561" cy="188648"/>
            </a:xfrm>
            <a:custGeom>
              <a:avLst/>
              <a:gdLst>
                <a:gd name="T0" fmla="*/ 98 w 106"/>
                <a:gd name="T1" fmla="*/ 65 h 117"/>
                <a:gd name="T2" fmla="*/ 91 w 106"/>
                <a:gd name="T3" fmla="*/ 54 h 117"/>
                <a:gd name="T4" fmla="*/ 80 w 106"/>
                <a:gd name="T5" fmla="*/ 37 h 117"/>
                <a:gd name="T6" fmla="*/ 85 w 106"/>
                <a:gd name="T7" fmla="*/ 35 h 117"/>
                <a:gd name="T8" fmla="*/ 83 w 106"/>
                <a:gd name="T9" fmla="*/ 34 h 117"/>
                <a:gd name="T10" fmla="*/ 83 w 106"/>
                <a:gd name="T11" fmla="*/ 32 h 117"/>
                <a:gd name="T12" fmla="*/ 93 w 106"/>
                <a:gd name="T13" fmla="*/ 29 h 117"/>
                <a:gd name="T14" fmla="*/ 84 w 106"/>
                <a:gd name="T15" fmla="*/ 14 h 117"/>
                <a:gd name="T16" fmla="*/ 74 w 106"/>
                <a:gd name="T17" fmla="*/ 4 h 117"/>
                <a:gd name="T18" fmla="*/ 60 w 106"/>
                <a:gd name="T19" fmla="*/ 15 h 117"/>
                <a:gd name="T20" fmla="*/ 55 w 106"/>
                <a:gd name="T21" fmla="*/ 23 h 117"/>
                <a:gd name="T22" fmla="*/ 53 w 106"/>
                <a:gd name="T23" fmla="*/ 22 h 117"/>
                <a:gd name="T24" fmla="*/ 52 w 106"/>
                <a:gd name="T25" fmla="*/ 22 h 117"/>
                <a:gd name="T26" fmla="*/ 51 w 106"/>
                <a:gd name="T27" fmla="*/ 22 h 117"/>
                <a:gd name="T28" fmla="*/ 45 w 106"/>
                <a:gd name="T29" fmla="*/ 32 h 117"/>
                <a:gd name="T30" fmla="*/ 45 w 106"/>
                <a:gd name="T31" fmla="*/ 32 h 117"/>
                <a:gd name="T32" fmla="*/ 41 w 106"/>
                <a:gd name="T33" fmla="*/ 36 h 117"/>
                <a:gd name="T34" fmla="*/ 39 w 106"/>
                <a:gd name="T35" fmla="*/ 37 h 117"/>
                <a:gd name="T36" fmla="*/ 38 w 106"/>
                <a:gd name="T37" fmla="*/ 38 h 117"/>
                <a:gd name="T38" fmla="*/ 37 w 106"/>
                <a:gd name="T39" fmla="*/ 39 h 117"/>
                <a:gd name="T40" fmla="*/ 36 w 106"/>
                <a:gd name="T41" fmla="*/ 44 h 117"/>
                <a:gd name="T42" fmla="*/ 18 w 106"/>
                <a:gd name="T43" fmla="*/ 59 h 117"/>
                <a:gd name="T44" fmla="*/ 9 w 106"/>
                <a:gd name="T45" fmla="*/ 58 h 117"/>
                <a:gd name="T46" fmla="*/ 6 w 106"/>
                <a:gd name="T47" fmla="*/ 56 h 117"/>
                <a:gd name="T48" fmla="*/ 4 w 106"/>
                <a:gd name="T49" fmla="*/ 55 h 117"/>
                <a:gd name="T50" fmla="*/ 1 w 106"/>
                <a:gd name="T51" fmla="*/ 68 h 117"/>
                <a:gd name="T52" fmla="*/ 11 w 106"/>
                <a:gd name="T53" fmla="*/ 86 h 117"/>
                <a:gd name="T54" fmla="*/ 32 w 106"/>
                <a:gd name="T55" fmla="*/ 106 h 117"/>
                <a:gd name="T56" fmla="*/ 47 w 106"/>
                <a:gd name="T57" fmla="*/ 107 h 117"/>
                <a:gd name="T58" fmla="*/ 66 w 106"/>
                <a:gd name="T59" fmla="*/ 114 h 117"/>
                <a:gd name="T60" fmla="*/ 82 w 106"/>
                <a:gd name="T61" fmla="*/ 104 h 117"/>
                <a:gd name="T62" fmla="*/ 93 w 106"/>
                <a:gd name="T63" fmla="*/ 74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6" h="117">
                  <a:moveTo>
                    <a:pt x="93" y="74"/>
                  </a:moveTo>
                  <a:cubicBezTo>
                    <a:pt x="94" y="68"/>
                    <a:pt x="92" y="65"/>
                    <a:pt x="98" y="65"/>
                  </a:cubicBezTo>
                  <a:cubicBezTo>
                    <a:pt x="103" y="65"/>
                    <a:pt x="106" y="65"/>
                    <a:pt x="102" y="62"/>
                  </a:cubicBezTo>
                  <a:cubicBezTo>
                    <a:pt x="98" y="60"/>
                    <a:pt x="89" y="56"/>
                    <a:pt x="91" y="54"/>
                  </a:cubicBezTo>
                  <a:cubicBezTo>
                    <a:pt x="93" y="51"/>
                    <a:pt x="93" y="50"/>
                    <a:pt x="91" y="49"/>
                  </a:cubicBezTo>
                  <a:cubicBezTo>
                    <a:pt x="90" y="47"/>
                    <a:pt x="79" y="37"/>
                    <a:pt x="80" y="37"/>
                  </a:cubicBezTo>
                  <a:cubicBezTo>
                    <a:pt x="81" y="37"/>
                    <a:pt x="87" y="37"/>
                    <a:pt x="86" y="36"/>
                  </a:cubicBezTo>
                  <a:cubicBezTo>
                    <a:pt x="85" y="36"/>
                    <a:pt x="85" y="35"/>
                    <a:pt x="85" y="35"/>
                  </a:cubicBezTo>
                  <a:cubicBezTo>
                    <a:pt x="85" y="35"/>
                    <a:pt x="85" y="35"/>
                    <a:pt x="85" y="35"/>
                  </a:cubicBezTo>
                  <a:cubicBezTo>
                    <a:pt x="84" y="34"/>
                    <a:pt x="84" y="34"/>
                    <a:pt x="83" y="34"/>
                  </a:cubicBezTo>
                  <a:cubicBezTo>
                    <a:pt x="83" y="34"/>
                    <a:pt x="83" y="34"/>
                    <a:pt x="83" y="34"/>
                  </a:cubicBezTo>
                  <a:cubicBezTo>
                    <a:pt x="83" y="33"/>
                    <a:pt x="82" y="32"/>
                    <a:pt x="83" y="32"/>
                  </a:cubicBezTo>
                  <a:cubicBezTo>
                    <a:pt x="83" y="32"/>
                    <a:pt x="83" y="32"/>
                    <a:pt x="83" y="32"/>
                  </a:cubicBezTo>
                  <a:cubicBezTo>
                    <a:pt x="86" y="32"/>
                    <a:pt x="94" y="30"/>
                    <a:pt x="93" y="29"/>
                  </a:cubicBezTo>
                  <a:cubicBezTo>
                    <a:pt x="89" y="25"/>
                    <a:pt x="101" y="20"/>
                    <a:pt x="96" y="19"/>
                  </a:cubicBezTo>
                  <a:cubicBezTo>
                    <a:pt x="94" y="18"/>
                    <a:pt x="88" y="15"/>
                    <a:pt x="84" y="14"/>
                  </a:cubicBezTo>
                  <a:cubicBezTo>
                    <a:pt x="79" y="12"/>
                    <a:pt x="76" y="11"/>
                    <a:pt x="77" y="10"/>
                  </a:cubicBezTo>
                  <a:cubicBezTo>
                    <a:pt x="77" y="9"/>
                    <a:pt x="77" y="6"/>
                    <a:pt x="74" y="4"/>
                  </a:cubicBezTo>
                  <a:cubicBezTo>
                    <a:pt x="72" y="2"/>
                    <a:pt x="68" y="0"/>
                    <a:pt x="67" y="1"/>
                  </a:cubicBezTo>
                  <a:cubicBezTo>
                    <a:pt x="65" y="2"/>
                    <a:pt x="60" y="14"/>
                    <a:pt x="60" y="15"/>
                  </a:cubicBezTo>
                  <a:cubicBezTo>
                    <a:pt x="59" y="15"/>
                    <a:pt x="57" y="18"/>
                    <a:pt x="57" y="19"/>
                  </a:cubicBezTo>
                  <a:cubicBezTo>
                    <a:pt x="57" y="21"/>
                    <a:pt x="56" y="23"/>
                    <a:pt x="55" y="23"/>
                  </a:cubicBezTo>
                  <a:cubicBezTo>
                    <a:pt x="55" y="23"/>
                    <a:pt x="55" y="23"/>
                    <a:pt x="54" y="23"/>
                  </a:cubicBezTo>
                  <a:cubicBezTo>
                    <a:pt x="54" y="23"/>
                    <a:pt x="54" y="23"/>
                    <a:pt x="53" y="22"/>
                  </a:cubicBezTo>
                  <a:cubicBezTo>
                    <a:pt x="53" y="22"/>
                    <a:pt x="53" y="22"/>
                    <a:pt x="53" y="22"/>
                  </a:cubicBezTo>
                  <a:cubicBezTo>
                    <a:pt x="53" y="22"/>
                    <a:pt x="52" y="22"/>
                    <a:pt x="52" y="22"/>
                  </a:cubicBezTo>
                  <a:cubicBezTo>
                    <a:pt x="52" y="22"/>
                    <a:pt x="52" y="22"/>
                    <a:pt x="52" y="22"/>
                  </a:cubicBezTo>
                  <a:cubicBezTo>
                    <a:pt x="51" y="22"/>
                    <a:pt x="51" y="22"/>
                    <a:pt x="51" y="22"/>
                  </a:cubicBezTo>
                  <a:cubicBezTo>
                    <a:pt x="50" y="24"/>
                    <a:pt x="47" y="28"/>
                    <a:pt x="45" y="28"/>
                  </a:cubicBezTo>
                  <a:cubicBezTo>
                    <a:pt x="43" y="28"/>
                    <a:pt x="46" y="31"/>
                    <a:pt x="45" y="32"/>
                  </a:cubicBezTo>
                  <a:cubicBezTo>
                    <a:pt x="45" y="32"/>
                    <a:pt x="45" y="32"/>
                    <a:pt x="45" y="32"/>
                  </a:cubicBezTo>
                  <a:cubicBezTo>
                    <a:pt x="45" y="32"/>
                    <a:pt x="45" y="32"/>
                    <a:pt x="45" y="32"/>
                  </a:cubicBezTo>
                  <a:cubicBezTo>
                    <a:pt x="44" y="33"/>
                    <a:pt x="43" y="34"/>
                    <a:pt x="41" y="36"/>
                  </a:cubicBezTo>
                  <a:cubicBezTo>
                    <a:pt x="41" y="36"/>
                    <a:pt x="41" y="36"/>
                    <a:pt x="41" y="36"/>
                  </a:cubicBezTo>
                  <a:cubicBezTo>
                    <a:pt x="41" y="36"/>
                    <a:pt x="40" y="36"/>
                    <a:pt x="40" y="37"/>
                  </a:cubicBezTo>
                  <a:cubicBezTo>
                    <a:pt x="40" y="37"/>
                    <a:pt x="40" y="37"/>
                    <a:pt x="39" y="37"/>
                  </a:cubicBezTo>
                  <a:cubicBezTo>
                    <a:pt x="39" y="38"/>
                    <a:pt x="39" y="38"/>
                    <a:pt x="39" y="38"/>
                  </a:cubicBezTo>
                  <a:cubicBezTo>
                    <a:pt x="39" y="38"/>
                    <a:pt x="38" y="38"/>
                    <a:pt x="38" y="38"/>
                  </a:cubicBezTo>
                  <a:cubicBezTo>
                    <a:pt x="38" y="39"/>
                    <a:pt x="38" y="39"/>
                    <a:pt x="38" y="39"/>
                  </a:cubicBezTo>
                  <a:cubicBezTo>
                    <a:pt x="38" y="39"/>
                    <a:pt x="37" y="39"/>
                    <a:pt x="37" y="39"/>
                  </a:cubicBezTo>
                  <a:cubicBezTo>
                    <a:pt x="37" y="39"/>
                    <a:pt x="37" y="39"/>
                    <a:pt x="36" y="39"/>
                  </a:cubicBezTo>
                  <a:cubicBezTo>
                    <a:pt x="35" y="39"/>
                    <a:pt x="37" y="43"/>
                    <a:pt x="36" y="44"/>
                  </a:cubicBezTo>
                  <a:cubicBezTo>
                    <a:pt x="34" y="44"/>
                    <a:pt x="24" y="45"/>
                    <a:pt x="22" y="45"/>
                  </a:cubicBezTo>
                  <a:cubicBezTo>
                    <a:pt x="20" y="45"/>
                    <a:pt x="19" y="59"/>
                    <a:pt x="18" y="59"/>
                  </a:cubicBezTo>
                  <a:cubicBezTo>
                    <a:pt x="17" y="59"/>
                    <a:pt x="11" y="60"/>
                    <a:pt x="10" y="59"/>
                  </a:cubicBezTo>
                  <a:cubicBezTo>
                    <a:pt x="9" y="59"/>
                    <a:pt x="9" y="58"/>
                    <a:pt x="9" y="58"/>
                  </a:cubicBezTo>
                  <a:cubicBezTo>
                    <a:pt x="8" y="58"/>
                    <a:pt x="7" y="57"/>
                    <a:pt x="6" y="56"/>
                  </a:cubicBezTo>
                  <a:cubicBezTo>
                    <a:pt x="6" y="56"/>
                    <a:pt x="6" y="56"/>
                    <a:pt x="6" y="56"/>
                  </a:cubicBezTo>
                  <a:cubicBezTo>
                    <a:pt x="5" y="56"/>
                    <a:pt x="5" y="56"/>
                    <a:pt x="4" y="55"/>
                  </a:cubicBezTo>
                  <a:cubicBezTo>
                    <a:pt x="4" y="55"/>
                    <a:pt x="4" y="55"/>
                    <a:pt x="4" y="55"/>
                  </a:cubicBezTo>
                  <a:cubicBezTo>
                    <a:pt x="3" y="55"/>
                    <a:pt x="3" y="55"/>
                    <a:pt x="2" y="55"/>
                  </a:cubicBezTo>
                  <a:cubicBezTo>
                    <a:pt x="0" y="55"/>
                    <a:pt x="0" y="65"/>
                    <a:pt x="1" y="68"/>
                  </a:cubicBezTo>
                  <a:cubicBezTo>
                    <a:pt x="1" y="71"/>
                    <a:pt x="4" y="84"/>
                    <a:pt x="7" y="84"/>
                  </a:cubicBezTo>
                  <a:cubicBezTo>
                    <a:pt x="10" y="84"/>
                    <a:pt x="11" y="83"/>
                    <a:pt x="11" y="86"/>
                  </a:cubicBezTo>
                  <a:cubicBezTo>
                    <a:pt x="11" y="89"/>
                    <a:pt x="16" y="103"/>
                    <a:pt x="17" y="103"/>
                  </a:cubicBezTo>
                  <a:cubicBezTo>
                    <a:pt x="19" y="103"/>
                    <a:pt x="32" y="105"/>
                    <a:pt x="32" y="106"/>
                  </a:cubicBezTo>
                  <a:cubicBezTo>
                    <a:pt x="33" y="107"/>
                    <a:pt x="31" y="108"/>
                    <a:pt x="35" y="108"/>
                  </a:cubicBezTo>
                  <a:cubicBezTo>
                    <a:pt x="38" y="109"/>
                    <a:pt x="46" y="109"/>
                    <a:pt x="47" y="107"/>
                  </a:cubicBezTo>
                  <a:cubicBezTo>
                    <a:pt x="47" y="106"/>
                    <a:pt x="46" y="106"/>
                    <a:pt x="51" y="108"/>
                  </a:cubicBezTo>
                  <a:cubicBezTo>
                    <a:pt x="57" y="110"/>
                    <a:pt x="65" y="112"/>
                    <a:pt x="66" y="114"/>
                  </a:cubicBezTo>
                  <a:cubicBezTo>
                    <a:pt x="66" y="116"/>
                    <a:pt x="67" y="117"/>
                    <a:pt x="72" y="115"/>
                  </a:cubicBezTo>
                  <a:cubicBezTo>
                    <a:pt x="76" y="112"/>
                    <a:pt x="81" y="110"/>
                    <a:pt x="82" y="104"/>
                  </a:cubicBezTo>
                  <a:cubicBezTo>
                    <a:pt x="82" y="99"/>
                    <a:pt x="80" y="94"/>
                    <a:pt x="83" y="91"/>
                  </a:cubicBezTo>
                  <a:cubicBezTo>
                    <a:pt x="86" y="88"/>
                    <a:pt x="91" y="81"/>
                    <a:pt x="93" y="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0305" tIns="45153" rIns="90305" bIns="45153" numCol="1" anchor="t" anchorCtr="0" compatLnSpc="1"/>
            <a:lstStyle/>
            <a:p>
              <a:endParaRPr lang="zh-CN" altLang="en-US" sz="1875"/>
            </a:p>
          </p:txBody>
        </p:sp>
        <p:sp>
          <p:nvSpPr>
            <p:cNvPr id="54" name="Freeform 30"/>
            <p:cNvSpPr/>
            <p:nvPr/>
          </p:nvSpPr>
          <p:spPr bwMode="auto">
            <a:xfrm>
              <a:off x="7474018" y="3267902"/>
              <a:ext cx="38276" cy="35542"/>
            </a:xfrm>
            <a:custGeom>
              <a:avLst/>
              <a:gdLst>
                <a:gd name="T0" fmla="*/ 12 w 24"/>
                <a:gd name="T1" fmla="*/ 2 h 22"/>
                <a:gd name="T2" fmla="*/ 3 w 24"/>
                <a:gd name="T3" fmla="*/ 8 h 22"/>
                <a:gd name="T4" fmla="*/ 4 w 24"/>
                <a:gd name="T5" fmla="*/ 20 h 22"/>
                <a:gd name="T6" fmla="*/ 19 w 24"/>
                <a:gd name="T7" fmla="*/ 16 h 22"/>
                <a:gd name="T8" fmla="*/ 21 w 24"/>
                <a:gd name="T9" fmla="*/ 10 h 22"/>
                <a:gd name="T10" fmla="*/ 20 w 24"/>
                <a:gd name="T11" fmla="*/ 3 h 22"/>
                <a:gd name="T12" fmla="*/ 12 w 24"/>
                <a:gd name="T13" fmla="*/ 2 h 22"/>
              </a:gdLst>
              <a:ahLst/>
              <a:cxnLst>
                <a:cxn ang="0">
                  <a:pos x="T0" y="T1"/>
                </a:cxn>
                <a:cxn ang="0">
                  <a:pos x="T2" y="T3"/>
                </a:cxn>
                <a:cxn ang="0">
                  <a:pos x="T4" y="T5"/>
                </a:cxn>
                <a:cxn ang="0">
                  <a:pos x="T6" y="T7"/>
                </a:cxn>
                <a:cxn ang="0">
                  <a:pos x="T8" y="T9"/>
                </a:cxn>
                <a:cxn ang="0">
                  <a:pos x="T10" y="T11"/>
                </a:cxn>
                <a:cxn ang="0">
                  <a:pos x="T12" y="T13"/>
                </a:cxn>
              </a:cxnLst>
              <a:rect l="0" t="0" r="r" b="b"/>
              <a:pathLst>
                <a:path w="24" h="22">
                  <a:moveTo>
                    <a:pt x="12" y="2"/>
                  </a:moveTo>
                  <a:cubicBezTo>
                    <a:pt x="8" y="3"/>
                    <a:pt x="5" y="6"/>
                    <a:pt x="3" y="8"/>
                  </a:cubicBezTo>
                  <a:cubicBezTo>
                    <a:pt x="0" y="10"/>
                    <a:pt x="1" y="19"/>
                    <a:pt x="4" y="20"/>
                  </a:cubicBezTo>
                  <a:cubicBezTo>
                    <a:pt x="12" y="22"/>
                    <a:pt x="18" y="17"/>
                    <a:pt x="19" y="16"/>
                  </a:cubicBezTo>
                  <a:cubicBezTo>
                    <a:pt x="20" y="15"/>
                    <a:pt x="20" y="11"/>
                    <a:pt x="21" y="10"/>
                  </a:cubicBezTo>
                  <a:cubicBezTo>
                    <a:pt x="22" y="9"/>
                    <a:pt x="24" y="5"/>
                    <a:pt x="20" y="3"/>
                  </a:cubicBezTo>
                  <a:cubicBezTo>
                    <a:pt x="17" y="0"/>
                    <a:pt x="16" y="1"/>
                    <a:pt x="12"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0305" tIns="45153" rIns="90305" bIns="45153" numCol="1" anchor="t" anchorCtr="0" compatLnSpc="1"/>
            <a:lstStyle/>
            <a:p>
              <a:endParaRPr lang="zh-CN" altLang="en-US" sz="1875"/>
            </a:p>
          </p:txBody>
        </p:sp>
        <p:sp>
          <p:nvSpPr>
            <p:cNvPr id="55" name="Freeform 31"/>
            <p:cNvSpPr/>
            <p:nvPr/>
          </p:nvSpPr>
          <p:spPr bwMode="auto">
            <a:xfrm>
              <a:off x="7648312" y="3177679"/>
              <a:ext cx="27340" cy="64250"/>
            </a:xfrm>
            <a:custGeom>
              <a:avLst/>
              <a:gdLst>
                <a:gd name="T0" fmla="*/ 12 w 17"/>
                <a:gd name="T1" fmla="*/ 3 h 40"/>
                <a:gd name="T2" fmla="*/ 2 w 17"/>
                <a:gd name="T3" fmla="*/ 11 h 40"/>
                <a:gd name="T4" fmla="*/ 0 w 17"/>
                <a:gd name="T5" fmla="*/ 24 h 40"/>
                <a:gd name="T6" fmla="*/ 8 w 17"/>
                <a:gd name="T7" fmla="*/ 37 h 40"/>
                <a:gd name="T8" fmla="*/ 11 w 17"/>
                <a:gd name="T9" fmla="*/ 35 h 40"/>
                <a:gd name="T10" fmla="*/ 14 w 17"/>
                <a:gd name="T11" fmla="*/ 21 h 40"/>
                <a:gd name="T12" fmla="*/ 15 w 17"/>
                <a:gd name="T13" fmla="*/ 10 h 40"/>
                <a:gd name="T14" fmla="*/ 12 w 17"/>
                <a:gd name="T15" fmla="*/ 3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40">
                  <a:moveTo>
                    <a:pt x="12" y="3"/>
                  </a:moveTo>
                  <a:cubicBezTo>
                    <a:pt x="10" y="0"/>
                    <a:pt x="2" y="9"/>
                    <a:pt x="2" y="11"/>
                  </a:cubicBezTo>
                  <a:cubicBezTo>
                    <a:pt x="1" y="12"/>
                    <a:pt x="0" y="21"/>
                    <a:pt x="0" y="24"/>
                  </a:cubicBezTo>
                  <a:cubicBezTo>
                    <a:pt x="1" y="27"/>
                    <a:pt x="5" y="34"/>
                    <a:pt x="8" y="37"/>
                  </a:cubicBezTo>
                  <a:cubicBezTo>
                    <a:pt x="10" y="39"/>
                    <a:pt x="10" y="40"/>
                    <a:pt x="11" y="35"/>
                  </a:cubicBezTo>
                  <a:cubicBezTo>
                    <a:pt x="12" y="31"/>
                    <a:pt x="13" y="23"/>
                    <a:pt x="14" y="21"/>
                  </a:cubicBezTo>
                  <a:cubicBezTo>
                    <a:pt x="16" y="20"/>
                    <a:pt x="17" y="12"/>
                    <a:pt x="15" y="10"/>
                  </a:cubicBezTo>
                  <a:cubicBezTo>
                    <a:pt x="14" y="7"/>
                    <a:pt x="12" y="4"/>
                    <a:pt x="12"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0305" tIns="45153" rIns="90305" bIns="45153" numCol="1" anchor="t" anchorCtr="0" compatLnSpc="1"/>
            <a:lstStyle/>
            <a:p>
              <a:endParaRPr lang="zh-CN" altLang="en-US" sz="1875"/>
            </a:p>
          </p:txBody>
        </p:sp>
        <p:sp>
          <p:nvSpPr>
            <p:cNvPr id="56" name="Freeform 32"/>
            <p:cNvSpPr/>
            <p:nvPr/>
          </p:nvSpPr>
          <p:spPr bwMode="auto">
            <a:xfrm>
              <a:off x="7763142" y="3032092"/>
              <a:ext cx="41694" cy="53314"/>
            </a:xfrm>
            <a:custGeom>
              <a:avLst/>
              <a:gdLst>
                <a:gd name="T0" fmla="*/ 21 w 26"/>
                <a:gd name="T1" fmla="*/ 6 h 33"/>
                <a:gd name="T2" fmla="*/ 18 w 26"/>
                <a:gd name="T3" fmla="*/ 3 h 33"/>
                <a:gd name="T4" fmla="*/ 12 w 26"/>
                <a:gd name="T5" fmla="*/ 2 h 33"/>
                <a:gd name="T6" fmla="*/ 7 w 26"/>
                <a:gd name="T7" fmla="*/ 3 h 33"/>
                <a:gd name="T8" fmla="*/ 2 w 26"/>
                <a:gd name="T9" fmla="*/ 7 h 33"/>
                <a:gd name="T10" fmla="*/ 1 w 26"/>
                <a:gd name="T11" fmla="*/ 12 h 33"/>
                <a:gd name="T12" fmla="*/ 8 w 26"/>
                <a:gd name="T13" fmla="*/ 16 h 33"/>
                <a:gd name="T14" fmla="*/ 7 w 26"/>
                <a:gd name="T15" fmla="*/ 10 h 33"/>
                <a:gd name="T16" fmla="*/ 11 w 26"/>
                <a:gd name="T17" fmla="*/ 14 h 33"/>
                <a:gd name="T18" fmla="*/ 10 w 26"/>
                <a:gd name="T19" fmla="*/ 21 h 33"/>
                <a:gd name="T20" fmla="*/ 11 w 26"/>
                <a:gd name="T21" fmla="*/ 27 h 33"/>
                <a:gd name="T22" fmla="*/ 15 w 26"/>
                <a:gd name="T23" fmla="*/ 32 h 33"/>
                <a:gd name="T24" fmla="*/ 16 w 26"/>
                <a:gd name="T25" fmla="*/ 28 h 33"/>
                <a:gd name="T26" fmla="*/ 20 w 26"/>
                <a:gd name="T27" fmla="*/ 33 h 33"/>
                <a:gd name="T28" fmla="*/ 23 w 26"/>
                <a:gd name="T29" fmla="*/ 29 h 33"/>
                <a:gd name="T30" fmla="*/ 23 w 26"/>
                <a:gd name="T31" fmla="*/ 22 h 33"/>
                <a:gd name="T32" fmla="*/ 26 w 26"/>
                <a:gd name="T33" fmla="*/ 13 h 33"/>
                <a:gd name="T34" fmla="*/ 21 w 26"/>
                <a:gd name="T35" fmla="*/ 6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33">
                  <a:moveTo>
                    <a:pt x="21" y="6"/>
                  </a:moveTo>
                  <a:cubicBezTo>
                    <a:pt x="20" y="4"/>
                    <a:pt x="20" y="2"/>
                    <a:pt x="18" y="3"/>
                  </a:cubicBezTo>
                  <a:cubicBezTo>
                    <a:pt x="16" y="3"/>
                    <a:pt x="14" y="3"/>
                    <a:pt x="12" y="2"/>
                  </a:cubicBezTo>
                  <a:cubicBezTo>
                    <a:pt x="10" y="0"/>
                    <a:pt x="8" y="0"/>
                    <a:pt x="7" y="3"/>
                  </a:cubicBezTo>
                  <a:cubicBezTo>
                    <a:pt x="6" y="5"/>
                    <a:pt x="4" y="6"/>
                    <a:pt x="2" y="7"/>
                  </a:cubicBezTo>
                  <a:cubicBezTo>
                    <a:pt x="0" y="8"/>
                    <a:pt x="1" y="11"/>
                    <a:pt x="1" y="12"/>
                  </a:cubicBezTo>
                  <a:cubicBezTo>
                    <a:pt x="1" y="13"/>
                    <a:pt x="7" y="16"/>
                    <a:pt x="8" y="16"/>
                  </a:cubicBezTo>
                  <a:cubicBezTo>
                    <a:pt x="9" y="16"/>
                    <a:pt x="6" y="11"/>
                    <a:pt x="7" y="10"/>
                  </a:cubicBezTo>
                  <a:cubicBezTo>
                    <a:pt x="8" y="10"/>
                    <a:pt x="10" y="12"/>
                    <a:pt x="11" y="14"/>
                  </a:cubicBezTo>
                  <a:cubicBezTo>
                    <a:pt x="13" y="15"/>
                    <a:pt x="11" y="20"/>
                    <a:pt x="10" y="21"/>
                  </a:cubicBezTo>
                  <a:cubicBezTo>
                    <a:pt x="9" y="22"/>
                    <a:pt x="10" y="25"/>
                    <a:pt x="11" y="27"/>
                  </a:cubicBezTo>
                  <a:cubicBezTo>
                    <a:pt x="11" y="29"/>
                    <a:pt x="13" y="32"/>
                    <a:pt x="15" y="32"/>
                  </a:cubicBezTo>
                  <a:cubicBezTo>
                    <a:pt x="16" y="33"/>
                    <a:pt x="15" y="29"/>
                    <a:pt x="16" y="28"/>
                  </a:cubicBezTo>
                  <a:cubicBezTo>
                    <a:pt x="17" y="28"/>
                    <a:pt x="18" y="33"/>
                    <a:pt x="20" y="33"/>
                  </a:cubicBezTo>
                  <a:cubicBezTo>
                    <a:pt x="21" y="33"/>
                    <a:pt x="22" y="30"/>
                    <a:pt x="23" y="29"/>
                  </a:cubicBezTo>
                  <a:cubicBezTo>
                    <a:pt x="24" y="28"/>
                    <a:pt x="24" y="25"/>
                    <a:pt x="23" y="22"/>
                  </a:cubicBezTo>
                  <a:cubicBezTo>
                    <a:pt x="23" y="19"/>
                    <a:pt x="24" y="14"/>
                    <a:pt x="26" y="13"/>
                  </a:cubicBezTo>
                  <a:cubicBezTo>
                    <a:pt x="26" y="11"/>
                    <a:pt x="22" y="8"/>
                    <a:pt x="2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0305" tIns="45153" rIns="90305" bIns="45153" numCol="1" anchor="t" anchorCtr="0" compatLnSpc="1"/>
            <a:lstStyle/>
            <a:p>
              <a:endParaRPr lang="zh-CN" altLang="en-US" sz="1875"/>
            </a:p>
          </p:txBody>
        </p:sp>
        <p:sp>
          <p:nvSpPr>
            <p:cNvPr id="57" name="Freeform 33"/>
            <p:cNvSpPr/>
            <p:nvPr/>
          </p:nvSpPr>
          <p:spPr bwMode="auto">
            <a:xfrm>
              <a:off x="7804835" y="3025257"/>
              <a:ext cx="40327" cy="34175"/>
            </a:xfrm>
            <a:custGeom>
              <a:avLst/>
              <a:gdLst>
                <a:gd name="T0" fmla="*/ 9 w 25"/>
                <a:gd name="T1" fmla="*/ 20 h 21"/>
                <a:gd name="T2" fmla="*/ 13 w 25"/>
                <a:gd name="T3" fmla="*/ 11 h 21"/>
                <a:gd name="T4" fmla="*/ 21 w 25"/>
                <a:gd name="T5" fmla="*/ 11 h 21"/>
                <a:gd name="T6" fmla="*/ 23 w 25"/>
                <a:gd name="T7" fmla="*/ 3 h 21"/>
                <a:gd name="T8" fmla="*/ 16 w 25"/>
                <a:gd name="T9" fmla="*/ 0 h 21"/>
                <a:gd name="T10" fmla="*/ 11 w 25"/>
                <a:gd name="T11" fmla="*/ 6 h 21"/>
                <a:gd name="T12" fmla="*/ 5 w 25"/>
                <a:gd name="T13" fmla="*/ 5 h 21"/>
                <a:gd name="T14" fmla="*/ 1 w 25"/>
                <a:gd name="T15" fmla="*/ 11 h 21"/>
                <a:gd name="T16" fmla="*/ 4 w 25"/>
                <a:gd name="T17" fmla="*/ 13 h 21"/>
                <a:gd name="T18" fmla="*/ 9 w 25"/>
                <a:gd name="T19" fmla="*/ 2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21">
                  <a:moveTo>
                    <a:pt x="9" y="20"/>
                  </a:moveTo>
                  <a:cubicBezTo>
                    <a:pt x="12" y="21"/>
                    <a:pt x="12" y="12"/>
                    <a:pt x="13" y="11"/>
                  </a:cubicBezTo>
                  <a:cubicBezTo>
                    <a:pt x="14" y="9"/>
                    <a:pt x="19" y="11"/>
                    <a:pt x="21" y="11"/>
                  </a:cubicBezTo>
                  <a:cubicBezTo>
                    <a:pt x="22" y="11"/>
                    <a:pt x="25" y="4"/>
                    <a:pt x="23" y="3"/>
                  </a:cubicBezTo>
                  <a:cubicBezTo>
                    <a:pt x="22" y="2"/>
                    <a:pt x="18" y="0"/>
                    <a:pt x="16" y="0"/>
                  </a:cubicBezTo>
                  <a:cubicBezTo>
                    <a:pt x="14" y="1"/>
                    <a:pt x="14" y="5"/>
                    <a:pt x="11" y="6"/>
                  </a:cubicBezTo>
                  <a:cubicBezTo>
                    <a:pt x="8" y="6"/>
                    <a:pt x="7" y="4"/>
                    <a:pt x="5" y="5"/>
                  </a:cubicBezTo>
                  <a:cubicBezTo>
                    <a:pt x="4" y="7"/>
                    <a:pt x="1" y="10"/>
                    <a:pt x="1" y="11"/>
                  </a:cubicBezTo>
                  <a:cubicBezTo>
                    <a:pt x="0" y="12"/>
                    <a:pt x="2" y="12"/>
                    <a:pt x="4" y="13"/>
                  </a:cubicBezTo>
                  <a:cubicBezTo>
                    <a:pt x="5" y="13"/>
                    <a:pt x="5" y="18"/>
                    <a:pt x="9"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0305" tIns="45153" rIns="90305" bIns="45153" numCol="1" anchor="t" anchorCtr="0" compatLnSpc="1"/>
            <a:lstStyle/>
            <a:p>
              <a:endParaRPr lang="zh-CN" altLang="en-US" sz="1875"/>
            </a:p>
          </p:txBody>
        </p:sp>
        <p:sp>
          <p:nvSpPr>
            <p:cNvPr id="58" name="Freeform 34"/>
            <p:cNvSpPr/>
            <p:nvPr/>
          </p:nvSpPr>
          <p:spPr bwMode="auto">
            <a:xfrm>
              <a:off x="7778862" y="2896074"/>
              <a:ext cx="157207" cy="145587"/>
            </a:xfrm>
            <a:custGeom>
              <a:avLst/>
              <a:gdLst>
                <a:gd name="T0" fmla="*/ 88 w 97"/>
                <a:gd name="T1" fmla="*/ 65 h 90"/>
                <a:gd name="T2" fmla="*/ 87 w 97"/>
                <a:gd name="T3" fmla="*/ 72 h 90"/>
                <a:gd name="T4" fmla="*/ 93 w 97"/>
                <a:gd name="T5" fmla="*/ 68 h 90"/>
                <a:gd name="T6" fmla="*/ 93 w 97"/>
                <a:gd name="T7" fmla="*/ 57 h 90"/>
                <a:gd name="T8" fmla="*/ 90 w 97"/>
                <a:gd name="T9" fmla="*/ 38 h 90"/>
                <a:gd name="T10" fmla="*/ 94 w 97"/>
                <a:gd name="T11" fmla="*/ 35 h 90"/>
                <a:gd name="T12" fmla="*/ 95 w 97"/>
                <a:gd name="T13" fmla="*/ 23 h 90"/>
                <a:gd name="T14" fmla="*/ 84 w 97"/>
                <a:gd name="T15" fmla="*/ 2 h 90"/>
                <a:gd name="T16" fmla="*/ 79 w 97"/>
                <a:gd name="T17" fmla="*/ 3 h 90"/>
                <a:gd name="T18" fmla="*/ 83 w 97"/>
                <a:gd name="T19" fmla="*/ 6 h 90"/>
                <a:gd name="T20" fmla="*/ 77 w 97"/>
                <a:gd name="T21" fmla="*/ 4 h 90"/>
                <a:gd name="T22" fmla="*/ 74 w 97"/>
                <a:gd name="T23" fmla="*/ 5 h 90"/>
                <a:gd name="T24" fmla="*/ 75 w 97"/>
                <a:gd name="T25" fmla="*/ 13 h 90"/>
                <a:gd name="T26" fmla="*/ 77 w 97"/>
                <a:gd name="T27" fmla="*/ 19 h 90"/>
                <a:gd name="T28" fmla="*/ 74 w 97"/>
                <a:gd name="T29" fmla="*/ 38 h 90"/>
                <a:gd name="T30" fmla="*/ 60 w 97"/>
                <a:gd name="T31" fmla="*/ 51 h 90"/>
                <a:gd name="T32" fmla="*/ 54 w 97"/>
                <a:gd name="T33" fmla="*/ 49 h 90"/>
                <a:gd name="T34" fmla="*/ 50 w 97"/>
                <a:gd name="T35" fmla="*/ 48 h 90"/>
                <a:gd name="T36" fmla="*/ 47 w 97"/>
                <a:gd name="T37" fmla="*/ 60 h 90"/>
                <a:gd name="T38" fmla="*/ 45 w 97"/>
                <a:gd name="T39" fmla="*/ 67 h 90"/>
                <a:gd name="T40" fmla="*/ 35 w 97"/>
                <a:gd name="T41" fmla="*/ 64 h 90"/>
                <a:gd name="T42" fmla="*/ 17 w 97"/>
                <a:gd name="T43" fmla="*/ 67 h 90"/>
                <a:gd name="T44" fmla="*/ 6 w 97"/>
                <a:gd name="T45" fmla="*/ 78 h 90"/>
                <a:gd name="T46" fmla="*/ 8 w 97"/>
                <a:gd name="T47" fmla="*/ 83 h 90"/>
                <a:gd name="T48" fmla="*/ 17 w 97"/>
                <a:gd name="T49" fmla="*/ 82 h 90"/>
                <a:gd name="T50" fmla="*/ 26 w 97"/>
                <a:gd name="T51" fmla="*/ 79 h 90"/>
                <a:gd name="T52" fmla="*/ 37 w 97"/>
                <a:gd name="T53" fmla="*/ 76 h 90"/>
                <a:gd name="T54" fmla="*/ 43 w 97"/>
                <a:gd name="T55" fmla="*/ 82 h 90"/>
                <a:gd name="T56" fmla="*/ 51 w 97"/>
                <a:gd name="T57" fmla="*/ 90 h 90"/>
                <a:gd name="T58" fmla="*/ 60 w 97"/>
                <a:gd name="T59" fmla="*/ 81 h 90"/>
                <a:gd name="T60" fmla="*/ 64 w 97"/>
                <a:gd name="T61" fmla="*/ 78 h 90"/>
                <a:gd name="T62" fmla="*/ 75 w 97"/>
                <a:gd name="T63" fmla="*/ 75 h 90"/>
                <a:gd name="T64" fmla="*/ 81 w 97"/>
                <a:gd name="T65" fmla="*/ 76 h 90"/>
                <a:gd name="T66" fmla="*/ 84 w 97"/>
                <a:gd name="T67" fmla="*/ 68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7" h="90">
                  <a:moveTo>
                    <a:pt x="84" y="68"/>
                  </a:moveTo>
                  <a:cubicBezTo>
                    <a:pt x="86" y="68"/>
                    <a:pt x="87" y="65"/>
                    <a:pt x="88" y="65"/>
                  </a:cubicBezTo>
                  <a:cubicBezTo>
                    <a:pt x="88" y="64"/>
                    <a:pt x="89" y="66"/>
                    <a:pt x="88" y="67"/>
                  </a:cubicBezTo>
                  <a:cubicBezTo>
                    <a:pt x="88" y="68"/>
                    <a:pt x="86" y="70"/>
                    <a:pt x="87" y="72"/>
                  </a:cubicBezTo>
                  <a:cubicBezTo>
                    <a:pt x="87" y="74"/>
                    <a:pt x="91" y="74"/>
                    <a:pt x="92" y="74"/>
                  </a:cubicBezTo>
                  <a:cubicBezTo>
                    <a:pt x="94" y="74"/>
                    <a:pt x="92" y="71"/>
                    <a:pt x="93" y="68"/>
                  </a:cubicBezTo>
                  <a:cubicBezTo>
                    <a:pt x="94" y="66"/>
                    <a:pt x="97" y="66"/>
                    <a:pt x="95" y="64"/>
                  </a:cubicBezTo>
                  <a:cubicBezTo>
                    <a:pt x="92" y="62"/>
                    <a:pt x="93" y="58"/>
                    <a:pt x="93" y="57"/>
                  </a:cubicBezTo>
                  <a:cubicBezTo>
                    <a:pt x="93" y="56"/>
                    <a:pt x="93" y="50"/>
                    <a:pt x="93" y="48"/>
                  </a:cubicBezTo>
                  <a:cubicBezTo>
                    <a:pt x="94" y="47"/>
                    <a:pt x="91" y="40"/>
                    <a:pt x="90" y="38"/>
                  </a:cubicBezTo>
                  <a:cubicBezTo>
                    <a:pt x="90" y="36"/>
                    <a:pt x="90" y="34"/>
                    <a:pt x="91" y="34"/>
                  </a:cubicBezTo>
                  <a:cubicBezTo>
                    <a:pt x="92" y="34"/>
                    <a:pt x="93" y="35"/>
                    <a:pt x="94" y="35"/>
                  </a:cubicBezTo>
                  <a:cubicBezTo>
                    <a:pt x="95" y="34"/>
                    <a:pt x="94" y="30"/>
                    <a:pt x="94" y="29"/>
                  </a:cubicBezTo>
                  <a:cubicBezTo>
                    <a:pt x="94" y="28"/>
                    <a:pt x="95" y="25"/>
                    <a:pt x="95" y="23"/>
                  </a:cubicBezTo>
                  <a:cubicBezTo>
                    <a:pt x="95" y="22"/>
                    <a:pt x="91" y="11"/>
                    <a:pt x="89" y="11"/>
                  </a:cubicBezTo>
                  <a:cubicBezTo>
                    <a:pt x="88" y="10"/>
                    <a:pt x="85" y="4"/>
                    <a:pt x="84" y="2"/>
                  </a:cubicBezTo>
                  <a:cubicBezTo>
                    <a:pt x="84" y="1"/>
                    <a:pt x="82" y="0"/>
                    <a:pt x="80" y="0"/>
                  </a:cubicBezTo>
                  <a:cubicBezTo>
                    <a:pt x="78" y="0"/>
                    <a:pt x="79" y="2"/>
                    <a:pt x="79" y="3"/>
                  </a:cubicBezTo>
                  <a:cubicBezTo>
                    <a:pt x="79" y="3"/>
                    <a:pt x="81" y="3"/>
                    <a:pt x="82" y="3"/>
                  </a:cubicBezTo>
                  <a:cubicBezTo>
                    <a:pt x="82" y="3"/>
                    <a:pt x="83" y="5"/>
                    <a:pt x="83" y="6"/>
                  </a:cubicBezTo>
                  <a:cubicBezTo>
                    <a:pt x="83" y="7"/>
                    <a:pt x="81" y="7"/>
                    <a:pt x="80" y="7"/>
                  </a:cubicBezTo>
                  <a:cubicBezTo>
                    <a:pt x="78" y="7"/>
                    <a:pt x="78" y="6"/>
                    <a:pt x="77" y="4"/>
                  </a:cubicBezTo>
                  <a:cubicBezTo>
                    <a:pt x="76" y="3"/>
                    <a:pt x="76" y="2"/>
                    <a:pt x="75" y="2"/>
                  </a:cubicBezTo>
                  <a:cubicBezTo>
                    <a:pt x="73" y="2"/>
                    <a:pt x="74" y="3"/>
                    <a:pt x="74" y="5"/>
                  </a:cubicBezTo>
                  <a:cubicBezTo>
                    <a:pt x="74" y="7"/>
                    <a:pt x="74" y="7"/>
                    <a:pt x="73" y="8"/>
                  </a:cubicBezTo>
                  <a:cubicBezTo>
                    <a:pt x="72" y="9"/>
                    <a:pt x="74" y="11"/>
                    <a:pt x="75" y="13"/>
                  </a:cubicBezTo>
                  <a:cubicBezTo>
                    <a:pt x="76" y="15"/>
                    <a:pt x="76" y="15"/>
                    <a:pt x="74" y="16"/>
                  </a:cubicBezTo>
                  <a:cubicBezTo>
                    <a:pt x="73" y="18"/>
                    <a:pt x="75" y="18"/>
                    <a:pt x="77" y="19"/>
                  </a:cubicBezTo>
                  <a:cubicBezTo>
                    <a:pt x="79" y="21"/>
                    <a:pt x="77" y="26"/>
                    <a:pt x="77" y="28"/>
                  </a:cubicBezTo>
                  <a:cubicBezTo>
                    <a:pt x="77" y="31"/>
                    <a:pt x="76" y="35"/>
                    <a:pt x="74" y="38"/>
                  </a:cubicBezTo>
                  <a:cubicBezTo>
                    <a:pt x="72" y="41"/>
                    <a:pt x="69" y="45"/>
                    <a:pt x="67" y="46"/>
                  </a:cubicBezTo>
                  <a:cubicBezTo>
                    <a:pt x="64" y="47"/>
                    <a:pt x="61" y="50"/>
                    <a:pt x="60" y="51"/>
                  </a:cubicBezTo>
                  <a:cubicBezTo>
                    <a:pt x="59" y="52"/>
                    <a:pt x="58" y="53"/>
                    <a:pt x="56" y="53"/>
                  </a:cubicBezTo>
                  <a:cubicBezTo>
                    <a:pt x="54" y="54"/>
                    <a:pt x="53" y="51"/>
                    <a:pt x="54" y="49"/>
                  </a:cubicBezTo>
                  <a:cubicBezTo>
                    <a:pt x="54" y="47"/>
                    <a:pt x="55" y="45"/>
                    <a:pt x="54" y="45"/>
                  </a:cubicBezTo>
                  <a:cubicBezTo>
                    <a:pt x="53" y="46"/>
                    <a:pt x="50" y="47"/>
                    <a:pt x="50" y="48"/>
                  </a:cubicBezTo>
                  <a:cubicBezTo>
                    <a:pt x="50" y="49"/>
                    <a:pt x="51" y="52"/>
                    <a:pt x="51" y="54"/>
                  </a:cubicBezTo>
                  <a:cubicBezTo>
                    <a:pt x="51" y="56"/>
                    <a:pt x="48" y="58"/>
                    <a:pt x="47" y="60"/>
                  </a:cubicBezTo>
                  <a:cubicBezTo>
                    <a:pt x="46" y="62"/>
                    <a:pt x="49" y="63"/>
                    <a:pt x="49" y="65"/>
                  </a:cubicBezTo>
                  <a:cubicBezTo>
                    <a:pt x="48" y="67"/>
                    <a:pt x="46" y="67"/>
                    <a:pt x="45" y="67"/>
                  </a:cubicBezTo>
                  <a:cubicBezTo>
                    <a:pt x="44" y="67"/>
                    <a:pt x="43" y="66"/>
                    <a:pt x="42" y="65"/>
                  </a:cubicBezTo>
                  <a:cubicBezTo>
                    <a:pt x="40" y="64"/>
                    <a:pt x="40" y="64"/>
                    <a:pt x="35" y="64"/>
                  </a:cubicBezTo>
                  <a:cubicBezTo>
                    <a:pt x="31" y="64"/>
                    <a:pt x="32" y="65"/>
                    <a:pt x="30" y="66"/>
                  </a:cubicBezTo>
                  <a:cubicBezTo>
                    <a:pt x="28" y="67"/>
                    <a:pt x="20" y="67"/>
                    <a:pt x="17" y="67"/>
                  </a:cubicBezTo>
                  <a:cubicBezTo>
                    <a:pt x="15" y="68"/>
                    <a:pt x="13" y="72"/>
                    <a:pt x="11" y="73"/>
                  </a:cubicBezTo>
                  <a:cubicBezTo>
                    <a:pt x="8" y="75"/>
                    <a:pt x="8" y="77"/>
                    <a:pt x="6" y="78"/>
                  </a:cubicBezTo>
                  <a:cubicBezTo>
                    <a:pt x="5" y="80"/>
                    <a:pt x="2" y="79"/>
                    <a:pt x="1" y="82"/>
                  </a:cubicBezTo>
                  <a:cubicBezTo>
                    <a:pt x="0" y="85"/>
                    <a:pt x="4" y="83"/>
                    <a:pt x="8" y="83"/>
                  </a:cubicBezTo>
                  <a:cubicBezTo>
                    <a:pt x="11" y="83"/>
                    <a:pt x="12" y="83"/>
                    <a:pt x="12" y="82"/>
                  </a:cubicBezTo>
                  <a:cubicBezTo>
                    <a:pt x="13" y="82"/>
                    <a:pt x="16" y="81"/>
                    <a:pt x="17" y="82"/>
                  </a:cubicBezTo>
                  <a:cubicBezTo>
                    <a:pt x="18" y="83"/>
                    <a:pt x="21" y="82"/>
                    <a:pt x="22" y="82"/>
                  </a:cubicBezTo>
                  <a:cubicBezTo>
                    <a:pt x="23" y="82"/>
                    <a:pt x="24" y="78"/>
                    <a:pt x="26" y="79"/>
                  </a:cubicBezTo>
                  <a:cubicBezTo>
                    <a:pt x="28" y="80"/>
                    <a:pt x="30" y="78"/>
                    <a:pt x="31" y="77"/>
                  </a:cubicBezTo>
                  <a:cubicBezTo>
                    <a:pt x="32" y="77"/>
                    <a:pt x="36" y="76"/>
                    <a:pt x="37" y="76"/>
                  </a:cubicBezTo>
                  <a:cubicBezTo>
                    <a:pt x="39" y="76"/>
                    <a:pt x="41" y="76"/>
                    <a:pt x="44" y="77"/>
                  </a:cubicBezTo>
                  <a:cubicBezTo>
                    <a:pt x="46" y="79"/>
                    <a:pt x="44" y="81"/>
                    <a:pt x="43" y="82"/>
                  </a:cubicBezTo>
                  <a:cubicBezTo>
                    <a:pt x="42" y="82"/>
                    <a:pt x="43" y="85"/>
                    <a:pt x="45" y="87"/>
                  </a:cubicBezTo>
                  <a:cubicBezTo>
                    <a:pt x="47" y="89"/>
                    <a:pt x="48" y="90"/>
                    <a:pt x="51" y="90"/>
                  </a:cubicBezTo>
                  <a:cubicBezTo>
                    <a:pt x="54" y="90"/>
                    <a:pt x="55" y="84"/>
                    <a:pt x="57" y="83"/>
                  </a:cubicBezTo>
                  <a:cubicBezTo>
                    <a:pt x="58" y="81"/>
                    <a:pt x="59" y="82"/>
                    <a:pt x="60" y="81"/>
                  </a:cubicBezTo>
                  <a:cubicBezTo>
                    <a:pt x="60" y="81"/>
                    <a:pt x="60" y="77"/>
                    <a:pt x="61" y="76"/>
                  </a:cubicBezTo>
                  <a:cubicBezTo>
                    <a:pt x="61" y="76"/>
                    <a:pt x="63" y="78"/>
                    <a:pt x="64" y="78"/>
                  </a:cubicBezTo>
                  <a:cubicBezTo>
                    <a:pt x="65" y="78"/>
                    <a:pt x="68" y="78"/>
                    <a:pt x="69" y="78"/>
                  </a:cubicBezTo>
                  <a:cubicBezTo>
                    <a:pt x="71" y="78"/>
                    <a:pt x="75" y="76"/>
                    <a:pt x="75" y="75"/>
                  </a:cubicBezTo>
                  <a:cubicBezTo>
                    <a:pt x="76" y="75"/>
                    <a:pt x="77" y="73"/>
                    <a:pt x="78" y="73"/>
                  </a:cubicBezTo>
                  <a:cubicBezTo>
                    <a:pt x="78" y="72"/>
                    <a:pt x="79" y="76"/>
                    <a:pt x="81" y="76"/>
                  </a:cubicBezTo>
                  <a:cubicBezTo>
                    <a:pt x="82" y="76"/>
                    <a:pt x="82" y="70"/>
                    <a:pt x="82" y="69"/>
                  </a:cubicBezTo>
                  <a:cubicBezTo>
                    <a:pt x="82" y="67"/>
                    <a:pt x="83" y="68"/>
                    <a:pt x="84" y="6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0305" tIns="45153" rIns="90305" bIns="45153" numCol="1" anchor="t" anchorCtr="0" compatLnSpc="1"/>
            <a:lstStyle/>
            <a:p>
              <a:endParaRPr lang="zh-CN" altLang="en-US" sz="1875"/>
            </a:p>
          </p:txBody>
        </p:sp>
        <p:sp>
          <p:nvSpPr>
            <p:cNvPr id="59" name="Freeform 35"/>
            <p:cNvSpPr/>
            <p:nvPr/>
          </p:nvSpPr>
          <p:spPr bwMode="auto">
            <a:xfrm>
              <a:off x="7885489" y="2818154"/>
              <a:ext cx="86122" cy="79287"/>
            </a:xfrm>
            <a:custGeom>
              <a:avLst/>
              <a:gdLst>
                <a:gd name="T0" fmla="*/ 46 w 53"/>
                <a:gd name="T1" fmla="*/ 20 h 49"/>
                <a:gd name="T2" fmla="*/ 45 w 53"/>
                <a:gd name="T3" fmla="*/ 15 h 49"/>
                <a:gd name="T4" fmla="*/ 39 w 53"/>
                <a:gd name="T5" fmla="*/ 17 h 49"/>
                <a:gd name="T6" fmla="*/ 37 w 53"/>
                <a:gd name="T7" fmla="*/ 14 h 49"/>
                <a:gd name="T8" fmla="*/ 32 w 53"/>
                <a:gd name="T9" fmla="*/ 15 h 49"/>
                <a:gd name="T10" fmla="*/ 22 w 53"/>
                <a:gd name="T11" fmla="*/ 9 h 49"/>
                <a:gd name="T12" fmla="*/ 13 w 53"/>
                <a:gd name="T13" fmla="*/ 1 h 49"/>
                <a:gd name="T14" fmla="*/ 10 w 53"/>
                <a:gd name="T15" fmla="*/ 2 h 49"/>
                <a:gd name="T16" fmla="*/ 11 w 53"/>
                <a:gd name="T17" fmla="*/ 6 h 49"/>
                <a:gd name="T18" fmla="*/ 13 w 53"/>
                <a:gd name="T19" fmla="*/ 17 h 49"/>
                <a:gd name="T20" fmla="*/ 13 w 53"/>
                <a:gd name="T21" fmla="*/ 24 h 49"/>
                <a:gd name="T22" fmla="*/ 11 w 53"/>
                <a:gd name="T23" fmla="*/ 29 h 49"/>
                <a:gd name="T24" fmla="*/ 5 w 53"/>
                <a:gd name="T25" fmla="*/ 28 h 49"/>
                <a:gd name="T26" fmla="*/ 3 w 53"/>
                <a:gd name="T27" fmla="*/ 32 h 49"/>
                <a:gd name="T28" fmla="*/ 0 w 53"/>
                <a:gd name="T29" fmla="*/ 36 h 49"/>
                <a:gd name="T30" fmla="*/ 3 w 53"/>
                <a:gd name="T31" fmla="*/ 41 h 49"/>
                <a:gd name="T32" fmla="*/ 3 w 53"/>
                <a:gd name="T33" fmla="*/ 44 h 49"/>
                <a:gd name="T34" fmla="*/ 5 w 53"/>
                <a:gd name="T35" fmla="*/ 48 h 49"/>
                <a:gd name="T36" fmla="*/ 9 w 53"/>
                <a:gd name="T37" fmla="*/ 45 h 49"/>
                <a:gd name="T38" fmla="*/ 13 w 53"/>
                <a:gd name="T39" fmla="*/ 43 h 49"/>
                <a:gd name="T40" fmla="*/ 11 w 53"/>
                <a:gd name="T41" fmla="*/ 40 h 49"/>
                <a:gd name="T42" fmla="*/ 6 w 53"/>
                <a:gd name="T43" fmla="*/ 39 h 49"/>
                <a:gd name="T44" fmla="*/ 6 w 53"/>
                <a:gd name="T45" fmla="*/ 34 h 49"/>
                <a:gd name="T46" fmla="*/ 11 w 53"/>
                <a:gd name="T47" fmla="*/ 38 h 49"/>
                <a:gd name="T48" fmla="*/ 16 w 53"/>
                <a:gd name="T49" fmla="*/ 34 h 49"/>
                <a:gd name="T50" fmla="*/ 22 w 53"/>
                <a:gd name="T51" fmla="*/ 36 h 49"/>
                <a:gd name="T52" fmla="*/ 33 w 53"/>
                <a:gd name="T53" fmla="*/ 42 h 49"/>
                <a:gd name="T54" fmla="*/ 35 w 53"/>
                <a:gd name="T55" fmla="*/ 36 h 49"/>
                <a:gd name="T56" fmla="*/ 41 w 53"/>
                <a:gd name="T57" fmla="*/ 29 h 49"/>
                <a:gd name="T58" fmla="*/ 53 w 53"/>
                <a:gd name="T59" fmla="*/ 25 h 49"/>
                <a:gd name="T60" fmla="*/ 49 w 53"/>
                <a:gd name="T61" fmla="*/ 24 h 49"/>
                <a:gd name="T62" fmla="*/ 46 w 53"/>
                <a:gd name="T63" fmla="*/ 2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 h="49">
                  <a:moveTo>
                    <a:pt x="46" y="20"/>
                  </a:moveTo>
                  <a:cubicBezTo>
                    <a:pt x="46" y="19"/>
                    <a:pt x="45" y="16"/>
                    <a:pt x="45" y="15"/>
                  </a:cubicBezTo>
                  <a:cubicBezTo>
                    <a:pt x="45" y="14"/>
                    <a:pt x="41" y="17"/>
                    <a:pt x="39" y="17"/>
                  </a:cubicBezTo>
                  <a:cubicBezTo>
                    <a:pt x="37" y="17"/>
                    <a:pt x="37" y="15"/>
                    <a:pt x="37" y="14"/>
                  </a:cubicBezTo>
                  <a:cubicBezTo>
                    <a:pt x="36" y="13"/>
                    <a:pt x="34" y="14"/>
                    <a:pt x="32" y="15"/>
                  </a:cubicBezTo>
                  <a:cubicBezTo>
                    <a:pt x="30" y="15"/>
                    <a:pt x="25" y="11"/>
                    <a:pt x="22" y="9"/>
                  </a:cubicBezTo>
                  <a:cubicBezTo>
                    <a:pt x="19" y="7"/>
                    <a:pt x="14" y="2"/>
                    <a:pt x="13" y="1"/>
                  </a:cubicBezTo>
                  <a:cubicBezTo>
                    <a:pt x="12" y="0"/>
                    <a:pt x="11" y="1"/>
                    <a:pt x="10" y="2"/>
                  </a:cubicBezTo>
                  <a:cubicBezTo>
                    <a:pt x="9" y="3"/>
                    <a:pt x="9" y="5"/>
                    <a:pt x="11" y="6"/>
                  </a:cubicBezTo>
                  <a:cubicBezTo>
                    <a:pt x="12" y="7"/>
                    <a:pt x="14" y="16"/>
                    <a:pt x="13" y="17"/>
                  </a:cubicBezTo>
                  <a:cubicBezTo>
                    <a:pt x="12" y="18"/>
                    <a:pt x="12" y="22"/>
                    <a:pt x="13" y="24"/>
                  </a:cubicBezTo>
                  <a:cubicBezTo>
                    <a:pt x="14" y="25"/>
                    <a:pt x="12" y="29"/>
                    <a:pt x="11" y="29"/>
                  </a:cubicBezTo>
                  <a:cubicBezTo>
                    <a:pt x="10" y="30"/>
                    <a:pt x="7" y="28"/>
                    <a:pt x="5" y="28"/>
                  </a:cubicBezTo>
                  <a:cubicBezTo>
                    <a:pt x="3" y="27"/>
                    <a:pt x="5" y="30"/>
                    <a:pt x="3" y="32"/>
                  </a:cubicBezTo>
                  <a:cubicBezTo>
                    <a:pt x="3" y="33"/>
                    <a:pt x="0" y="34"/>
                    <a:pt x="0" y="36"/>
                  </a:cubicBezTo>
                  <a:cubicBezTo>
                    <a:pt x="0" y="37"/>
                    <a:pt x="2" y="40"/>
                    <a:pt x="3" y="41"/>
                  </a:cubicBezTo>
                  <a:cubicBezTo>
                    <a:pt x="5" y="43"/>
                    <a:pt x="3" y="43"/>
                    <a:pt x="3" y="44"/>
                  </a:cubicBezTo>
                  <a:cubicBezTo>
                    <a:pt x="2" y="45"/>
                    <a:pt x="4" y="47"/>
                    <a:pt x="5" y="48"/>
                  </a:cubicBezTo>
                  <a:cubicBezTo>
                    <a:pt x="7" y="49"/>
                    <a:pt x="8" y="46"/>
                    <a:pt x="9" y="45"/>
                  </a:cubicBezTo>
                  <a:cubicBezTo>
                    <a:pt x="10" y="45"/>
                    <a:pt x="12" y="43"/>
                    <a:pt x="13" y="43"/>
                  </a:cubicBezTo>
                  <a:cubicBezTo>
                    <a:pt x="15" y="43"/>
                    <a:pt x="13" y="40"/>
                    <a:pt x="11" y="40"/>
                  </a:cubicBezTo>
                  <a:cubicBezTo>
                    <a:pt x="8" y="40"/>
                    <a:pt x="8" y="39"/>
                    <a:pt x="6" y="39"/>
                  </a:cubicBezTo>
                  <a:cubicBezTo>
                    <a:pt x="4" y="38"/>
                    <a:pt x="5" y="35"/>
                    <a:pt x="6" y="34"/>
                  </a:cubicBezTo>
                  <a:cubicBezTo>
                    <a:pt x="7" y="34"/>
                    <a:pt x="10" y="37"/>
                    <a:pt x="11" y="38"/>
                  </a:cubicBezTo>
                  <a:cubicBezTo>
                    <a:pt x="11" y="39"/>
                    <a:pt x="15" y="35"/>
                    <a:pt x="16" y="34"/>
                  </a:cubicBezTo>
                  <a:cubicBezTo>
                    <a:pt x="16" y="34"/>
                    <a:pt x="20" y="36"/>
                    <a:pt x="22" y="36"/>
                  </a:cubicBezTo>
                  <a:cubicBezTo>
                    <a:pt x="24" y="36"/>
                    <a:pt x="31" y="40"/>
                    <a:pt x="33" y="42"/>
                  </a:cubicBezTo>
                  <a:cubicBezTo>
                    <a:pt x="35" y="43"/>
                    <a:pt x="34" y="39"/>
                    <a:pt x="35" y="36"/>
                  </a:cubicBezTo>
                  <a:cubicBezTo>
                    <a:pt x="35" y="33"/>
                    <a:pt x="38" y="30"/>
                    <a:pt x="41" y="29"/>
                  </a:cubicBezTo>
                  <a:cubicBezTo>
                    <a:pt x="44" y="27"/>
                    <a:pt x="52" y="26"/>
                    <a:pt x="53" y="25"/>
                  </a:cubicBezTo>
                  <a:cubicBezTo>
                    <a:pt x="53" y="24"/>
                    <a:pt x="51" y="24"/>
                    <a:pt x="49" y="24"/>
                  </a:cubicBezTo>
                  <a:cubicBezTo>
                    <a:pt x="48" y="24"/>
                    <a:pt x="47" y="21"/>
                    <a:pt x="46"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0305" tIns="45153" rIns="90305" bIns="45153" numCol="1" anchor="t" anchorCtr="0" compatLnSpc="1"/>
            <a:lstStyle/>
            <a:p>
              <a:endParaRPr lang="zh-CN" altLang="en-US" sz="1875"/>
            </a:p>
          </p:txBody>
        </p:sp>
        <p:sp>
          <p:nvSpPr>
            <p:cNvPr id="60" name="Freeform 36"/>
            <p:cNvSpPr/>
            <p:nvPr/>
          </p:nvSpPr>
          <p:spPr bwMode="auto">
            <a:xfrm>
              <a:off x="7845162" y="2627456"/>
              <a:ext cx="84072" cy="179763"/>
            </a:xfrm>
            <a:custGeom>
              <a:avLst/>
              <a:gdLst>
                <a:gd name="T0" fmla="*/ 6 w 52"/>
                <a:gd name="T1" fmla="*/ 20 h 111"/>
                <a:gd name="T2" fmla="*/ 11 w 52"/>
                <a:gd name="T3" fmla="*/ 29 h 111"/>
                <a:gd name="T4" fmla="*/ 17 w 52"/>
                <a:gd name="T5" fmla="*/ 42 h 111"/>
                <a:gd name="T6" fmla="*/ 19 w 52"/>
                <a:gd name="T7" fmla="*/ 51 h 111"/>
                <a:gd name="T8" fmla="*/ 21 w 52"/>
                <a:gd name="T9" fmla="*/ 59 h 111"/>
                <a:gd name="T10" fmla="*/ 21 w 52"/>
                <a:gd name="T11" fmla="*/ 60 h 111"/>
                <a:gd name="T12" fmla="*/ 22 w 52"/>
                <a:gd name="T13" fmla="*/ 69 h 111"/>
                <a:gd name="T14" fmla="*/ 28 w 52"/>
                <a:gd name="T15" fmla="*/ 86 h 111"/>
                <a:gd name="T16" fmla="*/ 33 w 52"/>
                <a:gd name="T17" fmla="*/ 109 h 111"/>
                <a:gd name="T18" fmla="*/ 37 w 52"/>
                <a:gd name="T19" fmla="*/ 103 h 111"/>
                <a:gd name="T20" fmla="*/ 47 w 52"/>
                <a:gd name="T21" fmla="*/ 108 h 111"/>
                <a:gd name="T22" fmla="*/ 42 w 52"/>
                <a:gd name="T23" fmla="*/ 98 h 111"/>
                <a:gd name="T24" fmla="*/ 35 w 52"/>
                <a:gd name="T25" fmla="*/ 88 h 111"/>
                <a:gd name="T26" fmla="*/ 35 w 52"/>
                <a:gd name="T27" fmla="*/ 79 h 111"/>
                <a:gd name="T28" fmla="*/ 36 w 52"/>
                <a:gd name="T29" fmla="*/ 71 h 111"/>
                <a:gd name="T30" fmla="*/ 50 w 52"/>
                <a:gd name="T31" fmla="*/ 76 h 111"/>
                <a:gd name="T32" fmla="*/ 46 w 52"/>
                <a:gd name="T33" fmla="*/ 70 h 111"/>
                <a:gd name="T34" fmla="*/ 45 w 52"/>
                <a:gd name="T35" fmla="*/ 68 h 111"/>
                <a:gd name="T36" fmla="*/ 44 w 52"/>
                <a:gd name="T37" fmla="*/ 68 h 111"/>
                <a:gd name="T38" fmla="*/ 43 w 52"/>
                <a:gd name="T39" fmla="*/ 65 h 111"/>
                <a:gd name="T40" fmla="*/ 43 w 52"/>
                <a:gd name="T41" fmla="*/ 65 h 111"/>
                <a:gd name="T42" fmla="*/ 42 w 52"/>
                <a:gd name="T43" fmla="*/ 63 h 111"/>
                <a:gd name="T44" fmla="*/ 42 w 52"/>
                <a:gd name="T45" fmla="*/ 62 h 111"/>
                <a:gd name="T46" fmla="*/ 41 w 52"/>
                <a:gd name="T47" fmla="*/ 59 h 111"/>
                <a:gd name="T48" fmla="*/ 40 w 52"/>
                <a:gd name="T49" fmla="*/ 56 h 111"/>
                <a:gd name="T50" fmla="*/ 33 w 52"/>
                <a:gd name="T51" fmla="*/ 47 h 111"/>
                <a:gd name="T52" fmla="*/ 24 w 52"/>
                <a:gd name="T53" fmla="*/ 30 h 111"/>
                <a:gd name="T54" fmla="*/ 20 w 52"/>
                <a:gd name="T55" fmla="*/ 23 h 111"/>
                <a:gd name="T56" fmla="*/ 13 w 52"/>
                <a:gd name="T57" fmla="*/ 8 h 111"/>
                <a:gd name="T58" fmla="*/ 12 w 52"/>
                <a:gd name="T59" fmla="*/ 2 h 111"/>
                <a:gd name="T60" fmla="*/ 2 w 52"/>
                <a:gd name="T61" fmla="*/ 1 h 111"/>
                <a:gd name="T62" fmla="*/ 9 w 52"/>
                <a:gd name="T63" fmla="*/ 7 h 111"/>
                <a:gd name="T64" fmla="*/ 4 w 52"/>
                <a:gd name="T65" fmla="*/ 11 h 111"/>
                <a:gd name="T66" fmla="*/ 6 w 52"/>
                <a:gd name="T67" fmla="*/ 20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2" h="111">
                  <a:moveTo>
                    <a:pt x="6" y="20"/>
                  </a:moveTo>
                  <a:cubicBezTo>
                    <a:pt x="6" y="23"/>
                    <a:pt x="9" y="25"/>
                    <a:pt x="11" y="29"/>
                  </a:cubicBezTo>
                  <a:cubicBezTo>
                    <a:pt x="13" y="32"/>
                    <a:pt x="15" y="41"/>
                    <a:pt x="17" y="42"/>
                  </a:cubicBezTo>
                  <a:cubicBezTo>
                    <a:pt x="18" y="43"/>
                    <a:pt x="20" y="49"/>
                    <a:pt x="19" y="51"/>
                  </a:cubicBezTo>
                  <a:cubicBezTo>
                    <a:pt x="19" y="52"/>
                    <a:pt x="20" y="55"/>
                    <a:pt x="21" y="59"/>
                  </a:cubicBezTo>
                  <a:cubicBezTo>
                    <a:pt x="21" y="59"/>
                    <a:pt x="21" y="59"/>
                    <a:pt x="21" y="60"/>
                  </a:cubicBezTo>
                  <a:cubicBezTo>
                    <a:pt x="21" y="64"/>
                    <a:pt x="22" y="67"/>
                    <a:pt x="22" y="69"/>
                  </a:cubicBezTo>
                  <a:cubicBezTo>
                    <a:pt x="22" y="72"/>
                    <a:pt x="28" y="84"/>
                    <a:pt x="28" y="86"/>
                  </a:cubicBezTo>
                  <a:cubicBezTo>
                    <a:pt x="29" y="88"/>
                    <a:pt x="30" y="108"/>
                    <a:pt x="33" y="109"/>
                  </a:cubicBezTo>
                  <a:cubicBezTo>
                    <a:pt x="37" y="111"/>
                    <a:pt x="36" y="104"/>
                    <a:pt x="37" y="103"/>
                  </a:cubicBezTo>
                  <a:cubicBezTo>
                    <a:pt x="38" y="103"/>
                    <a:pt x="43" y="107"/>
                    <a:pt x="47" y="108"/>
                  </a:cubicBezTo>
                  <a:cubicBezTo>
                    <a:pt x="52" y="110"/>
                    <a:pt x="43" y="99"/>
                    <a:pt x="42" y="98"/>
                  </a:cubicBezTo>
                  <a:cubicBezTo>
                    <a:pt x="42" y="96"/>
                    <a:pt x="37" y="91"/>
                    <a:pt x="35" y="88"/>
                  </a:cubicBezTo>
                  <a:cubicBezTo>
                    <a:pt x="33" y="85"/>
                    <a:pt x="34" y="81"/>
                    <a:pt x="35" y="79"/>
                  </a:cubicBezTo>
                  <a:cubicBezTo>
                    <a:pt x="36" y="77"/>
                    <a:pt x="35" y="71"/>
                    <a:pt x="36" y="71"/>
                  </a:cubicBezTo>
                  <a:cubicBezTo>
                    <a:pt x="38" y="70"/>
                    <a:pt x="48" y="76"/>
                    <a:pt x="50" y="76"/>
                  </a:cubicBezTo>
                  <a:cubicBezTo>
                    <a:pt x="51" y="77"/>
                    <a:pt x="48" y="73"/>
                    <a:pt x="46" y="70"/>
                  </a:cubicBezTo>
                  <a:cubicBezTo>
                    <a:pt x="45" y="70"/>
                    <a:pt x="45" y="69"/>
                    <a:pt x="45" y="68"/>
                  </a:cubicBezTo>
                  <a:cubicBezTo>
                    <a:pt x="45" y="68"/>
                    <a:pt x="44" y="68"/>
                    <a:pt x="44" y="68"/>
                  </a:cubicBezTo>
                  <a:cubicBezTo>
                    <a:pt x="44" y="67"/>
                    <a:pt x="44" y="66"/>
                    <a:pt x="43" y="65"/>
                  </a:cubicBezTo>
                  <a:cubicBezTo>
                    <a:pt x="43" y="65"/>
                    <a:pt x="43" y="65"/>
                    <a:pt x="43" y="65"/>
                  </a:cubicBezTo>
                  <a:cubicBezTo>
                    <a:pt x="43" y="65"/>
                    <a:pt x="43" y="64"/>
                    <a:pt x="42" y="63"/>
                  </a:cubicBezTo>
                  <a:cubicBezTo>
                    <a:pt x="42" y="63"/>
                    <a:pt x="42" y="62"/>
                    <a:pt x="42" y="62"/>
                  </a:cubicBezTo>
                  <a:cubicBezTo>
                    <a:pt x="42" y="61"/>
                    <a:pt x="41" y="60"/>
                    <a:pt x="41" y="59"/>
                  </a:cubicBezTo>
                  <a:cubicBezTo>
                    <a:pt x="41" y="58"/>
                    <a:pt x="41" y="57"/>
                    <a:pt x="40" y="56"/>
                  </a:cubicBezTo>
                  <a:cubicBezTo>
                    <a:pt x="40" y="52"/>
                    <a:pt x="36" y="51"/>
                    <a:pt x="33" y="47"/>
                  </a:cubicBezTo>
                  <a:cubicBezTo>
                    <a:pt x="30" y="44"/>
                    <a:pt x="27" y="33"/>
                    <a:pt x="24" y="30"/>
                  </a:cubicBezTo>
                  <a:cubicBezTo>
                    <a:pt x="22" y="27"/>
                    <a:pt x="20" y="27"/>
                    <a:pt x="20" y="23"/>
                  </a:cubicBezTo>
                  <a:cubicBezTo>
                    <a:pt x="19" y="19"/>
                    <a:pt x="15" y="11"/>
                    <a:pt x="13" y="8"/>
                  </a:cubicBezTo>
                  <a:cubicBezTo>
                    <a:pt x="12" y="6"/>
                    <a:pt x="13" y="5"/>
                    <a:pt x="12" y="2"/>
                  </a:cubicBezTo>
                  <a:cubicBezTo>
                    <a:pt x="11" y="0"/>
                    <a:pt x="5" y="0"/>
                    <a:pt x="2" y="1"/>
                  </a:cubicBezTo>
                  <a:cubicBezTo>
                    <a:pt x="0" y="1"/>
                    <a:pt x="7" y="5"/>
                    <a:pt x="9" y="7"/>
                  </a:cubicBezTo>
                  <a:cubicBezTo>
                    <a:pt x="10" y="10"/>
                    <a:pt x="7" y="9"/>
                    <a:pt x="4" y="11"/>
                  </a:cubicBezTo>
                  <a:cubicBezTo>
                    <a:pt x="1" y="13"/>
                    <a:pt x="5" y="17"/>
                    <a:pt x="6"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0305" tIns="45153" rIns="90305" bIns="45153" numCol="1" anchor="t" anchorCtr="0" compatLnSpc="1"/>
            <a:lstStyle/>
            <a:p>
              <a:endParaRPr lang="zh-CN" altLang="en-US" sz="1875"/>
            </a:p>
          </p:txBody>
        </p:sp>
        <p:sp>
          <p:nvSpPr>
            <p:cNvPr id="61" name="Freeform 37"/>
            <p:cNvSpPr/>
            <p:nvPr/>
          </p:nvSpPr>
          <p:spPr bwMode="auto">
            <a:xfrm>
              <a:off x="7662666" y="3293875"/>
              <a:ext cx="88856" cy="101843"/>
            </a:xfrm>
            <a:custGeom>
              <a:avLst/>
              <a:gdLst>
                <a:gd name="T0" fmla="*/ 11 w 55"/>
                <a:gd name="T1" fmla="*/ 0 h 63"/>
                <a:gd name="T2" fmla="*/ 5 w 55"/>
                <a:gd name="T3" fmla="*/ 7 h 63"/>
                <a:gd name="T4" fmla="*/ 8 w 55"/>
                <a:gd name="T5" fmla="*/ 27 h 63"/>
                <a:gd name="T6" fmla="*/ 2 w 55"/>
                <a:gd name="T7" fmla="*/ 26 h 63"/>
                <a:gd name="T8" fmla="*/ 2 w 55"/>
                <a:gd name="T9" fmla="*/ 33 h 63"/>
                <a:gd name="T10" fmla="*/ 6 w 55"/>
                <a:gd name="T11" fmla="*/ 39 h 63"/>
                <a:gd name="T12" fmla="*/ 13 w 55"/>
                <a:gd name="T13" fmla="*/ 43 h 63"/>
                <a:gd name="T14" fmla="*/ 14 w 55"/>
                <a:gd name="T15" fmla="*/ 47 h 63"/>
                <a:gd name="T16" fmla="*/ 21 w 55"/>
                <a:gd name="T17" fmla="*/ 51 h 63"/>
                <a:gd name="T18" fmla="*/ 28 w 55"/>
                <a:gd name="T19" fmla="*/ 49 h 63"/>
                <a:gd name="T20" fmla="*/ 28 w 55"/>
                <a:gd name="T21" fmla="*/ 52 h 63"/>
                <a:gd name="T22" fmla="*/ 33 w 55"/>
                <a:gd name="T23" fmla="*/ 53 h 63"/>
                <a:gd name="T24" fmla="*/ 38 w 55"/>
                <a:gd name="T25" fmla="*/ 56 h 63"/>
                <a:gd name="T26" fmla="*/ 40 w 55"/>
                <a:gd name="T27" fmla="*/ 51 h 63"/>
                <a:gd name="T28" fmla="*/ 43 w 55"/>
                <a:gd name="T29" fmla="*/ 55 h 63"/>
                <a:gd name="T30" fmla="*/ 43 w 55"/>
                <a:gd name="T31" fmla="*/ 59 h 63"/>
                <a:gd name="T32" fmla="*/ 53 w 55"/>
                <a:gd name="T33" fmla="*/ 63 h 63"/>
                <a:gd name="T34" fmla="*/ 55 w 55"/>
                <a:gd name="T35" fmla="*/ 59 h 63"/>
                <a:gd name="T36" fmla="*/ 49 w 55"/>
                <a:gd name="T37" fmla="*/ 54 h 63"/>
                <a:gd name="T38" fmla="*/ 50 w 55"/>
                <a:gd name="T39" fmla="*/ 50 h 63"/>
                <a:gd name="T40" fmla="*/ 44 w 55"/>
                <a:gd name="T41" fmla="*/ 49 h 63"/>
                <a:gd name="T42" fmla="*/ 39 w 55"/>
                <a:gd name="T43" fmla="*/ 46 h 63"/>
                <a:gd name="T44" fmla="*/ 29 w 55"/>
                <a:gd name="T45" fmla="*/ 45 h 63"/>
                <a:gd name="T46" fmla="*/ 26 w 55"/>
                <a:gd name="T47" fmla="*/ 39 h 63"/>
                <a:gd name="T48" fmla="*/ 31 w 55"/>
                <a:gd name="T49" fmla="*/ 42 h 63"/>
                <a:gd name="T50" fmla="*/ 27 w 55"/>
                <a:gd name="T51" fmla="*/ 36 h 63"/>
                <a:gd name="T52" fmla="*/ 23 w 55"/>
                <a:gd name="T53" fmla="*/ 31 h 63"/>
                <a:gd name="T54" fmla="*/ 27 w 55"/>
                <a:gd name="T55" fmla="*/ 26 h 63"/>
                <a:gd name="T56" fmla="*/ 25 w 55"/>
                <a:gd name="T57" fmla="*/ 14 h 63"/>
                <a:gd name="T58" fmla="*/ 22 w 55"/>
                <a:gd name="T59" fmla="*/ 7 h 63"/>
                <a:gd name="T60" fmla="*/ 19 w 55"/>
                <a:gd name="T61" fmla="*/ 4 h 63"/>
                <a:gd name="T62" fmla="*/ 11 w 55"/>
                <a:gd name="T63" fmla="*/ 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5" h="63">
                  <a:moveTo>
                    <a:pt x="11" y="0"/>
                  </a:moveTo>
                  <a:cubicBezTo>
                    <a:pt x="7" y="1"/>
                    <a:pt x="4" y="4"/>
                    <a:pt x="5" y="7"/>
                  </a:cubicBezTo>
                  <a:cubicBezTo>
                    <a:pt x="6" y="11"/>
                    <a:pt x="10" y="25"/>
                    <a:pt x="8" y="27"/>
                  </a:cubicBezTo>
                  <a:cubicBezTo>
                    <a:pt x="6" y="29"/>
                    <a:pt x="4" y="26"/>
                    <a:pt x="2" y="26"/>
                  </a:cubicBezTo>
                  <a:cubicBezTo>
                    <a:pt x="0" y="26"/>
                    <a:pt x="3" y="32"/>
                    <a:pt x="2" y="33"/>
                  </a:cubicBezTo>
                  <a:cubicBezTo>
                    <a:pt x="2" y="34"/>
                    <a:pt x="3" y="37"/>
                    <a:pt x="6" y="39"/>
                  </a:cubicBezTo>
                  <a:cubicBezTo>
                    <a:pt x="9" y="41"/>
                    <a:pt x="16" y="42"/>
                    <a:pt x="13" y="43"/>
                  </a:cubicBezTo>
                  <a:cubicBezTo>
                    <a:pt x="10" y="45"/>
                    <a:pt x="12" y="46"/>
                    <a:pt x="14" y="47"/>
                  </a:cubicBezTo>
                  <a:cubicBezTo>
                    <a:pt x="16" y="49"/>
                    <a:pt x="18" y="50"/>
                    <a:pt x="21" y="51"/>
                  </a:cubicBezTo>
                  <a:cubicBezTo>
                    <a:pt x="24" y="52"/>
                    <a:pt x="26" y="50"/>
                    <a:pt x="28" y="49"/>
                  </a:cubicBezTo>
                  <a:cubicBezTo>
                    <a:pt x="29" y="47"/>
                    <a:pt x="28" y="50"/>
                    <a:pt x="28" y="52"/>
                  </a:cubicBezTo>
                  <a:cubicBezTo>
                    <a:pt x="28" y="54"/>
                    <a:pt x="31" y="54"/>
                    <a:pt x="33" y="53"/>
                  </a:cubicBezTo>
                  <a:cubicBezTo>
                    <a:pt x="36" y="53"/>
                    <a:pt x="37" y="55"/>
                    <a:pt x="38" y="56"/>
                  </a:cubicBezTo>
                  <a:cubicBezTo>
                    <a:pt x="40" y="57"/>
                    <a:pt x="39" y="53"/>
                    <a:pt x="40" y="51"/>
                  </a:cubicBezTo>
                  <a:cubicBezTo>
                    <a:pt x="40" y="50"/>
                    <a:pt x="42" y="53"/>
                    <a:pt x="43" y="55"/>
                  </a:cubicBezTo>
                  <a:cubicBezTo>
                    <a:pt x="44" y="57"/>
                    <a:pt x="42" y="57"/>
                    <a:pt x="43" y="59"/>
                  </a:cubicBezTo>
                  <a:cubicBezTo>
                    <a:pt x="44" y="61"/>
                    <a:pt x="51" y="63"/>
                    <a:pt x="53" y="63"/>
                  </a:cubicBezTo>
                  <a:cubicBezTo>
                    <a:pt x="55" y="63"/>
                    <a:pt x="54" y="60"/>
                    <a:pt x="55" y="59"/>
                  </a:cubicBezTo>
                  <a:cubicBezTo>
                    <a:pt x="55" y="58"/>
                    <a:pt x="50" y="56"/>
                    <a:pt x="49" y="54"/>
                  </a:cubicBezTo>
                  <a:cubicBezTo>
                    <a:pt x="48" y="53"/>
                    <a:pt x="50" y="52"/>
                    <a:pt x="50" y="50"/>
                  </a:cubicBezTo>
                  <a:cubicBezTo>
                    <a:pt x="49" y="49"/>
                    <a:pt x="46" y="49"/>
                    <a:pt x="44" y="49"/>
                  </a:cubicBezTo>
                  <a:cubicBezTo>
                    <a:pt x="43" y="49"/>
                    <a:pt x="41" y="47"/>
                    <a:pt x="39" y="46"/>
                  </a:cubicBezTo>
                  <a:cubicBezTo>
                    <a:pt x="38" y="45"/>
                    <a:pt x="32" y="46"/>
                    <a:pt x="29" y="45"/>
                  </a:cubicBezTo>
                  <a:cubicBezTo>
                    <a:pt x="26" y="45"/>
                    <a:pt x="26" y="41"/>
                    <a:pt x="26" y="39"/>
                  </a:cubicBezTo>
                  <a:cubicBezTo>
                    <a:pt x="25" y="37"/>
                    <a:pt x="28" y="41"/>
                    <a:pt x="31" y="42"/>
                  </a:cubicBezTo>
                  <a:cubicBezTo>
                    <a:pt x="34" y="43"/>
                    <a:pt x="30" y="37"/>
                    <a:pt x="27" y="36"/>
                  </a:cubicBezTo>
                  <a:cubicBezTo>
                    <a:pt x="25" y="35"/>
                    <a:pt x="23" y="32"/>
                    <a:pt x="23" y="31"/>
                  </a:cubicBezTo>
                  <a:cubicBezTo>
                    <a:pt x="22" y="29"/>
                    <a:pt x="27" y="28"/>
                    <a:pt x="27" y="26"/>
                  </a:cubicBezTo>
                  <a:cubicBezTo>
                    <a:pt x="27" y="24"/>
                    <a:pt x="29" y="18"/>
                    <a:pt x="25" y="14"/>
                  </a:cubicBezTo>
                  <a:cubicBezTo>
                    <a:pt x="20" y="11"/>
                    <a:pt x="21" y="9"/>
                    <a:pt x="22" y="7"/>
                  </a:cubicBezTo>
                  <a:cubicBezTo>
                    <a:pt x="23" y="5"/>
                    <a:pt x="23" y="4"/>
                    <a:pt x="19" y="4"/>
                  </a:cubicBezTo>
                  <a:cubicBezTo>
                    <a:pt x="15" y="4"/>
                    <a:pt x="15" y="0"/>
                    <a:pt x="1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0305" tIns="45153" rIns="90305" bIns="45153" numCol="1" anchor="t" anchorCtr="0" compatLnSpc="1"/>
            <a:lstStyle/>
            <a:p>
              <a:endParaRPr lang="zh-CN" altLang="en-US" sz="1875"/>
            </a:p>
          </p:txBody>
        </p:sp>
        <p:sp>
          <p:nvSpPr>
            <p:cNvPr id="62" name="Freeform 38"/>
            <p:cNvSpPr/>
            <p:nvPr/>
          </p:nvSpPr>
          <p:spPr bwMode="auto">
            <a:xfrm>
              <a:off x="7754939" y="3395718"/>
              <a:ext cx="27340" cy="40327"/>
            </a:xfrm>
            <a:custGeom>
              <a:avLst/>
              <a:gdLst>
                <a:gd name="T0" fmla="*/ 2 w 17"/>
                <a:gd name="T1" fmla="*/ 3 h 25"/>
                <a:gd name="T2" fmla="*/ 3 w 17"/>
                <a:gd name="T3" fmla="*/ 5 h 25"/>
                <a:gd name="T4" fmla="*/ 9 w 17"/>
                <a:gd name="T5" fmla="*/ 12 h 25"/>
                <a:gd name="T6" fmla="*/ 9 w 17"/>
                <a:gd name="T7" fmla="*/ 16 h 25"/>
                <a:gd name="T8" fmla="*/ 7 w 17"/>
                <a:gd name="T9" fmla="*/ 18 h 25"/>
                <a:gd name="T10" fmla="*/ 12 w 17"/>
                <a:gd name="T11" fmla="*/ 25 h 25"/>
                <a:gd name="T12" fmla="*/ 13 w 17"/>
                <a:gd name="T13" fmla="*/ 18 h 25"/>
                <a:gd name="T14" fmla="*/ 16 w 17"/>
                <a:gd name="T15" fmla="*/ 14 h 25"/>
                <a:gd name="T16" fmla="*/ 13 w 17"/>
                <a:gd name="T17" fmla="*/ 5 h 25"/>
                <a:gd name="T18" fmla="*/ 8 w 17"/>
                <a:gd name="T19" fmla="*/ 1 h 25"/>
                <a:gd name="T20" fmla="*/ 2 w 17"/>
                <a:gd name="T21" fmla="*/ 3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 h="25">
                  <a:moveTo>
                    <a:pt x="2" y="3"/>
                  </a:moveTo>
                  <a:cubicBezTo>
                    <a:pt x="1" y="3"/>
                    <a:pt x="0" y="2"/>
                    <a:pt x="3" y="5"/>
                  </a:cubicBezTo>
                  <a:cubicBezTo>
                    <a:pt x="6" y="8"/>
                    <a:pt x="9" y="10"/>
                    <a:pt x="9" y="12"/>
                  </a:cubicBezTo>
                  <a:cubicBezTo>
                    <a:pt x="10" y="13"/>
                    <a:pt x="10" y="16"/>
                    <a:pt x="9" y="16"/>
                  </a:cubicBezTo>
                  <a:cubicBezTo>
                    <a:pt x="8" y="16"/>
                    <a:pt x="6" y="16"/>
                    <a:pt x="7" y="18"/>
                  </a:cubicBezTo>
                  <a:cubicBezTo>
                    <a:pt x="8" y="21"/>
                    <a:pt x="10" y="25"/>
                    <a:pt x="12" y="25"/>
                  </a:cubicBezTo>
                  <a:cubicBezTo>
                    <a:pt x="13" y="24"/>
                    <a:pt x="12" y="19"/>
                    <a:pt x="13" y="18"/>
                  </a:cubicBezTo>
                  <a:cubicBezTo>
                    <a:pt x="15" y="17"/>
                    <a:pt x="17" y="17"/>
                    <a:pt x="16" y="14"/>
                  </a:cubicBezTo>
                  <a:cubicBezTo>
                    <a:pt x="15" y="11"/>
                    <a:pt x="15" y="7"/>
                    <a:pt x="13" y="5"/>
                  </a:cubicBezTo>
                  <a:cubicBezTo>
                    <a:pt x="12" y="4"/>
                    <a:pt x="10" y="1"/>
                    <a:pt x="8" y="1"/>
                  </a:cubicBezTo>
                  <a:cubicBezTo>
                    <a:pt x="4" y="0"/>
                    <a:pt x="4" y="3"/>
                    <a:pt x="2"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0305" tIns="45153" rIns="90305" bIns="45153" numCol="1" anchor="t" anchorCtr="0" compatLnSpc="1"/>
            <a:lstStyle/>
            <a:p>
              <a:endParaRPr lang="zh-CN" altLang="en-US" sz="1875"/>
            </a:p>
          </p:txBody>
        </p:sp>
        <p:sp>
          <p:nvSpPr>
            <p:cNvPr id="63" name="Freeform 39"/>
            <p:cNvSpPr/>
            <p:nvPr/>
          </p:nvSpPr>
          <p:spPr bwMode="auto">
            <a:xfrm>
              <a:off x="7733750" y="3442880"/>
              <a:ext cx="82705" cy="66300"/>
            </a:xfrm>
            <a:custGeom>
              <a:avLst/>
              <a:gdLst>
                <a:gd name="T0" fmla="*/ 46 w 51"/>
                <a:gd name="T1" fmla="*/ 20 h 41"/>
                <a:gd name="T2" fmla="*/ 35 w 51"/>
                <a:gd name="T3" fmla="*/ 1 h 41"/>
                <a:gd name="T4" fmla="*/ 32 w 51"/>
                <a:gd name="T5" fmla="*/ 11 h 41"/>
                <a:gd name="T6" fmla="*/ 27 w 51"/>
                <a:gd name="T7" fmla="*/ 13 h 41"/>
                <a:gd name="T8" fmla="*/ 20 w 51"/>
                <a:gd name="T9" fmla="*/ 19 h 41"/>
                <a:gd name="T10" fmla="*/ 15 w 51"/>
                <a:gd name="T11" fmla="*/ 15 h 41"/>
                <a:gd name="T12" fmla="*/ 11 w 51"/>
                <a:gd name="T13" fmla="*/ 17 h 41"/>
                <a:gd name="T14" fmla="*/ 7 w 51"/>
                <a:gd name="T15" fmla="*/ 19 h 41"/>
                <a:gd name="T16" fmla="*/ 1 w 51"/>
                <a:gd name="T17" fmla="*/ 23 h 41"/>
                <a:gd name="T18" fmla="*/ 2 w 51"/>
                <a:gd name="T19" fmla="*/ 28 h 41"/>
                <a:gd name="T20" fmla="*/ 6 w 51"/>
                <a:gd name="T21" fmla="*/ 23 h 41"/>
                <a:gd name="T22" fmla="*/ 11 w 51"/>
                <a:gd name="T23" fmla="*/ 26 h 41"/>
                <a:gd name="T24" fmla="*/ 20 w 51"/>
                <a:gd name="T25" fmla="*/ 23 h 41"/>
                <a:gd name="T26" fmla="*/ 24 w 51"/>
                <a:gd name="T27" fmla="*/ 28 h 41"/>
                <a:gd name="T28" fmla="*/ 27 w 51"/>
                <a:gd name="T29" fmla="*/ 38 h 41"/>
                <a:gd name="T30" fmla="*/ 35 w 51"/>
                <a:gd name="T31" fmla="*/ 41 h 41"/>
                <a:gd name="T32" fmla="*/ 41 w 51"/>
                <a:gd name="T33" fmla="*/ 36 h 41"/>
                <a:gd name="T34" fmla="*/ 39 w 51"/>
                <a:gd name="T35" fmla="*/ 31 h 41"/>
                <a:gd name="T36" fmla="*/ 43 w 51"/>
                <a:gd name="T37" fmla="*/ 31 h 41"/>
                <a:gd name="T38" fmla="*/ 49 w 51"/>
                <a:gd name="T39" fmla="*/ 31 h 41"/>
                <a:gd name="T40" fmla="*/ 46 w 51"/>
                <a:gd name="T41" fmla="*/ 2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 h="41">
                  <a:moveTo>
                    <a:pt x="46" y="20"/>
                  </a:moveTo>
                  <a:cubicBezTo>
                    <a:pt x="45" y="14"/>
                    <a:pt x="37" y="2"/>
                    <a:pt x="35" y="1"/>
                  </a:cubicBezTo>
                  <a:cubicBezTo>
                    <a:pt x="32" y="0"/>
                    <a:pt x="33" y="10"/>
                    <a:pt x="32" y="11"/>
                  </a:cubicBezTo>
                  <a:cubicBezTo>
                    <a:pt x="32" y="11"/>
                    <a:pt x="27" y="10"/>
                    <a:pt x="27" y="13"/>
                  </a:cubicBezTo>
                  <a:cubicBezTo>
                    <a:pt x="26" y="15"/>
                    <a:pt x="21" y="20"/>
                    <a:pt x="20" y="19"/>
                  </a:cubicBezTo>
                  <a:cubicBezTo>
                    <a:pt x="19" y="18"/>
                    <a:pt x="16" y="15"/>
                    <a:pt x="15" y="15"/>
                  </a:cubicBezTo>
                  <a:cubicBezTo>
                    <a:pt x="14" y="15"/>
                    <a:pt x="10" y="16"/>
                    <a:pt x="11" y="17"/>
                  </a:cubicBezTo>
                  <a:cubicBezTo>
                    <a:pt x="11" y="19"/>
                    <a:pt x="9" y="18"/>
                    <a:pt x="7" y="19"/>
                  </a:cubicBezTo>
                  <a:cubicBezTo>
                    <a:pt x="5" y="20"/>
                    <a:pt x="1" y="21"/>
                    <a:pt x="1" y="23"/>
                  </a:cubicBezTo>
                  <a:cubicBezTo>
                    <a:pt x="2" y="26"/>
                    <a:pt x="0" y="30"/>
                    <a:pt x="2" y="28"/>
                  </a:cubicBezTo>
                  <a:cubicBezTo>
                    <a:pt x="4" y="25"/>
                    <a:pt x="5" y="22"/>
                    <a:pt x="6" y="23"/>
                  </a:cubicBezTo>
                  <a:cubicBezTo>
                    <a:pt x="8" y="25"/>
                    <a:pt x="8" y="27"/>
                    <a:pt x="11" y="26"/>
                  </a:cubicBezTo>
                  <a:cubicBezTo>
                    <a:pt x="14" y="25"/>
                    <a:pt x="18" y="22"/>
                    <a:pt x="20" y="23"/>
                  </a:cubicBezTo>
                  <a:cubicBezTo>
                    <a:pt x="22" y="25"/>
                    <a:pt x="25" y="26"/>
                    <a:pt x="24" y="28"/>
                  </a:cubicBezTo>
                  <a:cubicBezTo>
                    <a:pt x="23" y="30"/>
                    <a:pt x="22" y="34"/>
                    <a:pt x="27" y="38"/>
                  </a:cubicBezTo>
                  <a:cubicBezTo>
                    <a:pt x="31" y="41"/>
                    <a:pt x="33" y="41"/>
                    <a:pt x="35" y="41"/>
                  </a:cubicBezTo>
                  <a:cubicBezTo>
                    <a:pt x="38" y="40"/>
                    <a:pt x="42" y="38"/>
                    <a:pt x="41" y="36"/>
                  </a:cubicBezTo>
                  <a:cubicBezTo>
                    <a:pt x="39" y="35"/>
                    <a:pt x="38" y="32"/>
                    <a:pt x="39" y="31"/>
                  </a:cubicBezTo>
                  <a:cubicBezTo>
                    <a:pt x="39" y="30"/>
                    <a:pt x="41" y="28"/>
                    <a:pt x="43" y="31"/>
                  </a:cubicBezTo>
                  <a:cubicBezTo>
                    <a:pt x="45" y="33"/>
                    <a:pt x="48" y="34"/>
                    <a:pt x="49" y="31"/>
                  </a:cubicBezTo>
                  <a:cubicBezTo>
                    <a:pt x="51" y="29"/>
                    <a:pt x="48" y="26"/>
                    <a:pt x="46"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0305" tIns="45153" rIns="90305" bIns="45153" numCol="1" anchor="t" anchorCtr="0" compatLnSpc="1"/>
            <a:lstStyle/>
            <a:p>
              <a:endParaRPr lang="zh-CN" altLang="en-US" sz="1875"/>
            </a:p>
          </p:txBody>
        </p:sp>
        <p:sp>
          <p:nvSpPr>
            <p:cNvPr id="64" name="Freeform 40"/>
            <p:cNvSpPr/>
            <p:nvPr/>
          </p:nvSpPr>
          <p:spPr bwMode="auto">
            <a:xfrm>
              <a:off x="7715979" y="3410072"/>
              <a:ext cx="29391" cy="27340"/>
            </a:xfrm>
            <a:custGeom>
              <a:avLst/>
              <a:gdLst>
                <a:gd name="T0" fmla="*/ 11 w 18"/>
                <a:gd name="T1" fmla="*/ 11 h 17"/>
                <a:gd name="T2" fmla="*/ 16 w 18"/>
                <a:gd name="T3" fmla="*/ 7 h 17"/>
                <a:gd name="T4" fmla="*/ 12 w 18"/>
                <a:gd name="T5" fmla="*/ 2 h 17"/>
                <a:gd name="T6" fmla="*/ 4 w 18"/>
                <a:gd name="T7" fmla="*/ 0 h 17"/>
                <a:gd name="T8" fmla="*/ 7 w 18"/>
                <a:gd name="T9" fmla="*/ 7 h 17"/>
                <a:gd name="T10" fmla="*/ 5 w 18"/>
                <a:gd name="T11" fmla="*/ 13 h 17"/>
                <a:gd name="T12" fmla="*/ 11 w 18"/>
                <a:gd name="T13" fmla="*/ 11 h 17"/>
              </a:gdLst>
              <a:ahLst/>
              <a:cxnLst>
                <a:cxn ang="0">
                  <a:pos x="T0" y="T1"/>
                </a:cxn>
                <a:cxn ang="0">
                  <a:pos x="T2" y="T3"/>
                </a:cxn>
                <a:cxn ang="0">
                  <a:pos x="T4" y="T5"/>
                </a:cxn>
                <a:cxn ang="0">
                  <a:pos x="T6" y="T7"/>
                </a:cxn>
                <a:cxn ang="0">
                  <a:pos x="T8" y="T9"/>
                </a:cxn>
                <a:cxn ang="0">
                  <a:pos x="T10" y="T11"/>
                </a:cxn>
                <a:cxn ang="0">
                  <a:pos x="T12" y="T13"/>
                </a:cxn>
              </a:cxnLst>
              <a:rect l="0" t="0" r="r" b="b"/>
              <a:pathLst>
                <a:path w="18" h="17">
                  <a:moveTo>
                    <a:pt x="11" y="11"/>
                  </a:moveTo>
                  <a:cubicBezTo>
                    <a:pt x="14" y="10"/>
                    <a:pt x="14" y="8"/>
                    <a:pt x="16" y="7"/>
                  </a:cubicBezTo>
                  <a:cubicBezTo>
                    <a:pt x="18" y="6"/>
                    <a:pt x="15" y="2"/>
                    <a:pt x="12" y="2"/>
                  </a:cubicBezTo>
                  <a:cubicBezTo>
                    <a:pt x="8" y="2"/>
                    <a:pt x="7" y="0"/>
                    <a:pt x="4" y="0"/>
                  </a:cubicBezTo>
                  <a:cubicBezTo>
                    <a:pt x="0" y="1"/>
                    <a:pt x="4" y="4"/>
                    <a:pt x="7" y="7"/>
                  </a:cubicBezTo>
                  <a:cubicBezTo>
                    <a:pt x="9" y="10"/>
                    <a:pt x="4" y="10"/>
                    <a:pt x="5" y="13"/>
                  </a:cubicBezTo>
                  <a:cubicBezTo>
                    <a:pt x="5" y="17"/>
                    <a:pt x="8" y="13"/>
                    <a:pt x="11"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0305" tIns="45153" rIns="90305" bIns="45153" numCol="1" anchor="t" anchorCtr="0" compatLnSpc="1"/>
            <a:lstStyle/>
            <a:p>
              <a:endParaRPr lang="zh-CN" altLang="en-US" sz="1875"/>
            </a:p>
          </p:txBody>
        </p:sp>
        <p:sp>
          <p:nvSpPr>
            <p:cNvPr id="65" name="Freeform 41"/>
            <p:cNvSpPr/>
            <p:nvPr/>
          </p:nvSpPr>
          <p:spPr bwMode="auto">
            <a:xfrm>
              <a:off x="7732383" y="3426476"/>
              <a:ext cx="22556" cy="36909"/>
            </a:xfrm>
            <a:custGeom>
              <a:avLst/>
              <a:gdLst>
                <a:gd name="T0" fmla="*/ 10 w 14"/>
                <a:gd name="T1" fmla="*/ 0 h 23"/>
                <a:gd name="T2" fmla="*/ 5 w 14"/>
                <a:gd name="T3" fmla="*/ 6 h 23"/>
                <a:gd name="T4" fmla="*/ 3 w 14"/>
                <a:gd name="T5" fmla="*/ 13 h 23"/>
                <a:gd name="T6" fmla="*/ 11 w 14"/>
                <a:gd name="T7" fmla="*/ 20 h 23"/>
                <a:gd name="T8" fmla="*/ 10 w 14"/>
                <a:gd name="T9" fmla="*/ 10 h 23"/>
                <a:gd name="T10" fmla="*/ 10 w 14"/>
                <a:gd name="T11" fmla="*/ 0 h 23"/>
              </a:gdLst>
              <a:ahLst/>
              <a:cxnLst>
                <a:cxn ang="0">
                  <a:pos x="T0" y="T1"/>
                </a:cxn>
                <a:cxn ang="0">
                  <a:pos x="T2" y="T3"/>
                </a:cxn>
                <a:cxn ang="0">
                  <a:pos x="T4" y="T5"/>
                </a:cxn>
                <a:cxn ang="0">
                  <a:pos x="T6" y="T7"/>
                </a:cxn>
                <a:cxn ang="0">
                  <a:pos x="T8" y="T9"/>
                </a:cxn>
                <a:cxn ang="0">
                  <a:pos x="T10" y="T11"/>
                </a:cxn>
              </a:cxnLst>
              <a:rect l="0" t="0" r="r" b="b"/>
              <a:pathLst>
                <a:path w="14" h="23">
                  <a:moveTo>
                    <a:pt x="10" y="0"/>
                  </a:moveTo>
                  <a:cubicBezTo>
                    <a:pt x="9" y="0"/>
                    <a:pt x="5" y="3"/>
                    <a:pt x="5" y="6"/>
                  </a:cubicBezTo>
                  <a:cubicBezTo>
                    <a:pt x="4" y="9"/>
                    <a:pt x="0" y="10"/>
                    <a:pt x="3" y="13"/>
                  </a:cubicBezTo>
                  <a:cubicBezTo>
                    <a:pt x="5" y="17"/>
                    <a:pt x="11" y="23"/>
                    <a:pt x="11" y="20"/>
                  </a:cubicBezTo>
                  <a:cubicBezTo>
                    <a:pt x="11" y="17"/>
                    <a:pt x="10" y="13"/>
                    <a:pt x="10" y="10"/>
                  </a:cubicBezTo>
                  <a:cubicBezTo>
                    <a:pt x="10" y="7"/>
                    <a:pt x="14" y="1"/>
                    <a:pt x="1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0305" tIns="45153" rIns="90305" bIns="45153" numCol="1" anchor="t" anchorCtr="0" compatLnSpc="1"/>
            <a:lstStyle/>
            <a:p>
              <a:endParaRPr lang="zh-CN" altLang="en-US" sz="1875"/>
            </a:p>
          </p:txBody>
        </p:sp>
        <p:sp>
          <p:nvSpPr>
            <p:cNvPr id="66" name="Freeform 42"/>
            <p:cNvSpPr/>
            <p:nvPr/>
          </p:nvSpPr>
          <p:spPr bwMode="auto">
            <a:xfrm>
              <a:off x="7753572" y="3436045"/>
              <a:ext cx="27340" cy="12987"/>
            </a:xfrm>
            <a:custGeom>
              <a:avLst/>
              <a:gdLst>
                <a:gd name="T0" fmla="*/ 2 w 17"/>
                <a:gd name="T1" fmla="*/ 8 h 8"/>
                <a:gd name="T2" fmla="*/ 7 w 17"/>
                <a:gd name="T3" fmla="*/ 2 h 8"/>
                <a:gd name="T4" fmla="*/ 2 w 17"/>
                <a:gd name="T5" fmla="*/ 8 h 8"/>
              </a:gdLst>
              <a:ahLst/>
              <a:cxnLst>
                <a:cxn ang="0">
                  <a:pos x="T0" y="T1"/>
                </a:cxn>
                <a:cxn ang="0">
                  <a:pos x="T2" y="T3"/>
                </a:cxn>
                <a:cxn ang="0">
                  <a:pos x="T4" y="T5"/>
                </a:cxn>
              </a:cxnLst>
              <a:rect l="0" t="0" r="r" b="b"/>
              <a:pathLst>
                <a:path w="17" h="8">
                  <a:moveTo>
                    <a:pt x="2" y="8"/>
                  </a:moveTo>
                  <a:cubicBezTo>
                    <a:pt x="4" y="8"/>
                    <a:pt x="17" y="6"/>
                    <a:pt x="7" y="2"/>
                  </a:cubicBezTo>
                  <a:cubicBezTo>
                    <a:pt x="3" y="0"/>
                    <a:pt x="0" y="7"/>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0305" tIns="45153" rIns="90305" bIns="45153" numCol="1" anchor="t" anchorCtr="0" compatLnSpc="1"/>
            <a:lstStyle/>
            <a:p>
              <a:endParaRPr lang="zh-CN" altLang="en-US" sz="1875"/>
            </a:p>
          </p:txBody>
        </p:sp>
        <p:sp>
          <p:nvSpPr>
            <p:cNvPr id="67" name="Freeform 43"/>
            <p:cNvSpPr/>
            <p:nvPr/>
          </p:nvSpPr>
          <p:spPr bwMode="auto">
            <a:xfrm>
              <a:off x="7683855" y="3381364"/>
              <a:ext cx="23923" cy="20505"/>
            </a:xfrm>
            <a:custGeom>
              <a:avLst/>
              <a:gdLst>
                <a:gd name="T0" fmla="*/ 11 w 15"/>
                <a:gd name="T1" fmla="*/ 2 h 13"/>
                <a:gd name="T2" fmla="*/ 2 w 15"/>
                <a:gd name="T3" fmla="*/ 2 h 13"/>
                <a:gd name="T4" fmla="*/ 5 w 15"/>
                <a:gd name="T5" fmla="*/ 6 h 13"/>
                <a:gd name="T6" fmla="*/ 12 w 15"/>
                <a:gd name="T7" fmla="*/ 13 h 13"/>
                <a:gd name="T8" fmla="*/ 15 w 15"/>
                <a:gd name="T9" fmla="*/ 8 h 13"/>
                <a:gd name="T10" fmla="*/ 11 w 15"/>
                <a:gd name="T11" fmla="*/ 2 h 13"/>
              </a:gdLst>
              <a:ahLst/>
              <a:cxnLst>
                <a:cxn ang="0">
                  <a:pos x="T0" y="T1"/>
                </a:cxn>
                <a:cxn ang="0">
                  <a:pos x="T2" y="T3"/>
                </a:cxn>
                <a:cxn ang="0">
                  <a:pos x="T4" y="T5"/>
                </a:cxn>
                <a:cxn ang="0">
                  <a:pos x="T6" y="T7"/>
                </a:cxn>
                <a:cxn ang="0">
                  <a:pos x="T8" y="T9"/>
                </a:cxn>
                <a:cxn ang="0">
                  <a:pos x="T10" y="T11"/>
                </a:cxn>
              </a:cxnLst>
              <a:rect l="0" t="0" r="r" b="b"/>
              <a:pathLst>
                <a:path w="15" h="13">
                  <a:moveTo>
                    <a:pt x="11" y="2"/>
                  </a:moveTo>
                  <a:cubicBezTo>
                    <a:pt x="8" y="1"/>
                    <a:pt x="0" y="0"/>
                    <a:pt x="2" y="2"/>
                  </a:cubicBezTo>
                  <a:cubicBezTo>
                    <a:pt x="3" y="3"/>
                    <a:pt x="2" y="6"/>
                    <a:pt x="5" y="6"/>
                  </a:cubicBezTo>
                  <a:cubicBezTo>
                    <a:pt x="8" y="6"/>
                    <a:pt x="7" y="13"/>
                    <a:pt x="12" y="13"/>
                  </a:cubicBezTo>
                  <a:cubicBezTo>
                    <a:pt x="15" y="13"/>
                    <a:pt x="15" y="10"/>
                    <a:pt x="15" y="8"/>
                  </a:cubicBezTo>
                  <a:cubicBezTo>
                    <a:pt x="15" y="6"/>
                    <a:pt x="14" y="3"/>
                    <a:pt x="1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0305" tIns="45153" rIns="90305" bIns="45153" numCol="1" anchor="t" anchorCtr="0" compatLnSpc="1"/>
            <a:lstStyle/>
            <a:p>
              <a:endParaRPr lang="zh-CN" altLang="en-US" sz="1875"/>
            </a:p>
          </p:txBody>
        </p:sp>
        <p:sp>
          <p:nvSpPr>
            <p:cNvPr id="68" name="Freeform 44"/>
            <p:cNvSpPr/>
            <p:nvPr/>
          </p:nvSpPr>
          <p:spPr bwMode="auto">
            <a:xfrm>
              <a:off x="7646945" y="3419641"/>
              <a:ext cx="38276" cy="45795"/>
            </a:xfrm>
            <a:custGeom>
              <a:avLst/>
              <a:gdLst>
                <a:gd name="T0" fmla="*/ 10 w 24"/>
                <a:gd name="T1" fmla="*/ 17 h 28"/>
                <a:gd name="T2" fmla="*/ 2 w 24"/>
                <a:gd name="T3" fmla="*/ 28 h 28"/>
                <a:gd name="T4" fmla="*/ 14 w 24"/>
                <a:gd name="T5" fmla="*/ 19 h 28"/>
                <a:gd name="T6" fmla="*/ 24 w 24"/>
                <a:gd name="T7" fmla="*/ 11 h 28"/>
                <a:gd name="T8" fmla="*/ 20 w 24"/>
                <a:gd name="T9" fmla="*/ 3 h 28"/>
                <a:gd name="T10" fmla="*/ 18 w 24"/>
                <a:gd name="T11" fmla="*/ 9 h 28"/>
                <a:gd name="T12" fmla="*/ 10 w 24"/>
                <a:gd name="T13" fmla="*/ 17 h 28"/>
              </a:gdLst>
              <a:ahLst/>
              <a:cxnLst>
                <a:cxn ang="0">
                  <a:pos x="T0" y="T1"/>
                </a:cxn>
                <a:cxn ang="0">
                  <a:pos x="T2" y="T3"/>
                </a:cxn>
                <a:cxn ang="0">
                  <a:pos x="T4" y="T5"/>
                </a:cxn>
                <a:cxn ang="0">
                  <a:pos x="T6" y="T7"/>
                </a:cxn>
                <a:cxn ang="0">
                  <a:pos x="T8" y="T9"/>
                </a:cxn>
                <a:cxn ang="0">
                  <a:pos x="T10" y="T11"/>
                </a:cxn>
                <a:cxn ang="0">
                  <a:pos x="T12" y="T13"/>
                </a:cxn>
              </a:cxnLst>
              <a:rect l="0" t="0" r="r" b="b"/>
              <a:pathLst>
                <a:path w="24" h="28">
                  <a:moveTo>
                    <a:pt x="10" y="17"/>
                  </a:moveTo>
                  <a:cubicBezTo>
                    <a:pt x="9" y="18"/>
                    <a:pt x="0" y="28"/>
                    <a:pt x="2" y="28"/>
                  </a:cubicBezTo>
                  <a:cubicBezTo>
                    <a:pt x="5" y="28"/>
                    <a:pt x="11" y="20"/>
                    <a:pt x="14" y="19"/>
                  </a:cubicBezTo>
                  <a:cubicBezTo>
                    <a:pt x="16" y="18"/>
                    <a:pt x="23" y="13"/>
                    <a:pt x="24" y="11"/>
                  </a:cubicBezTo>
                  <a:cubicBezTo>
                    <a:pt x="24" y="9"/>
                    <a:pt x="22" y="0"/>
                    <a:pt x="20" y="3"/>
                  </a:cubicBezTo>
                  <a:cubicBezTo>
                    <a:pt x="18" y="4"/>
                    <a:pt x="21" y="8"/>
                    <a:pt x="18" y="9"/>
                  </a:cubicBezTo>
                  <a:cubicBezTo>
                    <a:pt x="16" y="10"/>
                    <a:pt x="11" y="16"/>
                    <a:pt x="10"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0305" tIns="45153" rIns="90305" bIns="45153" numCol="1" anchor="t" anchorCtr="0" compatLnSpc="1"/>
            <a:lstStyle/>
            <a:p>
              <a:endParaRPr lang="zh-CN" altLang="en-US" sz="1875"/>
            </a:p>
          </p:txBody>
        </p:sp>
        <p:sp>
          <p:nvSpPr>
            <p:cNvPr id="69" name="Freeform 45"/>
            <p:cNvSpPr/>
            <p:nvPr/>
          </p:nvSpPr>
          <p:spPr bwMode="auto">
            <a:xfrm>
              <a:off x="7911462" y="3613757"/>
              <a:ext cx="405320" cy="185914"/>
            </a:xfrm>
            <a:custGeom>
              <a:avLst/>
              <a:gdLst>
                <a:gd name="T0" fmla="*/ 188 w 251"/>
                <a:gd name="T1" fmla="*/ 84 h 115"/>
                <a:gd name="T2" fmla="*/ 206 w 251"/>
                <a:gd name="T3" fmla="*/ 103 h 115"/>
                <a:gd name="T4" fmla="*/ 235 w 251"/>
                <a:gd name="T5" fmla="*/ 112 h 115"/>
                <a:gd name="T6" fmla="*/ 247 w 251"/>
                <a:gd name="T7" fmla="*/ 112 h 115"/>
                <a:gd name="T8" fmla="*/ 220 w 251"/>
                <a:gd name="T9" fmla="*/ 94 h 115"/>
                <a:gd name="T10" fmla="*/ 195 w 251"/>
                <a:gd name="T11" fmla="*/ 69 h 115"/>
                <a:gd name="T12" fmla="*/ 192 w 251"/>
                <a:gd name="T13" fmla="*/ 59 h 115"/>
                <a:gd name="T14" fmla="*/ 172 w 251"/>
                <a:gd name="T15" fmla="*/ 47 h 115"/>
                <a:gd name="T16" fmla="*/ 153 w 251"/>
                <a:gd name="T17" fmla="*/ 36 h 115"/>
                <a:gd name="T18" fmla="*/ 120 w 251"/>
                <a:gd name="T19" fmla="*/ 25 h 115"/>
                <a:gd name="T20" fmla="*/ 118 w 251"/>
                <a:gd name="T21" fmla="*/ 24 h 115"/>
                <a:gd name="T22" fmla="*/ 113 w 251"/>
                <a:gd name="T23" fmla="*/ 22 h 115"/>
                <a:gd name="T24" fmla="*/ 112 w 251"/>
                <a:gd name="T25" fmla="*/ 21 h 115"/>
                <a:gd name="T26" fmla="*/ 111 w 251"/>
                <a:gd name="T27" fmla="*/ 20 h 115"/>
                <a:gd name="T28" fmla="*/ 105 w 251"/>
                <a:gd name="T29" fmla="*/ 21 h 115"/>
                <a:gd name="T30" fmla="*/ 78 w 251"/>
                <a:gd name="T31" fmla="*/ 11 h 115"/>
                <a:gd name="T32" fmla="*/ 66 w 251"/>
                <a:gd name="T33" fmla="*/ 17 h 115"/>
                <a:gd name="T34" fmla="*/ 65 w 251"/>
                <a:gd name="T35" fmla="*/ 22 h 115"/>
                <a:gd name="T36" fmla="*/ 57 w 251"/>
                <a:gd name="T37" fmla="*/ 31 h 115"/>
                <a:gd name="T38" fmla="*/ 44 w 251"/>
                <a:gd name="T39" fmla="*/ 21 h 115"/>
                <a:gd name="T40" fmla="*/ 33 w 251"/>
                <a:gd name="T41" fmla="*/ 5 h 115"/>
                <a:gd name="T42" fmla="*/ 10 w 251"/>
                <a:gd name="T43" fmla="*/ 4 h 115"/>
                <a:gd name="T44" fmla="*/ 4 w 251"/>
                <a:gd name="T45" fmla="*/ 6 h 115"/>
                <a:gd name="T46" fmla="*/ 20 w 251"/>
                <a:gd name="T47" fmla="*/ 16 h 115"/>
                <a:gd name="T48" fmla="*/ 31 w 251"/>
                <a:gd name="T49" fmla="*/ 25 h 115"/>
                <a:gd name="T50" fmla="*/ 35 w 251"/>
                <a:gd name="T51" fmla="*/ 35 h 115"/>
                <a:gd name="T52" fmla="*/ 41 w 251"/>
                <a:gd name="T53" fmla="*/ 36 h 115"/>
                <a:gd name="T54" fmla="*/ 49 w 251"/>
                <a:gd name="T55" fmla="*/ 39 h 115"/>
                <a:gd name="T56" fmla="*/ 85 w 251"/>
                <a:gd name="T57" fmla="*/ 53 h 115"/>
                <a:gd name="T58" fmla="*/ 113 w 251"/>
                <a:gd name="T59" fmla="*/ 79 h 115"/>
                <a:gd name="T60" fmla="*/ 99 w 251"/>
                <a:gd name="T61" fmla="*/ 89 h 115"/>
                <a:gd name="T62" fmla="*/ 115 w 251"/>
                <a:gd name="T63" fmla="*/ 87 h 115"/>
                <a:gd name="T64" fmla="*/ 126 w 251"/>
                <a:gd name="T65" fmla="*/ 88 h 115"/>
                <a:gd name="T66" fmla="*/ 128 w 251"/>
                <a:gd name="T67" fmla="*/ 90 h 115"/>
                <a:gd name="T68" fmla="*/ 130 w 251"/>
                <a:gd name="T69" fmla="*/ 92 h 115"/>
                <a:gd name="T70" fmla="*/ 132 w 251"/>
                <a:gd name="T71" fmla="*/ 94 h 115"/>
                <a:gd name="T72" fmla="*/ 135 w 251"/>
                <a:gd name="T73" fmla="*/ 96 h 115"/>
                <a:gd name="T74" fmla="*/ 136 w 251"/>
                <a:gd name="T75" fmla="*/ 97 h 115"/>
                <a:gd name="T76" fmla="*/ 138 w 251"/>
                <a:gd name="T77" fmla="*/ 98 h 115"/>
                <a:gd name="T78" fmla="*/ 140 w 251"/>
                <a:gd name="T79" fmla="*/ 98 h 115"/>
                <a:gd name="T80" fmla="*/ 154 w 251"/>
                <a:gd name="T81" fmla="*/ 98 h 115"/>
                <a:gd name="T82" fmla="*/ 155 w 251"/>
                <a:gd name="T83" fmla="*/ 87 h 115"/>
                <a:gd name="T84" fmla="*/ 165 w 251"/>
                <a:gd name="T85" fmla="*/ 81 h 115"/>
                <a:gd name="T86" fmla="*/ 179 w 251"/>
                <a:gd name="T87" fmla="*/ 8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51" h="115">
                  <a:moveTo>
                    <a:pt x="179" y="82"/>
                  </a:moveTo>
                  <a:cubicBezTo>
                    <a:pt x="184" y="84"/>
                    <a:pt x="186" y="84"/>
                    <a:pt x="188" y="84"/>
                  </a:cubicBezTo>
                  <a:cubicBezTo>
                    <a:pt x="189" y="84"/>
                    <a:pt x="195" y="92"/>
                    <a:pt x="195" y="92"/>
                  </a:cubicBezTo>
                  <a:cubicBezTo>
                    <a:pt x="195" y="92"/>
                    <a:pt x="203" y="101"/>
                    <a:pt x="206" y="103"/>
                  </a:cubicBezTo>
                  <a:cubicBezTo>
                    <a:pt x="208" y="105"/>
                    <a:pt x="213" y="106"/>
                    <a:pt x="217" y="106"/>
                  </a:cubicBezTo>
                  <a:cubicBezTo>
                    <a:pt x="222" y="106"/>
                    <a:pt x="232" y="110"/>
                    <a:pt x="235" y="112"/>
                  </a:cubicBezTo>
                  <a:cubicBezTo>
                    <a:pt x="238" y="113"/>
                    <a:pt x="238" y="115"/>
                    <a:pt x="242" y="115"/>
                  </a:cubicBezTo>
                  <a:cubicBezTo>
                    <a:pt x="247" y="115"/>
                    <a:pt x="251" y="115"/>
                    <a:pt x="247" y="112"/>
                  </a:cubicBezTo>
                  <a:cubicBezTo>
                    <a:pt x="243" y="110"/>
                    <a:pt x="242" y="109"/>
                    <a:pt x="236" y="105"/>
                  </a:cubicBezTo>
                  <a:cubicBezTo>
                    <a:pt x="230" y="100"/>
                    <a:pt x="224" y="96"/>
                    <a:pt x="220" y="94"/>
                  </a:cubicBezTo>
                  <a:cubicBezTo>
                    <a:pt x="217" y="93"/>
                    <a:pt x="215" y="90"/>
                    <a:pt x="210" y="85"/>
                  </a:cubicBezTo>
                  <a:cubicBezTo>
                    <a:pt x="205" y="79"/>
                    <a:pt x="191" y="69"/>
                    <a:pt x="195" y="69"/>
                  </a:cubicBezTo>
                  <a:cubicBezTo>
                    <a:pt x="199" y="69"/>
                    <a:pt x="207" y="70"/>
                    <a:pt x="205" y="68"/>
                  </a:cubicBezTo>
                  <a:cubicBezTo>
                    <a:pt x="203" y="66"/>
                    <a:pt x="197" y="60"/>
                    <a:pt x="192" y="59"/>
                  </a:cubicBezTo>
                  <a:cubicBezTo>
                    <a:pt x="187" y="57"/>
                    <a:pt x="178" y="57"/>
                    <a:pt x="177" y="54"/>
                  </a:cubicBezTo>
                  <a:cubicBezTo>
                    <a:pt x="176" y="51"/>
                    <a:pt x="178" y="51"/>
                    <a:pt x="172" y="47"/>
                  </a:cubicBezTo>
                  <a:cubicBezTo>
                    <a:pt x="166" y="44"/>
                    <a:pt x="163" y="41"/>
                    <a:pt x="161" y="39"/>
                  </a:cubicBezTo>
                  <a:cubicBezTo>
                    <a:pt x="158" y="36"/>
                    <a:pt x="160" y="37"/>
                    <a:pt x="153" y="36"/>
                  </a:cubicBezTo>
                  <a:cubicBezTo>
                    <a:pt x="147" y="34"/>
                    <a:pt x="145" y="31"/>
                    <a:pt x="139" y="30"/>
                  </a:cubicBezTo>
                  <a:cubicBezTo>
                    <a:pt x="134" y="29"/>
                    <a:pt x="124" y="28"/>
                    <a:pt x="120" y="25"/>
                  </a:cubicBezTo>
                  <a:cubicBezTo>
                    <a:pt x="119" y="25"/>
                    <a:pt x="119" y="24"/>
                    <a:pt x="118" y="24"/>
                  </a:cubicBezTo>
                  <a:cubicBezTo>
                    <a:pt x="118" y="24"/>
                    <a:pt x="118" y="24"/>
                    <a:pt x="118" y="24"/>
                  </a:cubicBezTo>
                  <a:cubicBezTo>
                    <a:pt x="116" y="23"/>
                    <a:pt x="115" y="22"/>
                    <a:pt x="113" y="22"/>
                  </a:cubicBezTo>
                  <a:cubicBezTo>
                    <a:pt x="113" y="22"/>
                    <a:pt x="113" y="22"/>
                    <a:pt x="113" y="22"/>
                  </a:cubicBezTo>
                  <a:cubicBezTo>
                    <a:pt x="113" y="22"/>
                    <a:pt x="112" y="22"/>
                    <a:pt x="112" y="22"/>
                  </a:cubicBezTo>
                  <a:cubicBezTo>
                    <a:pt x="112" y="21"/>
                    <a:pt x="112" y="21"/>
                    <a:pt x="112" y="21"/>
                  </a:cubicBezTo>
                  <a:cubicBezTo>
                    <a:pt x="112" y="21"/>
                    <a:pt x="111" y="21"/>
                    <a:pt x="111" y="21"/>
                  </a:cubicBezTo>
                  <a:cubicBezTo>
                    <a:pt x="111" y="21"/>
                    <a:pt x="111" y="21"/>
                    <a:pt x="111" y="20"/>
                  </a:cubicBezTo>
                  <a:cubicBezTo>
                    <a:pt x="112" y="19"/>
                    <a:pt x="109" y="15"/>
                    <a:pt x="108" y="16"/>
                  </a:cubicBezTo>
                  <a:cubicBezTo>
                    <a:pt x="107" y="18"/>
                    <a:pt x="107" y="21"/>
                    <a:pt x="105" y="21"/>
                  </a:cubicBezTo>
                  <a:cubicBezTo>
                    <a:pt x="102" y="21"/>
                    <a:pt x="98" y="18"/>
                    <a:pt x="94" y="18"/>
                  </a:cubicBezTo>
                  <a:cubicBezTo>
                    <a:pt x="90" y="17"/>
                    <a:pt x="79" y="11"/>
                    <a:pt x="78" y="11"/>
                  </a:cubicBezTo>
                  <a:cubicBezTo>
                    <a:pt x="77" y="11"/>
                    <a:pt x="74" y="18"/>
                    <a:pt x="73" y="18"/>
                  </a:cubicBezTo>
                  <a:cubicBezTo>
                    <a:pt x="72" y="18"/>
                    <a:pt x="69" y="17"/>
                    <a:pt x="66" y="17"/>
                  </a:cubicBezTo>
                  <a:cubicBezTo>
                    <a:pt x="62" y="17"/>
                    <a:pt x="58" y="17"/>
                    <a:pt x="59" y="18"/>
                  </a:cubicBezTo>
                  <a:cubicBezTo>
                    <a:pt x="61" y="19"/>
                    <a:pt x="66" y="20"/>
                    <a:pt x="65" y="22"/>
                  </a:cubicBezTo>
                  <a:cubicBezTo>
                    <a:pt x="64" y="23"/>
                    <a:pt x="66" y="27"/>
                    <a:pt x="64" y="28"/>
                  </a:cubicBezTo>
                  <a:cubicBezTo>
                    <a:pt x="63" y="28"/>
                    <a:pt x="61" y="33"/>
                    <a:pt x="57" y="31"/>
                  </a:cubicBezTo>
                  <a:cubicBezTo>
                    <a:pt x="53" y="30"/>
                    <a:pt x="56" y="27"/>
                    <a:pt x="55" y="26"/>
                  </a:cubicBezTo>
                  <a:cubicBezTo>
                    <a:pt x="54" y="26"/>
                    <a:pt x="46" y="21"/>
                    <a:pt x="44" y="21"/>
                  </a:cubicBezTo>
                  <a:cubicBezTo>
                    <a:pt x="39" y="20"/>
                    <a:pt x="45" y="18"/>
                    <a:pt x="42" y="13"/>
                  </a:cubicBezTo>
                  <a:cubicBezTo>
                    <a:pt x="39" y="9"/>
                    <a:pt x="34" y="5"/>
                    <a:pt x="33" y="5"/>
                  </a:cubicBezTo>
                  <a:cubicBezTo>
                    <a:pt x="32" y="5"/>
                    <a:pt x="19" y="3"/>
                    <a:pt x="17" y="3"/>
                  </a:cubicBezTo>
                  <a:cubicBezTo>
                    <a:pt x="15" y="2"/>
                    <a:pt x="11" y="5"/>
                    <a:pt x="10" y="4"/>
                  </a:cubicBezTo>
                  <a:cubicBezTo>
                    <a:pt x="8" y="3"/>
                    <a:pt x="0" y="0"/>
                    <a:pt x="1" y="2"/>
                  </a:cubicBezTo>
                  <a:cubicBezTo>
                    <a:pt x="1" y="3"/>
                    <a:pt x="1" y="6"/>
                    <a:pt x="4" y="6"/>
                  </a:cubicBezTo>
                  <a:cubicBezTo>
                    <a:pt x="7" y="7"/>
                    <a:pt x="6" y="4"/>
                    <a:pt x="9" y="7"/>
                  </a:cubicBezTo>
                  <a:cubicBezTo>
                    <a:pt x="12" y="10"/>
                    <a:pt x="11" y="13"/>
                    <a:pt x="20" y="16"/>
                  </a:cubicBezTo>
                  <a:cubicBezTo>
                    <a:pt x="28" y="20"/>
                    <a:pt x="36" y="19"/>
                    <a:pt x="35" y="20"/>
                  </a:cubicBezTo>
                  <a:cubicBezTo>
                    <a:pt x="35" y="20"/>
                    <a:pt x="33" y="25"/>
                    <a:pt x="31" y="25"/>
                  </a:cubicBezTo>
                  <a:cubicBezTo>
                    <a:pt x="28" y="25"/>
                    <a:pt x="21" y="26"/>
                    <a:pt x="25" y="28"/>
                  </a:cubicBezTo>
                  <a:cubicBezTo>
                    <a:pt x="29" y="30"/>
                    <a:pt x="37" y="34"/>
                    <a:pt x="35" y="35"/>
                  </a:cubicBezTo>
                  <a:cubicBezTo>
                    <a:pt x="33" y="35"/>
                    <a:pt x="30" y="38"/>
                    <a:pt x="34" y="40"/>
                  </a:cubicBezTo>
                  <a:cubicBezTo>
                    <a:pt x="38" y="43"/>
                    <a:pt x="41" y="39"/>
                    <a:pt x="41" y="36"/>
                  </a:cubicBezTo>
                  <a:cubicBezTo>
                    <a:pt x="40" y="34"/>
                    <a:pt x="38" y="29"/>
                    <a:pt x="41" y="32"/>
                  </a:cubicBezTo>
                  <a:cubicBezTo>
                    <a:pt x="45" y="35"/>
                    <a:pt x="43" y="36"/>
                    <a:pt x="49" y="39"/>
                  </a:cubicBezTo>
                  <a:cubicBezTo>
                    <a:pt x="55" y="41"/>
                    <a:pt x="67" y="44"/>
                    <a:pt x="71" y="47"/>
                  </a:cubicBezTo>
                  <a:cubicBezTo>
                    <a:pt x="76" y="49"/>
                    <a:pt x="83" y="53"/>
                    <a:pt x="85" y="53"/>
                  </a:cubicBezTo>
                  <a:cubicBezTo>
                    <a:pt x="88" y="53"/>
                    <a:pt x="94" y="56"/>
                    <a:pt x="99" y="62"/>
                  </a:cubicBezTo>
                  <a:cubicBezTo>
                    <a:pt x="103" y="67"/>
                    <a:pt x="115" y="79"/>
                    <a:pt x="113" y="79"/>
                  </a:cubicBezTo>
                  <a:cubicBezTo>
                    <a:pt x="110" y="79"/>
                    <a:pt x="104" y="77"/>
                    <a:pt x="103" y="79"/>
                  </a:cubicBezTo>
                  <a:cubicBezTo>
                    <a:pt x="102" y="81"/>
                    <a:pt x="97" y="89"/>
                    <a:pt x="99" y="89"/>
                  </a:cubicBezTo>
                  <a:cubicBezTo>
                    <a:pt x="102" y="89"/>
                    <a:pt x="110" y="83"/>
                    <a:pt x="110" y="84"/>
                  </a:cubicBezTo>
                  <a:cubicBezTo>
                    <a:pt x="111" y="86"/>
                    <a:pt x="113" y="89"/>
                    <a:pt x="115" y="87"/>
                  </a:cubicBezTo>
                  <a:cubicBezTo>
                    <a:pt x="117" y="86"/>
                    <a:pt x="119" y="83"/>
                    <a:pt x="121" y="84"/>
                  </a:cubicBezTo>
                  <a:cubicBezTo>
                    <a:pt x="122" y="84"/>
                    <a:pt x="124" y="84"/>
                    <a:pt x="126" y="88"/>
                  </a:cubicBezTo>
                  <a:cubicBezTo>
                    <a:pt x="126" y="88"/>
                    <a:pt x="127" y="89"/>
                    <a:pt x="127" y="89"/>
                  </a:cubicBezTo>
                  <a:cubicBezTo>
                    <a:pt x="127" y="90"/>
                    <a:pt x="128" y="90"/>
                    <a:pt x="128" y="90"/>
                  </a:cubicBezTo>
                  <a:cubicBezTo>
                    <a:pt x="128" y="90"/>
                    <a:pt x="129" y="91"/>
                    <a:pt x="129" y="91"/>
                  </a:cubicBezTo>
                  <a:cubicBezTo>
                    <a:pt x="129" y="92"/>
                    <a:pt x="130" y="92"/>
                    <a:pt x="130" y="92"/>
                  </a:cubicBezTo>
                  <a:cubicBezTo>
                    <a:pt x="130" y="93"/>
                    <a:pt x="131" y="93"/>
                    <a:pt x="131" y="94"/>
                  </a:cubicBezTo>
                  <a:cubicBezTo>
                    <a:pt x="132" y="94"/>
                    <a:pt x="132" y="94"/>
                    <a:pt x="132" y="94"/>
                  </a:cubicBezTo>
                  <a:cubicBezTo>
                    <a:pt x="133" y="95"/>
                    <a:pt x="133" y="95"/>
                    <a:pt x="134" y="96"/>
                  </a:cubicBezTo>
                  <a:cubicBezTo>
                    <a:pt x="134" y="96"/>
                    <a:pt x="134" y="96"/>
                    <a:pt x="135" y="96"/>
                  </a:cubicBezTo>
                  <a:cubicBezTo>
                    <a:pt x="135" y="96"/>
                    <a:pt x="135" y="96"/>
                    <a:pt x="135" y="96"/>
                  </a:cubicBezTo>
                  <a:cubicBezTo>
                    <a:pt x="135" y="96"/>
                    <a:pt x="135" y="97"/>
                    <a:pt x="136" y="97"/>
                  </a:cubicBezTo>
                  <a:cubicBezTo>
                    <a:pt x="136" y="97"/>
                    <a:pt x="136" y="97"/>
                    <a:pt x="137" y="97"/>
                  </a:cubicBezTo>
                  <a:cubicBezTo>
                    <a:pt x="137" y="98"/>
                    <a:pt x="137" y="98"/>
                    <a:pt x="138" y="98"/>
                  </a:cubicBezTo>
                  <a:cubicBezTo>
                    <a:pt x="138" y="98"/>
                    <a:pt x="138" y="98"/>
                    <a:pt x="139" y="98"/>
                  </a:cubicBezTo>
                  <a:cubicBezTo>
                    <a:pt x="139" y="98"/>
                    <a:pt x="139" y="98"/>
                    <a:pt x="140" y="98"/>
                  </a:cubicBezTo>
                  <a:cubicBezTo>
                    <a:pt x="140" y="99"/>
                    <a:pt x="141" y="99"/>
                    <a:pt x="141" y="99"/>
                  </a:cubicBezTo>
                  <a:cubicBezTo>
                    <a:pt x="144" y="98"/>
                    <a:pt x="151" y="98"/>
                    <a:pt x="154" y="98"/>
                  </a:cubicBezTo>
                  <a:cubicBezTo>
                    <a:pt x="158" y="98"/>
                    <a:pt x="164" y="96"/>
                    <a:pt x="160" y="94"/>
                  </a:cubicBezTo>
                  <a:cubicBezTo>
                    <a:pt x="157" y="91"/>
                    <a:pt x="152" y="87"/>
                    <a:pt x="155" y="87"/>
                  </a:cubicBezTo>
                  <a:cubicBezTo>
                    <a:pt x="158" y="86"/>
                    <a:pt x="163" y="86"/>
                    <a:pt x="162" y="85"/>
                  </a:cubicBezTo>
                  <a:cubicBezTo>
                    <a:pt x="161" y="84"/>
                    <a:pt x="163" y="82"/>
                    <a:pt x="165" y="81"/>
                  </a:cubicBezTo>
                  <a:cubicBezTo>
                    <a:pt x="167" y="81"/>
                    <a:pt x="174" y="84"/>
                    <a:pt x="175" y="83"/>
                  </a:cubicBezTo>
                  <a:cubicBezTo>
                    <a:pt x="176" y="82"/>
                    <a:pt x="173" y="80"/>
                    <a:pt x="179" y="8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0305" tIns="45153" rIns="90305" bIns="45153" numCol="1" anchor="t" anchorCtr="0" compatLnSpc="1"/>
            <a:lstStyle/>
            <a:p>
              <a:endParaRPr lang="zh-CN" altLang="en-US" sz="1875"/>
            </a:p>
          </p:txBody>
        </p:sp>
        <p:sp>
          <p:nvSpPr>
            <p:cNvPr id="70" name="Freeform 46"/>
            <p:cNvSpPr/>
            <p:nvPr/>
          </p:nvSpPr>
          <p:spPr bwMode="auto">
            <a:xfrm>
              <a:off x="8252533" y="3695094"/>
              <a:ext cx="59465" cy="22556"/>
            </a:xfrm>
            <a:custGeom>
              <a:avLst/>
              <a:gdLst>
                <a:gd name="T0" fmla="*/ 26 w 37"/>
                <a:gd name="T1" fmla="*/ 1 h 14"/>
                <a:gd name="T2" fmla="*/ 18 w 37"/>
                <a:gd name="T3" fmla="*/ 7 h 14"/>
                <a:gd name="T4" fmla="*/ 14 w 37"/>
                <a:gd name="T5" fmla="*/ 5 h 14"/>
                <a:gd name="T6" fmla="*/ 1 w 37"/>
                <a:gd name="T7" fmla="*/ 10 h 14"/>
                <a:gd name="T8" fmla="*/ 25 w 37"/>
                <a:gd name="T9" fmla="*/ 12 h 14"/>
                <a:gd name="T10" fmla="*/ 35 w 37"/>
                <a:gd name="T11" fmla="*/ 3 h 14"/>
                <a:gd name="T12" fmla="*/ 26 w 37"/>
                <a:gd name="T13" fmla="*/ 1 h 14"/>
              </a:gdLst>
              <a:ahLst/>
              <a:cxnLst>
                <a:cxn ang="0">
                  <a:pos x="T0" y="T1"/>
                </a:cxn>
                <a:cxn ang="0">
                  <a:pos x="T2" y="T3"/>
                </a:cxn>
                <a:cxn ang="0">
                  <a:pos x="T4" y="T5"/>
                </a:cxn>
                <a:cxn ang="0">
                  <a:pos x="T6" y="T7"/>
                </a:cxn>
                <a:cxn ang="0">
                  <a:pos x="T8" y="T9"/>
                </a:cxn>
                <a:cxn ang="0">
                  <a:pos x="T10" y="T11"/>
                </a:cxn>
                <a:cxn ang="0">
                  <a:pos x="T12" y="T13"/>
                </a:cxn>
              </a:cxnLst>
              <a:rect l="0" t="0" r="r" b="b"/>
              <a:pathLst>
                <a:path w="37" h="14">
                  <a:moveTo>
                    <a:pt x="26" y="1"/>
                  </a:moveTo>
                  <a:cubicBezTo>
                    <a:pt x="26" y="2"/>
                    <a:pt x="20" y="7"/>
                    <a:pt x="18" y="7"/>
                  </a:cubicBezTo>
                  <a:cubicBezTo>
                    <a:pt x="16" y="7"/>
                    <a:pt x="15" y="4"/>
                    <a:pt x="14" y="5"/>
                  </a:cubicBezTo>
                  <a:cubicBezTo>
                    <a:pt x="12" y="6"/>
                    <a:pt x="0" y="8"/>
                    <a:pt x="1" y="10"/>
                  </a:cubicBezTo>
                  <a:cubicBezTo>
                    <a:pt x="3" y="11"/>
                    <a:pt x="22" y="14"/>
                    <a:pt x="25" y="12"/>
                  </a:cubicBezTo>
                  <a:cubicBezTo>
                    <a:pt x="27" y="11"/>
                    <a:pt x="37" y="6"/>
                    <a:pt x="35" y="3"/>
                  </a:cubicBezTo>
                  <a:cubicBezTo>
                    <a:pt x="33" y="0"/>
                    <a:pt x="27" y="0"/>
                    <a:pt x="26"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0305" tIns="45153" rIns="90305" bIns="45153" numCol="1" anchor="t" anchorCtr="0" compatLnSpc="1"/>
            <a:lstStyle/>
            <a:p>
              <a:endParaRPr lang="zh-CN" altLang="en-US" sz="1875"/>
            </a:p>
          </p:txBody>
        </p:sp>
        <p:sp>
          <p:nvSpPr>
            <p:cNvPr id="71" name="Freeform 47"/>
            <p:cNvSpPr/>
            <p:nvPr/>
          </p:nvSpPr>
          <p:spPr bwMode="auto">
            <a:xfrm>
              <a:off x="8357109" y="3708081"/>
              <a:ext cx="41010" cy="23923"/>
            </a:xfrm>
            <a:custGeom>
              <a:avLst/>
              <a:gdLst>
                <a:gd name="T0" fmla="*/ 12 w 25"/>
                <a:gd name="T1" fmla="*/ 13 h 15"/>
                <a:gd name="T2" fmla="*/ 5 w 25"/>
                <a:gd name="T3" fmla="*/ 2 h 15"/>
                <a:gd name="T4" fmla="*/ 12 w 25"/>
                <a:gd name="T5" fmla="*/ 13 h 15"/>
              </a:gdLst>
              <a:ahLst/>
              <a:cxnLst>
                <a:cxn ang="0">
                  <a:pos x="T0" y="T1"/>
                </a:cxn>
                <a:cxn ang="0">
                  <a:pos x="T2" y="T3"/>
                </a:cxn>
                <a:cxn ang="0">
                  <a:pos x="T4" y="T5"/>
                </a:cxn>
              </a:cxnLst>
              <a:rect l="0" t="0" r="r" b="b"/>
              <a:pathLst>
                <a:path w="25" h="15">
                  <a:moveTo>
                    <a:pt x="12" y="13"/>
                  </a:moveTo>
                  <a:cubicBezTo>
                    <a:pt x="25" y="15"/>
                    <a:pt x="9" y="3"/>
                    <a:pt x="5" y="2"/>
                  </a:cubicBezTo>
                  <a:cubicBezTo>
                    <a:pt x="0" y="0"/>
                    <a:pt x="9" y="13"/>
                    <a:pt x="12"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0305" tIns="45153" rIns="90305" bIns="45153" numCol="1" anchor="t" anchorCtr="0" compatLnSpc="1"/>
            <a:lstStyle/>
            <a:p>
              <a:endParaRPr lang="zh-CN" altLang="en-US" sz="1875"/>
            </a:p>
          </p:txBody>
        </p:sp>
        <p:sp>
          <p:nvSpPr>
            <p:cNvPr id="72" name="Freeform 48"/>
            <p:cNvSpPr/>
            <p:nvPr/>
          </p:nvSpPr>
          <p:spPr bwMode="auto">
            <a:xfrm>
              <a:off x="8601121" y="3980800"/>
              <a:ext cx="71085" cy="41010"/>
            </a:xfrm>
            <a:custGeom>
              <a:avLst/>
              <a:gdLst>
                <a:gd name="T0" fmla="*/ 27 w 44"/>
                <a:gd name="T1" fmla="*/ 16 h 25"/>
                <a:gd name="T2" fmla="*/ 3 w 44"/>
                <a:gd name="T3" fmla="*/ 1 h 25"/>
                <a:gd name="T4" fmla="*/ 20 w 44"/>
                <a:gd name="T5" fmla="*/ 17 h 25"/>
                <a:gd name="T6" fmla="*/ 40 w 44"/>
                <a:gd name="T7" fmla="*/ 25 h 25"/>
                <a:gd name="T8" fmla="*/ 27 w 44"/>
                <a:gd name="T9" fmla="*/ 16 h 25"/>
              </a:gdLst>
              <a:ahLst/>
              <a:cxnLst>
                <a:cxn ang="0">
                  <a:pos x="T0" y="T1"/>
                </a:cxn>
                <a:cxn ang="0">
                  <a:pos x="T2" y="T3"/>
                </a:cxn>
                <a:cxn ang="0">
                  <a:pos x="T4" y="T5"/>
                </a:cxn>
                <a:cxn ang="0">
                  <a:pos x="T6" y="T7"/>
                </a:cxn>
                <a:cxn ang="0">
                  <a:pos x="T8" y="T9"/>
                </a:cxn>
              </a:cxnLst>
              <a:rect l="0" t="0" r="r" b="b"/>
              <a:pathLst>
                <a:path w="44" h="25">
                  <a:moveTo>
                    <a:pt x="27" y="16"/>
                  </a:moveTo>
                  <a:cubicBezTo>
                    <a:pt x="23" y="13"/>
                    <a:pt x="6" y="3"/>
                    <a:pt x="3" y="1"/>
                  </a:cubicBezTo>
                  <a:cubicBezTo>
                    <a:pt x="0" y="0"/>
                    <a:pt x="14" y="13"/>
                    <a:pt x="20" y="17"/>
                  </a:cubicBezTo>
                  <a:cubicBezTo>
                    <a:pt x="26" y="21"/>
                    <a:pt x="37" y="25"/>
                    <a:pt x="40" y="25"/>
                  </a:cubicBezTo>
                  <a:cubicBezTo>
                    <a:pt x="44" y="25"/>
                    <a:pt x="31" y="18"/>
                    <a:pt x="27"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0305" tIns="45153" rIns="90305" bIns="45153" numCol="1" anchor="t" anchorCtr="0" compatLnSpc="1"/>
            <a:lstStyle/>
            <a:p>
              <a:endParaRPr lang="zh-CN" altLang="en-US" sz="1875"/>
            </a:p>
          </p:txBody>
        </p:sp>
        <p:sp>
          <p:nvSpPr>
            <p:cNvPr id="73" name="Freeform 49"/>
            <p:cNvSpPr/>
            <p:nvPr/>
          </p:nvSpPr>
          <p:spPr bwMode="auto">
            <a:xfrm>
              <a:off x="8809591" y="3921335"/>
              <a:ext cx="25973" cy="21189"/>
            </a:xfrm>
            <a:custGeom>
              <a:avLst/>
              <a:gdLst>
                <a:gd name="T0" fmla="*/ 11 w 16"/>
                <a:gd name="T1" fmla="*/ 5 h 13"/>
                <a:gd name="T2" fmla="*/ 5 w 16"/>
                <a:gd name="T3" fmla="*/ 2 h 13"/>
                <a:gd name="T4" fmla="*/ 0 w 16"/>
                <a:gd name="T5" fmla="*/ 8 h 13"/>
                <a:gd name="T6" fmla="*/ 12 w 16"/>
                <a:gd name="T7" fmla="*/ 13 h 13"/>
                <a:gd name="T8" fmla="*/ 11 w 16"/>
                <a:gd name="T9" fmla="*/ 5 h 13"/>
              </a:gdLst>
              <a:ahLst/>
              <a:cxnLst>
                <a:cxn ang="0">
                  <a:pos x="T0" y="T1"/>
                </a:cxn>
                <a:cxn ang="0">
                  <a:pos x="T2" y="T3"/>
                </a:cxn>
                <a:cxn ang="0">
                  <a:pos x="T4" y="T5"/>
                </a:cxn>
                <a:cxn ang="0">
                  <a:pos x="T6" y="T7"/>
                </a:cxn>
                <a:cxn ang="0">
                  <a:pos x="T8" y="T9"/>
                </a:cxn>
              </a:cxnLst>
              <a:rect l="0" t="0" r="r" b="b"/>
              <a:pathLst>
                <a:path w="16" h="13">
                  <a:moveTo>
                    <a:pt x="11" y="5"/>
                  </a:moveTo>
                  <a:cubicBezTo>
                    <a:pt x="8" y="2"/>
                    <a:pt x="4" y="0"/>
                    <a:pt x="5" y="2"/>
                  </a:cubicBezTo>
                  <a:cubicBezTo>
                    <a:pt x="5" y="4"/>
                    <a:pt x="1" y="4"/>
                    <a:pt x="0" y="8"/>
                  </a:cubicBezTo>
                  <a:cubicBezTo>
                    <a:pt x="0" y="12"/>
                    <a:pt x="8" y="13"/>
                    <a:pt x="12" y="13"/>
                  </a:cubicBezTo>
                  <a:cubicBezTo>
                    <a:pt x="16" y="13"/>
                    <a:pt x="15" y="8"/>
                    <a:pt x="11"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0305" tIns="45153" rIns="90305" bIns="45153" numCol="1" anchor="t" anchorCtr="0" compatLnSpc="1"/>
            <a:lstStyle/>
            <a:p>
              <a:endParaRPr lang="zh-CN" altLang="en-US" sz="1875"/>
            </a:p>
          </p:txBody>
        </p:sp>
        <p:sp>
          <p:nvSpPr>
            <p:cNvPr id="74" name="Freeform 50"/>
            <p:cNvSpPr/>
            <p:nvPr/>
          </p:nvSpPr>
          <p:spPr bwMode="auto">
            <a:xfrm>
              <a:off x="8817793" y="3896729"/>
              <a:ext cx="21189" cy="21189"/>
            </a:xfrm>
            <a:custGeom>
              <a:avLst/>
              <a:gdLst>
                <a:gd name="T0" fmla="*/ 3 w 13"/>
                <a:gd name="T1" fmla="*/ 10 h 13"/>
                <a:gd name="T2" fmla="*/ 11 w 13"/>
                <a:gd name="T3" fmla="*/ 3 h 13"/>
                <a:gd name="T4" fmla="*/ 4 w 13"/>
                <a:gd name="T5" fmla="*/ 6 h 13"/>
                <a:gd name="T6" fmla="*/ 3 w 13"/>
                <a:gd name="T7" fmla="*/ 10 h 13"/>
              </a:gdLst>
              <a:ahLst/>
              <a:cxnLst>
                <a:cxn ang="0">
                  <a:pos x="T0" y="T1"/>
                </a:cxn>
                <a:cxn ang="0">
                  <a:pos x="T2" y="T3"/>
                </a:cxn>
                <a:cxn ang="0">
                  <a:pos x="T4" y="T5"/>
                </a:cxn>
                <a:cxn ang="0">
                  <a:pos x="T6" y="T7"/>
                </a:cxn>
              </a:cxnLst>
              <a:rect l="0" t="0" r="r" b="b"/>
              <a:pathLst>
                <a:path w="13" h="13">
                  <a:moveTo>
                    <a:pt x="3" y="10"/>
                  </a:moveTo>
                  <a:cubicBezTo>
                    <a:pt x="9" y="13"/>
                    <a:pt x="13" y="5"/>
                    <a:pt x="11" y="3"/>
                  </a:cubicBezTo>
                  <a:cubicBezTo>
                    <a:pt x="10" y="0"/>
                    <a:pt x="7" y="5"/>
                    <a:pt x="4" y="6"/>
                  </a:cubicBezTo>
                  <a:cubicBezTo>
                    <a:pt x="0" y="7"/>
                    <a:pt x="0" y="8"/>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0305" tIns="45153" rIns="90305" bIns="45153" numCol="1" anchor="t" anchorCtr="0" compatLnSpc="1"/>
            <a:lstStyle/>
            <a:p>
              <a:endParaRPr lang="zh-CN" altLang="en-US" sz="1875"/>
            </a:p>
          </p:txBody>
        </p:sp>
        <p:sp>
          <p:nvSpPr>
            <p:cNvPr id="75" name="Freeform 51"/>
            <p:cNvSpPr/>
            <p:nvPr/>
          </p:nvSpPr>
          <p:spPr bwMode="auto">
            <a:xfrm>
              <a:off x="8611374" y="3872806"/>
              <a:ext cx="23923" cy="22556"/>
            </a:xfrm>
            <a:custGeom>
              <a:avLst/>
              <a:gdLst>
                <a:gd name="T0" fmla="*/ 14 w 15"/>
                <a:gd name="T1" fmla="*/ 8 h 14"/>
                <a:gd name="T2" fmla="*/ 5 w 15"/>
                <a:gd name="T3" fmla="*/ 1 h 14"/>
                <a:gd name="T4" fmla="*/ 11 w 15"/>
                <a:gd name="T5" fmla="*/ 12 h 14"/>
                <a:gd name="T6" fmla="*/ 14 w 15"/>
                <a:gd name="T7" fmla="*/ 8 h 14"/>
              </a:gdLst>
              <a:ahLst/>
              <a:cxnLst>
                <a:cxn ang="0">
                  <a:pos x="T0" y="T1"/>
                </a:cxn>
                <a:cxn ang="0">
                  <a:pos x="T2" y="T3"/>
                </a:cxn>
                <a:cxn ang="0">
                  <a:pos x="T4" y="T5"/>
                </a:cxn>
                <a:cxn ang="0">
                  <a:pos x="T6" y="T7"/>
                </a:cxn>
              </a:cxnLst>
              <a:rect l="0" t="0" r="r" b="b"/>
              <a:pathLst>
                <a:path w="15" h="14">
                  <a:moveTo>
                    <a:pt x="14" y="8"/>
                  </a:moveTo>
                  <a:cubicBezTo>
                    <a:pt x="13" y="6"/>
                    <a:pt x="10" y="2"/>
                    <a:pt x="5" y="1"/>
                  </a:cubicBezTo>
                  <a:cubicBezTo>
                    <a:pt x="0" y="0"/>
                    <a:pt x="9" y="11"/>
                    <a:pt x="11" y="12"/>
                  </a:cubicBezTo>
                  <a:cubicBezTo>
                    <a:pt x="13" y="14"/>
                    <a:pt x="15" y="9"/>
                    <a:pt x="14"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0305" tIns="45153" rIns="90305" bIns="45153" numCol="1" anchor="t" anchorCtr="0" compatLnSpc="1"/>
            <a:lstStyle/>
            <a:p>
              <a:endParaRPr lang="zh-CN" altLang="en-US" sz="1875"/>
            </a:p>
          </p:txBody>
        </p:sp>
        <p:sp>
          <p:nvSpPr>
            <p:cNvPr id="76" name="Freeform 52"/>
            <p:cNvSpPr/>
            <p:nvPr/>
          </p:nvSpPr>
          <p:spPr bwMode="auto">
            <a:xfrm>
              <a:off x="8297644" y="3682108"/>
              <a:ext cx="17771" cy="15721"/>
            </a:xfrm>
            <a:custGeom>
              <a:avLst/>
              <a:gdLst>
                <a:gd name="T0" fmla="*/ 9 w 11"/>
                <a:gd name="T1" fmla="*/ 2 h 10"/>
                <a:gd name="T2" fmla="*/ 2 w 11"/>
                <a:gd name="T3" fmla="*/ 1 h 10"/>
                <a:gd name="T4" fmla="*/ 7 w 11"/>
                <a:gd name="T5" fmla="*/ 7 h 10"/>
                <a:gd name="T6" fmla="*/ 9 w 11"/>
                <a:gd name="T7" fmla="*/ 2 h 10"/>
              </a:gdLst>
              <a:ahLst/>
              <a:cxnLst>
                <a:cxn ang="0">
                  <a:pos x="T0" y="T1"/>
                </a:cxn>
                <a:cxn ang="0">
                  <a:pos x="T2" y="T3"/>
                </a:cxn>
                <a:cxn ang="0">
                  <a:pos x="T4" y="T5"/>
                </a:cxn>
                <a:cxn ang="0">
                  <a:pos x="T6" y="T7"/>
                </a:cxn>
              </a:cxnLst>
              <a:rect l="0" t="0" r="r" b="b"/>
              <a:pathLst>
                <a:path w="11" h="10">
                  <a:moveTo>
                    <a:pt x="9" y="2"/>
                  </a:moveTo>
                  <a:cubicBezTo>
                    <a:pt x="8" y="0"/>
                    <a:pt x="3" y="0"/>
                    <a:pt x="2" y="1"/>
                  </a:cubicBezTo>
                  <a:cubicBezTo>
                    <a:pt x="0" y="1"/>
                    <a:pt x="4" y="5"/>
                    <a:pt x="7" y="7"/>
                  </a:cubicBezTo>
                  <a:cubicBezTo>
                    <a:pt x="11" y="10"/>
                    <a:pt x="10" y="3"/>
                    <a:pt x="9"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0305" tIns="45153" rIns="90305" bIns="45153" numCol="1" anchor="t" anchorCtr="0" compatLnSpc="1"/>
            <a:lstStyle/>
            <a:p>
              <a:endParaRPr lang="zh-CN" altLang="en-US" sz="1875"/>
            </a:p>
          </p:txBody>
        </p:sp>
        <p:sp>
          <p:nvSpPr>
            <p:cNvPr id="77" name="Freeform 53"/>
            <p:cNvSpPr/>
            <p:nvPr/>
          </p:nvSpPr>
          <p:spPr bwMode="auto">
            <a:xfrm>
              <a:off x="7693424" y="3801721"/>
              <a:ext cx="777148" cy="607638"/>
            </a:xfrm>
            <a:custGeom>
              <a:avLst/>
              <a:gdLst>
                <a:gd name="T0" fmla="*/ 460 w 481"/>
                <a:gd name="T1" fmla="*/ 186 h 376"/>
                <a:gd name="T2" fmla="*/ 424 w 481"/>
                <a:gd name="T3" fmla="*/ 147 h 376"/>
                <a:gd name="T4" fmla="*/ 408 w 481"/>
                <a:gd name="T5" fmla="*/ 135 h 376"/>
                <a:gd name="T6" fmla="*/ 376 w 481"/>
                <a:gd name="T7" fmla="*/ 104 h 376"/>
                <a:gd name="T8" fmla="*/ 350 w 481"/>
                <a:gd name="T9" fmla="*/ 73 h 376"/>
                <a:gd name="T10" fmla="*/ 324 w 481"/>
                <a:gd name="T11" fmla="*/ 39 h 376"/>
                <a:gd name="T12" fmla="*/ 303 w 481"/>
                <a:gd name="T13" fmla="*/ 12 h 376"/>
                <a:gd name="T14" fmla="*/ 290 w 481"/>
                <a:gd name="T15" fmla="*/ 13 h 376"/>
                <a:gd name="T16" fmla="*/ 297 w 481"/>
                <a:gd name="T17" fmla="*/ 55 h 376"/>
                <a:gd name="T18" fmla="*/ 282 w 481"/>
                <a:gd name="T19" fmla="*/ 78 h 376"/>
                <a:gd name="T20" fmla="*/ 255 w 481"/>
                <a:gd name="T21" fmla="*/ 62 h 376"/>
                <a:gd name="T22" fmla="*/ 227 w 481"/>
                <a:gd name="T23" fmla="*/ 45 h 376"/>
                <a:gd name="T24" fmla="*/ 230 w 481"/>
                <a:gd name="T25" fmla="*/ 27 h 376"/>
                <a:gd name="T26" fmla="*/ 227 w 481"/>
                <a:gd name="T27" fmla="*/ 13 h 376"/>
                <a:gd name="T28" fmla="*/ 215 w 481"/>
                <a:gd name="T29" fmla="*/ 15 h 376"/>
                <a:gd name="T30" fmla="*/ 186 w 481"/>
                <a:gd name="T31" fmla="*/ 7 h 376"/>
                <a:gd name="T32" fmla="*/ 167 w 481"/>
                <a:gd name="T33" fmla="*/ 16 h 376"/>
                <a:gd name="T34" fmla="*/ 158 w 481"/>
                <a:gd name="T35" fmla="*/ 33 h 376"/>
                <a:gd name="T36" fmla="*/ 163 w 481"/>
                <a:gd name="T37" fmla="*/ 50 h 376"/>
                <a:gd name="T38" fmla="*/ 144 w 481"/>
                <a:gd name="T39" fmla="*/ 48 h 376"/>
                <a:gd name="T40" fmla="*/ 122 w 481"/>
                <a:gd name="T41" fmla="*/ 38 h 376"/>
                <a:gd name="T42" fmla="*/ 113 w 481"/>
                <a:gd name="T43" fmla="*/ 48 h 376"/>
                <a:gd name="T44" fmla="*/ 105 w 481"/>
                <a:gd name="T45" fmla="*/ 60 h 376"/>
                <a:gd name="T46" fmla="*/ 99 w 481"/>
                <a:gd name="T47" fmla="*/ 70 h 376"/>
                <a:gd name="T48" fmla="*/ 82 w 481"/>
                <a:gd name="T49" fmla="*/ 78 h 376"/>
                <a:gd name="T50" fmla="*/ 74 w 481"/>
                <a:gd name="T51" fmla="*/ 104 h 376"/>
                <a:gd name="T52" fmla="*/ 21 w 481"/>
                <a:gd name="T53" fmla="*/ 123 h 376"/>
                <a:gd name="T54" fmla="*/ 6 w 481"/>
                <a:gd name="T55" fmla="*/ 136 h 376"/>
                <a:gd name="T56" fmla="*/ 3 w 481"/>
                <a:gd name="T57" fmla="*/ 165 h 376"/>
                <a:gd name="T58" fmla="*/ 10 w 481"/>
                <a:gd name="T59" fmla="*/ 179 h 376"/>
                <a:gd name="T60" fmla="*/ 8 w 481"/>
                <a:gd name="T61" fmla="*/ 190 h 376"/>
                <a:gd name="T62" fmla="*/ 19 w 481"/>
                <a:gd name="T63" fmla="*/ 213 h 376"/>
                <a:gd name="T64" fmla="*/ 46 w 481"/>
                <a:gd name="T65" fmla="*/ 265 h 376"/>
                <a:gd name="T66" fmla="*/ 45 w 481"/>
                <a:gd name="T67" fmla="*/ 290 h 376"/>
                <a:gd name="T68" fmla="*/ 59 w 481"/>
                <a:gd name="T69" fmla="*/ 312 h 376"/>
                <a:gd name="T70" fmla="*/ 100 w 481"/>
                <a:gd name="T71" fmla="*/ 297 h 376"/>
                <a:gd name="T72" fmla="*/ 134 w 481"/>
                <a:gd name="T73" fmla="*/ 295 h 376"/>
                <a:gd name="T74" fmla="*/ 175 w 481"/>
                <a:gd name="T75" fmla="*/ 281 h 376"/>
                <a:gd name="T76" fmla="*/ 232 w 481"/>
                <a:gd name="T77" fmla="*/ 269 h 376"/>
                <a:gd name="T78" fmla="*/ 263 w 481"/>
                <a:gd name="T79" fmla="*/ 285 h 376"/>
                <a:gd name="T80" fmla="*/ 283 w 481"/>
                <a:gd name="T81" fmla="*/ 311 h 376"/>
                <a:gd name="T82" fmla="*/ 295 w 481"/>
                <a:gd name="T83" fmla="*/ 294 h 376"/>
                <a:gd name="T84" fmla="*/ 305 w 481"/>
                <a:gd name="T85" fmla="*/ 294 h 376"/>
                <a:gd name="T86" fmla="*/ 306 w 481"/>
                <a:gd name="T87" fmla="*/ 317 h 376"/>
                <a:gd name="T88" fmla="*/ 320 w 481"/>
                <a:gd name="T89" fmla="*/ 317 h 376"/>
                <a:gd name="T90" fmla="*/ 328 w 481"/>
                <a:gd name="T91" fmla="*/ 325 h 376"/>
                <a:gd name="T92" fmla="*/ 360 w 481"/>
                <a:gd name="T93" fmla="*/ 364 h 376"/>
                <a:gd name="T94" fmla="*/ 391 w 481"/>
                <a:gd name="T95" fmla="*/ 374 h 376"/>
                <a:gd name="T96" fmla="*/ 414 w 481"/>
                <a:gd name="T97" fmla="*/ 368 h 376"/>
                <a:gd name="T98" fmla="*/ 442 w 481"/>
                <a:gd name="T99" fmla="*/ 363 h 376"/>
                <a:gd name="T100" fmla="*/ 462 w 481"/>
                <a:gd name="T101" fmla="*/ 334 h 376"/>
                <a:gd name="T102" fmla="*/ 470 w 481"/>
                <a:gd name="T103" fmla="*/ 288 h 376"/>
                <a:gd name="T104" fmla="*/ 476 w 481"/>
                <a:gd name="T105" fmla="*/ 217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81" h="376">
                  <a:moveTo>
                    <a:pt x="476" y="217"/>
                  </a:moveTo>
                  <a:cubicBezTo>
                    <a:pt x="472" y="212"/>
                    <a:pt x="471" y="210"/>
                    <a:pt x="469" y="204"/>
                  </a:cubicBezTo>
                  <a:cubicBezTo>
                    <a:pt x="468" y="199"/>
                    <a:pt x="462" y="188"/>
                    <a:pt x="460" y="186"/>
                  </a:cubicBezTo>
                  <a:cubicBezTo>
                    <a:pt x="458" y="183"/>
                    <a:pt x="450" y="170"/>
                    <a:pt x="447" y="167"/>
                  </a:cubicBezTo>
                  <a:cubicBezTo>
                    <a:pt x="443" y="164"/>
                    <a:pt x="437" y="159"/>
                    <a:pt x="433" y="156"/>
                  </a:cubicBezTo>
                  <a:cubicBezTo>
                    <a:pt x="430" y="154"/>
                    <a:pt x="427" y="154"/>
                    <a:pt x="424" y="147"/>
                  </a:cubicBezTo>
                  <a:cubicBezTo>
                    <a:pt x="422" y="140"/>
                    <a:pt x="419" y="140"/>
                    <a:pt x="417" y="140"/>
                  </a:cubicBezTo>
                  <a:cubicBezTo>
                    <a:pt x="417" y="139"/>
                    <a:pt x="414" y="136"/>
                    <a:pt x="414" y="138"/>
                  </a:cubicBezTo>
                  <a:cubicBezTo>
                    <a:pt x="413" y="140"/>
                    <a:pt x="411" y="140"/>
                    <a:pt x="408" y="135"/>
                  </a:cubicBezTo>
                  <a:cubicBezTo>
                    <a:pt x="404" y="130"/>
                    <a:pt x="402" y="125"/>
                    <a:pt x="400" y="122"/>
                  </a:cubicBezTo>
                  <a:cubicBezTo>
                    <a:pt x="398" y="120"/>
                    <a:pt x="392" y="114"/>
                    <a:pt x="389" y="112"/>
                  </a:cubicBezTo>
                  <a:cubicBezTo>
                    <a:pt x="386" y="109"/>
                    <a:pt x="378" y="107"/>
                    <a:pt x="376" y="104"/>
                  </a:cubicBezTo>
                  <a:cubicBezTo>
                    <a:pt x="373" y="101"/>
                    <a:pt x="369" y="100"/>
                    <a:pt x="366" y="97"/>
                  </a:cubicBezTo>
                  <a:cubicBezTo>
                    <a:pt x="363" y="94"/>
                    <a:pt x="358" y="91"/>
                    <a:pt x="357" y="87"/>
                  </a:cubicBezTo>
                  <a:cubicBezTo>
                    <a:pt x="357" y="84"/>
                    <a:pt x="354" y="79"/>
                    <a:pt x="350" y="73"/>
                  </a:cubicBezTo>
                  <a:cubicBezTo>
                    <a:pt x="346" y="67"/>
                    <a:pt x="339" y="58"/>
                    <a:pt x="338" y="55"/>
                  </a:cubicBezTo>
                  <a:cubicBezTo>
                    <a:pt x="337" y="51"/>
                    <a:pt x="332" y="45"/>
                    <a:pt x="330" y="42"/>
                  </a:cubicBezTo>
                  <a:cubicBezTo>
                    <a:pt x="327" y="40"/>
                    <a:pt x="325" y="39"/>
                    <a:pt x="324" y="39"/>
                  </a:cubicBezTo>
                  <a:cubicBezTo>
                    <a:pt x="322" y="39"/>
                    <a:pt x="320" y="42"/>
                    <a:pt x="318" y="40"/>
                  </a:cubicBezTo>
                  <a:cubicBezTo>
                    <a:pt x="317" y="37"/>
                    <a:pt x="313" y="27"/>
                    <a:pt x="309" y="20"/>
                  </a:cubicBezTo>
                  <a:cubicBezTo>
                    <a:pt x="304" y="14"/>
                    <a:pt x="301" y="14"/>
                    <a:pt x="303" y="12"/>
                  </a:cubicBezTo>
                  <a:cubicBezTo>
                    <a:pt x="306" y="11"/>
                    <a:pt x="300" y="10"/>
                    <a:pt x="299" y="8"/>
                  </a:cubicBezTo>
                  <a:cubicBezTo>
                    <a:pt x="298" y="6"/>
                    <a:pt x="295" y="0"/>
                    <a:pt x="292" y="0"/>
                  </a:cubicBezTo>
                  <a:cubicBezTo>
                    <a:pt x="290" y="0"/>
                    <a:pt x="291" y="12"/>
                    <a:pt x="290" y="13"/>
                  </a:cubicBezTo>
                  <a:cubicBezTo>
                    <a:pt x="288" y="15"/>
                    <a:pt x="291" y="22"/>
                    <a:pt x="291" y="24"/>
                  </a:cubicBezTo>
                  <a:cubicBezTo>
                    <a:pt x="290" y="25"/>
                    <a:pt x="291" y="28"/>
                    <a:pt x="292" y="32"/>
                  </a:cubicBezTo>
                  <a:cubicBezTo>
                    <a:pt x="293" y="36"/>
                    <a:pt x="298" y="52"/>
                    <a:pt x="297" y="55"/>
                  </a:cubicBezTo>
                  <a:cubicBezTo>
                    <a:pt x="296" y="58"/>
                    <a:pt x="295" y="80"/>
                    <a:pt x="293" y="79"/>
                  </a:cubicBezTo>
                  <a:cubicBezTo>
                    <a:pt x="291" y="79"/>
                    <a:pt x="288" y="77"/>
                    <a:pt x="286" y="77"/>
                  </a:cubicBezTo>
                  <a:cubicBezTo>
                    <a:pt x="283" y="78"/>
                    <a:pt x="286" y="80"/>
                    <a:pt x="282" y="78"/>
                  </a:cubicBezTo>
                  <a:cubicBezTo>
                    <a:pt x="278" y="77"/>
                    <a:pt x="278" y="75"/>
                    <a:pt x="274" y="72"/>
                  </a:cubicBezTo>
                  <a:cubicBezTo>
                    <a:pt x="271" y="70"/>
                    <a:pt x="264" y="70"/>
                    <a:pt x="261" y="68"/>
                  </a:cubicBezTo>
                  <a:cubicBezTo>
                    <a:pt x="258" y="66"/>
                    <a:pt x="260" y="64"/>
                    <a:pt x="255" y="62"/>
                  </a:cubicBezTo>
                  <a:cubicBezTo>
                    <a:pt x="249" y="59"/>
                    <a:pt x="248" y="55"/>
                    <a:pt x="245" y="55"/>
                  </a:cubicBezTo>
                  <a:cubicBezTo>
                    <a:pt x="241" y="54"/>
                    <a:pt x="241" y="56"/>
                    <a:pt x="238" y="54"/>
                  </a:cubicBezTo>
                  <a:cubicBezTo>
                    <a:pt x="235" y="52"/>
                    <a:pt x="228" y="48"/>
                    <a:pt x="227" y="45"/>
                  </a:cubicBezTo>
                  <a:cubicBezTo>
                    <a:pt x="227" y="43"/>
                    <a:pt x="229" y="37"/>
                    <a:pt x="230" y="37"/>
                  </a:cubicBezTo>
                  <a:cubicBezTo>
                    <a:pt x="230" y="37"/>
                    <a:pt x="231" y="33"/>
                    <a:pt x="230" y="32"/>
                  </a:cubicBezTo>
                  <a:cubicBezTo>
                    <a:pt x="229" y="30"/>
                    <a:pt x="227" y="28"/>
                    <a:pt x="230" y="27"/>
                  </a:cubicBezTo>
                  <a:cubicBezTo>
                    <a:pt x="233" y="26"/>
                    <a:pt x="236" y="28"/>
                    <a:pt x="235" y="25"/>
                  </a:cubicBezTo>
                  <a:cubicBezTo>
                    <a:pt x="233" y="22"/>
                    <a:pt x="237" y="17"/>
                    <a:pt x="233" y="14"/>
                  </a:cubicBezTo>
                  <a:cubicBezTo>
                    <a:pt x="229" y="11"/>
                    <a:pt x="227" y="11"/>
                    <a:pt x="227" y="13"/>
                  </a:cubicBezTo>
                  <a:cubicBezTo>
                    <a:pt x="227" y="14"/>
                    <a:pt x="228" y="17"/>
                    <a:pt x="226" y="16"/>
                  </a:cubicBezTo>
                  <a:cubicBezTo>
                    <a:pt x="223" y="14"/>
                    <a:pt x="222" y="12"/>
                    <a:pt x="220" y="12"/>
                  </a:cubicBezTo>
                  <a:cubicBezTo>
                    <a:pt x="219" y="13"/>
                    <a:pt x="219" y="17"/>
                    <a:pt x="215" y="15"/>
                  </a:cubicBezTo>
                  <a:cubicBezTo>
                    <a:pt x="211" y="14"/>
                    <a:pt x="206" y="10"/>
                    <a:pt x="202" y="10"/>
                  </a:cubicBezTo>
                  <a:cubicBezTo>
                    <a:pt x="199" y="10"/>
                    <a:pt x="195" y="10"/>
                    <a:pt x="193" y="8"/>
                  </a:cubicBezTo>
                  <a:cubicBezTo>
                    <a:pt x="190" y="7"/>
                    <a:pt x="187" y="6"/>
                    <a:pt x="186" y="7"/>
                  </a:cubicBezTo>
                  <a:cubicBezTo>
                    <a:pt x="185" y="8"/>
                    <a:pt x="188" y="11"/>
                    <a:pt x="185" y="13"/>
                  </a:cubicBezTo>
                  <a:cubicBezTo>
                    <a:pt x="183" y="16"/>
                    <a:pt x="175" y="18"/>
                    <a:pt x="173" y="16"/>
                  </a:cubicBezTo>
                  <a:cubicBezTo>
                    <a:pt x="171" y="15"/>
                    <a:pt x="170" y="14"/>
                    <a:pt x="167" y="16"/>
                  </a:cubicBezTo>
                  <a:cubicBezTo>
                    <a:pt x="165" y="17"/>
                    <a:pt x="163" y="22"/>
                    <a:pt x="162" y="23"/>
                  </a:cubicBezTo>
                  <a:cubicBezTo>
                    <a:pt x="160" y="23"/>
                    <a:pt x="164" y="27"/>
                    <a:pt x="163" y="28"/>
                  </a:cubicBezTo>
                  <a:cubicBezTo>
                    <a:pt x="161" y="29"/>
                    <a:pt x="159" y="31"/>
                    <a:pt x="158" y="33"/>
                  </a:cubicBezTo>
                  <a:cubicBezTo>
                    <a:pt x="158" y="34"/>
                    <a:pt x="156" y="42"/>
                    <a:pt x="158" y="42"/>
                  </a:cubicBezTo>
                  <a:cubicBezTo>
                    <a:pt x="160" y="43"/>
                    <a:pt x="164" y="43"/>
                    <a:pt x="163" y="45"/>
                  </a:cubicBezTo>
                  <a:cubicBezTo>
                    <a:pt x="162" y="47"/>
                    <a:pt x="166" y="51"/>
                    <a:pt x="163" y="50"/>
                  </a:cubicBezTo>
                  <a:cubicBezTo>
                    <a:pt x="161" y="49"/>
                    <a:pt x="158" y="47"/>
                    <a:pt x="156" y="47"/>
                  </a:cubicBezTo>
                  <a:cubicBezTo>
                    <a:pt x="155" y="47"/>
                    <a:pt x="149" y="46"/>
                    <a:pt x="147" y="46"/>
                  </a:cubicBezTo>
                  <a:cubicBezTo>
                    <a:pt x="146" y="47"/>
                    <a:pt x="146" y="52"/>
                    <a:pt x="144" y="48"/>
                  </a:cubicBezTo>
                  <a:cubicBezTo>
                    <a:pt x="142" y="44"/>
                    <a:pt x="143" y="44"/>
                    <a:pt x="140" y="43"/>
                  </a:cubicBezTo>
                  <a:cubicBezTo>
                    <a:pt x="137" y="41"/>
                    <a:pt x="134" y="36"/>
                    <a:pt x="132" y="36"/>
                  </a:cubicBezTo>
                  <a:cubicBezTo>
                    <a:pt x="130" y="36"/>
                    <a:pt x="124" y="39"/>
                    <a:pt x="122" y="38"/>
                  </a:cubicBezTo>
                  <a:cubicBezTo>
                    <a:pt x="120" y="38"/>
                    <a:pt x="119" y="35"/>
                    <a:pt x="118" y="38"/>
                  </a:cubicBezTo>
                  <a:cubicBezTo>
                    <a:pt x="117" y="41"/>
                    <a:pt x="117" y="43"/>
                    <a:pt x="115" y="43"/>
                  </a:cubicBezTo>
                  <a:cubicBezTo>
                    <a:pt x="113" y="42"/>
                    <a:pt x="114" y="47"/>
                    <a:pt x="113" y="48"/>
                  </a:cubicBezTo>
                  <a:cubicBezTo>
                    <a:pt x="112" y="50"/>
                    <a:pt x="115" y="55"/>
                    <a:pt x="112" y="54"/>
                  </a:cubicBezTo>
                  <a:cubicBezTo>
                    <a:pt x="109" y="54"/>
                    <a:pt x="107" y="51"/>
                    <a:pt x="106" y="52"/>
                  </a:cubicBezTo>
                  <a:cubicBezTo>
                    <a:pt x="105" y="54"/>
                    <a:pt x="105" y="58"/>
                    <a:pt x="105" y="60"/>
                  </a:cubicBezTo>
                  <a:cubicBezTo>
                    <a:pt x="105" y="62"/>
                    <a:pt x="105" y="65"/>
                    <a:pt x="104" y="65"/>
                  </a:cubicBezTo>
                  <a:cubicBezTo>
                    <a:pt x="103" y="65"/>
                    <a:pt x="99" y="62"/>
                    <a:pt x="98" y="64"/>
                  </a:cubicBezTo>
                  <a:cubicBezTo>
                    <a:pt x="98" y="66"/>
                    <a:pt x="98" y="68"/>
                    <a:pt x="99" y="70"/>
                  </a:cubicBezTo>
                  <a:cubicBezTo>
                    <a:pt x="100" y="72"/>
                    <a:pt x="101" y="80"/>
                    <a:pt x="98" y="77"/>
                  </a:cubicBezTo>
                  <a:cubicBezTo>
                    <a:pt x="96" y="74"/>
                    <a:pt x="93" y="68"/>
                    <a:pt x="90" y="68"/>
                  </a:cubicBezTo>
                  <a:cubicBezTo>
                    <a:pt x="88" y="69"/>
                    <a:pt x="83" y="75"/>
                    <a:pt x="82" y="78"/>
                  </a:cubicBezTo>
                  <a:cubicBezTo>
                    <a:pt x="82" y="82"/>
                    <a:pt x="86" y="87"/>
                    <a:pt x="84" y="89"/>
                  </a:cubicBezTo>
                  <a:cubicBezTo>
                    <a:pt x="82" y="92"/>
                    <a:pt x="82" y="97"/>
                    <a:pt x="81" y="99"/>
                  </a:cubicBezTo>
                  <a:cubicBezTo>
                    <a:pt x="80" y="100"/>
                    <a:pt x="77" y="102"/>
                    <a:pt x="74" y="104"/>
                  </a:cubicBezTo>
                  <a:cubicBezTo>
                    <a:pt x="71" y="107"/>
                    <a:pt x="57" y="111"/>
                    <a:pt x="53" y="113"/>
                  </a:cubicBezTo>
                  <a:cubicBezTo>
                    <a:pt x="50" y="115"/>
                    <a:pt x="45" y="118"/>
                    <a:pt x="40" y="118"/>
                  </a:cubicBezTo>
                  <a:cubicBezTo>
                    <a:pt x="35" y="119"/>
                    <a:pt x="23" y="120"/>
                    <a:pt x="21" y="123"/>
                  </a:cubicBezTo>
                  <a:cubicBezTo>
                    <a:pt x="18" y="125"/>
                    <a:pt x="15" y="131"/>
                    <a:pt x="14" y="131"/>
                  </a:cubicBezTo>
                  <a:cubicBezTo>
                    <a:pt x="12" y="131"/>
                    <a:pt x="9" y="141"/>
                    <a:pt x="8" y="139"/>
                  </a:cubicBezTo>
                  <a:cubicBezTo>
                    <a:pt x="6" y="138"/>
                    <a:pt x="8" y="134"/>
                    <a:pt x="6" y="136"/>
                  </a:cubicBezTo>
                  <a:cubicBezTo>
                    <a:pt x="3" y="139"/>
                    <a:pt x="0" y="142"/>
                    <a:pt x="2" y="147"/>
                  </a:cubicBezTo>
                  <a:cubicBezTo>
                    <a:pt x="3" y="152"/>
                    <a:pt x="4" y="154"/>
                    <a:pt x="3" y="156"/>
                  </a:cubicBezTo>
                  <a:cubicBezTo>
                    <a:pt x="2" y="158"/>
                    <a:pt x="1" y="166"/>
                    <a:pt x="3" y="165"/>
                  </a:cubicBezTo>
                  <a:cubicBezTo>
                    <a:pt x="5" y="164"/>
                    <a:pt x="7" y="160"/>
                    <a:pt x="7" y="161"/>
                  </a:cubicBezTo>
                  <a:cubicBezTo>
                    <a:pt x="7" y="162"/>
                    <a:pt x="4" y="165"/>
                    <a:pt x="6" y="170"/>
                  </a:cubicBezTo>
                  <a:cubicBezTo>
                    <a:pt x="7" y="174"/>
                    <a:pt x="7" y="176"/>
                    <a:pt x="10" y="179"/>
                  </a:cubicBezTo>
                  <a:cubicBezTo>
                    <a:pt x="12" y="182"/>
                    <a:pt x="17" y="190"/>
                    <a:pt x="14" y="188"/>
                  </a:cubicBezTo>
                  <a:cubicBezTo>
                    <a:pt x="11" y="186"/>
                    <a:pt x="7" y="183"/>
                    <a:pt x="8" y="185"/>
                  </a:cubicBezTo>
                  <a:cubicBezTo>
                    <a:pt x="8" y="186"/>
                    <a:pt x="10" y="191"/>
                    <a:pt x="8" y="190"/>
                  </a:cubicBezTo>
                  <a:cubicBezTo>
                    <a:pt x="6" y="189"/>
                    <a:pt x="3" y="185"/>
                    <a:pt x="5" y="189"/>
                  </a:cubicBezTo>
                  <a:cubicBezTo>
                    <a:pt x="6" y="193"/>
                    <a:pt x="7" y="198"/>
                    <a:pt x="10" y="200"/>
                  </a:cubicBezTo>
                  <a:cubicBezTo>
                    <a:pt x="13" y="203"/>
                    <a:pt x="18" y="209"/>
                    <a:pt x="19" y="213"/>
                  </a:cubicBezTo>
                  <a:cubicBezTo>
                    <a:pt x="21" y="218"/>
                    <a:pt x="27" y="226"/>
                    <a:pt x="29" y="228"/>
                  </a:cubicBezTo>
                  <a:cubicBezTo>
                    <a:pt x="31" y="230"/>
                    <a:pt x="35" y="239"/>
                    <a:pt x="36" y="242"/>
                  </a:cubicBezTo>
                  <a:cubicBezTo>
                    <a:pt x="36" y="246"/>
                    <a:pt x="42" y="259"/>
                    <a:pt x="46" y="265"/>
                  </a:cubicBezTo>
                  <a:cubicBezTo>
                    <a:pt x="50" y="272"/>
                    <a:pt x="53" y="281"/>
                    <a:pt x="51" y="280"/>
                  </a:cubicBezTo>
                  <a:cubicBezTo>
                    <a:pt x="50" y="279"/>
                    <a:pt x="47" y="273"/>
                    <a:pt x="46" y="278"/>
                  </a:cubicBezTo>
                  <a:cubicBezTo>
                    <a:pt x="46" y="283"/>
                    <a:pt x="47" y="288"/>
                    <a:pt x="45" y="290"/>
                  </a:cubicBezTo>
                  <a:cubicBezTo>
                    <a:pt x="42" y="292"/>
                    <a:pt x="41" y="293"/>
                    <a:pt x="41" y="296"/>
                  </a:cubicBezTo>
                  <a:cubicBezTo>
                    <a:pt x="42" y="298"/>
                    <a:pt x="43" y="302"/>
                    <a:pt x="47" y="303"/>
                  </a:cubicBezTo>
                  <a:cubicBezTo>
                    <a:pt x="51" y="304"/>
                    <a:pt x="54" y="309"/>
                    <a:pt x="59" y="312"/>
                  </a:cubicBezTo>
                  <a:cubicBezTo>
                    <a:pt x="64" y="315"/>
                    <a:pt x="73" y="316"/>
                    <a:pt x="76" y="315"/>
                  </a:cubicBezTo>
                  <a:cubicBezTo>
                    <a:pt x="79" y="313"/>
                    <a:pt x="86" y="307"/>
                    <a:pt x="90" y="306"/>
                  </a:cubicBezTo>
                  <a:cubicBezTo>
                    <a:pt x="94" y="304"/>
                    <a:pt x="97" y="298"/>
                    <a:pt x="100" y="297"/>
                  </a:cubicBezTo>
                  <a:cubicBezTo>
                    <a:pt x="104" y="296"/>
                    <a:pt x="115" y="295"/>
                    <a:pt x="119" y="296"/>
                  </a:cubicBezTo>
                  <a:cubicBezTo>
                    <a:pt x="123" y="298"/>
                    <a:pt x="127" y="300"/>
                    <a:pt x="129" y="298"/>
                  </a:cubicBezTo>
                  <a:cubicBezTo>
                    <a:pt x="131" y="296"/>
                    <a:pt x="131" y="293"/>
                    <a:pt x="134" y="295"/>
                  </a:cubicBezTo>
                  <a:cubicBezTo>
                    <a:pt x="137" y="298"/>
                    <a:pt x="138" y="300"/>
                    <a:pt x="141" y="297"/>
                  </a:cubicBezTo>
                  <a:cubicBezTo>
                    <a:pt x="143" y="294"/>
                    <a:pt x="143" y="283"/>
                    <a:pt x="148" y="282"/>
                  </a:cubicBezTo>
                  <a:cubicBezTo>
                    <a:pt x="153" y="281"/>
                    <a:pt x="166" y="281"/>
                    <a:pt x="175" y="281"/>
                  </a:cubicBezTo>
                  <a:cubicBezTo>
                    <a:pt x="185" y="282"/>
                    <a:pt x="187" y="282"/>
                    <a:pt x="193" y="279"/>
                  </a:cubicBezTo>
                  <a:cubicBezTo>
                    <a:pt x="199" y="274"/>
                    <a:pt x="212" y="271"/>
                    <a:pt x="217" y="270"/>
                  </a:cubicBezTo>
                  <a:cubicBezTo>
                    <a:pt x="223" y="269"/>
                    <a:pt x="227" y="266"/>
                    <a:pt x="232" y="269"/>
                  </a:cubicBezTo>
                  <a:cubicBezTo>
                    <a:pt x="236" y="271"/>
                    <a:pt x="239" y="275"/>
                    <a:pt x="247" y="276"/>
                  </a:cubicBezTo>
                  <a:cubicBezTo>
                    <a:pt x="255" y="277"/>
                    <a:pt x="262" y="278"/>
                    <a:pt x="263" y="279"/>
                  </a:cubicBezTo>
                  <a:cubicBezTo>
                    <a:pt x="264" y="281"/>
                    <a:pt x="261" y="282"/>
                    <a:pt x="263" y="285"/>
                  </a:cubicBezTo>
                  <a:cubicBezTo>
                    <a:pt x="265" y="288"/>
                    <a:pt x="268" y="285"/>
                    <a:pt x="269" y="290"/>
                  </a:cubicBezTo>
                  <a:cubicBezTo>
                    <a:pt x="271" y="294"/>
                    <a:pt x="277" y="300"/>
                    <a:pt x="278" y="302"/>
                  </a:cubicBezTo>
                  <a:cubicBezTo>
                    <a:pt x="279" y="304"/>
                    <a:pt x="281" y="309"/>
                    <a:pt x="283" y="311"/>
                  </a:cubicBezTo>
                  <a:cubicBezTo>
                    <a:pt x="285" y="312"/>
                    <a:pt x="291" y="316"/>
                    <a:pt x="290" y="313"/>
                  </a:cubicBezTo>
                  <a:cubicBezTo>
                    <a:pt x="290" y="310"/>
                    <a:pt x="287" y="310"/>
                    <a:pt x="290" y="307"/>
                  </a:cubicBezTo>
                  <a:cubicBezTo>
                    <a:pt x="292" y="304"/>
                    <a:pt x="290" y="294"/>
                    <a:pt x="295" y="294"/>
                  </a:cubicBezTo>
                  <a:cubicBezTo>
                    <a:pt x="300" y="294"/>
                    <a:pt x="300" y="292"/>
                    <a:pt x="300" y="290"/>
                  </a:cubicBezTo>
                  <a:cubicBezTo>
                    <a:pt x="300" y="287"/>
                    <a:pt x="303" y="283"/>
                    <a:pt x="304" y="284"/>
                  </a:cubicBezTo>
                  <a:cubicBezTo>
                    <a:pt x="305" y="285"/>
                    <a:pt x="307" y="291"/>
                    <a:pt x="305" y="294"/>
                  </a:cubicBezTo>
                  <a:cubicBezTo>
                    <a:pt x="304" y="297"/>
                    <a:pt x="306" y="310"/>
                    <a:pt x="305" y="311"/>
                  </a:cubicBezTo>
                  <a:cubicBezTo>
                    <a:pt x="304" y="312"/>
                    <a:pt x="302" y="313"/>
                    <a:pt x="302" y="316"/>
                  </a:cubicBezTo>
                  <a:cubicBezTo>
                    <a:pt x="301" y="318"/>
                    <a:pt x="304" y="319"/>
                    <a:pt x="306" y="317"/>
                  </a:cubicBezTo>
                  <a:cubicBezTo>
                    <a:pt x="307" y="316"/>
                    <a:pt x="310" y="314"/>
                    <a:pt x="311" y="311"/>
                  </a:cubicBezTo>
                  <a:cubicBezTo>
                    <a:pt x="311" y="308"/>
                    <a:pt x="313" y="303"/>
                    <a:pt x="314" y="305"/>
                  </a:cubicBezTo>
                  <a:cubicBezTo>
                    <a:pt x="315" y="307"/>
                    <a:pt x="318" y="314"/>
                    <a:pt x="320" y="317"/>
                  </a:cubicBezTo>
                  <a:cubicBezTo>
                    <a:pt x="322" y="320"/>
                    <a:pt x="316" y="324"/>
                    <a:pt x="317" y="324"/>
                  </a:cubicBezTo>
                  <a:cubicBezTo>
                    <a:pt x="319" y="325"/>
                    <a:pt x="322" y="326"/>
                    <a:pt x="324" y="325"/>
                  </a:cubicBezTo>
                  <a:cubicBezTo>
                    <a:pt x="326" y="323"/>
                    <a:pt x="323" y="319"/>
                    <a:pt x="328" y="325"/>
                  </a:cubicBezTo>
                  <a:cubicBezTo>
                    <a:pt x="333" y="331"/>
                    <a:pt x="341" y="337"/>
                    <a:pt x="341" y="342"/>
                  </a:cubicBezTo>
                  <a:cubicBezTo>
                    <a:pt x="342" y="347"/>
                    <a:pt x="345" y="351"/>
                    <a:pt x="349" y="356"/>
                  </a:cubicBezTo>
                  <a:cubicBezTo>
                    <a:pt x="354" y="360"/>
                    <a:pt x="352" y="362"/>
                    <a:pt x="360" y="364"/>
                  </a:cubicBezTo>
                  <a:cubicBezTo>
                    <a:pt x="368" y="366"/>
                    <a:pt x="366" y="373"/>
                    <a:pt x="370" y="370"/>
                  </a:cubicBezTo>
                  <a:cubicBezTo>
                    <a:pt x="374" y="368"/>
                    <a:pt x="371" y="364"/>
                    <a:pt x="375" y="367"/>
                  </a:cubicBezTo>
                  <a:cubicBezTo>
                    <a:pt x="379" y="369"/>
                    <a:pt x="389" y="375"/>
                    <a:pt x="391" y="374"/>
                  </a:cubicBezTo>
                  <a:cubicBezTo>
                    <a:pt x="394" y="373"/>
                    <a:pt x="400" y="369"/>
                    <a:pt x="403" y="369"/>
                  </a:cubicBezTo>
                  <a:cubicBezTo>
                    <a:pt x="405" y="369"/>
                    <a:pt x="405" y="361"/>
                    <a:pt x="406" y="361"/>
                  </a:cubicBezTo>
                  <a:cubicBezTo>
                    <a:pt x="407" y="361"/>
                    <a:pt x="409" y="362"/>
                    <a:pt x="414" y="368"/>
                  </a:cubicBezTo>
                  <a:cubicBezTo>
                    <a:pt x="420" y="373"/>
                    <a:pt x="420" y="376"/>
                    <a:pt x="425" y="374"/>
                  </a:cubicBezTo>
                  <a:cubicBezTo>
                    <a:pt x="430" y="373"/>
                    <a:pt x="435" y="376"/>
                    <a:pt x="437" y="372"/>
                  </a:cubicBezTo>
                  <a:cubicBezTo>
                    <a:pt x="439" y="369"/>
                    <a:pt x="437" y="364"/>
                    <a:pt x="442" y="363"/>
                  </a:cubicBezTo>
                  <a:cubicBezTo>
                    <a:pt x="448" y="362"/>
                    <a:pt x="452" y="361"/>
                    <a:pt x="456" y="359"/>
                  </a:cubicBezTo>
                  <a:cubicBezTo>
                    <a:pt x="460" y="356"/>
                    <a:pt x="467" y="359"/>
                    <a:pt x="466" y="355"/>
                  </a:cubicBezTo>
                  <a:cubicBezTo>
                    <a:pt x="465" y="350"/>
                    <a:pt x="461" y="335"/>
                    <a:pt x="462" y="334"/>
                  </a:cubicBezTo>
                  <a:cubicBezTo>
                    <a:pt x="464" y="333"/>
                    <a:pt x="462" y="322"/>
                    <a:pt x="463" y="318"/>
                  </a:cubicBezTo>
                  <a:cubicBezTo>
                    <a:pt x="463" y="313"/>
                    <a:pt x="460" y="307"/>
                    <a:pt x="463" y="304"/>
                  </a:cubicBezTo>
                  <a:cubicBezTo>
                    <a:pt x="465" y="301"/>
                    <a:pt x="467" y="291"/>
                    <a:pt x="470" y="288"/>
                  </a:cubicBezTo>
                  <a:cubicBezTo>
                    <a:pt x="473" y="286"/>
                    <a:pt x="476" y="285"/>
                    <a:pt x="479" y="281"/>
                  </a:cubicBezTo>
                  <a:cubicBezTo>
                    <a:pt x="481" y="277"/>
                    <a:pt x="481" y="249"/>
                    <a:pt x="480" y="241"/>
                  </a:cubicBezTo>
                  <a:cubicBezTo>
                    <a:pt x="479" y="234"/>
                    <a:pt x="479" y="222"/>
                    <a:pt x="476" y="2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0305" tIns="45153" rIns="90305" bIns="45153" numCol="1" anchor="t" anchorCtr="0" compatLnSpc="1"/>
            <a:lstStyle/>
            <a:p>
              <a:endParaRPr lang="zh-CN" altLang="en-US" sz="1875"/>
            </a:p>
          </p:txBody>
        </p:sp>
        <p:sp>
          <p:nvSpPr>
            <p:cNvPr id="78" name="Freeform 54"/>
            <p:cNvSpPr/>
            <p:nvPr/>
          </p:nvSpPr>
          <p:spPr bwMode="auto">
            <a:xfrm>
              <a:off x="8368729" y="4459939"/>
              <a:ext cx="84072" cy="87489"/>
            </a:xfrm>
            <a:custGeom>
              <a:avLst/>
              <a:gdLst>
                <a:gd name="T0" fmla="*/ 44 w 52"/>
                <a:gd name="T1" fmla="*/ 5 h 54"/>
                <a:gd name="T2" fmla="*/ 28 w 52"/>
                <a:gd name="T3" fmla="*/ 7 h 54"/>
                <a:gd name="T4" fmla="*/ 10 w 52"/>
                <a:gd name="T5" fmla="*/ 3 h 54"/>
                <a:gd name="T6" fmla="*/ 1 w 52"/>
                <a:gd name="T7" fmla="*/ 3 h 54"/>
                <a:gd name="T8" fmla="*/ 14 w 52"/>
                <a:gd name="T9" fmla="*/ 25 h 54"/>
                <a:gd name="T10" fmla="*/ 19 w 52"/>
                <a:gd name="T11" fmla="*/ 37 h 54"/>
                <a:gd name="T12" fmla="*/ 38 w 52"/>
                <a:gd name="T13" fmla="*/ 54 h 54"/>
                <a:gd name="T14" fmla="*/ 44 w 52"/>
                <a:gd name="T15" fmla="*/ 42 h 54"/>
                <a:gd name="T16" fmla="*/ 50 w 52"/>
                <a:gd name="T17" fmla="*/ 47 h 54"/>
                <a:gd name="T18" fmla="*/ 49 w 52"/>
                <a:gd name="T19" fmla="*/ 41 h 54"/>
                <a:gd name="T20" fmla="*/ 51 w 52"/>
                <a:gd name="T21" fmla="*/ 30 h 54"/>
                <a:gd name="T22" fmla="*/ 46 w 52"/>
                <a:gd name="T23" fmla="*/ 12 h 54"/>
                <a:gd name="T24" fmla="*/ 44 w 52"/>
                <a:gd name="T25" fmla="*/ 5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 h="54">
                  <a:moveTo>
                    <a:pt x="44" y="5"/>
                  </a:moveTo>
                  <a:cubicBezTo>
                    <a:pt x="41" y="2"/>
                    <a:pt x="31" y="6"/>
                    <a:pt x="28" y="7"/>
                  </a:cubicBezTo>
                  <a:cubicBezTo>
                    <a:pt x="24" y="8"/>
                    <a:pt x="16" y="5"/>
                    <a:pt x="10" y="3"/>
                  </a:cubicBezTo>
                  <a:cubicBezTo>
                    <a:pt x="3" y="0"/>
                    <a:pt x="0" y="1"/>
                    <a:pt x="1" y="3"/>
                  </a:cubicBezTo>
                  <a:cubicBezTo>
                    <a:pt x="2" y="5"/>
                    <a:pt x="11" y="22"/>
                    <a:pt x="14" y="25"/>
                  </a:cubicBezTo>
                  <a:cubicBezTo>
                    <a:pt x="17" y="29"/>
                    <a:pt x="18" y="30"/>
                    <a:pt x="19" y="37"/>
                  </a:cubicBezTo>
                  <a:cubicBezTo>
                    <a:pt x="21" y="45"/>
                    <a:pt x="33" y="54"/>
                    <a:pt x="38" y="54"/>
                  </a:cubicBezTo>
                  <a:cubicBezTo>
                    <a:pt x="43" y="54"/>
                    <a:pt x="43" y="45"/>
                    <a:pt x="44" y="42"/>
                  </a:cubicBezTo>
                  <a:cubicBezTo>
                    <a:pt x="44" y="40"/>
                    <a:pt x="47" y="45"/>
                    <a:pt x="50" y="47"/>
                  </a:cubicBezTo>
                  <a:cubicBezTo>
                    <a:pt x="52" y="49"/>
                    <a:pt x="49" y="42"/>
                    <a:pt x="49" y="41"/>
                  </a:cubicBezTo>
                  <a:cubicBezTo>
                    <a:pt x="48" y="39"/>
                    <a:pt x="50" y="32"/>
                    <a:pt x="51" y="30"/>
                  </a:cubicBezTo>
                  <a:cubicBezTo>
                    <a:pt x="52" y="27"/>
                    <a:pt x="49" y="16"/>
                    <a:pt x="46" y="12"/>
                  </a:cubicBezTo>
                  <a:cubicBezTo>
                    <a:pt x="44" y="8"/>
                    <a:pt x="47" y="8"/>
                    <a:pt x="44"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0305" tIns="45153" rIns="90305" bIns="45153" numCol="1" anchor="t" anchorCtr="0" compatLnSpc="1"/>
            <a:lstStyle/>
            <a:p>
              <a:endParaRPr lang="zh-CN" altLang="en-US" sz="1875"/>
            </a:p>
          </p:txBody>
        </p:sp>
        <p:sp>
          <p:nvSpPr>
            <p:cNvPr id="79" name="Freeform 55"/>
            <p:cNvSpPr/>
            <p:nvPr/>
          </p:nvSpPr>
          <p:spPr bwMode="auto">
            <a:xfrm>
              <a:off x="8821211" y="4453104"/>
              <a:ext cx="104577" cy="191382"/>
            </a:xfrm>
            <a:custGeom>
              <a:avLst/>
              <a:gdLst>
                <a:gd name="T0" fmla="*/ 62 w 65"/>
                <a:gd name="T1" fmla="*/ 33 h 118"/>
                <a:gd name="T2" fmla="*/ 58 w 65"/>
                <a:gd name="T3" fmla="*/ 16 h 118"/>
                <a:gd name="T4" fmla="*/ 54 w 65"/>
                <a:gd name="T5" fmla="*/ 9 h 118"/>
                <a:gd name="T6" fmla="*/ 49 w 65"/>
                <a:gd name="T7" fmla="*/ 13 h 118"/>
                <a:gd name="T8" fmla="*/ 45 w 65"/>
                <a:gd name="T9" fmla="*/ 7 h 118"/>
                <a:gd name="T10" fmla="*/ 40 w 65"/>
                <a:gd name="T11" fmla="*/ 3 h 118"/>
                <a:gd name="T12" fmla="*/ 32 w 65"/>
                <a:gd name="T13" fmla="*/ 6 h 118"/>
                <a:gd name="T14" fmla="*/ 31 w 65"/>
                <a:gd name="T15" fmla="*/ 22 h 118"/>
                <a:gd name="T16" fmla="*/ 30 w 65"/>
                <a:gd name="T17" fmla="*/ 35 h 118"/>
                <a:gd name="T18" fmla="*/ 21 w 65"/>
                <a:gd name="T19" fmla="*/ 55 h 118"/>
                <a:gd name="T20" fmla="*/ 10 w 65"/>
                <a:gd name="T21" fmla="*/ 67 h 118"/>
                <a:gd name="T22" fmla="*/ 8 w 65"/>
                <a:gd name="T23" fmla="*/ 81 h 118"/>
                <a:gd name="T24" fmla="*/ 3 w 65"/>
                <a:gd name="T25" fmla="*/ 90 h 118"/>
                <a:gd name="T26" fmla="*/ 0 w 65"/>
                <a:gd name="T27" fmla="*/ 100 h 118"/>
                <a:gd name="T28" fmla="*/ 16 w 65"/>
                <a:gd name="T29" fmla="*/ 107 h 118"/>
                <a:gd name="T30" fmla="*/ 22 w 65"/>
                <a:gd name="T31" fmla="*/ 114 h 118"/>
                <a:gd name="T32" fmla="*/ 35 w 65"/>
                <a:gd name="T33" fmla="*/ 115 h 118"/>
                <a:gd name="T34" fmla="*/ 43 w 65"/>
                <a:gd name="T35" fmla="*/ 104 h 118"/>
                <a:gd name="T36" fmla="*/ 46 w 65"/>
                <a:gd name="T37" fmla="*/ 91 h 118"/>
                <a:gd name="T38" fmla="*/ 43 w 65"/>
                <a:gd name="T39" fmla="*/ 75 h 118"/>
                <a:gd name="T40" fmla="*/ 56 w 65"/>
                <a:gd name="T41" fmla="*/ 62 h 118"/>
                <a:gd name="T42" fmla="*/ 63 w 65"/>
                <a:gd name="T43" fmla="*/ 62 h 118"/>
                <a:gd name="T44" fmla="*/ 59 w 65"/>
                <a:gd name="T45" fmla="*/ 50 h 118"/>
                <a:gd name="T46" fmla="*/ 62 w 65"/>
                <a:gd name="T47" fmla="*/ 33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 h="118">
                  <a:moveTo>
                    <a:pt x="62" y="33"/>
                  </a:moveTo>
                  <a:cubicBezTo>
                    <a:pt x="64" y="29"/>
                    <a:pt x="60" y="22"/>
                    <a:pt x="58" y="16"/>
                  </a:cubicBezTo>
                  <a:cubicBezTo>
                    <a:pt x="56" y="9"/>
                    <a:pt x="56" y="10"/>
                    <a:pt x="54" y="9"/>
                  </a:cubicBezTo>
                  <a:cubicBezTo>
                    <a:pt x="52" y="7"/>
                    <a:pt x="50" y="11"/>
                    <a:pt x="49" y="13"/>
                  </a:cubicBezTo>
                  <a:cubicBezTo>
                    <a:pt x="48" y="15"/>
                    <a:pt x="47" y="10"/>
                    <a:pt x="45" y="7"/>
                  </a:cubicBezTo>
                  <a:cubicBezTo>
                    <a:pt x="43" y="5"/>
                    <a:pt x="42" y="7"/>
                    <a:pt x="40" y="3"/>
                  </a:cubicBezTo>
                  <a:cubicBezTo>
                    <a:pt x="38" y="0"/>
                    <a:pt x="33" y="1"/>
                    <a:pt x="32" y="6"/>
                  </a:cubicBezTo>
                  <a:cubicBezTo>
                    <a:pt x="31" y="11"/>
                    <a:pt x="32" y="20"/>
                    <a:pt x="31" y="22"/>
                  </a:cubicBezTo>
                  <a:cubicBezTo>
                    <a:pt x="29" y="24"/>
                    <a:pt x="29" y="29"/>
                    <a:pt x="30" y="35"/>
                  </a:cubicBezTo>
                  <a:cubicBezTo>
                    <a:pt x="32" y="41"/>
                    <a:pt x="22" y="50"/>
                    <a:pt x="21" y="55"/>
                  </a:cubicBezTo>
                  <a:cubicBezTo>
                    <a:pt x="19" y="61"/>
                    <a:pt x="14" y="66"/>
                    <a:pt x="10" y="67"/>
                  </a:cubicBezTo>
                  <a:cubicBezTo>
                    <a:pt x="6" y="68"/>
                    <a:pt x="10" y="78"/>
                    <a:pt x="8" y="81"/>
                  </a:cubicBezTo>
                  <a:cubicBezTo>
                    <a:pt x="5" y="85"/>
                    <a:pt x="4" y="87"/>
                    <a:pt x="3" y="90"/>
                  </a:cubicBezTo>
                  <a:cubicBezTo>
                    <a:pt x="2" y="92"/>
                    <a:pt x="0" y="96"/>
                    <a:pt x="0" y="100"/>
                  </a:cubicBezTo>
                  <a:cubicBezTo>
                    <a:pt x="1" y="104"/>
                    <a:pt x="14" y="108"/>
                    <a:pt x="16" y="107"/>
                  </a:cubicBezTo>
                  <a:cubicBezTo>
                    <a:pt x="19" y="107"/>
                    <a:pt x="19" y="109"/>
                    <a:pt x="22" y="114"/>
                  </a:cubicBezTo>
                  <a:cubicBezTo>
                    <a:pt x="25" y="118"/>
                    <a:pt x="33" y="116"/>
                    <a:pt x="35" y="115"/>
                  </a:cubicBezTo>
                  <a:cubicBezTo>
                    <a:pt x="38" y="114"/>
                    <a:pt x="41" y="107"/>
                    <a:pt x="43" y="104"/>
                  </a:cubicBezTo>
                  <a:cubicBezTo>
                    <a:pt x="45" y="101"/>
                    <a:pt x="46" y="95"/>
                    <a:pt x="46" y="91"/>
                  </a:cubicBezTo>
                  <a:cubicBezTo>
                    <a:pt x="47" y="88"/>
                    <a:pt x="43" y="78"/>
                    <a:pt x="43" y="75"/>
                  </a:cubicBezTo>
                  <a:cubicBezTo>
                    <a:pt x="43" y="73"/>
                    <a:pt x="54" y="64"/>
                    <a:pt x="56" y="62"/>
                  </a:cubicBezTo>
                  <a:cubicBezTo>
                    <a:pt x="57" y="59"/>
                    <a:pt x="62" y="63"/>
                    <a:pt x="63" y="62"/>
                  </a:cubicBezTo>
                  <a:cubicBezTo>
                    <a:pt x="65" y="61"/>
                    <a:pt x="59" y="55"/>
                    <a:pt x="59" y="50"/>
                  </a:cubicBezTo>
                  <a:cubicBezTo>
                    <a:pt x="59" y="45"/>
                    <a:pt x="61" y="37"/>
                    <a:pt x="62"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0305" tIns="45153" rIns="90305" bIns="45153" numCol="1" anchor="t" anchorCtr="0" compatLnSpc="1"/>
            <a:lstStyle/>
            <a:p>
              <a:endParaRPr lang="zh-CN" altLang="en-US" sz="1875"/>
            </a:p>
          </p:txBody>
        </p:sp>
        <p:sp>
          <p:nvSpPr>
            <p:cNvPr id="80" name="Freeform 56"/>
            <p:cNvSpPr/>
            <p:nvPr/>
          </p:nvSpPr>
          <p:spPr bwMode="auto">
            <a:xfrm>
              <a:off x="8821211" y="4287012"/>
              <a:ext cx="146954" cy="195483"/>
            </a:xfrm>
            <a:custGeom>
              <a:avLst/>
              <a:gdLst>
                <a:gd name="T0" fmla="*/ 89 w 91"/>
                <a:gd name="T1" fmla="*/ 75 h 121"/>
                <a:gd name="T2" fmla="*/ 90 w 91"/>
                <a:gd name="T3" fmla="*/ 59 h 121"/>
                <a:gd name="T4" fmla="*/ 82 w 91"/>
                <a:gd name="T5" fmla="*/ 56 h 121"/>
                <a:gd name="T6" fmla="*/ 72 w 91"/>
                <a:gd name="T7" fmla="*/ 58 h 121"/>
                <a:gd name="T8" fmla="*/ 57 w 91"/>
                <a:gd name="T9" fmla="*/ 48 h 121"/>
                <a:gd name="T10" fmla="*/ 46 w 91"/>
                <a:gd name="T11" fmla="*/ 30 h 121"/>
                <a:gd name="T12" fmla="*/ 49 w 91"/>
                <a:gd name="T13" fmla="*/ 40 h 121"/>
                <a:gd name="T14" fmla="*/ 50 w 91"/>
                <a:gd name="T15" fmla="*/ 47 h 121"/>
                <a:gd name="T16" fmla="*/ 40 w 91"/>
                <a:gd name="T17" fmla="*/ 39 h 121"/>
                <a:gd name="T18" fmla="*/ 35 w 91"/>
                <a:gd name="T19" fmla="*/ 26 h 121"/>
                <a:gd name="T20" fmla="*/ 21 w 91"/>
                <a:gd name="T21" fmla="*/ 14 h 121"/>
                <a:gd name="T22" fmla="*/ 4 w 91"/>
                <a:gd name="T23" fmla="*/ 2 h 121"/>
                <a:gd name="T24" fmla="*/ 18 w 91"/>
                <a:gd name="T25" fmla="*/ 21 h 121"/>
                <a:gd name="T26" fmla="*/ 36 w 91"/>
                <a:gd name="T27" fmla="*/ 41 h 121"/>
                <a:gd name="T28" fmla="*/ 41 w 91"/>
                <a:gd name="T29" fmla="*/ 47 h 121"/>
                <a:gd name="T30" fmla="*/ 46 w 91"/>
                <a:gd name="T31" fmla="*/ 54 h 121"/>
                <a:gd name="T32" fmla="*/ 47 w 91"/>
                <a:gd name="T33" fmla="*/ 68 h 121"/>
                <a:gd name="T34" fmla="*/ 43 w 91"/>
                <a:gd name="T35" fmla="*/ 83 h 121"/>
                <a:gd name="T36" fmla="*/ 64 w 91"/>
                <a:gd name="T37" fmla="*/ 97 h 121"/>
                <a:gd name="T38" fmla="*/ 65 w 91"/>
                <a:gd name="T39" fmla="*/ 117 h 121"/>
                <a:gd name="T40" fmla="*/ 78 w 91"/>
                <a:gd name="T41" fmla="*/ 120 h 121"/>
                <a:gd name="T42" fmla="*/ 80 w 91"/>
                <a:gd name="T43" fmla="*/ 109 h 121"/>
                <a:gd name="T44" fmla="*/ 87 w 91"/>
                <a:gd name="T45" fmla="*/ 92 h 121"/>
                <a:gd name="T46" fmla="*/ 85 w 91"/>
                <a:gd name="T47" fmla="*/ 82 h 121"/>
                <a:gd name="T48" fmla="*/ 89 w 91"/>
                <a:gd name="T49" fmla="*/ 7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1" h="121">
                  <a:moveTo>
                    <a:pt x="89" y="75"/>
                  </a:moveTo>
                  <a:cubicBezTo>
                    <a:pt x="90" y="72"/>
                    <a:pt x="91" y="63"/>
                    <a:pt x="90" y="59"/>
                  </a:cubicBezTo>
                  <a:cubicBezTo>
                    <a:pt x="90" y="56"/>
                    <a:pt x="85" y="53"/>
                    <a:pt x="82" y="56"/>
                  </a:cubicBezTo>
                  <a:cubicBezTo>
                    <a:pt x="78" y="59"/>
                    <a:pt x="79" y="61"/>
                    <a:pt x="72" y="58"/>
                  </a:cubicBezTo>
                  <a:cubicBezTo>
                    <a:pt x="65" y="56"/>
                    <a:pt x="59" y="50"/>
                    <a:pt x="57" y="48"/>
                  </a:cubicBezTo>
                  <a:cubicBezTo>
                    <a:pt x="55" y="45"/>
                    <a:pt x="48" y="32"/>
                    <a:pt x="46" y="30"/>
                  </a:cubicBezTo>
                  <a:cubicBezTo>
                    <a:pt x="44" y="28"/>
                    <a:pt x="46" y="36"/>
                    <a:pt x="49" y="40"/>
                  </a:cubicBezTo>
                  <a:cubicBezTo>
                    <a:pt x="53" y="44"/>
                    <a:pt x="51" y="46"/>
                    <a:pt x="50" y="47"/>
                  </a:cubicBezTo>
                  <a:cubicBezTo>
                    <a:pt x="49" y="49"/>
                    <a:pt x="44" y="44"/>
                    <a:pt x="40" y="39"/>
                  </a:cubicBezTo>
                  <a:cubicBezTo>
                    <a:pt x="36" y="34"/>
                    <a:pt x="36" y="30"/>
                    <a:pt x="35" y="26"/>
                  </a:cubicBezTo>
                  <a:cubicBezTo>
                    <a:pt x="34" y="23"/>
                    <a:pt x="26" y="15"/>
                    <a:pt x="21" y="14"/>
                  </a:cubicBezTo>
                  <a:cubicBezTo>
                    <a:pt x="17" y="12"/>
                    <a:pt x="8" y="4"/>
                    <a:pt x="4" y="2"/>
                  </a:cubicBezTo>
                  <a:cubicBezTo>
                    <a:pt x="0" y="0"/>
                    <a:pt x="13" y="17"/>
                    <a:pt x="18" y="21"/>
                  </a:cubicBezTo>
                  <a:cubicBezTo>
                    <a:pt x="22" y="25"/>
                    <a:pt x="32" y="39"/>
                    <a:pt x="36" y="41"/>
                  </a:cubicBezTo>
                  <a:cubicBezTo>
                    <a:pt x="40" y="43"/>
                    <a:pt x="42" y="44"/>
                    <a:pt x="41" y="47"/>
                  </a:cubicBezTo>
                  <a:cubicBezTo>
                    <a:pt x="40" y="49"/>
                    <a:pt x="40" y="50"/>
                    <a:pt x="46" y="54"/>
                  </a:cubicBezTo>
                  <a:cubicBezTo>
                    <a:pt x="52" y="58"/>
                    <a:pt x="45" y="61"/>
                    <a:pt x="47" y="68"/>
                  </a:cubicBezTo>
                  <a:cubicBezTo>
                    <a:pt x="50" y="74"/>
                    <a:pt x="44" y="80"/>
                    <a:pt x="43" y="83"/>
                  </a:cubicBezTo>
                  <a:cubicBezTo>
                    <a:pt x="42" y="86"/>
                    <a:pt x="59" y="93"/>
                    <a:pt x="64" y="97"/>
                  </a:cubicBezTo>
                  <a:cubicBezTo>
                    <a:pt x="70" y="102"/>
                    <a:pt x="64" y="115"/>
                    <a:pt x="65" y="117"/>
                  </a:cubicBezTo>
                  <a:cubicBezTo>
                    <a:pt x="69" y="120"/>
                    <a:pt x="75" y="121"/>
                    <a:pt x="78" y="120"/>
                  </a:cubicBezTo>
                  <a:cubicBezTo>
                    <a:pt x="81" y="120"/>
                    <a:pt x="81" y="113"/>
                    <a:pt x="80" y="109"/>
                  </a:cubicBezTo>
                  <a:cubicBezTo>
                    <a:pt x="79" y="105"/>
                    <a:pt x="85" y="96"/>
                    <a:pt x="87" y="92"/>
                  </a:cubicBezTo>
                  <a:cubicBezTo>
                    <a:pt x="88" y="88"/>
                    <a:pt x="83" y="84"/>
                    <a:pt x="85" y="82"/>
                  </a:cubicBezTo>
                  <a:cubicBezTo>
                    <a:pt x="87" y="80"/>
                    <a:pt x="89" y="78"/>
                    <a:pt x="89" y="7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0305" tIns="45153" rIns="90305" bIns="45153" numCol="1" anchor="t" anchorCtr="0" compatLnSpc="1"/>
            <a:lstStyle/>
            <a:p>
              <a:endParaRPr lang="zh-CN" altLang="en-US" sz="1875"/>
            </a:p>
          </p:txBody>
        </p:sp>
        <p:sp>
          <p:nvSpPr>
            <p:cNvPr id="81" name="Freeform 57"/>
            <p:cNvSpPr/>
            <p:nvPr/>
          </p:nvSpPr>
          <p:spPr bwMode="auto">
            <a:xfrm>
              <a:off x="3273866" y="2137381"/>
              <a:ext cx="1757297" cy="2738131"/>
            </a:xfrm>
            <a:custGeom>
              <a:avLst/>
              <a:gdLst>
                <a:gd name="T0" fmla="*/ 930 w 1088"/>
                <a:gd name="T1" fmla="*/ 867 h 1693"/>
                <a:gd name="T2" fmla="*/ 896 w 1088"/>
                <a:gd name="T3" fmla="*/ 845 h 1693"/>
                <a:gd name="T4" fmla="*/ 839 w 1088"/>
                <a:gd name="T5" fmla="*/ 802 h 1693"/>
                <a:gd name="T6" fmla="*/ 695 w 1088"/>
                <a:gd name="T7" fmla="*/ 795 h 1693"/>
                <a:gd name="T8" fmla="*/ 606 w 1088"/>
                <a:gd name="T9" fmla="*/ 800 h 1693"/>
                <a:gd name="T10" fmla="*/ 617 w 1088"/>
                <a:gd name="T11" fmla="*/ 749 h 1693"/>
                <a:gd name="T12" fmla="*/ 564 w 1088"/>
                <a:gd name="T13" fmla="*/ 741 h 1693"/>
                <a:gd name="T14" fmla="*/ 592 w 1088"/>
                <a:gd name="T15" fmla="*/ 685 h 1693"/>
                <a:gd name="T16" fmla="*/ 495 w 1088"/>
                <a:gd name="T17" fmla="*/ 658 h 1693"/>
                <a:gd name="T18" fmla="*/ 541 w 1088"/>
                <a:gd name="T19" fmla="*/ 603 h 1693"/>
                <a:gd name="T20" fmla="*/ 667 w 1088"/>
                <a:gd name="T21" fmla="*/ 639 h 1693"/>
                <a:gd name="T22" fmla="*/ 754 w 1088"/>
                <a:gd name="T23" fmla="*/ 514 h 1693"/>
                <a:gd name="T24" fmla="*/ 860 w 1088"/>
                <a:gd name="T25" fmla="*/ 424 h 1693"/>
                <a:gd name="T26" fmla="*/ 880 w 1088"/>
                <a:gd name="T27" fmla="*/ 434 h 1693"/>
                <a:gd name="T28" fmla="*/ 861 w 1088"/>
                <a:gd name="T29" fmla="*/ 377 h 1693"/>
                <a:gd name="T30" fmla="*/ 975 w 1088"/>
                <a:gd name="T31" fmla="*/ 312 h 1693"/>
                <a:gd name="T32" fmla="*/ 929 w 1088"/>
                <a:gd name="T33" fmla="*/ 244 h 1693"/>
                <a:gd name="T34" fmla="*/ 878 w 1088"/>
                <a:gd name="T35" fmla="*/ 223 h 1693"/>
                <a:gd name="T36" fmla="*/ 801 w 1088"/>
                <a:gd name="T37" fmla="*/ 208 h 1693"/>
                <a:gd name="T38" fmla="*/ 768 w 1088"/>
                <a:gd name="T39" fmla="*/ 336 h 1693"/>
                <a:gd name="T40" fmla="*/ 656 w 1088"/>
                <a:gd name="T41" fmla="*/ 267 h 1693"/>
                <a:gd name="T42" fmla="*/ 700 w 1088"/>
                <a:gd name="T43" fmla="*/ 170 h 1693"/>
                <a:gd name="T44" fmla="*/ 751 w 1088"/>
                <a:gd name="T45" fmla="*/ 109 h 1693"/>
                <a:gd name="T46" fmla="*/ 804 w 1088"/>
                <a:gd name="T47" fmla="*/ 70 h 1693"/>
                <a:gd name="T48" fmla="*/ 776 w 1088"/>
                <a:gd name="T49" fmla="*/ 66 h 1693"/>
                <a:gd name="T50" fmla="*/ 730 w 1088"/>
                <a:gd name="T51" fmla="*/ 55 h 1693"/>
                <a:gd name="T52" fmla="*/ 689 w 1088"/>
                <a:gd name="T53" fmla="*/ 41 h 1693"/>
                <a:gd name="T54" fmla="*/ 672 w 1088"/>
                <a:gd name="T55" fmla="*/ 78 h 1693"/>
                <a:gd name="T56" fmla="*/ 572 w 1088"/>
                <a:gd name="T57" fmla="*/ 74 h 1693"/>
                <a:gd name="T58" fmla="*/ 536 w 1088"/>
                <a:gd name="T59" fmla="*/ 85 h 1693"/>
                <a:gd name="T60" fmla="*/ 448 w 1088"/>
                <a:gd name="T61" fmla="*/ 46 h 1693"/>
                <a:gd name="T62" fmla="*/ 386 w 1088"/>
                <a:gd name="T63" fmla="*/ 43 h 1693"/>
                <a:gd name="T64" fmla="*/ 303 w 1088"/>
                <a:gd name="T65" fmla="*/ 48 h 1693"/>
                <a:gd name="T66" fmla="*/ 184 w 1088"/>
                <a:gd name="T67" fmla="*/ 18 h 1693"/>
                <a:gd name="T68" fmla="*/ 75 w 1088"/>
                <a:gd name="T69" fmla="*/ 98 h 1693"/>
                <a:gd name="T70" fmla="*/ 52 w 1088"/>
                <a:gd name="T71" fmla="*/ 113 h 1693"/>
                <a:gd name="T72" fmla="*/ 61 w 1088"/>
                <a:gd name="T73" fmla="*/ 165 h 1693"/>
                <a:gd name="T74" fmla="*/ 34 w 1088"/>
                <a:gd name="T75" fmla="*/ 223 h 1693"/>
                <a:gd name="T76" fmla="*/ 36 w 1088"/>
                <a:gd name="T77" fmla="*/ 272 h 1693"/>
                <a:gd name="T78" fmla="*/ 117 w 1088"/>
                <a:gd name="T79" fmla="*/ 223 h 1693"/>
                <a:gd name="T80" fmla="*/ 171 w 1088"/>
                <a:gd name="T81" fmla="*/ 215 h 1693"/>
                <a:gd name="T82" fmla="*/ 263 w 1088"/>
                <a:gd name="T83" fmla="*/ 241 h 1693"/>
                <a:gd name="T84" fmla="*/ 304 w 1088"/>
                <a:gd name="T85" fmla="*/ 293 h 1693"/>
                <a:gd name="T86" fmla="*/ 326 w 1088"/>
                <a:gd name="T87" fmla="*/ 352 h 1693"/>
                <a:gd name="T88" fmla="*/ 319 w 1088"/>
                <a:gd name="T89" fmla="*/ 385 h 1693"/>
                <a:gd name="T90" fmla="*/ 330 w 1088"/>
                <a:gd name="T91" fmla="*/ 561 h 1693"/>
                <a:gd name="T92" fmla="*/ 366 w 1088"/>
                <a:gd name="T93" fmla="*/ 663 h 1693"/>
                <a:gd name="T94" fmla="*/ 378 w 1088"/>
                <a:gd name="T95" fmla="*/ 619 h 1693"/>
                <a:gd name="T96" fmla="*/ 526 w 1088"/>
                <a:gd name="T97" fmla="*/ 758 h 1693"/>
                <a:gd name="T98" fmla="*/ 568 w 1088"/>
                <a:gd name="T99" fmla="*/ 769 h 1693"/>
                <a:gd name="T100" fmla="*/ 582 w 1088"/>
                <a:gd name="T101" fmla="*/ 804 h 1693"/>
                <a:gd name="T102" fmla="*/ 659 w 1088"/>
                <a:gd name="T103" fmla="*/ 836 h 1693"/>
                <a:gd name="T104" fmla="*/ 599 w 1088"/>
                <a:gd name="T105" fmla="*/ 935 h 1693"/>
                <a:gd name="T106" fmla="*/ 627 w 1088"/>
                <a:gd name="T107" fmla="*/ 1082 h 1693"/>
                <a:gd name="T108" fmla="*/ 613 w 1088"/>
                <a:gd name="T109" fmla="*/ 1291 h 1693"/>
                <a:gd name="T110" fmla="*/ 550 w 1088"/>
                <a:gd name="T111" fmla="*/ 1501 h 1693"/>
                <a:gd name="T112" fmla="*/ 503 w 1088"/>
                <a:gd name="T113" fmla="*/ 1623 h 1693"/>
                <a:gd name="T114" fmla="*/ 557 w 1088"/>
                <a:gd name="T115" fmla="*/ 1666 h 1693"/>
                <a:gd name="T116" fmla="*/ 592 w 1088"/>
                <a:gd name="T117" fmla="*/ 1602 h 1693"/>
                <a:gd name="T118" fmla="*/ 712 w 1088"/>
                <a:gd name="T119" fmla="*/ 1403 h 1693"/>
                <a:gd name="T120" fmla="*/ 826 w 1088"/>
                <a:gd name="T121" fmla="*/ 1315 h 1693"/>
                <a:gd name="T122" fmla="*/ 934 w 1088"/>
                <a:gd name="T123" fmla="*/ 1177 h 16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88" h="1693">
                  <a:moveTo>
                    <a:pt x="1084" y="961"/>
                  </a:moveTo>
                  <a:cubicBezTo>
                    <a:pt x="1081" y="960"/>
                    <a:pt x="1076" y="956"/>
                    <a:pt x="1070" y="956"/>
                  </a:cubicBezTo>
                  <a:cubicBezTo>
                    <a:pt x="1063" y="955"/>
                    <a:pt x="1056" y="955"/>
                    <a:pt x="1052" y="951"/>
                  </a:cubicBezTo>
                  <a:cubicBezTo>
                    <a:pt x="1049" y="948"/>
                    <a:pt x="1045" y="940"/>
                    <a:pt x="1036" y="939"/>
                  </a:cubicBezTo>
                  <a:cubicBezTo>
                    <a:pt x="1028" y="939"/>
                    <a:pt x="1017" y="939"/>
                    <a:pt x="1013" y="938"/>
                  </a:cubicBezTo>
                  <a:cubicBezTo>
                    <a:pt x="1009" y="937"/>
                    <a:pt x="1007" y="934"/>
                    <a:pt x="1001" y="933"/>
                  </a:cubicBezTo>
                  <a:cubicBezTo>
                    <a:pt x="995" y="933"/>
                    <a:pt x="991" y="935"/>
                    <a:pt x="990" y="933"/>
                  </a:cubicBezTo>
                  <a:cubicBezTo>
                    <a:pt x="989" y="931"/>
                    <a:pt x="987" y="927"/>
                    <a:pt x="984" y="926"/>
                  </a:cubicBezTo>
                  <a:cubicBezTo>
                    <a:pt x="980" y="925"/>
                    <a:pt x="970" y="919"/>
                    <a:pt x="967" y="917"/>
                  </a:cubicBezTo>
                  <a:cubicBezTo>
                    <a:pt x="965" y="916"/>
                    <a:pt x="961" y="912"/>
                    <a:pt x="957" y="914"/>
                  </a:cubicBezTo>
                  <a:cubicBezTo>
                    <a:pt x="954" y="917"/>
                    <a:pt x="947" y="928"/>
                    <a:pt x="944" y="928"/>
                  </a:cubicBezTo>
                  <a:cubicBezTo>
                    <a:pt x="942" y="928"/>
                    <a:pt x="952" y="917"/>
                    <a:pt x="952" y="916"/>
                  </a:cubicBezTo>
                  <a:cubicBezTo>
                    <a:pt x="952" y="916"/>
                    <a:pt x="953" y="910"/>
                    <a:pt x="948" y="910"/>
                  </a:cubicBezTo>
                  <a:cubicBezTo>
                    <a:pt x="944" y="910"/>
                    <a:pt x="939" y="912"/>
                    <a:pt x="938" y="911"/>
                  </a:cubicBezTo>
                  <a:cubicBezTo>
                    <a:pt x="936" y="909"/>
                    <a:pt x="936" y="904"/>
                    <a:pt x="933" y="906"/>
                  </a:cubicBezTo>
                  <a:cubicBezTo>
                    <a:pt x="930" y="909"/>
                    <a:pt x="926" y="914"/>
                    <a:pt x="925" y="911"/>
                  </a:cubicBezTo>
                  <a:cubicBezTo>
                    <a:pt x="925" y="909"/>
                    <a:pt x="932" y="906"/>
                    <a:pt x="934" y="904"/>
                  </a:cubicBezTo>
                  <a:cubicBezTo>
                    <a:pt x="936" y="902"/>
                    <a:pt x="939" y="896"/>
                    <a:pt x="939" y="894"/>
                  </a:cubicBezTo>
                  <a:cubicBezTo>
                    <a:pt x="938" y="891"/>
                    <a:pt x="937" y="890"/>
                    <a:pt x="935" y="886"/>
                  </a:cubicBezTo>
                  <a:cubicBezTo>
                    <a:pt x="933" y="883"/>
                    <a:pt x="931" y="871"/>
                    <a:pt x="930" y="867"/>
                  </a:cubicBezTo>
                  <a:cubicBezTo>
                    <a:pt x="929" y="866"/>
                    <a:pt x="929" y="866"/>
                    <a:pt x="928" y="865"/>
                  </a:cubicBezTo>
                  <a:cubicBezTo>
                    <a:pt x="928" y="865"/>
                    <a:pt x="928" y="864"/>
                    <a:pt x="928" y="864"/>
                  </a:cubicBezTo>
                  <a:cubicBezTo>
                    <a:pt x="928" y="864"/>
                    <a:pt x="928" y="864"/>
                    <a:pt x="928" y="864"/>
                  </a:cubicBezTo>
                  <a:cubicBezTo>
                    <a:pt x="927" y="863"/>
                    <a:pt x="926" y="863"/>
                    <a:pt x="926" y="862"/>
                  </a:cubicBezTo>
                  <a:cubicBezTo>
                    <a:pt x="925" y="862"/>
                    <a:pt x="925" y="861"/>
                    <a:pt x="924" y="861"/>
                  </a:cubicBezTo>
                  <a:cubicBezTo>
                    <a:pt x="924" y="861"/>
                    <a:pt x="924" y="860"/>
                    <a:pt x="923" y="860"/>
                  </a:cubicBezTo>
                  <a:cubicBezTo>
                    <a:pt x="922" y="859"/>
                    <a:pt x="921" y="859"/>
                    <a:pt x="921" y="858"/>
                  </a:cubicBezTo>
                  <a:cubicBezTo>
                    <a:pt x="920" y="858"/>
                    <a:pt x="920" y="857"/>
                    <a:pt x="919" y="857"/>
                  </a:cubicBezTo>
                  <a:cubicBezTo>
                    <a:pt x="919" y="857"/>
                    <a:pt x="919" y="857"/>
                    <a:pt x="919" y="857"/>
                  </a:cubicBezTo>
                  <a:cubicBezTo>
                    <a:pt x="918" y="856"/>
                    <a:pt x="918" y="856"/>
                    <a:pt x="917" y="856"/>
                  </a:cubicBezTo>
                  <a:cubicBezTo>
                    <a:pt x="917" y="855"/>
                    <a:pt x="916" y="855"/>
                    <a:pt x="916" y="855"/>
                  </a:cubicBezTo>
                  <a:cubicBezTo>
                    <a:pt x="915" y="855"/>
                    <a:pt x="915" y="854"/>
                    <a:pt x="914" y="853"/>
                  </a:cubicBezTo>
                  <a:cubicBezTo>
                    <a:pt x="914" y="853"/>
                    <a:pt x="913" y="853"/>
                    <a:pt x="913" y="853"/>
                  </a:cubicBezTo>
                  <a:cubicBezTo>
                    <a:pt x="912" y="853"/>
                    <a:pt x="911" y="852"/>
                    <a:pt x="910" y="851"/>
                  </a:cubicBezTo>
                  <a:cubicBezTo>
                    <a:pt x="910" y="851"/>
                    <a:pt x="909" y="851"/>
                    <a:pt x="909" y="851"/>
                  </a:cubicBezTo>
                  <a:cubicBezTo>
                    <a:pt x="908" y="850"/>
                    <a:pt x="907" y="850"/>
                    <a:pt x="906" y="849"/>
                  </a:cubicBezTo>
                  <a:cubicBezTo>
                    <a:pt x="906" y="849"/>
                    <a:pt x="906" y="849"/>
                    <a:pt x="905" y="849"/>
                  </a:cubicBezTo>
                  <a:cubicBezTo>
                    <a:pt x="904" y="848"/>
                    <a:pt x="903" y="848"/>
                    <a:pt x="903" y="847"/>
                  </a:cubicBezTo>
                  <a:cubicBezTo>
                    <a:pt x="901" y="847"/>
                    <a:pt x="900" y="846"/>
                    <a:pt x="898" y="846"/>
                  </a:cubicBezTo>
                  <a:cubicBezTo>
                    <a:pt x="897" y="845"/>
                    <a:pt x="897" y="845"/>
                    <a:pt x="896" y="845"/>
                  </a:cubicBezTo>
                  <a:cubicBezTo>
                    <a:pt x="890" y="845"/>
                    <a:pt x="883" y="847"/>
                    <a:pt x="877" y="846"/>
                  </a:cubicBezTo>
                  <a:cubicBezTo>
                    <a:pt x="877" y="846"/>
                    <a:pt x="876" y="845"/>
                    <a:pt x="875" y="845"/>
                  </a:cubicBezTo>
                  <a:cubicBezTo>
                    <a:pt x="875" y="845"/>
                    <a:pt x="874" y="845"/>
                    <a:pt x="874" y="844"/>
                  </a:cubicBezTo>
                  <a:cubicBezTo>
                    <a:pt x="874" y="844"/>
                    <a:pt x="873" y="844"/>
                    <a:pt x="873" y="844"/>
                  </a:cubicBezTo>
                  <a:cubicBezTo>
                    <a:pt x="872" y="843"/>
                    <a:pt x="871" y="842"/>
                    <a:pt x="870" y="841"/>
                  </a:cubicBezTo>
                  <a:cubicBezTo>
                    <a:pt x="870" y="841"/>
                    <a:pt x="870" y="841"/>
                    <a:pt x="869" y="841"/>
                  </a:cubicBezTo>
                  <a:cubicBezTo>
                    <a:pt x="868" y="840"/>
                    <a:pt x="867" y="839"/>
                    <a:pt x="867" y="839"/>
                  </a:cubicBezTo>
                  <a:cubicBezTo>
                    <a:pt x="866" y="838"/>
                    <a:pt x="865" y="837"/>
                    <a:pt x="864" y="837"/>
                  </a:cubicBezTo>
                  <a:cubicBezTo>
                    <a:pt x="864" y="837"/>
                    <a:pt x="864" y="836"/>
                    <a:pt x="864" y="836"/>
                  </a:cubicBezTo>
                  <a:cubicBezTo>
                    <a:pt x="863" y="836"/>
                    <a:pt x="862" y="836"/>
                    <a:pt x="861" y="835"/>
                  </a:cubicBezTo>
                  <a:cubicBezTo>
                    <a:pt x="858" y="835"/>
                    <a:pt x="860" y="834"/>
                    <a:pt x="857" y="830"/>
                  </a:cubicBezTo>
                  <a:cubicBezTo>
                    <a:pt x="853" y="826"/>
                    <a:pt x="853" y="822"/>
                    <a:pt x="848" y="821"/>
                  </a:cubicBezTo>
                  <a:cubicBezTo>
                    <a:pt x="847" y="821"/>
                    <a:pt x="847" y="821"/>
                    <a:pt x="846" y="820"/>
                  </a:cubicBezTo>
                  <a:cubicBezTo>
                    <a:pt x="845" y="820"/>
                    <a:pt x="845" y="820"/>
                    <a:pt x="844" y="820"/>
                  </a:cubicBezTo>
                  <a:cubicBezTo>
                    <a:pt x="844" y="820"/>
                    <a:pt x="844" y="820"/>
                    <a:pt x="844" y="820"/>
                  </a:cubicBezTo>
                  <a:cubicBezTo>
                    <a:pt x="843" y="819"/>
                    <a:pt x="842" y="819"/>
                    <a:pt x="842" y="819"/>
                  </a:cubicBezTo>
                  <a:cubicBezTo>
                    <a:pt x="842" y="819"/>
                    <a:pt x="841" y="819"/>
                    <a:pt x="841" y="819"/>
                  </a:cubicBezTo>
                  <a:cubicBezTo>
                    <a:pt x="841" y="818"/>
                    <a:pt x="840" y="818"/>
                    <a:pt x="839" y="818"/>
                  </a:cubicBezTo>
                  <a:cubicBezTo>
                    <a:pt x="836" y="818"/>
                    <a:pt x="839" y="817"/>
                    <a:pt x="838" y="813"/>
                  </a:cubicBezTo>
                  <a:cubicBezTo>
                    <a:pt x="837" y="810"/>
                    <a:pt x="836" y="804"/>
                    <a:pt x="839" y="802"/>
                  </a:cubicBezTo>
                  <a:cubicBezTo>
                    <a:pt x="842" y="800"/>
                    <a:pt x="842" y="796"/>
                    <a:pt x="839" y="798"/>
                  </a:cubicBezTo>
                  <a:cubicBezTo>
                    <a:pt x="835" y="801"/>
                    <a:pt x="832" y="805"/>
                    <a:pt x="827" y="803"/>
                  </a:cubicBezTo>
                  <a:cubicBezTo>
                    <a:pt x="822" y="801"/>
                    <a:pt x="824" y="799"/>
                    <a:pt x="817" y="798"/>
                  </a:cubicBezTo>
                  <a:cubicBezTo>
                    <a:pt x="811" y="798"/>
                    <a:pt x="805" y="803"/>
                    <a:pt x="797" y="802"/>
                  </a:cubicBezTo>
                  <a:cubicBezTo>
                    <a:pt x="790" y="802"/>
                    <a:pt x="784" y="796"/>
                    <a:pt x="780" y="796"/>
                  </a:cubicBezTo>
                  <a:cubicBezTo>
                    <a:pt x="777" y="796"/>
                    <a:pt x="769" y="802"/>
                    <a:pt x="767" y="799"/>
                  </a:cubicBezTo>
                  <a:cubicBezTo>
                    <a:pt x="765" y="797"/>
                    <a:pt x="769" y="795"/>
                    <a:pt x="766" y="793"/>
                  </a:cubicBezTo>
                  <a:cubicBezTo>
                    <a:pt x="764" y="790"/>
                    <a:pt x="756" y="788"/>
                    <a:pt x="751" y="790"/>
                  </a:cubicBezTo>
                  <a:cubicBezTo>
                    <a:pt x="748" y="791"/>
                    <a:pt x="740" y="794"/>
                    <a:pt x="736" y="794"/>
                  </a:cubicBezTo>
                  <a:cubicBezTo>
                    <a:pt x="733" y="794"/>
                    <a:pt x="727" y="798"/>
                    <a:pt x="728" y="795"/>
                  </a:cubicBezTo>
                  <a:cubicBezTo>
                    <a:pt x="728" y="794"/>
                    <a:pt x="728" y="793"/>
                    <a:pt x="728" y="793"/>
                  </a:cubicBezTo>
                  <a:cubicBezTo>
                    <a:pt x="728" y="792"/>
                    <a:pt x="729" y="792"/>
                    <a:pt x="729" y="792"/>
                  </a:cubicBezTo>
                  <a:cubicBezTo>
                    <a:pt x="729" y="791"/>
                    <a:pt x="730" y="791"/>
                    <a:pt x="730" y="790"/>
                  </a:cubicBezTo>
                  <a:cubicBezTo>
                    <a:pt x="730" y="790"/>
                    <a:pt x="731" y="790"/>
                    <a:pt x="731" y="790"/>
                  </a:cubicBezTo>
                  <a:cubicBezTo>
                    <a:pt x="732" y="789"/>
                    <a:pt x="733" y="789"/>
                    <a:pt x="734" y="788"/>
                  </a:cubicBezTo>
                  <a:cubicBezTo>
                    <a:pt x="738" y="786"/>
                    <a:pt x="741" y="783"/>
                    <a:pt x="738" y="781"/>
                  </a:cubicBezTo>
                  <a:cubicBezTo>
                    <a:pt x="734" y="778"/>
                    <a:pt x="732" y="778"/>
                    <a:pt x="728" y="781"/>
                  </a:cubicBezTo>
                  <a:cubicBezTo>
                    <a:pt x="723" y="784"/>
                    <a:pt x="714" y="791"/>
                    <a:pt x="712" y="790"/>
                  </a:cubicBezTo>
                  <a:cubicBezTo>
                    <a:pt x="710" y="790"/>
                    <a:pt x="708" y="787"/>
                    <a:pt x="705" y="789"/>
                  </a:cubicBezTo>
                  <a:cubicBezTo>
                    <a:pt x="702" y="791"/>
                    <a:pt x="698" y="795"/>
                    <a:pt x="695" y="795"/>
                  </a:cubicBezTo>
                  <a:cubicBezTo>
                    <a:pt x="692" y="796"/>
                    <a:pt x="689" y="797"/>
                    <a:pt x="690" y="798"/>
                  </a:cubicBezTo>
                  <a:cubicBezTo>
                    <a:pt x="690" y="800"/>
                    <a:pt x="686" y="802"/>
                    <a:pt x="686" y="804"/>
                  </a:cubicBezTo>
                  <a:cubicBezTo>
                    <a:pt x="685" y="807"/>
                    <a:pt x="686" y="809"/>
                    <a:pt x="684" y="809"/>
                  </a:cubicBezTo>
                  <a:cubicBezTo>
                    <a:pt x="682" y="809"/>
                    <a:pt x="676" y="816"/>
                    <a:pt x="674" y="817"/>
                  </a:cubicBezTo>
                  <a:cubicBezTo>
                    <a:pt x="673" y="817"/>
                    <a:pt x="669" y="819"/>
                    <a:pt x="668" y="817"/>
                  </a:cubicBezTo>
                  <a:cubicBezTo>
                    <a:pt x="667" y="817"/>
                    <a:pt x="667" y="817"/>
                    <a:pt x="667" y="817"/>
                  </a:cubicBezTo>
                  <a:cubicBezTo>
                    <a:pt x="667" y="816"/>
                    <a:pt x="666" y="816"/>
                    <a:pt x="666" y="815"/>
                  </a:cubicBezTo>
                  <a:cubicBezTo>
                    <a:pt x="665" y="815"/>
                    <a:pt x="665" y="815"/>
                    <a:pt x="665" y="815"/>
                  </a:cubicBezTo>
                  <a:cubicBezTo>
                    <a:pt x="665" y="814"/>
                    <a:pt x="664" y="814"/>
                    <a:pt x="664" y="813"/>
                  </a:cubicBezTo>
                  <a:cubicBezTo>
                    <a:pt x="664" y="813"/>
                    <a:pt x="663" y="813"/>
                    <a:pt x="663" y="813"/>
                  </a:cubicBezTo>
                  <a:cubicBezTo>
                    <a:pt x="662" y="812"/>
                    <a:pt x="661" y="812"/>
                    <a:pt x="660" y="811"/>
                  </a:cubicBezTo>
                  <a:cubicBezTo>
                    <a:pt x="655" y="810"/>
                    <a:pt x="648" y="808"/>
                    <a:pt x="645" y="809"/>
                  </a:cubicBezTo>
                  <a:cubicBezTo>
                    <a:pt x="642" y="810"/>
                    <a:pt x="639" y="812"/>
                    <a:pt x="635" y="813"/>
                  </a:cubicBezTo>
                  <a:cubicBezTo>
                    <a:pt x="632" y="814"/>
                    <a:pt x="625" y="815"/>
                    <a:pt x="622" y="813"/>
                  </a:cubicBezTo>
                  <a:cubicBezTo>
                    <a:pt x="620" y="811"/>
                    <a:pt x="618" y="816"/>
                    <a:pt x="615" y="812"/>
                  </a:cubicBezTo>
                  <a:cubicBezTo>
                    <a:pt x="613" y="808"/>
                    <a:pt x="616" y="810"/>
                    <a:pt x="612" y="805"/>
                  </a:cubicBezTo>
                  <a:cubicBezTo>
                    <a:pt x="611" y="804"/>
                    <a:pt x="611" y="804"/>
                    <a:pt x="611" y="804"/>
                  </a:cubicBezTo>
                  <a:cubicBezTo>
                    <a:pt x="611" y="804"/>
                    <a:pt x="611" y="804"/>
                    <a:pt x="611" y="804"/>
                  </a:cubicBezTo>
                  <a:cubicBezTo>
                    <a:pt x="609" y="802"/>
                    <a:pt x="607" y="801"/>
                    <a:pt x="606" y="800"/>
                  </a:cubicBezTo>
                  <a:cubicBezTo>
                    <a:pt x="606" y="800"/>
                    <a:pt x="606" y="800"/>
                    <a:pt x="606" y="800"/>
                  </a:cubicBezTo>
                  <a:cubicBezTo>
                    <a:pt x="606" y="799"/>
                    <a:pt x="605" y="799"/>
                    <a:pt x="605" y="799"/>
                  </a:cubicBezTo>
                  <a:cubicBezTo>
                    <a:pt x="605" y="799"/>
                    <a:pt x="605" y="799"/>
                    <a:pt x="605" y="799"/>
                  </a:cubicBezTo>
                  <a:cubicBezTo>
                    <a:pt x="605" y="798"/>
                    <a:pt x="605" y="798"/>
                    <a:pt x="605" y="798"/>
                  </a:cubicBezTo>
                  <a:cubicBezTo>
                    <a:pt x="605" y="798"/>
                    <a:pt x="605" y="798"/>
                    <a:pt x="604" y="797"/>
                  </a:cubicBezTo>
                  <a:cubicBezTo>
                    <a:pt x="604" y="797"/>
                    <a:pt x="604" y="796"/>
                    <a:pt x="604" y="796"/>
                  </a:cubicBezTo>
                  <a:cubicBezTo>
                    <a:pt x="604" y="795"/>
                    <a:pt x="604" y="794"/>
                    <a:pt x="604" y="793"/>
                  </a:cubicBezTo>
                  <a:cubicBezTo>
                    <a:pt x="604" y="793"/>
                    <a:pt x="604" y="792"/>
                    <a:pt x="604" y="792"/>
                  </a:cubicBezTo>
                  <a:cubicBezTo>
                    <a:pt x="603" y="791"/>
                    <a:pt x="603" y="791"/>
                    <a:pt x="603" y="790"/>
                  </a:cubicBezTo>
                  <a:cubicBezTo>
                    <a:pt x="603" y="790"/>
                    <a:pt x="603" y="789"/>
                    <a:pt x="603" y="789"/>
                  </a:cubicBezTo>
                  <a:cubicBezTo>
                    <a:pt x="603" y="788"/>
                    <a:pt x="603" y="788"/>
                    <a:pt x="604" y="788"/>
                  </a:cubicBezTo>
                  <a:cubicBezTo>
                    <a:pt x="604" y="787"/>
                    <a:pt x="604" y="787"/>
                    <a:pt x="604" y="787"/>
                  </a:cubicBezTo>
                  <a:cubicBezTo>
                    <a:pt x="604" y="786"/>
                    <a:pt x="604" y="786"/>
                    <a:pt x="605" y="786"/>
                  </a:cubicBezTo>
                  <a:cubicBezTo>
                    <a:pt x="607" y="784"/>
                    <a:pt x="606" y="782"/>
                    <a:pt x="608" y="780"/>
                  </a:cubicBezTo>
                  <a:cubicBezTo>
                    <a:pt x="610" y="778"/>
                    <a:pt x="611" y="769"/>
                    <a:pt x="614" y="766"/>
                  </a:cubicBezTo>
                  <a:cubicBezTo>
                    <a:pt x="618" y="762"/>
                    <a:pt x="618" y="759"/>
                    <a:pt x="617" y="756"/>
                  </a:cubicBezTo>
                  <a:cubicBezTo>
                    <a:pt x="617" y="756"/>
                    <a:pt x="617" y="755"/>
                    <a:pt x="617" y="754"/>
                  </a:cubicBezTo>
                  <a:cubicBezTo>
                    <a:pt x="617" y="754"/>
                    <a:pt x="617" y="754"/>
                    <a:pt x="617" y="754"/>
                  </a:cubicBezTo>
                  <a:cubicBezTo>
                    <a:pt x="617" y="753"/>
                    <a:pt x="617" y="752"/>
                    <a:pt x="617" y="752"/>
                  </a:cubicBezTo>
                  <a:cubicBezTo>
                    <a:pt x="617" y="751"/>
                    <a:pt x="617" y="750"/>
                    <a:pt x="617" y="749"/>
                  </a:cubicBezTo>
                  <a:cubicBezTo>
                    <a:pt x="617" y="749"/>
                    <a:pt x="617" y="749"/>
                    <a:pt x="617" y="749"/>
                  </a:cubicBezTo>
                  <a:cubicBezTo>
                    <a:pt x="617" y="748"/>
                    <a:pt x="617" y="747"/>
                    <a:pt x="617" y="747"/>
                  </a:cubicBezTo>
                  <a:cubicBezTo>
                    <a:pt x="617" y="747"/>
                    <a:pt x="617" y="747"/>
                    <a:pt x="617" y="746"/>
                  </a:cubicBezTo>
                  <a:cubicBezTo>
                    <a:pt x="617" y="746"/>
                    <a:pt x="617" y="746"/>
                    <a:pt x="617" y="745"/>
                  </a:cubicBezTo>
                  <a:cubicBezTo>
                    <a:pt x="616" y="745"/>
                    <a:pt x="616" y="745"/>
                    <a:pt x="616" y="745"/>
                  </a:cubicBezTo>
                  <a:cubicBezTo>
                    <a:pt x="616" y="745"/>
                    <a:pt x="616" y="745"/>
                    <a:pt x="615" y="745"/>
                  </a:cubicBezTo>
                  <a:cubicBezTo>
                    <a:pt x="611" y="745"/>
                    <a:pt x="608" y="744"/>
                    <a:pt x="606" y="744"/>
                  </a:cubicBezTo>
                  <a:cubicBezTo>
                    <a:pt x="604" y="744"/>
                    <a:pt x="600" y="742"/>
                    <a:pt x="598" y="743"/>
                  </a:cubicBezTo>
                  <a:cubicBezTo>
                    <a:pt x="596" y="743"/>
                    <a:pt x="593" y="743"/>
                    <a:pt x="589" y="743"/>
                  </a:cubicBezTo>
                  <a:cubicBezTo>
                    <a:pt x="585" y="743"/>
                    <a:pt x="576" y="744"/>
                    <a:pt x="575" y="744"/>
                  </a:cubicBezTo>
                  <a:cubicBezTo>
                    <a:pt x="574" y="744"/>
                    <a:pt x="573" y="744"/>
                    <a:pt x="572" y="744"/>
                  </a:cubicBezTo>
                  <a:cubicBezTo>
                    <a:pt x="572" y="744"/>
                    <a:pt x="571" y="744"/>
                    <a:pt x="571" y="744"/>
                  </a:cubicBezTo>
                  <a:cubicBezTo>
                    <a:pt x="571" y="744"/>
                    <a:pt x="570" y="744"/>
                    <a:pt x="570" y="744"/>
                  </a:cubicBezTo>
                  <a:cubicBezTo>
                    <a:pt x="569" y="744"/>
                    <a:pt x="569" y="744"/>
                    <a:pt x="569" y="744"/>
                  </a:cubicBezTo>
                  <a:cubicBezTo>
                    <a:pt x="568" y="744"/>
                    <a:pt x="568" y="744"/>
                    <a:pt x="568" y="744"/>
                  </a:cubicBezTo>
                  <a:cubicBezTo>
                    <a:pt x="567" y="744"/>
                    <a:pt x="567" y="744"/>
                    <a:pt x="566" y="744"/>
                  </a:cubicBezTo>
                  <a:cubicBezTo>
                    <a:pt x="566" y="743"/>
                    <a:pt x="566" y="743"/>
                    <a:pt x="566" y="743"/>
                  </a:cubicBezTo>
                  <a:cubicBezTo>
                    <a:pt x="566" y="743"/>
                    <a:pt x="566" y="743"/>
                    <a:pt x="566" y="743"/>
                  </a:cubicBezTo>
                  <a:cubicBezTo>
                    <a:pt x="565" y="743"/>
                    <a:pt x="564" y="742"/>
                    <a:pt x="564" y="742"/>
                  </a:cubicBezTo>
                  <a:cubicBezTo>
                    <a:pt x="564" y="742"/>
                    <a:pt x="564" y="742"/>
                    <a:pt x="564" y="742"/>
                  </a:cubicBezTo>
                  <a:cubicBezTo>
                    <a:pt x="564" y="742"/>
                    <a:pt x="564" y="741"/>
                    <a:pt x="564" y="741"/>
                  </a:cubicBezTo>
                  <a:cubicBezTo>
                    <a:pt x="564" y="741"/>
                    <a:pt x="564" y="741"/>
                    <a:pt x="564" y="741"/>
                  </a:cubicBezTo>
                  <a:cubicBezTo>
                    <a:pt x="564" y="741"/>
                    <a:pt x="564" y="741"/>
                    <a:pt x="564" y="741"/>
                  </a:cubicBezTo>
                  <a:cubicBezTo>
                    <a:pt x="564" y="741"/>
                    <a:pt x="564" y="741"/>
                    <a:pt x="564" y="741"/>
                  </a:cubicBezTo>
                  <a:cubicBezTo>
                    <a:pt x="564" y="741"/>
                    <a:pt x="564" y="740"/>
                    <a:pt x="565" y="740"/>
                  </a:cubicBezTo>
                  <a:cubicBezTo>
                    <a:pt x="565" y="740"/>
                    <a:pt x="565" y="740"/>
                    <a:pt x="566" y="739"/>
                  </a:cubicBezTo>
                  <a:cubicBezTo>
                    <a:pt x="570" y="737"/>
                    <a:pt x="571" y="736"/>
                    <a:pt x="573" y="731"/>
                  </a:cubicBezTo>
                  <a:cubicBezTo>
                    <a:pt x="575" y="726"/>
                    <a:pt x="577" y="720"/>
                    <a:pt x="577" y="717"/>
                  </a:cubicBezTo>
                  <a:cubicBezTo>
                    <a:pt x="577" y="717"/>
                    <a:pt x="577" y="717"/>
                    <a:pt x="577" y="716"/>
                  </a:cubicBezTo>
                  <a:cubicBezTo>
                    <a:pt x="577" y="716"/>
                    <a:pt x="577" y="715"/>
                    <a:pt x="577" y="715"/>
                  </a:cubicBezTo>
                  <a:cubicBezTo>
                    <a:pt x="577" y="715"/>
                    <a:pt x="577" y="715"/>
                    <a:pt x="577" y="715"/>
                  </a:cubicBezTo>
                  <a:cubicBezTo>
                    <a:pt x="577" y="714"/>
                    <a:pt x="577" y="714"/>
                    <a:pt x="577" y="713"/>
                  </a:cubicBezTo>
                  <a:cubicBezTo>
                    <a:pt x="577" y="713"/>
                    <a:pt x="577" y="713"/>
                    <a:pt x="577" y="713"/>
                  </a:cubicBezTo>
                  <a:cubicBezTo>
                    <a:pt x="577" y="713"/>
                    <a:pt x="577" y="713"/>
                    <a:pt x="578" y="713"/>
                  </a:cubicBezTo>
                  <a:cubicBezTo>
                    <a:pt x="578" y="713"/>
                    <a:pt x="578" y="713"/>
                    <a:pt x="578" y="713"/>
                  </a:cubicBezTo>
                  <a:cubicBezTo>
                    <a:pt x="578" y="713"/>
                    <a:pt x="578" y="713"/>
                    <a:pt x="579" y="714"/>
                  </a:cubicBezTo>
                  <a:cubicBezTo>
                    <a:pt x="581" y="716"/>
                    <a:pt x="581" y="715"/>
                    <a:pt x="584" y="714"/>
                  </a:cubicBezTo>
                  <a:cubicBezTo>
                    <a:pt x="586" y="712"/>
                    <a:pt x="588" y="699"/>
                    <a:pt x="591" y="697"/>
                  </a:cubicBezTo>
                  <a:cubicBezTo>
                    <a:pt x="594" y="695"/>
                    <a:pt x="597" y="691"/>
                    <a:pt x="598" y="690"/>
                  </a:cubicBezTo>
                  <a:cubicBezTo>
                    <a:pt x="599" y="688"/>
                    <a:pt x="599" y="684"/>
                    <a:pt x="598" y="684"/>
                  </a:cubicBezTo>
                  <a:cubicBezTo>
                    <a:pt x="596" y="684"/>
                    <a:pt x="593" y="686"/>
                    <a:pt x="592" y="685"/>
                  </a:cubicBezTo>
                  <a:cubicBezTo>
                    <a:pt x="590" y="685"/>
                    <a:pt x="590" y="682"/>
                    <a:pt x="588" y="683"/>
                  </a:cubicBezTo>
                  <a:cubicBezTo>
                    <a:pt x="586" y="683"/>
                    <a:pt x="583" y="685"/>
                    <a:pt x="581" y="684"/>
                  </a:cubicBezTo>
                  <a:cubicBezTo>
                    <a:pt x="580" y="683"/>
                    <a:pt x="577" y="683"/>
                    <a:pt x="574" y="684"/>
                  </a:cubicBezTo>
                  <a:cubicBezTo>
                    <a:pt x="571" y="685"/>
                    <a:pt x="565" y="690"/>
                    <a:pt x="564" y="690"/>
                  </a:cubicBezTo>
                  <a:cubicBezTo>
                    <a:pt x="562" y="691"/>
                    <a:pt x="558" y="697"/>
                    <a:pt x="557" y="698"/>
                  </a:cubicBezTo>
                  <a:cubicBezTo>
                    <a:pt x="557" y="700"/>
                    <a:pt x="556" y="702"/>
                    <a:pt x="555" y="703"/>
                  </a:cubicBezTo>
                  <a:cubicBezTo>
                    <a:pt x="553" y="703"/>
                    <a:pt x="557" y="705"/>
                    <a:pt x="555" y="706"/>
                  </a:cubicBezTo>
                  <a:cubicBezTo>
                    <a:pt x="552" y="706"/>
                    <a:pt x="549" y="715"/>
                    <a:pt x="543" y="713"/>
                  </a:cubicBezTo>
                  <a:cubicBezTo>
                    <a:pt x="537" y="712"/>
                    <a:pt x="535" y="711"/>
                    <a:pt x="533" y="713"/>
                  </a:cubicBezTo>
                  <a:cubicBezTo>
                    <a:pt x="530" y="715"/>
                    <a:pt x="531" y="716"/>
                    <a:pt x="527" y="715"/>
                  </a:cubicBezTo>
                  <a:cubicBezTo>
                    <a:pt x="524" y="715"/>
                    <a:pt x="522" y="714"/>
                    <a:pt x="521" y="714"/>
                  </a:cubicBezTo>
                  <a:cubicBezTo>
                    <a:pt x="520" y="715"/>
                    <a:pt x="516" y="719"/>
                    <a:pt x="515" y="717"/>
                  </a:cubicBezTo>
                  <a:cubicBezTo>
                    <a:pt x="513" y="715"/>
                    <a:pt x="513" y="715"/>
                    <a:pt x="511" y="714"/>
                  </a:cubicBezTo>
                  <a:cubicBezTo>
                    <a:pt x="510" y="713"/>
                    <a:pt x="499" y="712"/>
                    <a:pt x="499" y="710"/>
                  </a:cubicBezTo>
                  <a:cubicBezTo>
                    <a:pt x="500" y="708"/>
                    <a:pt x="501" y="708"/>
                    <a:pt x="499" y="706"/>
                  </a:cubicBezTo>
                  <a:cubicBezTo>
                    <a:pt x="498" y="704"/>
                    <a:pt x="499" y="703"/>
                    <a:pt x="499" y="700"/>
                  </a:cubicBezTo>
                  <a:cubicBezTo>
                    <a:pt x="499" y="697"/>
                    <a:pt x="492" y="695"/>
                    <a:pt x="492" y="690"/>
                  </a:cubicBezTo>
                  <a:cubicBezTo>
                    <a:pt x="493" y="686"/>
                    <a:pt x="495" y="685"/>
                    <a:pt x="493" y="681"/>
                  </a:cubicBezTo>
                  <a:cubicBezTo>
                    <a:pt x="492" y="677"/>
                    <a:pt x="490" y="674"/>
                    <a:pt x="492" y="671"/>
                  </a:cubicBezTo>
                  <a:cubicBezTo>
                    <a:pt x="494" y="668"/>
                    <a:pt x="492" y="662"/>
                    <a:pt x="495" y="658"/>
                  </a:cubicBezTo>
                  <a:cubicBezTo>
                    <a:pt x="498" y="655"/>
                    <a:pt x="501" y="649"/>
                    <a:pt x="504" y="646"/>
                  </a:cubicBezTo>
                  <a:cubicBezTo>
                    <a:pt x="505" y="646"/>
                    <a:pt x="505" y="645"/>
                    <a:pt x="505" y="645"/>
                  </a:cubicBezTo>
                  <a:cubicBezTo>
                    <a:pt x="505" y="645"/>
                    <a:pt x="506" y="644"/>
                    <a:pt x="506" y="644"/>
                  </a:cubicBezTo>
                  <a:cubicBezTo>
                    <a:pt x="506" y="644"/>
                    <a:pt x="506" y="643"/>
                    <a:pt x="506" y="643"/>
                  </a:cubicBezTo>
                  <a:cubicBezTo>
                    <a:pt x="507" y="642"/>
                    <a:pt x="507" y="642"/>
                    <a:pt x="507" y="642"/>
                  </a:cubicBezTo>
                  <a:cubicBezTo>
                    <a:pt x="507" y="641"/>
                    <a:pt x="507" y="641"/>
                    <a:pt x="508" y="640"/>
                  </a:cubicBezTo>
                  <a:cubicBezTo>
                    <a:pt x="508" y="640"/>
                    <a:pt x="508" y="640"/>
                    <a:pt x="508" y="640"/>
                  </a:cubicBezTo>
                  <a:cubicBezTo>
                    <a:pt x="508" y="639"/>
                    <a:pt x="508" y="638"/>
                    <a:pt x="509" y="638"/>
                  </a:cubicBezTo>
                  <a:cubicBezTo>
                    <a:pt x="509" y="638"/>
                    <a:pt x="509" y="637"/>
                    <a:pt x="509" y="637"/>
                  </a:cubicBezTo>
                  <a:cubicBezTo>
                    <a:pt x="509" y="637"/>
                    <a:pt x="509" y="637"/>
                    <a:pt x="509" y="637"/>
                  </a:cubicBezTo>
                  <a:cubicBezTo>
                    <a:pt x="509" y="636"/>
                    <a:pt x="509" y="636"/>
                    <a:pt x="509" y="635"/>
                  </a:cubicBezTo>
                  <a:cubicBezTo>
                    <a:pt x="509" y="635"/>
                    <a:pt x="510" y="635"/>
                    <a:pt x="510" y="634"/>
                  </a:cubicBezTo>
                  <a:cubicBezTo>
                    <a:pt x="510" y="634"/>
                    <a:pt x="510" y="633"/>
                    <a:pt x="510" y="633"/>
                  </a:cubicBezTo>
                  <a:cubicBezTo>
                    <a:pt x="510" y="633"/>
                    <a:pt x="510" y="632"/>
                    <a:pt x="510" y="632"/>
                  </a:cubicBezTo>
                  <a:cubicBezTo>
                    <a:pt x="510" y="631"/>
                    <a:pt x="510" y="631"/>
                    <a:pt x="510" y="631"/>
                  </a:cubicBezTo>
                  <a:cubicBezTo>
                    <a:pt x="510" y="630"/>
                    <a:pt x="510" y="630"/>
                    <a:pt x="510" y="629"/>
                  </a:cubicBezTo>
                  <a:cubicBezTo>
                    <a:pt x="510" y="625"/>
                    <a:pt x="514" y="621"/>
                    <a:pt x="514" y="620"/>
                  </a:cubicBezTo>
                  <a:cubicBezTo>
                    <a:pt x="514" y="618"/>
                    <a:pt x="512" y="618"/>
                    <a:pt x="517" y="616"/>
                  </a:cubicBezTo>
                  <a:cubicBezTo>
                    <a:pt x="522" y="615"/>
                    <a:pt x="522" y="611"/>
                    <a:pt x="526" y="610"/>
                  </a:cubicBezTo>
                  <a:cubicBezTo>
                    <a:pt x="530" y="608"/>
                    <a:pt x="538" y="605"/>
                    <a:pt x="541" y="603"/>
                  </a:cubicBezTo>
                  <a:cubicBezTo>
                    <a:pt x="543" y="600"/>
                    <a:pt x="540" y="597"/>
                    <a:pt x="545" y="599"/>
                  </a:cubicBezTo>
                  <a:cubicBezTo>
                    <a:pt x="549" y="601"/>
                    <a:pt x="550" y="601"/>
                    <a:pt x="553" y="600"/>
                  </a:cubicBezTo>
                  <a:cubicBezTo>
                    <a:pt x="557" y="599"/>
                    <a:pt x="564" y="600"/>
                    <a:pt x="566" y="599"/>
                  </a:cubicBezTo>
                  <a:cubicBezTo>
                    <a:pt x="569" y="599"/>
                    <a:pt x="573" y="598"/>
                    <a:pt x="573" y="598"/>
                  </a:cubicBezTo>
                  <a:cubicBezTo>
                    <a:pt x="574" y="599"/>
                    <a:pt x="578" y="600"/>
                    <a:pt x="579" y="602"/>
                  </a:cubicBezTo>
                  <a:cubicBezTo>
                    <a:pt x="579" y="603"/>
                    <a:pt x="581" y="606"/>
                    <a:pt x="584" y="604"/>
                  </a:cubicBezTo>
                  <a:cubicBezTo>
                    <a:pt x="587" y="601"/>
                    <a:pt x="588" y="601"/>
                    <a:pt x="594" y="598"/>
                  </a:cubicBezTo>
                  <a:cubicBezTo>
                    <a:pt x="601" y="596"/>
                    <a:pt x="603" y="593"/>
                    <a:pt x="607" y="593"/>
                  </a:cubicBezTo>
                  <a:cubicBezTo>
                    <a:pt x="611" y="593"/>
                    <a:pt x="613" y="592"/>
                    <a:pt x="615" y="591"/>
                  </a:cubicBezTo>
                  <a:cubicBezTo>
                    <a:pt x="617" y="591"/>
                    <a:pt x="613" y="594"/>
                    <a:pt x="618" y="593"/>
                  </a:cubicBezTo>
                  <a:cubicBezTo>
                    <a:pt x="623" y="591"/>
                    <a:pt x="622" y="590"/>
                    <a:pt x="626" y="592"/>
                  </a:cubicBezTo>
                  <a:cubicBezTo>
                    <a:pt x="630" y="594"/>
                    <a:pt x="631" y="592"/>
                    <a:pt x="633" y="592"/>
                  </a:cubicBezTo>
                  <a:cubicBezTo>
                    <a:pt x="635" y="593"/>
                    <a:pt x="638" y="597"/>
                    <a:pt x="641" y="597"/>
                  </a:cubicBezTo>
                  <a:cubicBezTo>
                    <a:pt x="645" y="597"/>
                    <a:pt x="647" y="597"/>
                    <a:pt x="649" y="595"/>
                  </a:cubicBezTo>
                  <a:cubicBezTo>
                    <a:pt x="651" y="594"/>
                    <a:pt x="652" y="591"/>
                    <a:pt x="654" y="594"/>
                  </a:cubicBezTo>
                  <a:cubicBezTo>
                    <a:pt x="657" y="598"/>
                    <a:pt x="658" y="602"/>
                    <a:pt x="660" y="604"/>
                  </a:cubicBezTo>
                  <a:cubicBezTo>
                    <a:pt x="662" y="606"/>
                    <a:pt x="661" y="617"/>
                    <a:pt x="660" y="619"/>
                  </a:cubicBezTo>
                  <a:cubicBezTo>
                    <a:pt x="659" y="621"/>
                    <a:pt x="661" y="631"/>
                    <a:pt x="662" y="630"/>
                  </a:cubicBezTo>
                  <a:cubicBezTo>
                    <a:pt x="663" y="629"/>
                    <a:pt x="663" y="626"/>
                    <a:pt x="664" y="629"/>
                  </a:cubicBezTo>
                  <a:cubicBezTo>
                    <a:pt x="665" y="631"/>
                    <a:pt x="664" y="636"/>
                    <a:pt x="667" y="639"/>
                  </a:cubicBezTo>
                  <a:cubicBezTo>
                    <a:pt x="669" y="642"/>
                    <a:pt x="670" y="643"/>
                    <a:pt x="671" y="645"/>
                  </a:cubicBezTo>
                  <a:cubicBezTo>
                    <a:pt x="671" y="647"/>
                    <a:pt x="673" y="652"/>
                    <a:pt x="676" y="650"/>
                  </a:cubicBezTo>
                  <a:cubicBezTo>
                    <a:pt x="678" y="647"/>
                    <a:pt x="680" y="636"/>
                    <a:pt x="681" y="631"/>
                  </a:cubicBezTo>
                  <a:cubicBezTo>
                    <a:pt x="683" y="627"/>
                    <a:pt x="683" y="612"/>
                    <a:pt x="680" y="607"/>
                  </a:cubicBezTo>
                  <a:cubicBezTo>
                    <a:pt x="678" y="602"/>
                    <a:pt x="674" y="595"/>
                    <a:pt x="679" y="588"/>
                  </a:cubicBezTo>
                  <a:cubicBezTo>
                    <a:pt x="683" y="580"/>
                    <a:pt x="685" y="576"/>
                    <a:pt x="687" y="573"/>
                  </a:cubicBezTo>
                  <a:cubicBezTo>
                    <a:pt x="690" y="570"/>
                    <a:pt x="696" y="569"/>
                    <a:pt x="698" y="568"/>
                  </a:cubicBezTo>
                  <a:cubicBezTo>
                    <a:pt x="700" y="567"/>
                    <a:pt x="702" y="566"/>
                    <a:pt x="705" y="564"/>
                  </a:cubicBezTo>
                  <a:cubicBezTo>
                    <a:pt x="709" y="563"/>
                    <a:pt x="713" y="555"/>
                    <a:pt x="714" y="554"/>
                  </a:cubicBezTo>
                  <a:cubicBezTo>
                    <a:pt x="715" y="554"/>
                    <a:pt x="720" y="555"/>
                    <a:pt x="723" y="554"/>
                  </a:cubicBezTo>
                  <a:cubicBezTo>
                    <a:pt x="726" y="553"/>
                    <a:pt x="731" y="546"/>
                    <a:pt x="734" y="544"/>
                  </a:cubicBezTo>
                  <a:cubicBezTo>
                    <a:pt x="736" y="542"/>
                    <a:pt x="741" y="544"/>
                    <a:pt x="741" y="542"/>
                  </a:cubicBezTo>
                  <a:cubicBezTo>
                    <a:pt x="741" y="540"/>
                    <a:pt x="742" y="536"/>
                    <a:pt x="744" y="536"/>
                  </a:cubicBezTo>
                  <a:cubicBezTo>
                    <a:pt x="746" y="536"/>
                    <a:pt x="749" y="534"/>
                    <a:pt x="749" y="533"/>
                  </a:cubicBezTo>
                  <a:cubicBezTo>
                    <a:pt x="749" y="532"/>
                    <a:pt x="752" y="524"/>
                    <a:pt x="751" y="522"/>
                  </a:cubicBezTo>
                  <a:cubicBezTo>
                    <a:pt x="749" y="520"/>
                    <a:pt x="747" y="516"/>
                    <a:pt x="747" y="515"/>
                  </a:cubicBezTo>
                  <a:cubicBezTo>
                    <a:pt x="748" y="514"/>
                    <a:pt x="750" y="511"/>
                    <a:pt x="750" y="509"/>
                  </a:cubicBezTo>
                  <a:cubicBezTo>
                    <a:pt x="750" y="507"/>
                    <a:pt x="753" y="504"/>
                    <a:pt x="753" y="505"/>
                  </a:cubicBezTo>
                  <a:cubicBezTo>
                    <a:pt x="753" y="505"/>
                    <a:pt x="756" y="508"/>
                    <a:pt x="755" y="510"/>
                  </a:cubicBezTo>
                  <a:cubicBezTo>
                    <a:pt x="753" y="511"/>
                    <a:pt x="752" y="516"/>
                    <a:pt x="754" y="514"/>
                  </a:cubicBezTo>
                  <a:cubicBezTo>
                    <a:pt x="756" y="511"/>
                    <a:pt x="759" y="511"/>
                    <a:pt x="760" y="509"/>
                  </a:cubicBezTo>
                  <a:cubicBezTo>
                    <a:pt x="760" y="507"/>
                    <a:pt x="763" y="501"/>
                    <a:pt x="766" y="499"/>
                  </a:cubicBezTo>
                  <a:cubicBezTo>
                    <a:pt x="769" y="497"/>
                    <a:pt x="763" y="494"/>
                    <a:pt x="765" y="493"/>
                  </a:cubicBezTo>
                  <a:cubicBezTo>
                    <a:pt x="767" y="492"/>
                    <a:pt x="768" y="493"/>
                    <a:pt x="771" y="491"/>
                  </a:cubicBezTo>
                  <a:cubicBezTo>
                    <a:pt x="774" y="489"/>
                    <a:pt x="780" y="482"/>
                    <a:pt x="780" y="480"/>
                  </a:cubicBezTo>
                  <a:cubicBezTo>
                    <a:pt x="780" y="478"/>
                    <a:pt x="779" y="477"/>
                    <a:pt x="783" y="475"/>
                  </a:cubicBezTo>
                  <a:cubicBezTo>
                    <a:pt x="787" y="474"/>
                    <a:pt x="790" y="474"/>
                    <a:pt x="790" y="473"/>
                  </a:cubicBezTo>
                  <a:cubicBezTo>
                    <a:pt x="791" y="473"/>
                    <a:pt x="793" y="470"/>
                    <a:pt x="794" y="470"/>
                  </a:cubicBezTo>
                  <a:cubicBezTo>
                    <a:pt x="795" y="470"/>
                    <a:pt x="797" y="473"/>
                    <a:pt x="801" y="472"/>
                  </a:cubicBezTo>
                  <a:cubicBezTo>
                    <a:pt x="804" y="471"/>
                    <a:pt x="811" y="465"/>
                    <a:pt x="815" y="465"/>
                  </a:cubicBezTo>
                  <a:cubicBezTo>
                    <a:pt x="819" y="465"/>
                    <a:pt x="822" y="465"/>
                    <a:pt x="822" y="463"/>
                  </a:cubicBezTo>
                  <a:cubicBezTo>
                    <a:pt x="821" y="461"/>
                    <a:pt x="818" y="461"/>
                    <a:pt x="817" y="460"/>
                  </a:cubicBezTo>
                  <a:cubicBezTo>
                    <a:pt x="815" y="458"/>
                    <a:pt x="819" y="453"/>
                    <a:pt x="818" y="451"/>
                  </a:cubicBezTo>
                  <a:cubicBezTo>
                    <a:pt x="818" y="449"/>
                    <a:pt x="822" y="443"/>
                    <a:pt x="826" y="441"/>
                  </a:cubicBezTo>
                  <a:cubicBezTo>
                    <a:pt x="829" y="439"/>
                    <a:pt x="836" y="436"/>
                    <a:pt x="839" y="434"/>
                  </a:cubicBezTo>
                  <a:cubicBezTo>
                    <a:pt x="842" y="432"/>
                    <a:pt x="843" y="432"/>
                    <a:pt x="846" y="432"/>
                  </a:cubicBezTo>
                  <a:cubicBezTo>
                    <a:pt x="848" y="432"/>
                    <a:pt x="860" y="426"/>
                    <a:pt x="860" y="425"/>
                  </a:cubicBezTo>
                  <a:cubicBezTo>
                    <a:pt x="860" y="425"/>
                    <a:pt x="860" y="424"/>
                    <a:pt x="860" y="424"/>
                  </a:cubicBezTo>
                  <a:cubicBezTo>
                    <a:pt x="860" y="424"/>
                    <a:pt x="860" y="424"/>
                    <a:pt x="860" y="424"/>
                  </a:cubicBezTo>
                  <a:cubicBezTo>
                    <a:pt x="860" y="424"/>
                    <a:pt x="860" y="424"/>
                    <a:pt x="860" y="424"/>
                  </a:cubicBezTo>
                  <a:cubicBezTo>
                    <a:pt x="860" y="424"/>
                    <a:pt x="860" y="424"/>
                    <a:pt x="860" y="424"/>
                  </a:cubicBezTo>
                  <a:cubicBezTo>
                    <a:pt x="859" y="423"/>
                    <a:pt x="859" y="423"/>
                    <a:pt x="859" y="423"/>
                  </a:cubicBezTo>
                  <a:cubicBezTo>
                    <a:pt x="859" y="423"/>
                    <a:pt x="859" y="423"/>
                    <a:pt x="859" y="423"/>
                  </a:cubicBezTo>
                  <a:cubicBezTo>
                    <a:pt x="859" y="423"/>
                    <a:pt x="859" y="423"/>
                    <a:pt x="859" y="423"/>
                  </a:cubicBezTo>
                  <a:cubicBezTo>
                    <a:pt x="859" y="423"/>
                    <a:pt x="859" y="423"/>
                    <a:pt x="859" y="423"/>
                  </a:cubicBezTo>
                  <a:cubicBezTo>
                    <a:pt x="859" y="422"/>
                    <a:pt x="859" y="422"/>
                    <a:pt x="859" y="422"/>
                  </a:cubicBezTo>
                  <a:cubicBezTo>
                    <a:pt x="859" y="422"/>
                    <a:pt x="859" y="422"/>
                    <a:pt x="859" y="422"/>
                  </a:cubicBezTo>
                  <a:cubicBezTo>
                    <a:pt x="859" y="422"/>
                    <a:pt x="859" y="422"/>
                    <a:pt x="859" y="422"/>
                  </a:cubicBezTo>
                  <a:cubicBezTo>
                    <a:pt x="859" y="422"/>
                    <a:pt x="859" y="422"/>
                    <a:pt x="859" y="422"/>
                  </a:cubicBezTo>
                  <a:cubicBezTo>
                    <a:pt x="860" y="422"/>
                    <a:pt x="860" y="422"/>
                    <a:pt x="860" y="422"/>
                  </a:cubicBezTo>
                  <a:cubicBezTo>
                    <a:pt x="860" y="422"/>
                    <a:pt x="861" y="422"/>
                    <a:pt x="862" y="422"/>
                  </a:cubicBezTo>
                  <a:cubicBezTo>
                    <a:pt x="868" y="422"/>
                    <a:pt x="870" y="420"/>
                    <a:pt x="874" y="418"/>
                  </a:cubicBezTo>
                  <a:cubicBezTo>
                    <a:pt x="878" y="417"/>
                    <a:pt x="881" y="416"/>
                    <a:pt x="880" y="417"/>
                  </a:cubicBezTo>
                  <a:cubicBezTo>
                    <a:pt x="879" y="418"/>
                    <a:pt x="878" y="419"/>
                    <a:pt x="881" y="419"/>
                  </a:cubicBezTo>
                  <a:cubicBezTo>
                    <a:pt x="885" y="418"/>
                    <a:pt x="892" y="417"/>
                    <a:pt x="891" y="418"/>
                  </a:cubicBezTo>
                  <a:cubicBezTo>
                    <a:pt x="890" y="419"/>
                    <a:pt x="888" y="422"/>
                    <a:pt x="886" y="422"/>
                  </a:cubicBezTo>
                  <a:cubicBezTo>
                    <a:pt x="884" y="422"/>
                    <a:pt x="883" y="421"/>
                    <a:pt x="879" y="423"/>
                  </a:cubicBezTo>
                  <a:cubicBezTo>
                    <a:pt x="876" y="425"/>
                    <a:pt x="867" y="429"/>
                    <a:pt x="866" y="430"/>
                  </a:cubicBezTo>
                  <a:cubicBezTo>
                    <a:pt x="865" y="432"/>
                    <a:pt x="866" y="441"/>
                    <a:pt x="869" y="440"/>
                  </a:cubicBezTo>
                  <a:cubicBezTo>
                    <a:pt x="872" y="440"/>
                    <a:pt x="879" y="436"/>
                    <a:pt x="880" y="434"/>
                  </a:cubicBezTo>
                  <a:cubicBezTo>
                    <a:pt x="881" y="432"/>
                    <a:pt x="883" y="426"/>
                    <a:pt x="888" y="427"/>
                  </a:cubicBezTo>
                  <a:cubicBezTo>
                    <a:pt x="892" y="428"/>
                    <a:pt x="893" y="429"/>
                    <a:pt x="897" y="428"/>
                  </a:cubicBezTo>
                  <a:cubicBezTo>
                    <a:pt x="901" y="427"/>
                    <a:pt x="909" y="421"/>
                    <a:pt x="913" y="421"/>
                  </a:cubicBezTo>
                  <a:cubicBezTo>
                    <a:pt x="916" y="420"/>
                    <a:pt x="918" y="419"/>
                    <a:pt x="917" y="418"/>
                  </a:cubicBezTo>
                  <a:cubicBezTo>
                    <a:pt x="916" y="417"/>
                    <a:pt x="916" y="416"/>
                    <a:pt x="913" y="415"/>
                  </a:cubicBezTo>
                  <a:cubicBezTo>
                    <a:pt x="909" y="414"/>
                    <a:pt x="910" y="412"/>
                    <a:pt x="908" y="412"/>
                  </a:cubicBezTo>
                  <a:cubicBezTo>
                    <a:pt x="906" y="413"/>
                    <a:pt x="904" y="414"/>
                    <a:pt x="901" y="413"/>
                  </a:cubicBezTo>
                  <a:cubicBezTo>
                    <a:pt x="898" y="413"/>
                    <a:pt x="894" y="411"/>
                    <a:pt x="894" y="409"/>
                  </a:cubicBezTo>
                  <a:cubicBezTo>
                    <a:pt x="894" y="408"/>
                    <a:pt x="887" y="409"/>
                    <a:pt x="886" y="408"/>
                  </a:cubicBezTo>
                  <a:cubicBezTo>
                    <a:pt x="884" y="407"/>
                    <a:pt x="886" y="406"/>
                    <a:pt x="884" y="403"/>
                  </a:cubicBezTo>
                  <a:cubicBezTo>
                    <a:pt x="883" y="400"/>
                    <a:pt x="880" y="399"/>
                    <a:pt x="882" y="398"/>
                  </a:cubicBezTo>
                  <a:cubicBezTo>
                    <a:pt x="884" y="396"/>
                    <a:pt x="888" y="390"/>
                    <a:pt x="885" y="390"/>
                  </a:cubicBezTo>
                  <a:cubicBezTo>
                    <a:pt x="883" y="390"/>
                    <a:pt x="880" y="391"/>
                    <a:pt x="879" y="389"/>
                  </a:cubicBezTo>
                  <a:cubicBezTo>
                    <a:pt x="878" y="387"/>
                    <a:pt x="872" y="386"/>
                    <a:pt x="874" y="385"/>
                  </a:cubicBezTo>
                  <a:cubicBezTo>
                    <a:pt x="875" y="384"/>
                    <a:pt x="876" y="385"/>
                    <a:pt x="881" y="386"/>
                  </a:cubicBezTo>
                  <a:cubicBezTo>
                    <a:pt x="886" y="386"/>
                    <a:pt x="891" y="384"/>
                    <a:pt x="893" y="381"/>
                  </a:cubicBezTo>
                  <a:cubicBezTo>
                    <a:pt x="895" y="378"/>
                    <a:pt x="894" y="378"/>
                    <a:pt x="894" y="376"/>
                  </a:cubicBezTo>
                  <a:cubicBezTo>
                    <a:pt x="895" y="374"/>
                    <a:pt x="896" y="373"/>
                    <a:pt x="892" y="371"/>
                  </a:cubicBezTo>
                  <a:cubicBezTo>
                    <a:pt x="888" y="369"/>
                    <a:pt x="884" y="369"/>
                    <a:pt x="880" y="370"/>
                  </a:cubicBezTo>
                  <a:cubicBezTo>
                    <a:pt x="877" y="370"/>
                    <a:pt x="866" y="375"/>
                    <a:pt x="861" y="377"/>
                  </a:cubicBezTo>
                  <a:cubicBezTo>
                    <a:pt x="856" y="379"/>
                    <a:pt x="854" y="379"/>
                    <a:pt x="849" y="382"/>
                  </a:cubicBezTo>
                  <a:cubicBezTo>
                    <a:pt x="845" y="385"/>
                    <a:pt x="833" y="398"/>
                    <a:pt x="830" y="398"/>
                  </a:cubicBezTo>
                  <a:cubicBezTo>
                    <a:pt x="827" y="398"/>
                    <a:pt x="831" y="395"/>
                    <a:pt x="835" y="392"/>
                  </a:cubicBezTo>
                  <a:cubicBezTo>
                    <a:pt x="838" y="390"/>
                    <a:pt x="846" y="380"/>
                    <a:pt x="848" y="378"/>
                  </a:cubicBezTo>
                  <a:cubicBezTo>
                    <a:pt x="851" y="375"/>
                    <a:pt x="857" y="371"/>
                    <a:pt x="860" y="370"/>
                  </a:cubicBezTo>
                  <a:cubicBezTo>
                    <a:pt x="864" y="369"/>
                    <a:pt x="867" y="367"/>
                    <a:pt x="868" y="366"/>
                  </a:cubicBezTo>
                  <a:cubicBezTo>
                    <a:pt x="869" y="365"/>
                    <a:pt x="878" y="356"/>
                    <a:pt x="882" y="355"/>
                  </a:cubicBezTo>
                  <a:cubicBezTo>
                    <a:pt x="885" y="354"/>
                    <a:pt x="901" y="356"/>
                    <a:pt x="907" y="356"/>
                  </a:cubicBezTo>
                  <a:cubicBezTo>
                    <a:pt x="913" y="355"/>
                    <a:pt x="940" y="355"/>
                    <a:pt x="944" y="354"/>
                  </a:cubicBezTo>
                  <a:cubicBezTo>
                    <a:pt x="947" y="352"/>
                    <a:pt x="950" y="348"/>
                    <a:pt x="952" y="346"/>
                  </a:cubicBezTo>
                  <a:cubicBezTo>
                    <a:pt x="954" y="344"/>
                    <a:pt x="958" y="341"/>
                    <a:pt x="959" y="341"/>
                  </a:cubicBezTo>
                  <a:cubicBezTo>
                    <a:pt x="961" y="341"/>
                    <a:pt x="967" y="340"/>
                    <a:pt x="969" y="340"/>
                  </a:cubicBezTo>
                  <a:cubicBezTo>
                    <a:pt x="972" y="339"/>
                    <a:pt x="980" y="336"/>
                    <a:pt x="981" y="334"/>
                  </a:cubicBezTo>
                  <a:cubicBezTo>
                    <a:pt x="982" y="332"/>
                    <a:pt x="984" y="330"/>
                    <a:pt x="982" y="329"/>
                  </a:cubicBezTo>
                  <a:cubicBezTo>
                    <a:pt x="981" y="329"/>
                    <a:pt x="979" y="329"/>
                    <a:pt x="980" y="327"/>
                  </a:cubicBezTo>
                  <a:cubicBezTo>
                    <a:pt x="982" y="325"/>
                    <a:pt x="985" y="322"/>
                    <a:pt x="984" y="321"/>
                  </a:cubicBezTo>
                  <a:cubicBezTo>
                    <a:pt x="983" y="320"/>
                    <a:pt x="982" y="319"/>
                    <a:pt x="984" y="318"/>
                  </a:cubicBezTo>
                  <a:cubicBezTo>
                    <a:pt x="986" y="317"/>
                    <a:pt x="988" y="315"/>
                    <a:pt x="987" y="314"/>
                  </a:cubicBezTo>
                  <a:cubicBezTo>
                    <a:pt x="986" y="313"/>
                    <a:pt x="982" y="311"/>
                    <a:pt x="980" y="311"/>
                  </a:cubicBezTo>
                  <a:cubicBezTo>
                    <a:pt x="978" y="311"/>
                    <a:pt x="975" y="313"/>
                    <a:pt x="975" y="312"/>
                  </a:cubicBezTo>
                  <a:cubicBezTo>
                    <a:pt x="974" y="310"/>
                    <a:pt x="973" y="305"/>
                    <a:pt x="971" y="305"/>
                  </a:cubicBezTo>
                  <a:cubicBezTo>
                    <a:pt x="969" y="305"/>
                    <a:pt x="961" y="307"/>
                    <a:pt x="960" y="309"/>
                  </a:cubicBezTo>
                  <a:cubicBezTo>
                    <a:pt x="960" y="311"/>
                    <a:pt x="958" y="312"/>
                    <a:pt x="956" y="312"/>
                  </a:cubicBezTo>
                  <a:cubicBezTo>
                    <a:pt x="955" y="312"/>
                    <a:pt x="942" y="318"/>
                    <a:pt x="943" y="316"/>
                  </a:cubicBezTo>
                  <a:cubicBezTo>
                    <a:pt x="944" y="314"/>
                    <a:pt x="950" y="310"/>
                    <a:pt x="954" y="308"/>
                  </a:cubicBezTo>
                  <a:cubicBezTo>
                    <a:pt x="957" y="306"/>
                    <a:pt x="973" y="301"/>
                    <a:pt x="973" y="300"/>
                  </a:cubicBezTo>
                  <a:cubicBezTo>
                    <a:pt x="973" y="299"/>
                    <a:pt x="972" y="298"/>
                    <a:pt x="971" y="297"/>
                  </a:cubicBezTo>
                  <a:cubicBezTo>
                    <a:pt x="970" y="296"/>
                    <a:pt x="963" y="297"/>
                    <a:pt x="963" y="296"/>
                  </a:cubicBezTo>
                  <a:cubicBezTo>
                    <a:pt x="963" y="294"/>
                    <a:pt x="961" y="292"/>
                    <a:pt x="960" y="291"/>
                  </a:cubicBezTo>
                  <a:cubicBezTo>
                    <a:pt x="959" y="291"/>
                    <a:pt x="956" y="292"/>
                    <a:pt x="954" y="290"/>
                  </a:cubicBezTo>
                  <a:cubicBezTo>
                    <a:pt x="953" y="289"/>
                    <a:pt x="953" y="287"/>
                    <a:pt x="952" y="285"/>
                  </a:cubicBezTo>
                  <a:cubicBezTo>
                    <a:pt x="951" y="283"/>
                    <a:pt x="946" y="280"/>
                    <a:pt x="944" y="280"/>
                  </a:cubicBezTo>
                  <a:cubicBezTo>
                    <a:pt x="943" y="280"/>
                    <a:pt x="942" y="278"/>
                    <a:pt x="940" y="277"/>
                  </a:cubicBezTo>
                  <a:cubicBezTo>
                    <a:pt x="938" y="276"/>
                    <a:pt x="937" y="273"/>
                    <a:pt x="939" y="272"/>
                  </a:cubicBezTo>
                  <a:cubicBezTo>
                    <a:pt x="940" y="271"/>
                    <a:pt x="945" y="270"/>
                    <a:pt x="945" y="268"/>
                  </a:cubicBezTo>
                  <a:cubicBezTo>
                    <a:pt x="944" y="267"/>
                    <a:pt x="941" y="264"/>
                    <a:pt x="942" y="262"/>
                  </a:cubicBezTo>
                  <a:cubicBezTo>
                    <a:pt x="943" y="261"/>
                    <a:pt x="942" y="257"/>
                    <a:pt x="940" y="255"/>
                  </a:cubicBezTo>
                  <a:cubicBezTo>
                    <a:pt x="938" y="253"/>
                    <a:pt x="938" y="248"/>
                    <a:pt x="937" y="248"/>
                  </a:cubicBezTo>
                  <a:cubicBezTo>
                    <a:pt x="936" y="247"/>
                    <a:pt x="936" y="245"/>
                    <a:pt x="935" y="245"/>
                  </a:cubicBezTo>
                  <a:cubicBezTo>
                    <a:pt x="934" y="245"/>
                    <a:pt x="927" y="245"/>
                    <a:pt x="929" y="244"/>
                  </a:cubicBezTo>
                  <a:cubicBezTo>
                    <a:pt x="931" y="243"/>
                    <a:pt x="936" y="243"/>
                    <a:pt x="936" y="241"/>
                  </a:cubicBezTo>
                  <a:cubicBezTo>
                    <a:pt x="936" y="239"/>
                    <a:pt x="935" y="237"/>
                    <a:pt x="933" y="237"/>
                  </a:cubicBezTo>
                  <a:cubicBezTo>
                    <a:pt x="932" y="237"/>
                    <a:pt x="926" y="236"/>
                    <a:pt x="929" y="235"/>
                  </a:cubicBezTo>
                  <a:cubicBezTo>
                    <a:pt x="931" y="234"/>
                    <a:pt x="934" y="232"/>
                    <a:pt x="933" y="231"/>
                  </a:cubicBezTo>
                  <a:cubicBezTo>
                    <a:pt x="933" y="230"/>
                    <a:pt x="930" y="223"/>
                    <a:pt x="929" y="223"/>
                  </a:cubicBezTo>
                  <a:cubicBezTo>
                    <a:pt x="927" y="223"/>
                    <a:pt x="927" y="221"/>
                    <a:pt x="927" y="219"/>
                  </a:cubicBezTo>
                  <a:cubicBezTo>
                    <a:pt x="927" y="218"/>
                    <a:pt x="930" y="213"/>
                    <a:pt x="929" y="212"/>
                  </a:cubicBezTo>
                  <a:cubicBezTo>
                    <a:pt x="928" y="211"/>
                    <a:pt x="924" y="213"/>
                    <a:pt x="923" y="215"/>
                  </a:cubicBezTo>
                  <a:cubicBezTo>
                    <a:pt x="923" y="218"/>
                    <a:pt x="920" y="223"/>
                    <a:pt x="918" y="223"/>
                  </a:cubicBezTo>
                  <a:cubicBezTo>
                    <a:pt x="916" y="223"/>
                    <a:pt x="913" y="225"/>
                    <a:pt x="912" y="230"/>
                  </a:cubicBezTo>
                  <a:cubicBezTo>
                    <a:pt x="911" y="234"/>
                    <a:pt x="908" y="238"/>
                    <a:pt x="908" y="238"/>
                  </a:cubicBezTo>
                  <a:cubicBezTo>
                    <a:pt x="908" y="238"/>
                    <a:pt x="904" y="238"/>
                    <a:pt x="903" y="239"/>
                  </a:cubicBezTo>
                  <a:cubicBezTo>
                    <a:pt x="902" y="240"/>
                    <a:pt x="898" y="243"/>
                    <a:pt x="897" y="243"/>
                  </a:cubicBezTo>
                  <a:cubicBezTo>
                    <a:pt x="896" y="243"/>
                    <a:pt x="894" y="247"/>
                    <a:pt x="893" y="246"/>
                  </a:cubicBezTo>
                  <a:cubicBezTo>
                    <a:pt x="892" y="245"/>
                    <a:pt x="888" y="242"/>
                    <a:pt x="888" y="241"/>
                  </a:cubicBezTo>
                  <a:cubicBezTo>
                    <a:pt x="888" y="240"/>
                    <a:pt x="885" y="238"/>
                    <a:pt x="883" y="239"/>
                  </a:cubicBezTo>
                  <a:cubicBezTo>
                    <a:pt x="882" y="239"/>
                    <a:pt x="878" y="242"/>
                    <a:pt x="877" y="240"/>
                  </a:cubicBezTo>
                  <a:cubicBezTo>
                    <a:pt x="876" y="238"/>
                    <a:pt x="877" y="237"/>
                    <a:pt x="876" y="235"/>
                  </a:cubicBezTo>
                  <a:cubicBezTo>
                    <a:pt x="875" y="234"/>
                    <a:pt x="872" y="231"/>
                    <a:pt x="875" y="230"/>
                  </a:cubicBezTo>
                  <a:cubicBezTo>
                    <a:pt x="877" y="228"/>
                    <a:pt x="879" y="224"/>
                    <a:pt x="878" y="223"/>
                  </a:cubicBezTo>
                  <a:cubicBezTo>
                    <a:pt x="876" y="222"/>
                    <a:pt x="873" y="221"/>
                    <a:pt x="875" y="220"/>
                  </a:cubicBezTo>
                  <a:cubicBezTo>
                    <a:pt x="877" y="218"/>
                    <a:pt x="878" y="218"/>
                    <a:pt x="880" y="216"/>
                  </a:cubicBezTo>
                  <a:cubicBezTo>
                    <a:pt x="881" y="214"/>
                    <a:pt x="886" y="207"/>
                    <a:pt x="883" y="206"/>
                  </a:cubicBezTo>
                  <a:cubicBezTo>
                    <a:pt x="879" y="205"/>
                    <a:pt x="876" y="206"/>
                    <a:pt x="873" y="205"/>
                  </a:cubicBezTo>
                  <a:cubicBezTo>
                    <a:pt x="871" y="205"/>
                    <a:pt x="868" y="201"/>
                    <a:pt x="867" y="200"/>
                  </a:cubicBezTo>
                  <a:cubicBezTo>
                    <a:pt x="867" y="199"/>
                    <a:pt x="864" y="198"/>
                    <a:pt x="866" y="196"/>
                  </a:cubicBezTo>
                  <a:cubicBezTo>
                    <a:pt x="867" y="195"/>
                    <a:pt x="868" y="193"/>
                    <a:pt x="865" y="193"/>
                  </a:cubicBezTo>
                  <a:cubicBezTo>
                    <a:pt x="862" y="193"/>
                    <a:pt x="860" y="193"/>
                    <a:pt x="859" y="191"/>
                  </a:cubicBezTo>
                  <a:cubicBezTo>
                    <a:pt x="858" y="190"/>
                    <a:pt x="856" y="187"/>
                    <a:pt x="855" y="188"/>
                  </a:cubicBezTo>
                  <a:cubicBezTo>
                    <a:pt x="854" y="188"/>
                    <a:pt x="853" y="186"/>
                    <a:pt x="853" y="185"/>
                  </a:cubicBezTo>
                  <a:cubicBezTo>
                    <a:pt x="853" y="185"/>
                    <a:pt x="852" y="182"/>
                    <a:pt x="849" y="181"/>
                  </a:cubicBezTo>
                  <a:cubicBezTo>
                    <a:pt x="846" y="181"/>
                    <a:pt x="839" y="181"/>
                    <a:pt x="836" y="181"/>
                  </a:cubicBezTo>
                  <a:cubicBezTo>
                    <a:pt x="834" y="181"/>
                    <a:pt x="834" y="180"/>
                    <a:pt x="831" y="180"/>
                  </a:cubicBezTo>
                  <a:cubicBezTo>
                    <a:pt x="828" y="180"/>
                    <a:pt x="821" y="178"/>
                    <a:pt x="817" y="178"/>
                  </a:cubicBezTo>
                  <a:cubicBezTo>
                    <a:pt x="814" y="179"/>
                    <a:pt x="812" y="180"/>
                    <a:pt x="810" y="182"/>
                  </a:cubicBezTo>
                  <a:cubicBezTo>
                    <a:pt x="808" y="184"/>
                    <a:pt x="806" y="184"/>
                    <a:pt x="807" y="187"/>
                  </a:cubicBezTo>
                  <a:cubicBezTo>
                    <a:pt x="809" y="190"/>
                    <a:pt x="806" y="193"/>
                    <a:pt x="808" y="193"/>
                  </a:cubicBezTo>
                  <a:cubicBezTo>
                    <a:pt x="810" y="193"/>
                    <a:pt x="810" y="194"/>
                    <a:pt x="808" y="196"/>
                  </a:cubicBezTo>
                  <a:cubicBezTo>
                    <a:pt x="807" y="197"/>
                    <a:pt x="803" y="201"/>
                    <a:pt x="802" y="203"/>
                  </a:cubicBezTo>
                  <a:cubicBezTo>
                    <a:pt x="801" y="204"/>
                    <a:pt x="798" y="208"/>
                    <a:pt x="801" y="208"/>
                  </a:cubicBezTo>
                  <a:cubicBezTo>
                    <a:pt x="804" y="208"/>
                    <a:pt x="805" y="208"/>
                    <a:pt x="803" y="211"/>
                  </a:cubicBezTo>
                  <a:cubicBezTo>
                    <a:pt x="802" y="213"/>
                    <a:pt x="801" y="219"/>
                    <a:pt x="803" y="219"/>
                  </a:cubicBezTo>
                  <a:cubicBezTo>
                    <a:pt x="805" y="219"/>
                    <a:pt x="805" y="221"/>
                    <a:pt x="803" y="223"/>
                  </a:cubicBezTo>
                  <a:cubicBezTo>
                    <a:pt x="801" y="225"/>
                    <a:pt x="799" y="229"/>
                    <a:pt x="801" y="229"/>
                  </a:cubicBezTo>
                  <a:cubicBezTo>
                    <a:pt x="802" y="229"/>
                    <a:pt x="803" y="229"/>
                    <a:pt x="799" y="231"/>
                  </a:cubicBezTo>
                  <a:cubicBezTo>
                    <a:pt x="795" y="234"/>
                    <a:pt x="791" y="235"/>
                    <a:pt x="790" y="237"/>
                  </a:cubicBezTo>
                  <a:cubicBezTo>
                    <a:pt x="788" y="238"/>
                    <a:pt x="787" y="241"/>
                    <a:pt x="790" y="243"/>
                  </a:cubicBezTo>
                  <a:cubicBezTo>
                    <a:pt x="792" y="245"/>
                    <a:pt x="791" y="249"/>
                    <a:pt x="792" y="251"/>
                  </a:cubicBezTo>
                  <a:cubicBezTo>
                    <a:pt x="792" y="253"/>
                    <a:pt x="796" y="253"/>
                    <a:pt x="795" y="256"/>
                  </a:cubicBezTo>
                  <a:cubicBezTo>
                    <a:pt x="795" y="259"/>
                    <a:pt x="795" y="263"/>
                    <a:pt x="796" y="267"/>
                  </a:cubicBezTo>
                  <a:cubicBezTo>
                    <a:pt x="796" y="270"/>
                    <a:pt x="792" y="282"/>
                    <a:pt x="790" y="283"/>
                  </a:cubicBezTo>
                  <a:cubicBezTo>
                    <a:pt x="788" y="284"/>
                    <a:pt x="786" y="289"/>
                    <a:pt x="785" y="289"/>
                  </a:cubicBezTo>
                  <a:cubicBezTo>
                    <a:pt x="784" y="288"/>
                    <a:pt x="785" y="286"/>
                    <a:pt x="783" y="288"/>
                  </a:cubicBezTo>
                  <a:cubicBezTo>
                    <a:pt x="781" y="290"/>
                    <a:pt x="779" y="295"/>
                    <a:pt x="777" y="296"/>
                  </a:cubicBezTo>
                  <a:cubicBezTo>
                    <a:pt x="775" y="296"/>
                    <a:pt x="771" y="298"/>
                    <a:pt x="771" y="299"/>
                  </a:cubicBezTo>
                  <a:cubicBezTo>
                    <a:pt x="772" y="300"/>
                    <a:pt x="776" y="302"/>
                    <a:pt x="774" y="305"/>
                  </a:cubicBezTo>
                  <a:cubicBezTo>
                    <a:pt x="773" y="307"/>
                    <a:pt x="770" y="311"/>
                    <a:pt x="771" y="312"/>
                  </a:cubicBezTo>
                  <a:cubicBezTo>
                    <a:pt x="771" y="314"/>
                    <a:pt x="769" y="320"/>
                    <a:pt x="771" y="322"/>
                  </a:cubicBezTo>
                  <a:cubicBezTo>
                    <a:pt x="773" y="323"/>
                    <a:pt x="774" y="325"/>
                    <a:pt x="773" y="328"/>
                  </a:cubicBezTo>
                  <a:cubicBezTo>
                    <a:pt x="772" y="332"/>
                    <a:pt x="772" y="335"/>
                    <a:pt x="768" y="336"/>
                  </a:cubicBezTo>
                  <a:cubicBezTo>
                    <a:pt x="765" y="337"/>
                    <a:pt x="764" y="340"/>
                    <a:pt x="764" y="342"/>
                  </a:cubicBezTo>
                  <a:cubicBezTo>
                    <a:pt x="764" y="344"/>
                    <a:pt x="763" y="346"/>
                    <a:pt x="762" y="345"/>
                  </a:cubicBezTo>
                  <a:cubicBezTo>
                    <a:pt x="761" y="343"/>
                    <a:pt x="759" y="342"/>
                    <a:pt x="758" y="342"/>
                  </a:cubicBezTo>
                  <a:cubicBezTo>
                    <a:pt x="757" y="343"/>
                    <a:pt x="758" y="348"/>
                    <a:pt x="755" y="348"/>
                  </a:cubicBezTo>
                  <a:cubicBezTo>
                    <a:pt x="752" y="347"/>
                    <a:pt x="748" y="340"/>
                    <a:pt x="748" y="339"/>
                  </a:cubicBezTo>
                  <a:cubicBezTo>
                    <a:pt x="749" y="337"/>
                    <a:pt x="753" y="337"/>
                    <a:pt x="750" y="335"/>
                  </a:cubicBezTo>
                  <a:cubicBezTo>
                    <a:pt x="747" y="334"/>
                    <a:pt x="740" y="333"/>
                    <a:pt x="738" y="331"/>
                  </a:cubicBezTo>
                  <a:cubicBezTo>
                    <a:pt x="737" y="329"/>
                    <a:pt x="741" y="327"/>
                    <a:pt x="738" y="324"/>
                  </a:cubicBezTo>
                  <a:cubicBezTo>
                    <a:pt x="734" y="321"/>
                    <a:pt x="728" y="320"/>
                    <a:pt x="730" y="317"/>
                  </a:cubicBezTo>
                  <a:cubicBezTo>
                    <a:pt x="732" y="313"/>
                    <a:pt x="734" y="309"/>
                    <a:pt x="734" y="305"/>
                  </a:cubicBezTo>
                  <a:cubicBezTo>
                    <a:pt x="734" y="302"/>
                    <a:pt x="735" y="300"/>
                    <a:pt x="738" y="298"/>
                  </a:cubicBezTo>
                  <a:cubicBezTo>
                    <a:pt x="741" y="296"/>
                    <a:pt x="745" y="294"/>
                    <a:pt x="742" y="293"/>
                  </a:cubicBezTo>
                  <a:cubicBezTo>
                    <a:pt x="740" y="293"/>
                    <a:pt x="720" y="293"/>
                    <a:pt x="716" y="292"/>
                  </a:cubicBezTo>
                  <a:cubicBezTo>
                    <a:pt x="713" y="291"/>
                    <a:pt x="715" y="290"/>
                    <a:pt x="712" y="289"/>
                  </a:cubicBezTo>
                  <a:cubicBezTo>
                    <a:pt x="710" y="288"/>
                    <a:pt x="704" y="284"/>
                    <a:pt x="702" y="282"/>
                  </a:cubicBezTo>
                  <a:cubicBezTo>
                    <a:pt x="700" y="280"/>
                    <a:pt x="698" y="278"/>
                    <a:pt x="696" y="276"/>
                  </a:cubicBezTo>
                  <a:cubicBezTo>
                    <a:pt x="694" y="274"/>
                    <a:pt x="689" y="267"/>
                    <a:pt x="687" y="267"/>
                  </a:cubicBezTo>
                  <a:cubicBezTo>
                    <a:pt x="685" y="267"/>
                    <a:pt x="680" y="268"/>
                    <a:pt x="678" y="267"/>
                  </a:cubicBezTo>
                  <a:cubicBezTo>
                    <a:pt x="676" y="265"/>
                    <a:pt x="671" y="261"/>
                    <a:pt x="669" y="262"/>
                  </a:cubicBezTo>
                  <a:cubicBezTo>
                    <a:pt x="667" y="263"/>
                    <a:pt x="657" y="267"/>
                    <a:pt x="656" y="267"/>
                  </a:cubicBezTo>
                  <a:cubicBezTo>
                    <a:pt x="655" y="266"/>
                    <a:pt x="658" y="262"/>
                    <a:pt x="659" y="261"/>
                  </a:cubicBezTo>
                  <a:cubicBezTo>
                    <a:pt x="660" y="259"/>
                    <a:pt x="660" y="242"/>
                    <a:pt x="659" y="241"/>
                  </a:cubicBezTo>
                  <a:cubicBezTo>
                    <a:pt x="658" y="240"/>
                    <a:pt x="655" y="238"/>
                    <a:pt x="653" y="238"/>
                  </a:cubicBezTo>
                  <a:cubicBezTo>
                    <a:pt x="651" y="239"/>
                    <a:pt x="648" y="242"/>
                    <a:pt x="647" y="240"/>
                  </a:cubicBezTo>
                  <a:cubicBezTo>
                    <a:pt x="645" y="238"/>
                    <a:pt x="642" y="234"/>
                    <a:pt x="643" y="233"/>
                  </a:cubicBezTo>
                  <a:cubicBezTo>
                    <a:pt x="644" y="231"/>
                    <a:pt x="646" y="229"/>
                    <a:pt x="645" y="227"/>
                  </a:cubicBezTo>
                  <a:cubicBezTo>
                    <a:pt x="645" y="225"/>
                    <a:pt x="653" y="211"/>
                    <a:pt x="656" y="208"/>
                  </a:cubicBezTo>
                  <a:cubicBezTo>
                    <a:pt x="659" y="204"/>
                    <a:pt x="663" y="204"/>
                    <a:pt x="662" y="200"/>
                  </a:cubicBezTo>
                  <a:cubicBezTo>
                    <a:pt x="661" y="197"/>
                    <a:pt x="660" y="194"/>
                    <a:pt x="660" y="192"/>
                  </a:cubicBezTo>
                  <a:cubicBezTo>
                    <a:pt x="660" y="190"/>
                    <a:pt x="659" y="185"/>
                    <a:pt x="661" y="185"/>
                  </a:cubicBezTo>
                  <a:cubicBezTo>
                    <a:pt x="664" y="185"/>
                    <a:pt x="664" y="188"/>
                    <a:pt x="665" y="186"/>
                  </a:cubicBezTo>
                  <a:cubicBezTo>
                    <a:pt x="666" y="184"/>
                    <a:pt x="667" y="180"/>
                    <a:pt x="669" y="180"/>
                  </a:cubicBezTo>
                  <a:cubicBezTo>
                    <a:pt x="671" y="181"/>
                    <a:pt x="671" y="185"/>
                    <a:pt x="672" y="186"/>
                  </a:cubicBezTo>
                  <a:cubicBezTo>
                    <a:pt x="673" y="187"/>
                    <a:pt x="681" y="187"/>
                    <a:pt x="680" y="186"/>
                  </a:cubicBezTo>
                  <a:cubicBezTo>
                    <a:pt x="678" y="185"/>
                    <a:pt x="675" y="182"/>
                    <a:pt x="677" y="181"/>
                  </a:cubicBezTo>
                  <a:cubicBezTo>
                    <a:pt x="679" y="180"/>
                    <a:pt x="684" y="176"/>
                    <a:pt x="683" y="175"/>
                  </a:cubicBezTo>
                  <a:cubicBezTo>
                    <a:pt x="682" y="174"/>
                    <a:pt x="678" y="171"/>
                    <a:pt x="681" y="171"/>
                  </a:cubicBezTo>
                  <a:cubicBezTo>
                    <a:pt x="683" y="170"/>
                    <a:pt x="686" y="173"/>
                    <a:pt x="688" y="174"/>
                  </a:cubicBezTo>
                  <a:cubicBezTo>
                    <a:pt x="689" y="175"/>
                    <a:pt x="692" y="177"/>
                    <a:pt x="695" y="176"/>
                  </a:cubicBezTo>
                  <a:cubicBezTo>
                    <a:pt x="698" y="175"/>
                    <a:pt x="699" y="173"/>
                    <a:pt x="700" y="170"/>
                  </a:cubicBezTo>
                  <a:cubicBezTo>
                    <a:pt x="700" y="168"/>
                    <a:pt x="692" y="160"/>
                    <a:pt x="689" y="158"/>
                  </a:cubicBezTo>
                  <a:cubicBezTo>
                    <a:pt x="685" y="157"/>
                    <a:pt x="700" y="162"/>
                    <a:pt x="701" y="164"/>
                  </a:cubicBezTo>
                  <a:cubicBezTo>
                    <a:pt x="703" y="166"/>
                    <a:pt x="706" y="162"/>
                    <a:pt x="705" y="158"/>
                  </a:cubicBezTo>
                  <a:cubicBezTo>
                    <a:pt x="705" y="155"/>
                    <a:pt x="704" y="155"/>
                    <a:pt x="707" y="155"/>
                  </a:cubicBezTo>
                  <a:cubicBezTo>
                    <a:pt x="710" y="155"/>
                    <a:pt x="712" y="153"/>
                    <a:pt x="713" y="152"/>
                  </a:cubicBezTo>
                  <a:cubicBezTo>
                    <a:pt x="714" y="151"/>
                    <a:pt x="719" y="157"/>
                    <a:pt x="722" y="156"/>
                  </a:cubicBezTo>
                  <a:cubicBezTo>
                    <a:pt x="723" y="156"/>
                    <a:pt x="729" y="152"/>
                    <a:pt x="730" y="149"/>
                  </a:cubicBezTo>
                  <a:cubicBezTo>
                    <a:pt x="730" y="147"/>
                    <a:pt x="732" y="143"/>
                    <a:pt x="733" y="141"/>
                  </a:cubicBezTo>
                  <a:cubicBezTo>
                    <a:pt x="735" y="139"/>
                    <a:pt x="739" y="134"/>
                    <a:pt x="737" y="134"/>
                  </a:cubicBezTo>
                  <a:cubicBezTo>
                    <a:pt x="735" y="133"/>
                    <a:pt x="728" y="133"/>
                    <a:pt x="724" y="131"/>
                  </a:cubicBezTo>
                  <a:cubicBezTo>
                    <a:pt x="720" y="129"/>
                    <a:pt x="713" y="127"/>
                    <a:pt x="711" y="127"/>
                  </a:cubicBezTo>
                  <a:cubicBezTo>
                    <a:pt x="710" y="127"/>
                    <a:pt x="690" y="129"/>
                    <a:pt x="691" y="128"/>
                  </a:cubicBezTo>
                  <a:cubicBezTo>
                    <a:pt x="691" y="127"/>
                    <a:pt x="695" y="126"/>
                    <a:pt x="697" y="126"/>
                  </a:cubicBezTo>
                  <a:cubicBezTo>
                    <a:pt x="699" y="126"/>
                    <a:pt x="707" y="125"/>
                    <a:pt x="707" y="124"/>
                  </a:cubicBezTo>
                  <a:cubicBezTo>
                    <a:pt x="707" y="123"/>
                    <a:pt x="705" y="121"/>
                    <a:pt x="707" y="120"/>
                  </a:cubicBezTo>
                  <a:cubicBezTo>
                    <a:pt x="710" y="119"/>
                    <a:pt x="711" y="121"/>
                    <a:pt x="715" y="122"/>
                  </a:cubicBezTo>
                  <a:cubicBezTo>
                    <a:pt x="720" y="123"/>
                    <a:pt x="726" y="126"/>
                    <a:pt x="728" y="127"/>
                  </a:cubicBezTo>
                  <a:cubicBezTo>
                    <a:pt x="729" y="128"/>
                    <a:pt x="738" y="132"/>
                    <a:pt x="740" y="131"/>
                  </a:cubicBezTo>
                  <a:cubicBezTo>
                    <a:pt x="743" y="130"/>
                    <a:pt x="754" y="120"/>
                    <a:pt x="755" y="119"/>
                  </a:cubicBezTo>
                  <a:cubicBezTo>
                    <a:pt x="756" y="118"/>
                    <a:pt x="749" y="110"/>
                    <a:pt x="751" y="109"/>
                  </a:cubicBezTo>
                  <a:cubicBezTo>
                    <a:pt x="753" y="108"/>
                    <a:pt x="753" y="111"/>
                    <a:pt x="756" y="110"/>
                  </a:cubicBezTo>
                  <a:cubicBezTo>
                    <a:pt x="759" y="109"/>
                    <a:pt x="762" y="108"/>
                    <a:pt x="762" y="109"/>
                  </a:cubicBezTo>
                  <a:cubicBezTo>
                    <a:pt x="762" y="111"/>
                    <a:pt x="761" y="116"/>
                    <a:pt x="764" y="117"/>
                  </a:cubicBezTo>
                  <a:cubicBezTo>
                    <a:pt x="767" y="118"/>
                    <a:pt x="771" y="120"/>
                    <a:pt x="770" y="117"/>
                  </a:cubicBezTo>
                  <a:cubicBezTo>
                    <a:pt x="769" y="115"/>
                    <a:pt x="767" y="113"/>
                    <a:pt x="769" y="112"/>
                  </a:cubicBezTo>
                  <a:cubicBezTo>
                    <a:pt x="770" y="112"/>
                    <a:pt x="771" y="111"/>
                    <a:pt x="771" y="109"/>
                  </a:cubicBezTo>
                  <a:cubicBezTo>
                    <a:pt x="772" y="107"/>
                    <a:pt x="774" y="108"/>
                    <a:pt x="772" y="106"/>
                  </a:cubicBezTo>
                  <a:cubicBezTo>
                    <a:pt x="769" y="103"/>
                    <a:pt x="765" y="101"/>
                    <a:pt x="766" y="100"/>
                  </a:cubicBezTo>
                  <a:cubicBezTo>
                    <a:pt x="767" y="100"/>
                    <a:pt x="771" y="99"/>
                    <a:pt x="772" y="101"/>
                  </a:cubicBezTo>
                  <a:cubicBezTo>
                    <a:pt x="774" y="102"/>
                    <a:pt x="775" y="103"/>
                    <a:pt x="775" y="105"/>
                  </a:cubicBezTo>
                  <a:cubicBezTo>
                    <a:pt x="776" y="107"/>
                    <a:pt x="778" y="111"/>
                    <a:pt x="778" y="112"/>
                  </a:cubicBezTo>
                  <a:cubicBezTo>
                    <a:pt x="777" y="113"/>
                    <a:pt x="778" y="116"/>
                    <a:pt x="779" y="115"/>
                  </a:cubicBezTo>
                  <a:cubicBezTo>
                    <a:pt x="781" y="114"/>
                    <a:pt x="781" y="112"/>
                    <a:pt x="784" y="110"/>
                  </a:cubicBezTo>
                  <a:cubicBezTo>
                    <a:pt x="787" y="109"/>
                    <a:pt x="790" y="108"/>
                    <a:pt x="793" y="106"/>
                  </a:cubicBezTo>
                  <a:cubicBezTo>
                    <a:pt x="796" y="104"/>
                    <a:pt x="795" y="104"/>
                    <a:pt x="799" y="103"/>
                  </a:cubicBezTo>
                  <a:cubicBezTo>
                    <a:pt x="802" y="102"/>
                    <a:pt x="804" y="100"/>
                    <a:pt x="804" y="99"/>
                  </a:cubicBezTo>
                  <a:cubicBezTo>
                    <a:pt x="804" y="98"/>
                    <a:pt x="806" y="90"/>
                    <a:pt x="805" y="88"/>
                  </a:cubicBezTo>
                  <a:cubicBezTo>
                    <a:pt x="804" y="87"/>
                    <a:pt x="802" y="84"/>
                    <a:pt x="802" y="81"/>
                  </a:cubicBezTo>
                  <a:cubicBezTo>
                    <a:pt x="803" y="78"/>
                    <a:pt x="803" y="75"/>
                    <a:pt x="802" y="74"/>
                  </a:cubicBezTo>
                  <a:cubicBezTo>
                    <a:pt x="802" y="73"/>
                    <a:pt x="801" y="70"/>
                    <a:pt x="804" y="70"/>
                  </a:cubicBezTo>
                  <a:cubicBezTo>
                    <a:pt x="807" y="70"/>
                    <a:pt x="812" y="71"/>
                    <a:pt x="813" y="69"/>
                  </a:cubicBezTo>
                  <a:cubicBezTo>
                    <a:pt x="814" y="66"/>
                    <a:pt x="815" y="65"/>
                    <a:pt x="813" y="64"/>
                  </a:cubicBezTo>
                  <a:cubicBezTo>
                    <a:pt x="812" y="63"/>
                    <a:pt x="811" y="63"/>
                    <a:pt x="813" y="61"/>
                  </a:cubicBezTo>
                  <a:cubicBezTo>
                    <a:pt x="815" y="60"/>
                    <a:pt x="816" y="58"/>
                    <a:pt x="814" y="58"/>
                  </a:cubicBezTo>
                  <a:cubicBezTo>
                    <a:pt x="812" y="59"/>
                    <a:pt x="808" y="60"/>
                    <a:pt x="808" y="59"/>
                  </a:cubicBezTo>
                  <a:cubicBezTo>
                    <a:pt x="807" y="58"/>
                    <a:pt x="806" y="56"/>
                    <a:pt x="808" y="55"/>
                  </a:cubicBezTo>
                  <a:cubicBezTo>
                    <a:pt x="809" y="54"/>
                    <a:pt x="804" y="54"/>
                    <a:pt x="806" y="52"/>
                  </a:cubicBezTo>
                  <a:cubicBezTo>
                    <a:pt x="808" y="50"/>
                    <a:pt x="810" y="48"/>
                    <a:pt x="808" y="48"/>
                  </a:cubicBezTo>
                  <a:cubicBezTo>
                    <a:pt x="807" y="48"/>
                    <a:pt x="802" y="46"/>
                    <a:pt x="801" y="47"/>
                  </a:cubicBezTo>
                  <a:cubicBezTo>
                    <a:pt x="801" y="48"/>
                    <a:pt x="797" y="49"/>
                    <a:pt x="796" y="48"/>
                  </a:cubicBezTo>
                  <a:cubicBezTo>
                    <a:pt x="795" y="47"/>
                    <a:pt x="794" y="45"/>
                    <a:pt x="792" y="45"/>
                  </a:cubicBezTo>
                  <a:cubicBezTo>
                    <a:pt x="789" y="45"/>
                    <a:pt x="784" y="46"/>
                    <a:pt x="783" y="46"/>
                  </a:cubicBezTo>
                  <a:cubicBezTo>
                    <a:pt x="782" y="45"/>
                    <a:pt x="780" y="44"/>
                    <a:pt x="781" y="46"/>
                  </a:cubicBezTo>
                  <a:cubicBezTo>
                    <a:pt x="781" y="47"/>
                    <a:pt x="782" y="48"/>
                    <a:pt x="780" y="49"/>
                  </a:cubicBezTo>
                  <a:cubicBezTo>
                    <a:pt x="779" y="50"/>
                    <a:pt x="780" y="52"/>
                    <a:pt x="780" y="55"/>
                  </a:cubicBezTo>
                  <a:cubicBezTo>
                    <a:pt x="780" y="57"/>
                    <a:pt x="778" y="58"/>
                    <a:pt x="780" y="58"/>
                  </a:cubicBezTo>
                  <a:cubicBezTo>
                    <a:pt x="781" y="59"/>
                    <a:pt x="785" y="61"/>
                    <a:pt x="784" y="62"/>
                  </a:cubicBezTo>
                  <a:cubicBezTo>
                    <a:pt x="782" y="62"/>
                    <a:pt x="787" y="64"/>
                    <a:pt x="786" y="64"/>
                  </a:cubicBezTo>
                  <a:cubicBezTo>
                    <a:pt x="784" y="65"/>
                    <a:pt x="783" y="67"/>
                    <a:pt x="780" y="66"/>
                  </a:cubicBezTo>
                  <a:cubicBezTo>
                    <a:pt x="777" y="65"/>
                    <a:pt x="777" y="65"/>
                    <a:pt x="776" y="66"/>
                  </a:cubicBezTo>
                  <a:cubicBezTo>
                    <a:pt x="775" y="67"/>
                    <a:pt x="771" y="77"/>
                    <a:pt x="769" y="79"/>
                  </a:cubicBezTo>
                  <a:cubicBezTo>
                    <a:pt x="767" y="80"/>
                    <a:pt x="765" y="86"/>
                    <a:pt x="763" y="85"/>
                  </a:cubicBezTo>
                  <a:cubicBezTo>
                    <a:pt x="761" y="84"/>
                    <a:pt x="762" y="82"/>
                    <a:pt x="761" y="84"/>
                  </a:cubicBezTo>
                  <a:cubicBezTo>
                    <a:pt x="760" y="87"/>
                    <a:pt x="763" y="91"/>
                    <a:pt x="760" y="92"/>
                  </a:cubicBezTo>
                  <a:cubicBezTo>
                    <a:pt x="758" y="93"/>
                    <a:pt x="755" y="96"/>
                    <a:pt x="753" y="95"/>
                  </a:cubicBezTo>
                  <a:cubicBezTo>
                    <a:pt x="752" y="95"/>
                    <a:pt x="749" y="95"/>
                    <a:pt x="749" y="92"/>
                  </a:cubicBezTo>
                  <a:cubicBezTo>
                    <a:pt x="749" y="90"/>
                    <a:pt x="747" y="87"/>
                    <a:pt x="746" y="86"/>
                  </a:cubicBezTo>
                  <a:cubicBezTo>
                    <a:pt x="745" y="84"/>
                    <a:pt x="748" y="77"/>
                    <a:pt x="748" y="76"/>
                  </a:cubicBezTo>
                  <a:cubicBezTo>
                    <a:pt x="748" y="75"/>
                    <a:pt x="750" y="73"/>
                    <a:pt x="750" y="75"/>
                  </a:cubicBezTo>
                  <a:cubicBezTo>
                    <a:pt x="751" y="76"/>
                    <a:pt x="752" y="74"/>
                    <a:pt x="753" y="70"/>
                  </a:cubicBezTo>
                  <a:cubicBezTo>
                    <a:pt x="754" y="67"/>
                    <a:pt x="757" y="65"/>
                    <a:pt x="755" y="63"/>
                  </a:cubicBezTo>
                  <a:cubicBezTo>
                    <a:pt x="753" y="62"/>
                    <a:pt x="751" y="60"/>
                    <a:pt x="750" y="58"/>
                  </a:cubicBezTo>
                  <a:cubicBezTo>
                    <a:pt x="750" y="56"/>
                    <a:pt x="745" y="57"/>
                    <a:pt x="744" y="57"/>
                  </a:cubicBezTo>
                  <a:cubicBezTo>
                    <a:pt x="743" y="58"/>
                    <a:pt x="739" y="59"/>
                    <a:pt x="740" y="61"/>
                  </a:cubicBezTo>
                  <a:cubicBezTo>
                    <a:pt x="741" y="64"/>
                    <a:pt x="738" y="68"/>
                    <a:pt x="737" y="69"/>
                  </a:cubicBezTo>
                  <a:cubicBezTo>
                    <a:pt x="735" y="69"/>
                    <a:pt x="731" y="75"/>
                    <a:pt x="730" y="75"/>
                  </a:cubicBezTo>
                  <a:cubicBezTo>
                    <a:pt x="728" y="75"/>
                    <a:pt x="727" y="71"/>
                    <a:pt x="727" y="69"/>
                  </a:cubicBezTo>
                  <a:cubicBezTo>
                    <a:pt x="728" y="67"/>
                    <a:pt x="731" y="61"/>
                    <a:pt x="729" y="59"/>
                  </a:cubicBezTo>
                  <a:cubicBezTo>
                    <a:pt x="728" y="58"/>
                    <a:pt x="724" y="57"/>
                    <a:pt x="726" y="56"/>
                  </a:cubicBezTo>
                  <a:cubicBezTo>
                    <a:pt x="728" y="56"/>
                    <a:pt x="731" y="57"/>
                    <a:pt x="730" y="55"/>
                  </a:cubicBezTo>
                  <a:cubicBezTo>
                    <a:pt x="729" y="54"/>
                    <a:pt x="726" y="53"/>
                    <a:pt x="724" y="52"/>
                  </a:cubicBezTo>
                  <a:cubicBezTo>
                    <a:pt x="722" y="51"/>
                    <a:pt x="724" y="49"/>
                    <a:pt x="721" y="48"/>
                  </a:cubicBezTo>
                  <a:cubicBezTo>
                    <a:pt x="719" y="47"/>
                    <a:pt x="716" y="46"/>
                    <a:pt x="717" y="45"/>
                  </a:cubicBezTo>
                  <a:cubicBezTo>
                    <a:pt x="719" y="44"/>
                    <a:pt x="723" y="44"/>
                    <a:pt x="725" y="42"/>
                  </a:cubicBezTo>
                  <a:cubicBezTo>
                    <a:pt x="728" y="41"/>
                    <a:pt x="728" y="38"/>
                    <a:pt x="727" y="39"/>
                  </a:cubicBezTo>
                  <a:cubicBezTo>
                    <a:pt x="726" y="40"/>
                    <a:pt x="724" y="39"/>
                    <a:pt x="723" y="39"/>
                  </a:cubicBezTo>
                  <a:cubicBezTo>
                    <a:pt x="721" y="39"/>
                    <a:pt x="718" y="38"/>
                    <a:pt x="721" y="38"/>
                  </a:cubicBezTo>
                  <a:cubicBezTo>
                    <a:pt x="724" y="37"/>
                    <a:pt x="728" y="38"/>
                    <a:pt x="728" y="36"/>
                  </a:cubicBezTo>
                  <a:cubicBezTo>
                    <a:pt x="728" y="33"/>
                    <a:pt x="727" y="29"/>
                    <a:pt x="724" y="26"/>
                  </a:cubicBezTo>
                  <a:cubicBezTo>
                    <a:pt x="721" y="23"/>
                    <a:pt x="719" y="20"/>
                    <a:pt x="719" y="18"/>
                  </a:cubicBezTo>
                  <a:cubicBezTo>
                    <a:pt x="719" y="16"/>
                    <a:pt x="718" y="12"/>
                    <a:pt x="719" y="10"/>
                  </a:cubicBezTo>
                  <a:cubicBezTo>
                    <a:pt x="720" y="8"/>
                    <a:pt x="719" y="1"/>
                    <a:pt x="714" y="1"/>
                  </a:cubicBezTo>
                  <a:cubicBezTo>
                    <a:pt x="711" y="0"/>
                    <a:pt x="706" y="0"/>
                    <a:pt x="705" y="3"/>
                  </a:cubicBezTo>
                  <a:cubicBezTo>
                    <a:pt x="704" y="6"/>
                    <a:pt x="706" y="9"/>
                    <a:pt x="706" y="10"/>
                  </a:cubicBezTo>
                  <a:cubicBezTo>
                    <a:pt x="705" y="11"/>
                    <a:pt x="703" y="13"/>
                    <a:pt x="702" y="12"/>
                  </a:cubicBezTo>
                  <a:cubicBezTo>
                    <a:pt x="701" y="11"/>
                    <a:pt x="700" y="10"/>
                    <a:pt x="699" y="11"/>
                  </a:cubicBezTo>
                  <a:cubicBezTo>
                    <a:pt x="698" y="12"/>
                    <a:pt x="696" y="12"/>
                    <a:pt x="695" y="13"/>
                  </a:cubicBezTo>
                  <a:cubicBezTo>
                    <a:pt x="694" y="14"/>
                    <a:pt x="690" y="19"/>
                    <a:pt x="689" y="23"/>
                  </a:cubicBezTo>
                  <a:cubicBezTo>
                    <a:pt x="687" y="26"/>
                    <a:pt x="685" y="30"/>
                    <a:pt x="685" y="35"/>
                  </a:cubicBezTo>
                  <a:cubicBezTo>
                    <a:pt x="684" y="40"/>
                    <a:pt x="686" y="41"/>
                    <a:pt x="689" y="41"/>
                  </a:cubicBezTo>
                  <a:cubicBezTo>
                    <a:pt x="691" y="41"/>
                    <a:pt x="689" y="44"/>
                    <a:pt x="692" y="44"/>
                  </a:cubicBezTo>
                  <a:cubicBezTo>
                    <a:pt x="695" y="44"/>
                    <a:pt x="694" y="49"/>
                    <a:pt x="696" y="49"/>
                  </a:cubicBezTo>
                  <a:cubicBezTo>
                    <a:pt x="699" y="49"/>
                    <a:pt x="701" y="48"/>
                    <a:pt x="702" y="49"/>
                  </a:cubicBezTo>
                  <a:cubicBezTo>
                    <a:pt x="704" y="50"/>
                    <a:pt x="712" y="49"/>
                    <a:pt x="709" y="51"/>
                  </a:cubicBezTo>
                  <a:cubicBezTo>
                    <a:pt x="707" y="52"/>
                    <a:pt x="704" y="51"/>
                    <a:pt x="702" y="54"/>
                  </a:cubicBezTo>
                  <a:cubicBezTo>
                    <a:pt x="699" y="57"/>
                    <a:pt x="697" y="60"/>
                    <a:pt x="695" y="62"/>
                  </a:cubicBezTo>
                  <a:cubicBezTo>
                    <a:pt x="693" y="64"/>
                    <a:pt x="693" y="67"/>
                    <a:pt x="694" y="66"/>
                  </a:cubicBezTo>
                  <a:cubicBezTo>
                    <a:pt x="695" y="65"/>
                    <a:pt x="702" y="62"/>
                    <a:pt x="702" y="63"/>
                  </a:cubicBezTo>
                  <a:cubicBezTo>
                    <a:pt x="702" y="64"/>
                    <a:pt x="700" y="67"/>
                    <a:pt x="701" y="68"/>
                  </a:cubicBezTo>
                  <a:cubicBezTo>
                    <a:pt x="703" y="69"/>
                    <a:pt x="702" y="71"/>
                    <a:pt x="700" y="71"/>
                  </a:cubicBezTo>
                  <a:cubicBezTo>
                    <a:pt x="698" y="71"/>
                    <a:pt x="694" y="72"/>
                    <a:pt x="692" y="74"/>
                  </a:cubicBezTo>
                  <a:cubicBezTo>
                    <a:pt x="690" y="76"/>
                    <a:pt x="687" y="80"/>
                    <a:pt x="685" y="81"/>
                  </a:cubicBezTo>
                  <a:cubicBezTo>
                    <a:pt x="683" y="81"/>
                    <a:pt x="681" y="84"/>
                    <a:pt x="680" y="84"/>
                  </a:cubicBezTo>
                  <a:cubicBezTo>
                    <a:pt x="678" y="85"/>
                    <a:pt x="677" y="87"/>
                    <a:pt x="678" y="89"/>
                  </a:cubicBezTo>
                  <a:cubicBezTo>
                    <a:pt x="679" y="91"/>
                    <a:pt x="681" y="96"/>
                    <a:pt x="679" y="97"/>
                  </a:cubicBezTo>
                  <a:cubicBezTo>
                    <a:pt x="678" y="98"/>
                    <a:pt x="676" y="104"/>
                    <a:pt x="676" y="100"/>
                  </a:cubicBezTo>
                  <a:cubicBezTo>
                    <a:pt x="676" y="97"/>
                    <a:pt x="677" y="94"/>
                    <a:pt x="673" y="92"/>
                  </a:cubicBezTo>
                  <a:cubicBezTo>
                    <a:pt x="669" y="91"/>
                    <a:pt x="670" y="86"/>
                    <a:pt x="671" y="85"/>
                  </a:cubicBezTo>
                  <a:cubicBezTo>
                    <a:pt x="672" y="85"/>
                    <a:pt x="674" y="82"/>
                    <a:pt x="673" y="81"/>
                  </a:cubicBezTo>
                  <a:cubicBezTo>
                    <a:pt x="671" y="80"/>
                    <a:pt x="671" y="79"/>
                    <a:pt x="672" y="78"/>
                  </a:cubicBezTo>
                  <a:cubicBezTo>
                    <a:pt x="673" y="77"/>
                    <a:pt x="675" y="76"/>
                    <a:pt x="672" y="75"/>
                  </a:cubicBezTo>
                  <a:cubicBezTo>
                    <a:pt x="670" y="74"/>
                    <a:pt x="668" y="71"/>
                    <a:pt x="666" y="72"/>
                  </a:cubicBezTo>
                  <a:cubicBezTo>
                    <a:pt x="664" y="73"/>
                    <a:pt x="660" y="76"/>
                    <a:pt x="660" y="77"/>
                  </a:cubicBezTo>
                  <a:cubicBezTo>
                    <a:pt x="660" y="78"/>
                    <a:pt x="662" y="87"/>
                    <a:pt x="661" y="86"/>
                  </a:cubicBezTo>
                  <a:cubicBezTo>
                    <a:pt x="659" y="85"/>
                    <a:pt x="657" y="82"/>
                    <a:pt x="656" y="82"/>
                  </a:cubicBezTo>
                  <a:cubicBezTo>
                    <a:pt x="655" y="83"/>
                    <a:pt x="650" y="85"/>
                    <a:pt x="648" y="85"/>
                  </a:cubicBezTo>
                  <a:cubicBezTo>
                    <a:pt x="646" y="84"/>
                    <a:pt x="641" y="83"/>
                    <a:pt x="639" y="84"/>
                  </a:cubicBezTo>
                  <a:cubicBezTo>
                    <a:pt x="637" y="85"/>
                    <a:pt x="629" y="87"/>
                    <a:pt x="628" y="87"/>
                  </a:cubicBezTo>
                  <a:cubicBezTo>
                    <a:pt x="626" y="87"/>
                    <a:pt x="622" y="86"/>
                    <a:pt x="621" y="86"/>
                  </a:cubicBezTo>
                  <a:cubicBezTo>
                    <a:pt x="620" y="86"/>
                    <a:pt x="619" y="84"/>
                    <a:pt x="617" y="83"/>
                  </a:cubicBezTo>
                  <a:cubicBezTo>
                    <a:pt x="614" y="82"/>
                    <a:pt x="615" y="77"/>
                    <a:pt x="612" y="78"/>
                  </a:cubicBezTo>
                  <a:cubicBezTo>
                    <a:pt x="608" y="80"/>
                    <a:pt x="605" y="80"/>
                    <a:pt x="604" y="78"/>
                  </a:cubicBezTo>
                  <a:cubicBezTo>
                    <a:pt x="603" y="76"/>
                    <a:pt x="598" y="76"/>
                    <a:pt x="597" y="73"/>
                  </a:cubicBezTo>
                  <a:cubicBezTo>
                    <a:pt x="596" y="70"/>
                    <a:pt x="600" y="65"/>
                    <a:pt x="598" y="65"/>
                  </a:cubicBezTo>
                  <a:cubicBezTo>
                    <a:pt x="596" y="64"/>
                    <a:pt x="589" y="65"/>
                    <a:pt x="586" y="65"/>
                  </a:cubicBezTo>
                  <a:cubicBezTo>
                    <a:pt x="583" y="65"/>
                    <a:pt x="576" y="66"/>
                    <a:pt x="575" y="66"/>
                  </a:cubicBezTo>
                  <a:cubicBezTo>
                    <a:pt x="574" y="66"/>
                    <a:pt x="571" y="69"/>
                    <a:pt x="569" y="71"/>
                  </a:cubicBezTo>
                  <a:cubicBezTo>
                    <a:pt x="567" y="73"/>
                    <a:pt x="564" y="74"/>
                    <a:pt x="566" y="75"/>
                  </a:cubicBezTo>
                  <a:cubicBezTo>
                    <a:pt x="567" y="76"/>
                    <a:pt x="569" y="79"/>
                    <a:pt x="570" y="77"/>
                  </a:cubicBezTo>
                  <a:cubicBezTo>
                    <a:pt x="570" y="76"/>
                    <a:pt x="570" y="74"/>
                    <a:pt x="572" y="74"/>
                  </a:cubicBezTo>
                  <a:cubicBezTo>
                    <a:pt x="574" y="74"/>
                    <a:pt x="576" y="75"/>
                    <a:pt x="579" y="74"/>
                  </a:cubicBezTo>
                  <a:cubicBezTo>
                    <a:pt x="581" y="73"/>
                    <a:pt x="585" y="71"/>
                    <a:pt x="587" y="70"/>
                  </a:cubicBezTo>
                  <a:cubicBezTo>
                    <a:pt x="588" y="70"/>
                    <a:pt x="594" y="69"/>
                    <a:pt x="593" y="70"/>
                  </a:cubicBezTo>
                  <a:cubicBezTo>
                    <a:pt x="592" y="71"/>
                    <a:pt x="588" y="74"/>
                    <a:pt x="587" y="74"/>
                  </a:cubicBezTo>
                  <a:cubicBezTo>
                    <a:pt x="585" y="75"/>
                    <a:pt x="580" y="76"/>
                    <a:pt x="579" y="77"/>
                  </a:cubicBezTo>
                  <a:cubicBezTo>
                    <a:pt x="578" y="78"/>
                    <a:pt x="575" y="80"/>
                    <a:pt x="574" y="80"/>
                  </a:cubicBezTo>
                  <a:cubicBezTo>
                    <a:pt x="572" y="80"/>
                    <a:pt x="568" y="81"/>
                    <a:pt x="567" y="83"/>
                  </a:cubicBezTo>
                  <a:cubicBezTo>
                    <a:pt x="566" y="84"/>
                    <a:pt x="564" y="87"/>
                    <a:pt x="563" y="88"/>
                  </a:cubicBezTo>
                  <a:cubicBezTo>
                    <a:pt x="561" y="89"/>
                    <a:pt x="565" y="90"/>
                    <a:pt x="565" y="91"/>
                  </a:cubicBezTo>
                  <a:cubicBezTo>
                    <a:pt x="564" y="93"/>
                    <a:pt x="564" y="95"/>
                    <a:pt x="565" y="96"/>
                  </a:cubicBezTo>
                  <a:cubicBezTo>
                    <a:pt x="567" y="97"/>
                    <a:pt x="564" y="98"/>
                    <a:pt x="563" y="101"/>
                  </a:cubicBezTo>
                  <a:cubicBezTo>
                    <a:pt x="561" y="103"/>
                    <a:pt x="566" y="108"/>
                    <a:pt x="562" y="107"/>
                  </a:cubicBezTo>
                  <a:cubicBezTo>
                    <a:pt x="559" y="105"/>
                    <a:pt x="554" y="101"/>
                    <a:pt x="557" y="100"/>
                  </a:cubicBezTo>
                  <a:cubicBezTo>
                    <a:pt x="559" y="98"/>
                    <a:pt x="561" y="97"/>
                    <a:pt x="560" y="96"/>
                  </a:cubicBezTo>
                  <a:cubicBezTo>
                    <a:pt x="560" y="94"/>
                    <a:pt x="559" y="89"/>
                    <a:pt x="557" y="90"/>
                  </a:cubicBezTo>
                  <a:cubicBezTo>
                    <a:pt x="554" y="91"/>
                    <a:pt x="552" y="93"/>
                    <a:pt x="552" y="91"/>
                  </a:cubicBezTo>
                  <a:cubicBezTo>
                    <a:pt x="553" y="90"/>
                    <a:pt x="556" y="85"/>
                    <a:pt x="554" y="86"/>
                  </a:cubicBezTo>
                  <a:cubicBezTo>
                    <a:pt x="553" y="86"/>
                    <a:pt x="550" y="87"/>
                    <a:pt x="550" y="86"/>
                  </a:cubicBezTo>
                  <a:cubicBezTo>
                    <a:pt x="549" y="85"/>
                    <a:pt x="547" y="80"/>
                    <a:pt x="546" y="80"/>
                  </a:cubicBezTo>
                  <a:cubicBezTo>
                    <a:pt x="545" y="81"/>
                    <a:pt x="538" y="85"/>
                    <a:pt x="536" y="85"/>
                  </a:cubicBezTo>
                  <a:cubicBezTo>
                    <a:pt x="533" y="86"/>
                    <a:pt x="521" y="87"/>
                    <a:pt x="518" y="87"/>
                  </a:cubicBezTo>
                  <a:cubicBezTo>
                    <a:pt x="516" y="86"/>
                    <a:pt x="516" y="87"/>
                    <a:pt x="512" y="86"/>
                  </a:cubicBezTo>
                  <a:cubicBezTo>
                    <a:pt x="508" y="85"/>
                    <a:pt x="499" y="83"/>
                    <a:pt x="502" y="82"/>
                  </a:cubicBezTo>
                  <a:cubicBezTo>
                    <a:pt x="506" y="82"/>
                    <a:pt x="509" y="82"/>
                    <a:pt x="509" y="80"/>
                  </a:cubicBezTo>
                  <a:cubicBezTo>
                    <a:pt x="509" y="79"/>
                    <a:pt x="505" y="77"/>
                    <a:pt x="507" y="77"/>
                  </a:cubicBezTo>
                  <a:cubicBezTo>
                    <a:pt x="510" y="77"/>
                    <a:pt x="513" y="77"/>
                    <a:pt x="513" y="77"/>
                  </a:cubicBezTo>
                  <a:cubicBezTo>
                    <a:pt x="513" y="76"/>
                    <a:pt x="510" y="74"/>
                    <a:pt x="514" y="73"/>
                  </a:cubicBezTo>
                  <a:cubicBezTo>
                    <a:pt x="519" y="73"/>
                    <a:pt x="519" y="75"/>
                    <a:pt x="521" y="74"/>
                  </a:cubicBezTo>
                  <a:cubicBezTo>
                    <a:pt x="522" y="73"/>
                    <a:pt x="522" y="70"/>
                    <a:pt x="520" y="68"/>
                  </a:cubicBezTo>
                  <a:cubicBezTo>
                    <a:pt x="518" y="67"/>
                    <a:pt x="518" y="64"/>
                    <a:pt x="513" y="63"/>
                  </a:cubicBezTo>
                  <a:cubicBezTo>
                    <a:pt x="509" y="63"/>
                    <a:pt x="505" y="62"/>
                    <a:pt x="506" y="64"/>
                  </a:cubicBezTo>
                  <a:cubicBezTo>
                    <a:pt x="506" y="66"/>
                    <a:pt x="509" y="68"/>
                    <a:pt x="505" y="67"/>
                  </a:cubicBezTo>
                  <a:cubicBezTo>
                    <a:pt x="502" y="66"/>
                    <a:pt x="501" y="65"/>
                    <a:pt x="497" y="64"/>
                  </a:cubicBezTo>
                  <a:cubicBezTo>
                    <a:pt x="493" y="63"/>
                    <a:pt x="493" y="60"/>
                    <a:pt x="490" y="59"/>
                  </a:cubicBezTo>
                  <a:cubicBezTo>
                    <a:pt x="488" y="58"/>
                    <a:pt x="490" y="57"/>
                    <a:pt x="488" y="56"/>
                  </a:cubicBezTo>
                  <a:cubicBezTo>
                    <a:pt x="485" y="56"/>
                    <a:pt x="472" y="48"/>
                    <a:pt x="470" y="48"/>
                  </a:cubicBezTo>
                  <a:cubicBezTo>
                    <a:pt x="467" y="48"/>
                    <a:pt x="465" y="45"/>
                    <a:pt x="462" y="45"/>
                  </a:cubicBezTo>
                  <a:cubicBezTo>
                    <a:pt x="459" y="45"/>
                    <a:pt x="454" y="44"/>
                    <a:pt x="454" y="45"/>
                  </a:cubicBezTo>
                  <a:cubicBezTo>
                    <a:pt x="453" y="47"/>
                    <a:pt x="448" y="51"/>
                    <a:pt x="446" y="50"/>
                  </a:cubicBezTo>
                  <a:cubicBezTo>
                    <a:pt x="444" y="49"/>
                    <a:pt x="447" y="47"/>
                    <a:pt x="448" y="46"/>
                  </a:cubicBezTo>
                  <a:cubicBezTo>
                    <a:pt x="448" y="45"/>
                    <a:pt x="446" y="42"/>
                    <a:pt x="447" y="41"/>
                  </a:cubicBezTo>
                  <a:cubicBezTo>
                    <a:pt x="448" y="39"/>
                    <a:pt x="447" y="39"/>
                    <a:pt x="445" y="40"/>
                  </a:cubicBezTo>
                  <a:cubicBezTo>
                    <a:pt x="443" y="41"/>
                    <a:pt x="443" y="42"/>
                    <a:pt x="443" y="44"/>
                  </a:cubicBezTo>
                  <a:cubicBezTo>
                    <a:pt x="443" y="45"/>
                    <a:pt x="440" y="46"/>
                    <a:pt x="440" y="47"/>
                  </a:cubicBezTo>
                  <a:cubicBezTo>
                    <a:pt x="439" y="48"/>
                    <a:pt x="439" y="51"/>
                    <a:pt x="436" y="52"/>
                  </a:cubicBezTo>
                  <a:cubicBezTo>
                    <a:pt x="434" y="52"/>
                    <a:pt x="431" y="51"/>
                    <a:pt x="430" y="48"/>
                  </a:cubicBezTo>
                  <a:cubicBezTo>
                    <a:pt x="428" y="44"/>
                    <a:pt x="426" y="42"/>
                    <a:pt x="426" y="39"/>
                  </a:cubicBezTo>
                  <a:cubicBezTo>
                    <a:pt x="427" y="35"/>
                    <a:pt x="425" y="30"/>
                    <a:pt x="424" y="28"/>
                  </a:cubicBezTo>
                  <a:cubicBezTo>
                    <a:pt x="423" y="27"/>
                    <a:pt x="420" y="25"/>
                    <a:pt x="419" y="26"/>
                  </a:cubicBezTo>
                  <a:cubicBezTo>
                    <a:pt x="419" y="27"/>
                    <a:pt x="417" y="28"/>
                    <a:pt x="418" y="29"/>
                  </a:cubicBezTo>
                  <a:cubicBezTo>
                    <a:pt x="419" y="30"/>
                    <a:pt x="418" y="33"/>
                    <a:pt x="419" y="34"/>
                  </a:cubicBezTo>
                  <a:cubicBezTo>
                    <a:pt x="421" y="35"/>
                    <a:pt x="422" y="36"/>
                    <a:pt x="421" y="37"/>
                  </a:cubicBezTo>
                  <a:cubicBezTo>
                    <a:pt x="420" y="37"/>
                    <a:pt x="417" y="37"/>
                    <a:pt x="417" y="38"/>
                  </a:cubicBezTo>
                  <a:cubicBezTo>
                    <a:pt x="416" y="39"/>
                    <a:pt x="415" y="41"/>
                    <a:pt x="413" y="42"/>
                  </a:cubicBezTo>
                  <a:cubicBezTo>
                    <a:pt x="412" y="42"/>
                    <a:pt x="410" y="46"/>
                    <a:pt x="409" y="47"/>
                  </a:cubicBezTo>
                  <a:cubicBezTo>
                    <a:pt x="407" y="47"/>
                    <a:pt x="407" y="43"/>
                    <a:pt x="405" y="44"/>
                  </a:cubicBezTo>
                  <a:cubicBezTo>
                    <a:pt x="403" y="44"/>
                    <a:pt x="398" y="48"/>
                    <a:pt x="399" y="45"/>
                  </a:cubicBezTo>
                  <a:cubicBezTo>
                    <a:pt x="400" y="42"/>
                    <a:pt x="402" y="41"/>
                    <a:pt x="401" y="38"/>
                  </a:cubicBezTo>
                  <a:cubicBezTo>
                    <a:pt x="399" y="36"/>
                    <a:pt x="399" y="35"/>
                    <a:pt x="396" y="37"/>
                  </a:cubicBezTo>
                  <a:cubicBezTo>
                    <a:pt x="394" y="39"/>
                    <a:pt x="388" y="42"/>
                    <a:pt x="386" y="43"/>
                  </a:cubicBezTo>
                  <a:cubicBezTo>
                    <a:pt x="385" y="44"/>
                    <a:pt x="378" y="53"/>
                    <a:pt x="376" y="54"/>
                  </a:cubicBezTo>
                  <a:cubicBezTo>
                    <a:pt x="375" y="54"/>
                    <a:pt x="370" y="57"/>
                    <a:pt x="372" y="55"/>
                  </a:cubicBezTo>
                  <a:cubicBezTo>
                    <a:pt x="373" y="54"/>
                    <a:pt x="380" y="47"/>
                    <a:pt x="379" y="46"/>
                  </a:cubicBezTo>
                  <a:cubicBezTo>
                    <a:pt x="379" y="45"/>
                    <a:pt x="379" y="44"/>
                    <a:pt x="377" y="45"/>
                  </a:cubicBezTo>
                  <a:cubicBezTo>
                    <a:pt x="376" y="45"/>
                    <a:pt x="369" y="51"/>
                    <a:pt x="365" y="53"/>
                  </a:cubicBezTo>
                  <a:cubicBezTo>
                    <a:pt x="362" y="55"/>
                    <a:pt x="355" y="58"/>
                    <a:pt x="353" y="59"/>
                  </a:cubicBezTo>
                  <a:cubicBezTo>
                    <a:pt x="352" y="60"/>
                    <a:pt x="350" y="65"/>
                    <a:pt x="349" y="64"/>
                  </a:cubicBezTo>
                  <a:cubicBezTo>
                    <a:pt x="349" y="63"/>
                    <a:pt x="349" y="60"/>
                    <a:pt x="347" y="61"/>
                  </a:cubicBezTo>
                  <a:cubicBezTo>
                    <a:pt x="345" y="62"/>
                    <a:pt x="346" y="64"/>
                    <a:pt x="344" y="64"/>
                  </a:cubicBezTo>
                  <a:cubicBezTo>
                    <a:pt x="342" y="64"/>
                    <a:pt x="340" y="62"/>
                    <a:pt x="339" y="64"/>
                  </a:cubicBezTo>
                  <a:cubicBezTo>
                    <a:pt x="338" y="65"/>
                    <a:pt x="337" y="66"/>
                    <a:pt x="335" y="65"/>
                  </a:cubicBezTo>
                  <a:cubicBezTo>
                    <a:pt x="333" y="63"/>
                    <a:pt x="331" y="62"/>
                    <a:pt x="331" y="63"/>
                  </a:cubicBezTo>
                  <a:cubicBezTo>
                    <a:pt x="330" y="64"/>
                    <a:pt x="329" y="66"/>
                    <a:pt x="327" y="65"/>
                  </a:cubicBezTo>
                  <a:cubicBezTo>
                    <a:pt x="325" y="64"/>
                    <a:pt x="321" y="60"/>
                    <a:pt x="320" y="59"/>
                  </a:cubicBezTo>
                  <a:cubicBezTo>
                    <a:pt x="319" y="57"/>
                    <a:pt x="320" y="56"/>
                    <a:pt x="318" y="55"/>
                  </a:cubicBezTo>
                  <a:cubicBezTo>
                    <a:pt x="316" y="54"/>
                    <a:pt x="317" y="49"/>
                    <a:pt x="315" y="48"/>
                  </a:cubicBezTo>
                  <a:cubicBezTo>
                    <a:pt x="313" y="48"/>
                    <a:pt x="310" y="49"/>
                    <a:pt x="307" y="48"/>
                  </a:cubicBezTo>
                  <a:cubicBezTo>
                    <a:pt x="306" y="48"/>
                    <a:pt x="306" y="48"/>
                    <a:pt x="305" y="48"/>
                  </a:cubicBezTo>
                  <a:cubicBezTo>
                    <a:pt x="305" y="48"/>
                    <a:pt x="305" y="48"/>
                    <a:pt x="304" y="48"/>
                  </a:cubicBezTo>
                  <a:cubicBezTo>
                    <a:pt x="304" y="48"/>
                    <a:pt x="303" y="48"/>
                    <a:pt x="303" y="48"/>
                  </a:cubicBezTo>
                  <a:cubicBezTo>
                    <a:pt x="301" y="48"/>
                    <a:pt x="299" y="48"/>
                    <a:pt x="297" y="47"/>
                  </a:cubicBezTo>
                  <a:cubicBezTo>
                    <a:pt x="297" y="47"/>
                    <a:pt x="297" y="47"/>
                    <a:pt x="297" y="47"/>
                  </a:cubicBezTo>
                  <a:cubicBezTo>
                    <a:pt x="296" y="47"/>
                    <a:pt x="296" y="47"/>
                    <a:pt x="296" y="47"/>
                  </a:cubicBezTo>
                  <a:cubicBezTo>
                    <a:pt x="294" y="46"/>
                    <a:pt x="285" y="41"/>
                    <a:pt x="283" y="40"/>
                  </a:cubicBezTo>
                  <a:cubicBezTo>
                    <a:pt x="281" y="39"/>
                    <a:pt x="280" y="38"/>
                    <a:pt x="275" y="40"/>
                  </a:cubicBezTo>
                  <a:cubicBezTo>
                    <a:pt x="270" y="41"/>
                    <a:pt x="263" y="41"/>
                    <a:pt x="258" y="40"/>
                  </a:cubicBezTo>
                  <a:cubicBezTo>
                    <a:pt x="252" y="38"/>
                    <a:pt x="245" y="39"/>
                    <a:pt x="244" y="38"/>
                  </a:cubicBezTo>
                  <a:cubicBezTo>
                    <a:pt x="244" y="37"/>
                    <a:pt x="243" y="35"/>
                    <a:pt x="241" y="35"/>
                  </a:cubicBezTo>
                  <a:cubicBezTo>
                    <a:pt x="238" y="35"/>
                    <a:pt x="228" y="33"/>
                    <a:pt x="227" y="32"/>
                  </a:cubicBezTo>
                  <a:cubicBezTo>
                    <a:pt x="225" y="31"/>
                    <a:pt x="218" y="30"/>
                    <a:pt x="216" y="31"/>
                  </a:cubicBezTo>
                  <a:cubicBezTo>
                    <a:pt x="214" y="32"/>
                    <a:pt x="214" y="34"/>
                    <a:pt x="211" y="33"/>
                  </a:cubicBezTo>
                  <a:cubicBezTo>
                    <a:pt x="208" y="32"/>
                    <a:pt x="211" y="31"/>
                    <a:pt x="209" y="30"/>
                  </a:cubicBezTo>
                  <a:cubicBezTo>
                    <a:pt x="207" y="29"/>
                    <a:pt x="204" y="28"/>
                    <a:pt x="205" y="27"/>
                  </a:cubicBezTo>
                  <a:cubicBezTo>
                    <a:pt x="206" y="26"/>
                    <a:pt x="210" y="23"/>
                    <a:pt x="209" y="23"/>
                  </a:cubicBezTo>
                  <a:cubicBezTo>
                    <a:pt x="207" y="22"/>
                    <a:pt x="197" y="24"/>
                    <a:pt x="195" y="25"/>
                  </a:cubicBezTo>
                  <a:cubicBezTo>
                    <a:pt x="193" y="25"/>
                    <a:pt x="188" y="24"/>
                    <a:pt x="190" y="23"/>
                  </a:cubicBezTo>
                  <a:cubicBezTo>
                    <a:pt x="192" y="21"/>
                    <a:pt x="195" y="20"/>
                    <a:pt x="193" y="19"/>
                  </a:cubicBezTo>
                  <a:cubicBezTo>
                    <a:pt x="192" y="18"/>
                    <a:pt x="189" y="18"/>
                    <a:pt x="187" y="20"/>
                  </a:cubicBezTo>
                  <a:cubicBezTo>
                    <a:pt x="185" y="22"/>
                    <a:pt x="183" y="27"/>
                    <a:pt x="182" y="25"/>
                  </a:cubicBezTo>
                  <a:cubicBezTo>
                    <a:pt x="181" y="24"/>
                    <a:pt x="184" y="19"/>
                    <a:pt x="184" y="18"/>
                  </a:cubicBezTo>
                  <a:cubicBezTo>
                    <a:pt x="183" y="18"/>
                    <a:pt x="181" y="16"/>
                    <a:pt x="180" y="16"/>
                  </a:cubicBezTo>
                  <a:cubicBezTo>
                    <a:pt x="179" y="15"/>
                    <a:pt x="176" y="13"/>
                    <a:pt x="175" y="14"/>
                  </a:cubicBezTo>
                  <a:cubicBezTo>
                    <a:pt x="173" y="14"/>
                    <a:pt x="169" y="21"/>
                    <a:pt x="165" y="23"/>
                  </a:cubicBezTo>
                  <a:cubicBezTo>
                    <a:pt x="161" y="24"/>
                    <a:pt x="150" y="27"/>
                    <a:pt x="148" y="26"/>
                  </a:cubicBezTo>
                  <a:cubicBezTo>
                    <a:pt x="147" y="26"/>
                    <a:pt x="144" y="25"/>
                    <a:pt x="142" y="26"/>
                  </a:cubicBezTo>
                  <a:cubicBezTo>
                    <a:pt x="141" y="27"/>
                    <a:pt x="137" y="31"/>
                    <a:pt x="135" y="32"/>
                  </a:cubicBezTo>
                  <a:cubicBezTo>
                    <a:pt x="133" y="32"/>
                    <a:pt x="127" y="34"/>
                    <a:pt x="122" y="34"/>
                  </a:cubicBezTo>
                  <a:cubicBezTo>
                    <a:pt x="117" y="34"/>
                    <a:pt x="118" y="37"/>
                    <a:pt x="116" y="38"/>
                  </a:cubicBezTo>
                  <a:cubicBezTo>
                    <a:pt x="114" y="39"/>
                    <a:pt x="112" y="43"/>
                    <a:pt x="110" y="44"/>
                  </a:cubicBezTo>
                  <a:cubicBezTo>
                    <a:pt x="108" y="45"/>
                    <a:pt x="101" y="54"/>
                    <a:pt x="99" y="56"/>
                  </a:cubicBezTo>
                  <a:cubicBezTo>
                    <a:pt x="97" y="57"/>
                    <a:pt x="91" y="64"/>
                    <a:pt x="88" y="64"/>
                  </a:cubicBezTo>
                  <a:cubicBezTo>
                    <a:pt x="86" y="65"/>
                    <a:pt x="86" y="64"/>
                    <a:pt x="83" y="64"/>
                  </a:cubicBezTo>
                  <a:cubicBezTo>
                    <a:pt x="81" y="65"/>
                    <a:pt x="74" y="66"/>
                    <a:pt x="71" y="66"/>
                  </a:cubicBezTo>
                  <a:cubicBezTo>
                    <a:pt x="67" y="66"/>
                    <a:pt x="66" y="72"/>
                    <a:pt x="65" y="72"/>
                  </a:cubicBezTo>
                  <a:cubicBezTo>
                    <a:pt x="63" y="72"/>
                    <a:pt x="60" y="72"/>
                    <a:pt x="61" y="74"/>
                  </a:cubicBezTo>
                  <a:cubicBezTo>
                    <a:pt x="61" y="75"/>
                    <a:pt x="64" y="76"/>
                    <a:pt x="65" y="78"/>
                  </a:cubicBezTo>
                  <a:cubicBezTo>
                    <a:pt x="65" y="81"/>
                    <a:pt x="67" y="79"/>
                    <a:pt x="68" y="81"/>
                  </a:cubicBezTo>
                  <a:cubicBezTo>
                    <a:pt x="69" y="83"/>
                    <a:pt x="71" y="86"/>
                    <a:pt x="73" y="87"/>
                  </a:cubicBezTo>
                  <a:cubicBezTo>
                    <a:pt x="74" y="89"/>
                    <a:pt x="75" y="88"/>
                    <a:pt x="75" y="91"/>
                  </a:cubicBezTo>
                  <a:cubicBezTo>
                    <a:pt x="74" y="93"/>
                    <a:pt x="75" y="95"/>
                    <a:pt x="75" y="98"/>
                  </a:cubicBezTo>
                  <a:cubicBezTo>
                    <a:pt x="75" y="100"/>
                    <a:pt x="78" y="101"/>
                    <a:pt x="80" y="101"/>
                  </a:cubicBezTo>
                  <a:cubicBezTo>
                    <a:pt x="83" y="101"/>
                    <a:pt x="90" y="102"/>
                    <a:pt x="89" y="103"/>
                  </a:cubicBezTo>
                  <a:cubicBezTo>
                    <a:pt x="89" y="105"/>
                    <a:pt x="90" y="106"/>
                    <a:pt x="92" y="107"/>
                  </a:cubicBezTo>
                  <a:cubicBezTo>
                    <a:pt x="94" y="109"/>
                    <a:pt x="101" y="109"/>
                    <a:pt x="99" y="109"/>
                  </a:cubicBezTo>
                  <a:cubicBezTo>
                    <a:pt x="98" y="110"/>
                    <a:pt x="97" y="112"/>
                    <a:pt x="95" y="111"/>
                  </a:cubicBezTo>
                  <a:cubicBezTo>
                    <a:pt x="93" y="110"/>
                    <a:pt x="88" y="109"/>
                    <a:pt x="86" y="108"/>
                  </a:cubicBezTo>
                  <a:cubicBezTo>
                    <a:pt x="85" y="106"/>
                    <a:pt x="85" y="108"/>
                    <a:pt x="84" y="110"/>
                  </a:cubicBezTo>
                  <a:cubicBezTo>
                    <a:pt x="84" y="112"/>
                    <a:pt x="82" y="115"/>
                    <a:pt x="84" y="114"/>
                  </a:cubicBezTo>
                  <a:cubicBezTo>
                    <a:pt x="86" y="113"/>
                    <a:pt x="88" y="110"/>
                    <a:pt x="89" y="112"/>
                  </a:cubicBezTo>
                  <a:cubicBezTo>
                    <a:pt x="91" y="115"/>
                    <a:pt x="93" y="116"/>
                    <a:pt x="91" y="117"/>
                  </a:cubicBezTo>
                  <a:cubicBezTo>
                    <a:pt x="90" y="117"/>
                    <a:pt x="88" y="116"/>
                    <a:pt x="87" y="118"/>
                  </a:cubicBezTo>
                  <a:cubicBezTo>
                    <a:pt x="86" y="119"/>
                    <a:pt x="85" y="122"/>
                    <a:pt x="83" y="121"/>
                  </a:cubicBezTo>
                  <a:cubicBezTo>
                    <a:pt x="81" y="121"/>
                    <a:pt x="79" y="119"/>
                    <a:pt x="78" y="120"/>
                  </a:cubicBezTo>
                  <a:cubicBezTo>
                    <a:pt x="77" y="120"/>
                    <a:pt x="74" y="122"/>
                    <a:pt x="74" y="122"/>
                  </a:cubicBezTo>
                  <a:cubicBezTo>
                    <a:pt x="73" y="121"/>
                    <a:pt x="73" y="120"/>
                    <a:pt x="72" y="120"/>
                  </a:cubicBezTo>
                  <a:cubicBezTo>
                    <a:pt x="71" y="120"/>
                    <a:pt x="68" y="120"/>
                    <a:pt x="67" y="119"/>
                  </a:cubicBezTo>
                  <a:cubicBezTo>
                    <a:pt x="66" y="117"/>
                    <a:pt x="66" y="115"/>
                    <a:pt x="67" y="113"/>
                  </a:cubicBezTo>
                  <a:cubicBezTo>
                    <a:pt x="69" y="112"/>
                    <a:pt x="72" y="107"/>
                    <a:pt x="71" y="107"/>
                  </a:cubicBezTo>
                  <a:cubicBezTo>
                    <a:pt x="69" y="107"/>
                    <a:pt x="61" y="109"/>
                    <a:pt x="59" y="110"/>
                  </a:cubicBezTo>
                  <a:cubicBezTo>
                    <a:pt x="58" y="111"/>
                    <a:pt x="54" y="112"/>
                    <a:pt x="52" y="113"/>
                  </a:cubicBezTo>
                  <a:cubicBezTo>
                    <a:pt x="49" y="115"/>
                    <a:pt x="47" y="116"/>
                    <a:pt x="47" y="117"/>
                  </a:cubicBezTo>
                  <a:cubicBezTo>
                    <a:pt x="47" y="118"/>
                    <a:pt x="45" y="119"/>
                    <a:pt x="44" y="118"/>
                  </a:cubicBezTo>
                  <a:cubicBezTo>
                    <a:pt x="43" y="118"/>
                    <a:pt x="37" y="122"/>
                    <a:pt x="35" y="122"/>
                  </a:cubicBezTo>
                  <a:cubicBezTo>
                    <a:pt x="34" y="123"/>
                    <a:pt x="31" y="123"/>
                    <a:pt x="30" y="124"/>
                  </a:cubicBezTo>
                  <a:cubicBezTo>
                    <a:pt x="28" y="125"/>
                    <a:pt x="27" y="127"/>
                    <a:pt x="26" y="127"/>
                  </a:cubicBezTo>
                  <a:cubicBezTo>
                    <a:pt x="25" y="127"/>
                    <a:pt x="26" y="128"/>
                    <a:pt x="28" y="129"/>
                  </a:cubicBezTo>
                  <a:cubicBezTo>
                    <a:pt x="30" y="130"/>
                    <a:pt x="32" y="130"/>
                    <a:pt x="31" y="133"/>
                  </a:cubicBezTo>
                  <a:cubicBezTo>
                    <a:pt x="29" y="135"/>
                    <a:pt x="30" y="139"/>
                    <a:pt x="31" y="140"/>
                  </a:cubicBezTo>
                  <a:cubicBezTo>
                    <a:pt x="32" y="141"/>
                    <a:pt x="29" y="147"/>
                    <a:pt x="32" y="148"/>
                  </a:cubicBezTo>
                  <a:cubicBezTo>
                    <a:pt x="35" y="149"/>
                    <a:pt x="36" y="150"/>
                    <a:pt x="42" y="149"/>
                  </a:cubicBezTo>
                  <a:cubicBezTo>
                    <a:pt x="48" y="148"/>
                    <a:pt x="49" y="148"/>
                    <a:pt x="52" y="148"/>
                  </a:cubicBezTo>
                  <a:cubicBezTo>
                    <a:pt x="56" y="148"/>
                    <a:pt x="56" y="148"/>
                    <a:pt x="58" y="147"/>
                  </a:cubicBezTo>
                  <a:cubicBezTo>
                    <a:pt x="59" y="146"/>
                    <a:pt x="58" y="149"/>
                    <a:pt x="62" y="148"/>
                  </a:cubicBezTo>
                  <a:cubicBezTo>
                    <a:pt x="65" y="147"/>
                    <a:pt x="71" y="141"/>
                    <a:pt x="74" y="141"/>
                  </a:cubicBezTo>
                  <a:cubicBezTo>
                    <a:pt x="77" y="141"/>
                    <a:pt x="75" y="143"/>
                    <a:pt x="77" y="143"/>
                  </a:cubicBezTo>
                  <a:cubicBezTo>
                    <a:pt x="79" y="142"/>
                    <a:pt x="80" y="141"/>
                    <a:pt x="79" y="143"/>
                  </a:cubicBezTo>
                  <a:cubicBezTo>
                    <a:pt x="78" y="146"/>
                    <a:pt x="76" y="148"/>
                    <a:pt x="74" y="148"/>
                  </a:cubicBezTo>
                  <a:cubicBezTo>
                    <a:pt x="73" y="149"/>
                    <a:pt x="77" y="150"/>
                    <a:pt x="76" y="152"/>
                  </a:cubicBezTo>
                  <a:cubicBezTo>
                    <a:pt x="75" y="155"/>
                    <a:pt x="74" y="161"/>
                    <a:pt x="71" y="163"/>
                  </a:cubicBezTo>
                  <a:cubicBezTo>
                    <a:pt x="67" y="164"/>
                    <a:pt x="64" y="165"/>
                    <a:pt x="61" y="165"/>
                  </a:cubicBezTo>
                  <a:cubicBezTo>
                    <a:pt x="59" y="165"/>
                    <a:pt x="56" y="168"/>
                    <a:pt x="53" y="169"/>
                  </a:cubicBezTo>
                  <a:cubicBezTo>
                    <a:pt x="51" y="170"/>
                    <a:pt x="46" y="172"/>
                    <a:pt x="45" y="171"/>
                  </a:cubicBezTo>
                  <a:cubicBezTo>
                    <a:pt x="45" y="170"/>
                    <a:pt x="44" y="169"/>
                    <a:pt x="43" y="169"/>
                  </a:cubicBezTo>
                  <a:cubicBezTo>
                    <a:pt x="41" y="169"/>
                    <a:pt x="37" y="168"/>
                    <a:pt x="35" y="170"/>
                  </a:cubicBezTo>
                  <a:cubicBezTo>
                    <a:pt x="32" y="172"/>
                    <a:pt x="30" y="176"/>
                    <a:pt x="28" y="178"/>
                  </a:cubicBezTo>
                  <a:cubicBezTo>
                    <a:pt x="26" y="180"/>
                    <a:pt x="17" y="186"/>
                    <a:pt x="15" y="188"/>
                  </a:cubicBezTo>
                  <a:cubicBezTo>
                    <a:pt x="14" y="191"/>
                    <a:pt x="14" y="193"/>
                    <a:pt x="12" y="194"/>
                  </a:cubicBezTo>
                  <a:cubicBezTo>
                    <a:pt x="9" y="195"/>
                    <a:pt x="6" y="198"/>
                    <a:pt x="8" y="198"/>
                  </a:cubicBezTo>
                  <a:cubicBezTo>
                    <a:pt x="10" y="198"/>
                    <a:pt x="14" y="195"/>
                    <a:pt x="13" y="197"/>
                  </a:cubicBezTo>
                  <a:cubicBezTo>
                    <a:pt x="12" y="199"/>
                    <a:pt x="9" y="201"/>
                    <a:pt x="8" y="202"/>
                  </a:cubicBezTo>
                  <a:cubicBezTo>
                    <a:pt x="8" y="204"/>
                    <a:pt x="11" y="205"/>
                    <a:pt x="13" y="206"/>
                  </a:cubicBezTo>
                  <a:cubicBezTo>
                    <a:pt x="15" y="207"/>
                    <a:pt x="17" y="208"/>
                    <a:pt x="20" y="209"/>
                  </a:cubicBezTo>
                  <a:cubicBezTo>
                    <a:pt x="23" y="210"/>
                    <a:pt x="26" y="208"/>
                    <a:pt x="25" y="210"/>
                  </a:cubicBezTo>
                  <a:cubicBezTo>
                    <a:pt x="23" y="213"/>
                    <a:pt x="20" y="213"/>
                    <a:pt x="18" y="215"/>
                  </a:cubicBezTo>
                  <a:cubicBezTo>
                    <a:pt x="16" y="218"/>
                    <a:pt x="14" y="221"/>
                    <a:pt x="16" y="221"/>
                  </a:cubicBezTo>
                  <a:cubicBezTo>
                    <a:pt x="18" y="222"/>
                    <a:pt x="17" y="222"/>
                    <a:pt x="18" y="224"/>
                  </a:cubicBezTo>
                  <a:cubicBezTo>
                    <a:pt x="18" y="226"/>
                    <a:pt x="23" y="225"/>
                    <a:pt x="25" y="225"/>
                  </a:cubicBezTo>
                  <a:cubicBezTo>
                    <a:pt x="28" y="225"/>
                    <a:pt x="32" y="223"/>
                    <a:pt x="31" y="221"/>
                  </a:cubicBezTo>
                  <a:cubicBezTo>
                    <a:pt x="31" y="220"/>
                    <a:pt x="34" y="215"/>
                    <a:pt x="35" y="215"/>
                  </a:cubicBezTo>
                  <a:cubicBezTo>
                    <a:pt x="36" y="215"/>
                    <a:pt x="34" y="222"/>
                    <a:pt x="34" y="223"/>
                  </a:cubicBezTo>
                  <a:cubicBezTo>
                    <a:pt x="34" y="224"/>
                    <a:pt x="33" y="227"/>
                    <a:pt x="31" y="229"/>
                  </a:cubicBezTo>
                  <a:cubicBezTo>
                    <a:pt x="29" y="231"/>
                    <a:pt x="29" y="232"/>
                    <a:pt x="30" y="234"/>
                  </a:cubicBezTo>
                  <a:cubicBezTo>
                    <a:pt x="30" y="235"/>
                    <a:pt x="31" y="236"/>
                    <a:pt x="30" y="237"/>
                  </a:cubicBezTo>
                  <a:cubicBezTo>
                    <a:pt x="29" y="239"/>
                    <a:pt x="29" y="239"/>
                    <a:pt x="26" y="240"/>
                  </a:cubicBezTo>
                  <a:cubicBezTo>
                    <a:pt x="23" y="241"/>
                    <a:pt x="19" y="243"/>
                    <a:pt x="22" y="243"/>
                  </a:cubicBezTo>
                  <a:cubicBezTo>
                    <a:pt x="25" y="243"/>
                    <a:pt x="28" y="244"/>
                    <a:pt x="30" y="243"/>
                  </a:cubicBezTo>
                  <a:cubicBezTo>
                    <a:pt x="33" y="242"/>
                    <a:pt x="40" y="237"/>
                    <a:pt x="43" y="238"/>
                  </a:cubicBezTo>
                  <a:cubicBezTo>
                    <a:pt x="46" y="239"/>
                    <a:pt x="47" y="241"/>
                    <a:pt x="49" y="240"/>
                  </a:cubicBezTo>
                  <a:cubicBezTo>
                    <a:pt x="51" y="239"/>
                    <a:pt x="51" y="237"/>
                    <a:pt x="52" y="239"/>
                  </a:cubicBezTo>
                  <a:cubicBezTo>
                    <a:pt x="54" y="241"/>
                    <a:pt x="55" y="246"/>
                    <a:pt x="58" y="244"/>
                  </a:cubicBezTo>
                  <a:cubicBezTo>
                    <a:pt x="60" y="242"/>
                    <a:pt x="56" y="241"/>
                    <a:pt x="57" y="239"/>
                  </a:cubicBezTo>
                  <a:cubicBezTo>
                    <a:pt x="58" y="237"/>
                    <a:pt x="62" y="234"/>
                    <a:pt x="63" y="235"/>
                  </a:cubicBezTo>
                  <a:cubicBezTo>
                    <a:pt x="64" y="236"/>
                    <a:pt x="61" y="240"/>
                    <a:pt x="64" y="240"/>
                  </a:cubicBezTo>
                  <a:cubicBezTo>
                    <a:pt x="67" y="240"/>
                    <a:pt x="73" y="238"/>
                    <a:pt x="74" y="236"/>
                  </a:cubicBezTo>
                  <a:cubicBezTo>
                    <a:pt x="76" y="235"/>
                    <a:pt x="78" y="233"/>
                    <a:pt x="77" y="236"/>
                  </a:cubicBezTo>
                  <a:cubicBezTo>
                    <a:pt x="76" y="238"/>
                    <a:pt x="74" y="240"/>
                    <a:pt x="71" y="242"/>
                  </a:cubicBezTo>
                  <a:cubicBezTo>
                    <a:pt x="68" y="245"/>
                    <a:pt x="64" y="246"/>
                    <a:pt x="63" y="249"/>
                  </a:cubicBezTo>
                  <a:cubicBezTo>
                    <a:pt x="61" y="252"/>
                    <a:pt x="60" y="255"/>
                    <a:pt x="56" y="259"/>
                  </a:cubicBezTo>
                  <a:cubicBezTo>
                    <a:pt x="53" y="263"/>
                    <a:pt x="48" y="268"/>
                    <a:pt x="47" y="269"/>
                  </a:cubicBezTo>
                  <a:cubicBezTo>
                    <a:pt x="45" y="269"/>
                    <a:pt x="39" y="269"/>
                    <a:pt x="36" y="272"/>
                  </a:cubicBezTo>
                  <a:cubicBezTo>
                    <a:pt x="33" y="274"/>
                    <a:pt x="28" y="279"/>
                    <a:pt x="26" y="280"/>
                  </a:cubicBezTo>
                  <a:cubicBezTo>
                    <a:pt x="23" y="282"/>
                    <a:pt x="25" y="278"/>
                    <a:pt x="22" y="280"/>
                  </a:cubicBezTo>
                  <a:cubicBezTo>
                    <a:pt x="19" y="281"/>
                    <a:pt x="13" y="281"/>
                    <a:pt x="9" y="283"/>
                  </a:cubicBezTo>
                  <a:cubicBezTo>
                    <a:pt x="5" y="286"/>
                    <a:pt x="4" y="288"/>
                    <a:pt x="3" y="289"/>
                  </a:cubicBezTo>
                  <a:cubicBezTo>
                    <a:pt x="1" y="290"/>
                    <a:pt x="0" y="291"/>
                    <a:pt x="3" y="291"/>
                  </a:cubicBezTo>
                  <a:cubicBezTo>
                    <a:pt x="6" y="292"/>
                    <a:pt x="6" y="293"/>
                    <a:pt x="8" y="290"/>
                  </a:cubicBezTo>
                  <a:cubicBezTo>
                    <a:pt x="10" y="287"/>
                    <a:pt x="13" y="285"/>
                    <a:pt x="14" y="286"/>
                  </a:cubicBezTo>
                  <a:cubicBezTo>
                    <a:pt x="14" y="288"/>
                    <a:pt x="11" y="290"/>
                    <a:pt x="15" y="288"/>
                  </a:cubicBezTo>
                  <a:cubicBezTo>
                    <a:pt x="19" y="287"/>
                    <a:pt x="24" y="286"/>
                    <a:pt x="28" y="284"/>
                  </a:cubicBezTo>
                  <a:cubicBezTo>
                    <a:pt x="31" y="282"/>
                    <a:pt x="30" y="280"/>
                    <a:pt x="35" y="280"/>
                  </a:cubicBezTo>
                  <a:cubicBezTo>
                    <a:pt x="40" y="280"/>
                    <a:pt x="42" y="277"/>
                    <a:pt x="45" y="275"/>
                  </a:cubicBezTo>
                  <a:cubicBezTo>
                    <a:pt x="49" y="274"/>
                    <a:pt x="69" y="267"/>
                    <a:pt x="71" y="266"/>
                  </a:cubicBezTo>
                  <a:cubicBezTo>
                    <a:pt x="72" y="264"/>
                    <a:pt x="71" y="263"/>
                    <a:pt x="75" y="261"/>
                  </a:cubicBezTo>
                  <a:cubicBezTo>
                    <a:pt x="80" y="260"/>
                    <a:pt x="83" y="255"/>
                    <a:pt x="87" y="253"/>
                  </a:cubicBezTo>
                  <a:cubicBezTo>
                    <a:pt x="91" y="250"/>
                    <a:pt x="93" y="252"/>
                    <a:pt x="96" y="250"/>
                  </a:cubicBezTo>
                  <a:cubicBezTo>
                    <a:pt x="99" y="249"/>
                    <a:pt x="97" y="248"/>
                    <a:pt x="99" y="246"/>
                  </a:cubicBezTo>
                  <a:cubicBezTo>
                    <a:pt x="101" y="245"/>
                    <a:pt x="109" y="239"/>
                    <a:pt x="110" y="237"/>
                  </a:cubicBezTo>
                  <a:cubicBezTo>
                    <a:pt x="110" y="236"/>
                    <a:pt x="110" y="236"/>
                    <a:pt x="108" y="235"/>
                  </a:cubicBezTo>
                  <a:cubicBezTo>
                    <a:pt x="105" y="234"/>
                    <a:pt x="102" y="234"/>
                    <a:pt x="106" y="231"/>
                  </a:cubicBezTo>
                  <a:cubicBezTo>
                    <a:pt x="110" y="228"/>
                    <a:pt x="113" y="224"/>
                    <a:pt x="117" y="223"/>
                  </a:cubicBezTo>
                  <a:cubicBezTo>
                    <a:pt x="120" y="223"/>
                    <a:pt x="121" y="220"/>
                    <a:pt x="122" y="217"/>
                  </a:cubicBezTo>
                  <a:cubicBezTo>
                    <a:pt x="124" y="215"/>
                    <a:pt x="128" y="209"/>
                    <a:pt x="131" y="208"/>
                  </a:cubicBezTo>
                  <a:cubicBezTo>
                    <a:pt x="135" y="207"/>
                    <a:pt x="139" y="205"/>
                    <a:pt x="141" y="204"/>
                  </a:cubicBezTo>
                  <a:cubicBezTo>
                    <a:pt x="142" y="203"/>
                    <a:pt x="147" y="199"/>
                    <a:pt x="148" y="199"/>
                  </a:cubicBezTo>
                  <a:cubicBezTo>
                    <a:pt x="149" y="200"/>
                    <a:pt x="150" y="201"/>
                    <a:pt x="151" y="200"/>
                  </a:cubicBezTo>
                  <a:cubicBezTo>
                    <a:pt x="153" y="199"/>
                    <a:pt x="159" y="195"/>
                    <a:pt x="158" y="197"/>
                  </a:cubicBezTo>
                  <a:cubicBezTo>
                    <a:pt x="156" y="199"/>
                    <a:pt x="154" y="203"/>
                    <a:pt x="154" y="204"/>
                  </a:cubicBezTo>
                  <a:cubicBezTo>
                    <a:pt x="154" y="204"/>
                    <a:pt x="157" y="206"/>
                    <a:pt x="155" y="207"/>
                  </a:cubicBezTo>
                  <a:cubicBezTo>
                    <a:pt x="153" y="207"/>
                    <a:pt x="149" y="206"/>
                    <a:pt x="148" y="207"/>
                  </a:cubicBezTo>
                  <a:cubicBezTo>
                    <a:pt x="147" y="207"/>
                    <a:pt x="148" y="204"/>
                    <a:pt x="145" y="206"/>
                  </a:cubicBezTo>
                  <a:cubicBezTo>
                    <a:pt x="142" y="207"/>
                    <a:pt x="139" y="208"/>
                    <a:pt x="138" y="209"/>
                  </a:cubicBezTo>
                  <a:cubicBezTo>
                    <a:pt x="138" y="210"/>
                    <a:pt x="133" y="219"/>
                    <a:pt x="131" y="221"/>
                  </a:cubicBezTo>
                  <a:cubicBezTo>
                    <a:pt x="129" y="223"/>
                    <a:pt x="128" y="225"/>
                    <a:pt x="130" y="224"/>
                  </a:cubicBezTo>
                  <a:cubicBezTo>
                    <a:pt x="132" y="224"/>
                    <a:pt x="134" y="223"/>
                    <a:pt x="134" y="223"/>
                  </a:cubicBezTo>
                  <a:cubicBezTo>
                    <a:pt x="133" y="224"/>
                    <a:pt x="127" y="228"/>
                    <a:pt x="126" y="229"/>
                  </a:cubicBezTo>
                  <a:cubicBezTo>
                    <a:pt x="126" y="231"/>
                    <a:pt x="131" y="230"/>
                    <a:pt x="134" y="229"/>
                  </a:cubicBezTo>
                  <a:cubicBezTo>
                    <a:pt x="136" y="227"/>
                    <a:pt x="138" y="227"/>
                    <a:pt x="141" y="226"/>
                  </a:cubicBezTo>
                  <a:cubicBezTo>
                    <a:pt x="144" y="225"/>
                    <a:pt x="148" y="221"/>
                    <a:pt x="152" y="221"/>
                  </a:cubicBezTo>
                  <a:cubicBezTo>
                    <a:pt x="155" y="221"/>
                    <a:pt x="160" y="221"/>
                    <a:pt x="163" y="219"/>
                  </a:cubicBezTo>
                  <a:cubicBezTo>
                    <a:pt x="167" y="217"/>
                    <a:pt x="171" y="217"/>
                    <a:pt x="171" y="215"/>
                  </a:cubicBezTo>
                  <a:cubicBezTo>
                    <a:pt x="171" y="214"/>
                    <a:pt x="167" y="211"/>
                    <a:pt x="166" y="210"/>
                  </a:cubicBezTo>
                  <a:cubicBezTo>
                    <a:pt x="164" y="209"/>
                    <a:pt x="167" y="205"/>
                    <a:pt x="168" y="205"/>
                  </a:cubicBezTo>
                  <a:cubicBezTo>
                    <a:pt x="169" y="205"/>
                    <a:pt x="171" y="206"/>
                    <a:pt x="172" y="206"/>
                  </a:cubicBezTo>
                  <a:cubicBezTo>
                    <a:pt x="174" y="206"/>
                    <a:pt x="176" y="208"/>
                    <a:pt x="178" y="207"/>
                  </a:cubicBezTo>
                  <a:cubicBezTo>
                    <a:pt x="181" y="205"/>
                    <a:pt x="183" y="205"/>
                    <a:pt x="182" y="206"/>
                  </a:cubicBezTo>
                  <a:cubicBezTo>
                    <a:pt x="182" y="208"/>
                    <a:pt x="179" y="209"/>
                    <a:pt x="182" y="209"/>
                  </a:cubicBezTo>
                  <a:cubicBezTo>
                    <a:pt x="185" y="209"/>
                    <a:pt x="185" y="208"/>
                    <a:pt x="186" y="210"/>
                  </a:cubicBezTo>
                  <a:cubicBezTo>
                    <a:pt x="187" y="213"/>
                    <a:pt x="190" y="214"/>
                    <a:pt x="192" y="214"/>
                  </a:cubicBezTo>
                  <a:cubicBezTo>
                    <a:pt x="195" y="213"/>
                    <a:pt x="197" y="213"/>
                    <a:pt x="198" y="215"/>
                  </a:cubicBezTo>
                  <a:cubicBezTo>
                    <a:pt x="199" y="216"/>
                    <a:pt x="199" y="218"/>
                    <a:pt x="201" y="218"/>
                  </a:cubicBezTo>
                  <a:cubicBezTo>
                    <a:pt x="204" y="218"/>
                    <a:pt x="208" y="220"/>
                    <a:pt x="214" y="220"/>
                  </a:cubicBezTo>
                  <a:cubicBezTo>
                    <a:pt x="220" y="220"/>
                    <a:pt x="226" y="223"/>
                    <a:pt x="229" y="223"/>
                  </a:cubicBezTo>
                  <a:cubicBezTo>
                    <a:pt x="231" y="224"/>
                    <a:pt x="242" y="218"/>
                    <a:pt x="241" y="220"/>
                  </a:cubicBezTo>
                  <a:cubicBezTo>
                    <a:pt x="241" y="222"/>
                    <a:pt x="236" y="224"/>
                    <a:pt x="238" y="226"/>
                  </a:cubicBezTo>
                  <a:cubicBezTo>
                    <a:pt x="240" y="229"/>
                    <a:pt x="242" y="232"/>
                    <a:pt x="245" y="232"/>
                  </a:cubicBezTo>
                  <a:cubicBezTo>
                    <a:pt x="248" y="232"/>
                    <a:pt x="251" y="232"/>
                    <a:pt x="250" y="235"/>
                  </a:cubicBezTo>
                  <a:cubicBezTo>
                    <a:pt x="250" y="238"/>
                    <a:pt x="249" y="242"/>
                    <a:pt x="251" y="242"/>
                  </a:cubicBezTo>
                  <a:cubicBezTo>
                    <a:pt x="253" y="242"/>
                    <a:pt x="254" y="242"/>
                    <a:pt x="256" y="244"/>
                  </a:cubicBezTo>
                  <a:cubicBezTo>
                    <a:pt x="258" y="245"/>
                    <a:pt x="258" y="247"/>
                    <a:pt x="260" y="246"/>
                  </a:cubicBezTo>
                  <a:cubicBezTo>
                    <a:pt x="261" y="245"/>
                    <a:pt x="264" y="243"/>
                    <a:pt x="263" y="241"/>
                  </a:cubicBezTo>
                  <a:cubicBezTo>
                    <a:pt x="262" y="239"/>
                    <a:pt x="262" y="236"/>
                    <a:pt x="263" y="236"/>
                  </a:cubicBezTo>
                  <a:cubicBezTo>
                    <a:pt x="265" y="236"/>
                    <a:pt x="268" y="239"/>
                    <a:pt x="268" y="241"/>
                  </a:cubicBezTo>
                  <a:cubicBezTo>
                    <a:pt x="268" y="244"/>
                    <a:pt x="268" y="247"/>
                    <a:pt x="269" y="247"/>
                  </a:cubicBezTo>
                  <a:cubicBezTo>
                    <a:pt x="270" y="247"/>
                    <a:pt x="273" y="239"/>
                    <a:pt x="273" y="237"/>
                  </a:cubicBezTo>
                  <a:cubicBezTo>
                    <a:pt x="273" y="235"/>
                    <a:pt x="273" y="228"/>
                    <a:pt x="274" y="229"/>
                  </a:cubicBezTo>
                  <a:cubicBezTo>
                    <a:pt x="276" y="230"/>
                    <a:pt x="277" y="232"/>
                    <a:pt x="276" y="235"/>
                  </a:cubicBezTo>
                  <a:cubicBezTo>
                    <a:pt x="276" y="238"/>
                    <a:pt x="273" y="244"/>
                    <a:pt x="275" y="246"/>
                  </a:cubicBezTo>
                  <a:cubicBezTo>
                    <a:pt x="277" y="247"/>
                    <a:pt x="279" y="246"/>
                    <a:pt x="281" y="246"/>
                  </a:cubicBezTo>
                  <a:cubicBezTo>
                    <a:pt x="283" y="247"/>
                    <a:pt x="283" y="250"/>
                    <a:pt x="286" y="252"/>
                  </a:cubicBezTo>
                  <a:cubicBezTo>
                    <a:pt x="289" y="254"/>
                    <a:pt x="287" y="257"/>
                    <a:pt x="287" y="259"/>
                  </a:cubicBezTo>
                  <a:cubicBezTo>
                    <a:pt x="287" y="260"/>
                    <a:pt x="290" y="260"/>
                    <a:pt x="291" y="263"/>
                  </a:cubicBezTo>
                  <a:cubicBezTo>
                    <a:pt x="292" y="265"/>
                    <a:pt x="289" y="269"/>
                    <a:pt x="290" y="271"/>
                  </a:cubicBezTo>
                  <a:cubicBezTo>
                    <a:pt x="292" y="274"/>
                    <a:pt x="295" y="274"/>
                    <a:pt x="294" y="276"/>
                  </a:cubicBezTo>
                  <a:cubicBezTo>
                    <a:pt x="294" y="278"/>
                    <a:pt x="291" y="280"/>
                    <a:pt x="294" y="280"/>
                  </a:cubicBezTo>
                  <a:cubicBezTo>
                    <a:pt x="298" y="279"/>
                    <a:pt x="300" y="278"/>
                    <a:pt x="301" y="279"/>
                  </a:cubicBezTo>
                  <a:cubicBezTo>
                    <a:pt x="302" y="279"/>
                    <a:pt x="302" y="283"/>
                    <a:pt x="301" y="286"/>
                  </a:cubicBezTo>
                  <a:cubicBezTo>
                    <a:pt x="300" y="288"/>
                    <a:pt x="301" y="289"/>
                    <a:pt x="299" y="291"/>
                  </a:cubicBezTo>
                  <a:cubicBezTo>
                    <a:pt x="297" y="293"/>
                    <a:pt x="297" y="294"/>
                    <a:pt x="299" y="294"/>
                  </a:cubicBezTo>
                  <a:cubicBezTo>
                    <a:pt x="301" y="294"/>
                    <a:pt x="305" y="291"/>
                    <a:pt x="304" y="292"/>
                  </a:cubicBezTo>
                  <a:cubicBezTo>
                    <a:pt x="304" y="293"/>
                    <a:pt x="304" y="293"/>
                    <a:pt x="304" y="293"/>
                  </a:cubicBezTo>
                  <a:cubicBezTo>
                    <a:pt x="303" y="294"/>
                    <a:pt x="302" y="296"/>
                    <a:pt x="300" y="297"/>
                  </a:cubicBezTo>
                  <a:cubicBezTo>
                    <a:pt x="300" y="297"/>
                    <a:pt x="300" y="297"/>
                    <a:pt x="300" y="297"/>
                  </a:cubicBezTo>
                  <a:cubicBezTo>
                    <a:pt x="300" y="298"/>
                    <a:pt x="299" y="299"/>
                    <a:pt x="299" y="299"/>
                  </a:cubicBezTo>
                  <a:cubicBezTo>
                    <a:pt x="298" y="302"/>
                    <a:pt x="301" y="304"/>
                    <a:pt x="301" y="305"/>
                  </a:cubicBezTo>
                  <a:cubicBezTo>
                    <a:pt x="301" y="307"/>
                    <a:pt x="302" y="308"/>
                    <a:pt x="298" y="309"/>
                  </a:cubicBezTo>
                  <a:cubicBezTo>
                    <a:pt x="294" y="310"/>
                    <a:pt x="297" y="312"/>
                    <a:pt x="299" y="313"/>
                  </a:cubicBezTo>
                  <a:cubicBezTo>
                    <a:pt x="301" y="314"/>
                    <a:pt x="304" y="314"/>
                    <a:pt x="304" y="312"/>
                  </a:cubicBezTo>
                  <a:cubicBezTo>
                    <a:pt x="305" y="311"/>
                    <a:pt x="308" y="306"/>
                    <a:pt x="310" y="308"/>
                  </a:cubicBezTo>
                  <a:cubicBezTo>
                    <a:pt x="311" y="310"/>
                    <a:pt x="312" y="313"/>
                    <a:pt x="311" y="314"/>
                  </a:cubicBezTo>
                  <a:cubicBezTo>
                    <a:pt x="309" y="314"/>
                    <a:pt x="307" y="314"/>
                    <a:pt x="306" y="315"/>
                  </a:cubicBezTo>
                  <a:cubicBezTo>
                    <a:pt x="306" y="317"/>
                    <a:pt x="308" y="318"/>
                    <a:pt x="309" y="320"/>
                  </a:cubicBezTo>
                  <a:cubicBezTo>
                    <a:pt x="310" y="321"/>
                    <a:pt x="310" y="328"/>
                    <a:pt x="313" y="327"/>
                  </a:cubicBezTo>
                  <a:cubicBezTo>
                    <a:pt x="316" y="326"/>
                    <a:pt x="322" y="324"/>
                    <a:pt x="321" y="324"/>
                  </a:cubicBezTo>
                  <a:cubicBezTo>
                    <a:pt x="321" y="325"/>
                    <a:pt x="316" y="331"/>
                    <a:pt x="314" y="332"/>
                  </a:cubicBezTo>
                  <a:cubicBezTo>
                    <a:pt x="312" y="334"/>
                    <a:pt x="308" y="339"/>
                    <a:pt x="307" y="340"/>
                  </a:cubicBezTo>
                  <a:cubicBezTo>
                    <a:pt x="307" y="342"/>
                    <a:pt x="305" y="342"/>
                    <a:pt x="306" y="344"/>
                  </a:cubicBezTo>
                  <a:cubicBezTo>
                    <a:pt x="308" y="346"/>
                    <a:pt x="309" y="347"/>
                    <a:pt x="311" y="347"/>
                  </a:cubicBezTo>
                  <a:cubicBezTo>
                    <a:pt x="313" y="347"/>
                    <a:pt x="314" y="347"/>
                    <a:pt x="313" y="349"/>
                  </a:cubicBezTo>
                  <a:cubicBezTo>
                    <a:pt x="313" y="350"/>
                    <a:pt x="312" y="351"/>
                    <a:pt x="317" y="352"/>
                  </a:cubicBezTo>
                  <a:cubicBezTo>
                    <a:pt x="322" y="352"/>
                    <a:pt x="325" y="351"/>
                    <a:pt x="326" y="352"/>
                  </a:cubicBezTo>
                  <a:cubicBezTo>
                    <a:pt x="326" y="352"/>
                    <a:pt x="326" y="353"/>
                    <a:pt x="326" y="353"/>
                  </a:cubicBezTo>
                  <a:cubicBezTo>
                    <a:pt x="326" y="353"/>
                    <a:pt x="326" y="353"/>
                    <a:pt x="326" y="353"/>
                  </a:cubicBezTo>
                  <a:cubicBezTo>
                    <a:pt x="326" y="353"/>
                    <a:pt x="326" y="353"/>
                    <a:pt x="326" y="353"/>
                  </a:cubicBezTo>
                  <a:cubicBezTo>
                    <a:pt x="327" y="353"/>
                    <a:pt x="327" y="353"/>
                    <a:pt x="328" y="353"/>
                  </a:cubicBezTo>
                  <a:cubicBezTo>
                    <a:pt x="331" y="353"/>
                    <a:pt x="333" y="350"/>
                    <a:pt x="332" y="352"/>
                  </a:cubicBezTo>
                  <a:cubicBezTo>
                    <a:pt x="331" y="355"/>
                    <a:pt x="327" y="357"/>
                    <a:pt x="329" y="359"/>
                  </a:cubicBezTo>
                  <a:cubicBezTo>
                    <a:pt x="330" y="361"/>
                    <a:pt x="331" y="359"/>
                    <a:pt x="332" y="361"/>
                  </a:cubicBezTo>
                  <a:cubicBezTo>
                    <a:pt x="332" y="363"/>
                    <a:pt x="332" y="367"/>
                    <a:pt x="334" y="366"/>
                  </a:cubicBezTo>
                  <a:cubicBezTo>
                    <a:pt x="337" y="364"/>
                    <a:pt x="337" y="365"/>
                    <a:pt x="339" y="368"/>
                  </a:cubicBezTo>
                  <a:cubicBezTo>
                    <a:pt x="339" y="368"/>
                    <a:pt x="339" y="369"/>
                    <a:pt x="340" y="369"/>
                  </a:cubicBezTo>
                  <a:cubicBezTo>
                    <a:pt x="340" y="369"/>
                    <a:pt x="340" y="370"/>
                    <a:pt x="340" y="370"/>
                  </a:cubicBezTo>
                  <a:cubicBezTo>
                    <a:pt x="340" y="370"/>
                    <a:pt x="340" y="370"/>
                    <a:pt x="340" y="371"/>
                  </a:cubicBezTo>
                  <a:cubicBezTo>
                    <a:pt x="340" y="371"/>
                    <a:pt x="341" y="371"/>
                    <a:pt x="341" y="371"/>
                  </a:cubicBezTo>
                  <a:cubicBezTo>
                    <a:pt x="341" y="371"/>
                    <a:pt x="341" y="372"/>
                    <a:pt x="341" y="372"/>
                  </a:cubicBezTo>
                  <a:cubicBezTo>
                    <a:pt x="341" y="372"/>
                    <a:pt x="341" y="373"/>
                    <a:pt x="340" y="374"/>
                  </a:cubicBezTo>
                  <a:cubicBezTo>
                    <a:pt x="340" y="376"/>
                    <a:pt x="340" y="380"/>
                    <a:pt x="340" y="381"/>
                  </a:cubicBezTo>
                  <a:cubicBezTo>
                    <a:pt x="340" y="383"/>
                    <a:pt x="339" y="387"/>
                    <a:pt x="338" y="386"/>
                  </a:cubicBezTo>
                  <a:cubicBezTo>
                    <a:pt x="337" y="386"/>
                    <a:pt x="335" y="381"/>
                    <a:pt x="333" y="382"/>
                  </a:cubicBezTo>
                  <a:cubicBezTo>
                    <a:pt x="331" y="383"/>
                    <a:pt x="324" y="383"/>
                    <a:pt x="322" y="381"/>
                  </a:cubicBezTo>
                  <a:cubicBezTo>
                    <a:pt x="320" y="380"/>
                    <a:pt x="319" y="382"/>
                    <a:pt x="319" y="385"/>
                  </a:cubicBezTo>
                  <a:cubicBezTo>
                    <a:pt x="320" y="388"/>
                    <a:pt x="320" y="398"/>
                    <a:pt x="317" y="404"/>
                  </a:cubicBezTo>
                  <a:cubicBezTo>
                    <a:pt x="314" y="410"/>
                    <a:pt x="311" y="422"/>
                    <a:pt x="309" y="424"/>
                  </a:cubicBezTo>
                  <a:cubicBezTo>
                    <a:pt x="308" y="427"/>
                    <a:pt x="302" y="441"/>
                    <a:pt x="300" y="444"/>
                  </a:cubicBezTo>
                  <a:cubicBezTo>
                    <a:pt x="297" y="446"/>
                    <a:pt x="298" y="450"/>
                    <a:pt x="298" y="453"/>
                  </a:cubicBezTo>
                  <a:cubicBezTo>
                    <a:pt x="298" y="456"/>
                    <a:pt x="298" y="457"/>
                    <a:pt x="296" y="461"/>
                  </a:cubicBezTo>
                  <a:cubicBezTo>
                    <a:pt x="293" y="466"/>
                    <a:pt x="290" y="476"/>
                    <a:pt x="291" y="478"/>
                  </a:cubicBezTo>
                  <a:cubicBezTo>
                    <a:pt x="291" y="481"/>
                    <a:pt x="294" y="485"/>
                    <a:pt x="293" y="489"/>
                  </a:cubicBezTo>
                  <a:cubicBezTo>
                    <a:pt x="292" y="493"/>
                    <a:pt x="291" y="496"/>
                    <a:pt x="292" y="498"/>
                  </a:cubicBezTo>
                  <a:cubicBezTo>
                    <a:pt x="293" y="501"/>
                    <a:pt x="296" y="505"/>
                    <a:pt x="297" y="509"/>
                  </a:cubicBezTo>
                  <a:cubicBezTo>
                    <a:pt x="297" y="513"/>
                    <a:pt x="296" y="516"/>
                    <a:pt x="298" y="519"/>
                  </a:cubicBezTo>
                  <a:cubicBezTo>
                    <a:pt x="301" y="521"/>
                    <a:pt x="299" y="528"/>
                    <a:pt x="301" y="533"/>
                  </a:cubicBezTo>
                  <a:cubicBezTo>
                    <a:pt x="303" y="537"/>
                    <a:pt x="306" y="539"/>
                    <a:pt x="306" y="542"/>
                  </a:cubicBezTo>
                  <a:cubicBezTo>
                    <a:pt x="306" y="545"/>
                    <a:pt x="312" y="544"/>
                    <a:pt x="315" y="546"/>
                  </a:cubicBezTo>
                  <a:cubicBezTo>
                    <a:pt x="318" y="548"/>
                    <a:pt x="322" y="548"/>
                    <a:pt x="325" y="549"/>
                  </a:cubicBezTo>
                  <a:cubicBezTo>
                    <a:pt x="328" y="550"/>
                    <a:pt x="327" y="552"/>
                    <a:pt x="328" y="554"/>
                  </a:cubicBezTo>
                  <a:cubicBezTo>
                    <a:pt x="328" y="555"/>
                    <a:pt x="328" y="555"/>
                    <a:pt x="328" y="556"/>
                  </a:cubicBezTo>
                  <a:cubicBezTo>
                    <a:pt x="329" y="556"/>
                    <a:pt x="329" y="556"/>
                    <a:pt x="329" y="556"/>
                  </a:cubicBezTo>
                  <a:cubicBezTo>
                    <a:pt x="329" y="557"/>
                    <a:pt x="329" y="557"/>
                    <a:pt x="329" y="558"/>
                  </a:cubicBezTo>
                  <a:cubicBezTo>
                    <a:pt x="329" y="558"/>
                    <a:pt x="329" y="558"/>
                    <a:pt x="329" y="558"/>
                  </a:cubicBezTo>
                  <a:cubicBezTo>
                    <a:pt x="329" y="559"/>
                    <a:pt x="330" y="560"/>
                    <a:pt x="330" y="561"/>
                  </a:cubicBezTo>
                  <a:cubicBezTo>
                    <a:pt x="330" y="561"/>
                    <a:pt x="330" y="561"/>
                    <a:pt x="330" y="562"/>
                  </a:cubicBezTo>
                  <a:cubicBezTo>
                    <a:pt x="330" y="562"/>
                    <a:pt x="330" y="563"/>
                    <a:pt x="330" y="564"/>
                  </a:cubicBezTo>
                  <a:cubicBezTo>
                    <a:pt x="330" y="564"/>
                    <a:pt x="330" y="565"/>
                    <a:pt x="331" y="565"/>
                  </a:cubicBezTo>
                  <a:cubicBezTo>
                    <a:pt x="331" y="566"/>
                    <a:pt x="331" y="567"/>
                    <a:pt x="331" y="568"/>
                  </a:cubicBezTo>
                  <a:cubicBezTo>
                    <a:pt x="331" y="568"/>
                    <a:pt x="331" y="568"/>
                    <a:pt x="331" y="569"/>
                  </a:cubicBezTo>
                  <a:cubicBezTo>
                    <a:pt x="331" y="569"/>
                    <a:pt x="331" y="570"/>
                    <a:pt x="332" y="571"/>
                  </a:cubicBezTo>
                  <a:cubicBezTo>
                    <a:pt x="332" y="571"/>
                    <a:pt x="332" y="571"/>
                    <a:pt x="332" y="572"/>
                  </a:cubicBezTo>
                  <a:cubicBezTo>
                    <a:pt x="332" y="573"/>
                    <a:pt x="332" y="573"/>
                    <a:pt x="332" y="574"/>
                  </a:cubicBezTo>
                  <a:cubicBezTo>
                    <a:pt x="332" y="574"/>
                    <a:pt x="332" y="574"/>
                    <a:pt x="332" y="575"/>
                  </a:cubicBezTo>
                  <a:cubicBezTo>
                    <a:pt x="332" y="575"/>
                    <a:pt x="332" y="576"/>
                    <a:pt x="332" y="577"/>
                  </a:cubicBezTo>
                  <a:cubicBezTo>
                    <a:pt x="333" y="582"/>
                    <a:pt x="337" y="589"/>
                    <a:pt x="336" y="593"/>
                  </a:cubicBezTo>
                  <a:cubicBezTo>
                    <a:pt x="335" y="597"/>
                    <a:pt x="338" y="600"/>
                    <a:pt x="340" y="602"/>
                  </a:cubicBezTo>
                  <a:cubicBezTo>
                    <a:pt x="342" y="604"/>
                    <a:pt x="348" y="608"/>
                    <a:pt x="345" y="613"/>
                  </a:cubicBezTo>
                  <a:cubicBezTo>
                    <a:pt x="342" y="617"/>
                    <a:pt x="341" y="619"/>
                    <a:pt x="339" y="619"/>
                  </a:cubicBezTo>
                  <a:cubicBezTo>
                    <a:pt x="337" y="619"/>
                    <a:pt x="339" y="621"/>
                    <a:pt x="340" y="623"/>
                  </a:cubicBezTo>
                  <a:cubicBezTo>
                    <a:pt x="342" y="625"/>
                    <a:pt x="346" y="629"/>
                    <a:pt x="348" y="629"/>
                  </a:cubicBezTo>
                  <a:cubicBezTo>
                    <a:pt x="351" y="628"/>
                    <a:pt x="353" y="629"/>
                    <a:pt x="355" y="631"/>
                  </a:cubicBezTo>
                  <a:cubicBezTo>
                    <a:pt x="356" y="633"/>
                    <a:pt x="357" y="639"/>
                    <a:pt x="356" y="641"/>
                  </a:cubicBezTo>
                  <a:cubicBezTo>
                    <a:pt x="355" y="644"/>
                    <a:pt x="354" y="648"/>
                    <a:pt x="356" y="650"/>
                  </a:cubicBezTo>
                  <a:cubicBezTo>
                    <a:pt x="358" y="652"/>
                    <a:pt x="366" y="660"/>
                    <a:pt x="366" y="663"/>
                  </a:cubicBezTo>
                  <a:cubicBezTo>
                    <a:pt x="366" y="666"/>
                    <a:pt x="369" y="671"/>
                    <a:pt x="370" y="670"/>
                  </a:cubicBezTo>
                  <a:cubicBezTo>
                    <a:pt x="372" y="668"/>
                    <a:pt x="376" y="668"/>
                    <a:pt x="376" y="664"/>
                  </a:cubicBezTo>
                  <a:cubicBezTo>
                    <a:pt x="376" y="661"/>
                    <a:pt x="368" y="653"/>
                    <a:pt x="367" y="652"/>
                  </a:cubicBezTo>
                  <a:cubicBezTo>
                    <a:pt x="366" y="650"/>
                    <a:pt x="371" y="651"/>
                    <a:pt x="370" y="647"/>
                  </a:cubicBezTo>
                  <a:cubicBezTo>
                    <a:pt x="368" y="644"/>
                    <a:pt x="365" y="640"/>
                    <a:pt x="366" y="638"/>
                  </a:cubicBezTo>
                  <a:cubicBezTo>
                    <a:pt x="366" y="637"/>
                    <a:pt x="371" y="639"/>
                    <a:pt x="368" y="635"/>
                  </a:cubicBezTo>
                  <a:cubicBezTo>
                    <a:pt x="365" y="630"/>
                    <a:pt x="364" y="626"/>
                    <a:pt x="363" y="623"/>
                  </a:cubicBezTo>
                  <a:cubicBezTo>
                    <a:pt x="362" y="620"/>
                    <a:pt x="360" y="618"/>
                    <a:pt x="359" y="613"/>
                  </a:cubicBezTo>
                  <a:cubicBezTo>
                    <a:pt x="359" y="609"/>
                    <a:pt x="354" y="603"/>
                    <a:pt x="352" y="601"/>
                  </a:cubicBezTo>
                  <a:cubicBezTo>
                    <a:pt x="351" y="599"/>
                    <a:pt x="346" y="595"/>
                    <a:pt x="347" y="593"/>
                  </a:cubicBezTo>
                  <a:cubicBezTo>
                    <a:pt x="347" y="591"/>
                    <a:pt x="348" y="586"/>
                    <a:pt x="348" y="583"/>
                  </a:cubicBezTo>
                  <a:cubicBezTo>
                    <a:pt x="348" y="581"/>
                    <a:pt x="350" y="579"/>
                    <a:pt x="350" y="577"/>
                  </a:cubicBezTo>
                  <a:cubicBezTo>
                    <a:pt x="350" y="575"/>
                    <a:pt x="353" y="573"/>
                    <a:pt x="353" y="574"/>
                  </a:cubicBezTo>
                  <a:cubicBezTo>
                    <a:pt x="353" y="575"/>
                    <a:pt x="357" y="578"/>
                    <a:pt x="357" y="578"/>
                  </a:cubicBezTo>
                  <a:cubicBezTo>
                    <a:pt x="357" y="578"/>
                    <a:pt x="360" y="580"/>
                    <a:pt x="362" y="582"/>
                  </a:cubicBezTo>
                  <a:cubicBezTo>
                    <a:pt x="364" y="583"/>
                    <a:pt x="366" y="581"/>
                    <a:pt x="365" y="584"/>
                  </a:cubicBezTo>
                  <a:cubicBezTo>
                    <a:pt x="364" y="588"/>
                    <a:pt x="363" y="592"/>
                    <a:pt x="365" y="592"/>
                  </a:cubicBezTo>
                  <a:cubicBezTo>
                    <a:pt x="366" y="592"/>
                    <a:pt x="364" y="599"/>
                    <a:pt x="366" y="601"/>
                  </a:cubicBezTo>
                  <a:cubicBezTo>
                    <a:pt x="368" y="602"/>
                    <a:pt x="367" y="607"/>
                    <a:pt x="369" y="610"/>
                  </a:cubicBezTo>
                  <a:cubicBezTo>
                    <a:pt x="372" y="614"/>
                    <a:pt x="373" y="615"/>
                    <a:pt x="378" y="619"/>
                  </a:cubicBezTo>
                  <a:cubicBezTo>
                    <a:pt x="382" y="622"/>
                    <a:pt x="390" y="630"/>
                    <a:pt x="389" y="631"/>
                  </a:cubicBezTo>
                  <a:cubicBezTo>
                    <a:pt x="388" y="633"/>
                    <a:pt x="385" y="635"/>
                    <a:pt x="387" y="637"/>
                  </a:cubicBezTo>
                  <a:cubicBezTo>
                    <a:pt x="388" y="640"/>
                    <a:pt x="392" y="642"/>
                    <a:pt x="395" y="645"/>
                  </a:cubicBezTo>
                  <a:cubicBezTo>
                    <a:pt x="397" y="648"/>
                    <a:pt x="401" y="653"/>
                    <a:pt x="401" y="655"/>
                  </a:cubicBezTo>
                  <a:cubicBezTo>
                    <a:pt x="401" y="657"/>
                    <a:pt x="403" y="660"/>
                    <a:pt x="406" y="663"/>
                  </a:cubicBezTo>
                  <a:cubicBezTo>
                    <a:pt x="408" y="666"/>
                    <a:pt x="409" y="672"/>
                    <a:pt x="410" y="675"/>
                  </a:cubicBezTo>
                  <a:cubicBezTo>
                    <a:pt x="411" y="678"/>
                    <a:pt x="410" y="687"/>
                    <a:pt x="409" y="689"/>
                  </a:cubicBezTo>
                  <a:cubicBezTo>
                    <a:pt x="408" y="691"/>
                    <a:pt x="403" y="694"/>
                    <a:pt x="403" y="696"/>
                  </a:cubicBezTo>
                  <a:cubicBezTo>
                    <a:pt x="403" y="698"/>
                    <a:pt x="401" y="699"/>
                    <a:pt x="405" y="704"/>
                  </a:cubicBezTo>
                  <a:cubicBezTo>
                    <a:pt x="409" y="708"/>
                    <a:pt x="419" y="715"/>
                    <a:pt x="423" y="718"/>
                  </a:cubicBezTo>
                  <a:cubicBezTo>
                    <a:pt x="428" y="721"/>
                    <a:pt x="433" y="719"/>
                    <a:pt x="435" y="722"/>
                  </a:cubicBezTo>
                  <a:cubicBezTo>
                    <a:pt x="437" y="724"/>
                    <a:pt x="440" y="726"/>
                    <a:pt x="444" y="727"/>
                  </a:cubicBezTo>
                  <a:cubicBezTo>
                    <a:pt x="448" y="728"/>
                    <a:pt x="462" y="733"/>
                    <a:pt x="465" y="735"/>
                  </a:cubicBezTo>
                  <a:cubicBezTo>
                    <a:pt x="467" y="737"/>
                    <a:pt x="469" y="740"/>
                    <a:pt x="473" y="741"/>
                  </a:cubicBezTo>
                  <a:cubicBezTo>
                    <a:pt x="477" y="741"/>
                    <a:pt x="483" y="744"/>
                    <a:pt x="487" y="743"/>
                  </a:cubicBezTo>
                  <a:cubicBezTo>
                    <a:pt x="490" y="742"/>
                    <a:pt x="502" y="735"/>
                    <a:pt x="506" y="737"/>
                  </a:cubicBezTo>
                  <a:cubicBezTo>
                    <a:pt x="511" y="738"/>
                    <a:pt x="512" y="738"/>
                    <a:pt x="514" y="740"/>
                  </a:cubicBezTo>
                  <a:cubicBezTo>
                    <a:pt x="517" y="742"/>
                    <a:pt x="518" y="749"/>
                    <a:pt x="522" y="753"/>
                  </a:cubicBezTo>
                  <a:cubicBezTo>
                    <a:pt x="522" y="754"/>
                    <a:pt x="523" y="754"/>
                    <a:pt x="523" y="755"/>
                  </a:cubicBezTo>
                  <a:cubicBezTo>
                    <a:pt x="524" y="756"/>
                    <a:pt x="525" y="757"/>
                    <a:pt x="526" y="758"/>
                  </a:cubicBezTo>
                  <a:cubicBezTo>
                    <a:pt x="526" y="758"/>
                    <a:pt x="526" y="758"/>
                    <a:pt x="526" y="758"/>
                  </a:cubicBezTo>
                  <a:cubicBezTo>
                    <a:pt x="526" y="758"/>
                    <a:pt x="526" y="758"/>
                    <a:pt x="527" y="758"/>
                  </a:cubicBezTo>
                  <a:cubicBezTo>
                    <a:pt x="527" y="758"/>
                    <a:pt x="527" y="759"/>
                    <a:pt x="527" y="759"/>
                  </a:cubicBezTo>
                  <a:cubicBezTo>
                    <a:pt x="527" y="759"/>
                    <a:pt x="527" y="759"/>
                    <a:pt x="528" y="759"/>
                  </a:cubicBezTo>
                  <a:cubicBezTo>
                    <a:pt x="528" y="759"/>
                    <a:pt x="528" y="759"/>
                    <a:pt x="528" y="759"/>
                  </a:cubicBezTo>
                  <a:cubicBezTo>
                    <a:pt x="529" y="759"/>
                    <a:pt x="529" y="760"/>
                    <a:pt x="530" y="760"/>
                  </a:cubicBezTo>
                  <a:cubicBezTo>
                    <a:pt x="530" y="760"/>
                    <a:pt x="530" y="760"/>
                    <a:pt x="530" y="760"/>
                  </a:cubicBezTo>
                  <a:cubicBezTo>
                    <a:pt x="531" y="760"/>
                    <a:pt x="532" y="760"/>
                    <a:pt x="533" y="760"/>
                  </a:cubicBezTo>
                  <a:cubicBezTo>
                    <a:pt x="535" y="761"/>
                    <a:pt x="536" y="761"/>
                    <a:pt x="538" y="761"/>
                  </a:cubicBezTo>
                  <a:cubicBezTo>
                    <a:pt x="539" y="761"/>
                    <a:pt x="540" y="761"/>
                    <a:pt x="540" y="761"/>
                  </a:cubicBezTo>
                  <a:cubicBezTo>
                    <a:pt x="541" y="761"/>
                    <a:pt x="542" y="761"/>
                    <a:pt x="542" y="761"/>
                  </a:cubicBezTo>
                  <a:cubicBezTo>
                    <a:pt x="543" y="762"/>
                    <a:pt x="543" y="762"/>
                    <a:pt x="544" y="762"/>
                  </a:cubicBezTo>
                  <a:cubicBezTo>
                    <a:pt x="544" y="762"/>
                    <a:pt x="545" y="762"/>
                    <a:pt x="545" y="762"/>
                  </a:cubicBezTo>
                  <a:cubicBezTo>
                    <a:pt x="546" y="762"/>
                    <a:pt x="546" y="762"/>
                    <a:pt x="547" y="763"/>
                  </a:cubicBezTo>
                  <a:cubicBezTo>
                    <a:pt x="548" y="764"/>
                    <a:pt x="558" y="770"/>
                    <a:pt x="561" y="770"/>
                  </a:cubicBezTo>
                  <a:cubicBezTo>
                    <a:pt x="562" y="770"/>
                    <a:pt x="563" y="770"/>
                    <a:pt x="564" y="770"/>
                  </a:cubicBezTo>
                  <a:cubicBezTo>
                    <a:pt x="564" y="770"/>
                    <a:pt x="564" y="770"/>
                    <a:pt x="564" y="770"/>
                  </a:cubicBezTo>
                  <a:cubicBezTo>
                    <a:pt x="564" y="770"/>
                    <a:pt x="565" y="770"/>
                    <a:pt x="565" y="770"/>
                  </a:cubicBezTo>
                  <a:cubicBezTo>
                    <a:pt x="566" y="770"/>
                    <a:pt x="566" y="770"/>
                    <a:pt x="567" y="770"/>
                  </a:cubicBezTo>
                  <a:cubicBezTo>
                    <a:pt x="567" y="770"/>
                    <a:pt x="567" y="770"/>
                    <a:pt x="568" y="769"/>
                  </a:cubicBezTo>
                  <a:cubicBezTo>
                    <a:pt x="568" y="769"/>
                    <a:pt x="568" y="769"/>
                    <a:pt x="568" y="769"/>
                  </a:cubicBezTo>
                  <a:cubicBezTo>
                    <a:pt x="569" y="769"/>
                    <a:pt x="569" y="769"/>
                    <a:pt x="569" y="769"/>
                  </a:cubicBezTo>
                  <a:cubicBezTo>
                    <a:pt x="569" y="769"/>
                    <a:pt x="569" y="769"/>
                    <a:pt x="569" y="769"/>
                  </a:cubicBezTo>
                  <a:cubicBezTo>
                    <a:pt x="570" y="769"/>
                    <a:pt x="570" y="769"/>
                    <a:pt x="570" y="769"/>
                  </a:cubicBezTo>
                  <a:cubicBezTo>
                    <a:pt x="570" y="769"/>
                    <a:pt x="570" y="770"/>
                    <a:pt x="570" y="770"/>
                  </a:cubicBezTo>
                  <a:cubicBezTo>
                    <a:pt x="570" y="770"/>
                    <a:pt x="570" y="770"/>
                    <a:pt x="570" y="770"/>
                  </a:cubicBezTo>
                  <a:cubicBezTo>
                    <a:pt x="570" y="770"/>
                    <a:pt x="569" y="771"/>
                    <a:pt x="569" y="772"/>
                  </a:cubicBezTo>
                  <a:cubicBezTo>
                    <a:pt x="568" y="772"/>
                    <a:pt x="568" y="773"/>
                    <a:pt x="568" y="773"/>
                  </a:cubicBezTo>
                  <a:cubicBezTo>
                    <a:pt x="568" y="773"/>
                    <a:pt x="567" y="774"/>
                    <a:pt x="567" y="774"/>
                  </a:cubicBezTo>
                  <a:cubicBezTo>
                    <a:pt x="567" y="774"/>
                    <a:pt x="567" y="774"/>
                    <a:pt x="567" y="774"/>
                  </a:cubicBezTo>
                  <a:cubicBezTo>
                    <a:pt x="567" y="774"/>
                    <a:pt x="567" y="774"/>
                    <a:pt x="567" y="774"/>
                  </a:cubicBezTo>
                  <a:cubicBezTo>
                    <a:pt x="567" y="774"/>
                    <a:pt x="567" y="775"/>
                    <a:pt x="568" y="775"/>
                  </a:cubicBezTo>
                  <a:cubicBezTo>
                    <a:pt x="569" y="776"/>
                    <a:pt x="574" y="779"/>
                    <a:pt x="576" y="782"/>
                  </a:cubicBezTo>
                  <a:cubicBezTo>
                    <a:pt x="578" y="784"/>
                    <a:pt x="577" y="786"/>
                    <a:pt x="579" y="788"/>
                  </a:cubicBezTo>
                  <a:cubicBezTo>
                    <a:pt x="580" y="789"/>
                    <a:pt x="580" y="789"/>
                    <a:pt x="581" y="790"/>
                  </a:cubicBezTo>
                  <a:cubicBezTo>
                    <a:pt x="581" y="790"/>
                    <a:pt x="581" y="790"/>
                    <a:pt x="581" y="790"/>
                  </a:cubicBezTo>
                  <a:cubicBezTo>
                    <a:pt x="582" y="791"/>
                    <a:pt x="582" y="791"/>
                    <a:pt x="582" y="792"/>
                  </a:cubicBezTo>
                  <a:cubicBezTo>
                    <a:pt x="582" y="792"/>
                    <a:pt x="582" y="792"/>
                    <a:pt x="582" y="792"/>
                  </a:cubicBezTo>
                  <a:cubicBezTo>
                    <a:pt x="583" y="793"/>
                    <a:pt x="583" y="794"/>
                    <a:pt x="583" y="795"/>
                  </a:cubicBezTo>
                  <a:cubicBezTo>
                    <a:pt x="582" y="798"/>
                    <a:pt x="580" y="802"/>
                    <a:pt x="582" y="804"/>
                  </a:cubicBezTo>
                  <a:cubicBezTo>
                    <a:pt x="584" y="806"/>
                    <a:pt x="587" y="809"/>
                    <a:pt x="588" y="807"/>
                  </a:cubicBezTo>
                  <a:cubicBezTo>
                    <a:pt x="589" y="804"/>
                    <a:pt x="588" y="803"/>
                    <a:pt x="590" y="806"/>
                  </a:cubicBezTo>
                  <a:cubicBezTo>
                    <a:pt x="591" y="809"/>
                    <a:pt x="590" y="811"/>
                    <a:pt x="594" y="812"/>
                  </a:cubicBezTo>
                  <a:cubicBezTo>
                    <a:pt x="599" y="813"/>
                    <a:pt x="597" y="815"/>
                    <a:pt x="598" y="817"/>
                  </a:cubicBezTo>
                  <a:cubicBezTo>
                    <a:pt x="598" y="818"/>
                    <a:pt x="599" y="818"/>
                    <a:pt x="599" y="819"/>
                  </a:cubicBezTo>
                  <a:cubicBezTo>
                    <a:pt x="599" y="819"/>
                    <a:pt x="599" y="819"/>
                    <a:pt x="600" y="819"/>
                  </a:cubicBezTo>
                  <a:cubicBezTo>
                    <a:pt x="600" y="819"/>
                    <a:pt x="601" y="819"/>
                    <a:pt x="602" y="819"/>
                  </a:cubicBezTo>
                  <a:cubicBezTo>
                    <a:pt x="602" y="819"/>
                    <a:pt x="603" y="819"/>
                    <a:pt x="603" y="819"/>
                  </a:cubicBezTo>
                  <a:cubicBezTo>
                    <a:pt x="603" y="819"/>
                    <a:pt x="603" y="819"/>
                    <a:pt x="604" y="819"/>
                  </a:cubicBezTo>
                  <a:cubicBezTo>
                    <a:pt x="604" y="819"/>
                    <a:pt x="605" y="819"/>
                    <a:pt x="605" y="820"/>
                  </a:cubicBezTo>
                  <a:cubicBezTo>
                    <a:pt x="608" y="821"/>
                    <a:pt x="612" y="820"/>
                    <a:pt x="616" y="822"/>
                  </a:cubicBezTo>
                  <a:cubicBezTo>
                    <a:pt x="619" y="824"/>
                    <a:pt x="618" y="829"/>
                    <a:pt x="622" y="829"/>
                  </a:cubicBezTo>
                  <a:cubicBezTo>
                    <a:pt x="626" y="830"/>
                    <a:pt x="635" y="830"/>
                    <a:pt x="634" y="829"/>
                  </a:cubicBezTo>
                  <a:cubicBezTo>
                    <a:pt x="634" y="827"/>
                    <a:pt x="631" y="822"/>
                    <a:pt x="633" y="821"/>
                  </a:cubicBezTo>
                  <a:cubicBezTo>
                    <a:pt x="635" y="820"/>
                    <a:pt x="639" y="817"/>
                    <a:pt x="640" y="816"/>
                  </a:cubicBezTo>
                  <a:cubicBezTo>
                    <a:pt x="642" y="815"/>
                    <a:pt x="647" y="812"/>
                    <a:pt x="649" y="814"/>
                  </a:cubicBezTo>
                  <a:cubicBezTo>
                    <a:pt x="651" y="816"/>
                    <a:pt x="656" y="818"/>
                    <a:pt x="655" y="822"/>
                  </a:cubicBezTo>
                  <a:cubicBezTo>
                    <a:pt x="654" y="825"/>
                    <a:pt x="654" y="831"/>
                    <a:pt x="657" y="834"/>
                  </a:cubicBezTo>
                  <a:cubicBezTo>
                    <a:pt x="658" y="834"/>
                    <a:pt x="658" y="835"/>
                    <a:pt x="659" y="835"/>
                  </a:cubicBezTo>
                  <a:cubicBezTo>
                    <a:pt x="659" y="835"/>
                    <a:pt x="659" y="836"/>
                    <a:pt x="659" y="836"/>
                  </a:cubicBezTo>
                  <a:cubicBezTo>
                    <a:pt x="659" y="836"/>
                    <a:pt x="659" y="837"/>
                    <a:pt x="659" y="837"/>
                  </a:cubicBezTo>
                  <a:cubicBezTo>
                    <a:pt x="659" y="837"/>
                    <a:pt x="659" y="838"/>
                    <a:pt x="659" y="838"/>
                  </a:cubicBezTo>
                  <a:cubicBezTo>
                    <a:pt x="659" y="838"/>
                    <a:pt x="659" y="839"/>
                    <a:pt x="659" y="839"/>
                  </a:cubicBezTo>
                  <a:cubicBezTo>
                    <a:pt x="659" y="840"/>
                    <a:pt x="659" y="840"/>
                    <a:pt x="659" y="840"/>
                  </a:cubicBezTo>
                  <a:cubicBezTo>
                    <a:pt x="659" y="841"/>
                    <a:pt x="659" y="842"/>
                    <a:pt x="659" y="843"/>
                  </a:cubicBezTo>
                  <a:cubicBezTo>
                    <a:pt x="657" y="849"/>
                    <a:pt x="659" y="850"/>
                    <a:pt x="657" y="851"/>
                  </a:cubicBezTo>
                  <a:cubicBezTo>
                    <a:pt x="655" y="853"/>
                    <a:pt x="654" y="855"/>
                    <a:pt x="655" y="857"/>
                  </a:cubicBezTo>
                  <a:cubicBezTo>
                    <a:pt x="656" y="859"/>
                    <a:pt x="654" y="861"/>
                    <a:pt x="653" y="864"/>
                  </a:cubicBezTo>
                  <a:cubicBezTo>
                    <a:pt x="653" y="868"/>
                    <a:pt x="656" y="869"/>
                    <a:pt x="653" y="872"/>
                  </a:cubicBezTo>
                  <a:cubicBezTo>
                    <a:pt x="649" y="875"/>
                    <a:pt x="647" y="879"/>
                    <a:pt x="644" y="879"/>
                  </a:cubicBezTo>
                  <a:cubicBezTo>
                    <a:pt x="642" y="879"/>
                    <a:pt x="638" y="881"/>
                    <a:pt x="637" y="881"/>
                  </a:cubicBezTo>
                  <a:cubicBezTo>
                    <a:pt x="636" y="882"/>
                    <a:pt x="636" y="888"/>
                    <a:pt x="633" y="891"/>
                  </a:cubicBezTo>
                  <a:cubicBezTo>
                    <a:pt x="631" y="892"/>
                    <a:pt x="630" y="893"/>
                    <a:pt x="629" y="895"/>
                  </a:cubicBezTo>
                  <a:cubicBezTo>
                    <a:pt x="628" y="895"/>
                    <a:pt x="628" y="896"/>
                    <a:pt x="627" y="897"/>
                  </a:cubicBezTo>
                  <a:cubicBezTo>
                    <a:pt x="627" y="897"/>
                    <a:pt x="626" y="897"/>
                    <a:pt x="626" y="898"/>
                  </a:cubicBezTo>
                  <a:cubicBezTo>
                    <a:pt x="625" y="898"/>
                    <a:pt x="624" y="899"/>
                    <a:pt x="623" y="900"/>
                  </a:cubicBezTo>
                  <a:cubicBezTo>
                    <a:pt x="619" y="901"/>
                    <a:pt x="615" y="903"/>
                    <a:pt x="613" y="907"/>
                  </a:cubicBezTo>
                  <a:cubicBezTo>
                    <a:pt x="611" y="911"/>
                    <a:pt x="612" y="912"/>
                    <a:pt x="609" y="914"/>
                  </a:cubicBezTo>
                  <a:cubicBezTo>
                    <a:pt x="605" y="915"/>
                    <a:pt x="602" y="918"/>
                    <a:pt x="601" y="921"/>
                  </a:cubicBezTo>
                  <a:cubicBezTo>
                    <a:pt x="600" y="925"/>
                    <a:pt x="597" y="933"/>
                    <a:pt x="599" y="935"/>
                  </a:cubicBezTo>
                  <a:cubicBezTo>
                    <a:pt x="601" y="938"/>
                    <a:pt x="599" y="941"/>
                    <a:pt x="598" y="942"/>
                  </a:cubicBezTo>
                  <a:cubicBezTo>
                    <a:pt x="598" y="942"/>
                    <a:pt x="598" y="942"/>
                    <a:pt x="598" y="942"/>
                  </a:cubicBezTo>
                  <a:cubicBezTo>
                    <a:pt x="597" y="942"/>
                    <a:pt x="597" y="942"/>
                    <a:pt x="597" y="942"/>
                  </a:cubicBezTo>
                  <a:cubicBezTo>
                    <a:pt x="597" y="942"/>
                    <a:pt x="596" y="942"/>
                    <a:pt x="596" y="943"/>
                  </a:cubicBezTo>
                  <a:cubicBezTo>
                    <a:pt x="596" y="943"/>
                    <a:pt x="595" y="943"/>
                    <a:pt x="595" y="943"/>
                  </a:cubicBezTo>
                  <a:cubicBezTo>
                    <a:pt x="595" y="944"/>
                    <a:pt x="594" y="944"/>
                    <a:pt x="594" y="944"/>
                  </a:cubicBezTo>
                  <a:cubicBezTo>
                    <a:pt x="593" y="944"/>
                    <a:pt x="593" y="945"/>
                    <a:pt x="593" y="945"/>
                  </a:cubicBezTo>
                  <a:cubicBezTo>
                    <a:pt x="592" y="945"/>
                    <a:pt x="592" y="946"/>
                    <a:pt x="591" y="946"/>
                  </a:cubicBezTo>
                  <a:cubicBezTo>
                    <a:pt x="591" y="947"/>
                    <a:pt x="590" y="947"/>
                    <a:pt x="589" y="948"/>
                  </a:cubicBezTo>
                  <a:cubicBezTo>
                    <a:pt x="586" y="951"/>
                    <a:pt x="583" y="953"/>
                    <a:pt x="585" y="956"/>
                  </a:cubicBezTo>
                  <a:cubicBezTo>
                    <a:pt x="588" y="958"/>
                    <a:pt x="588" y="959"/>
                    <a:pt x="586" y="961"/>
                  </a:cubicBezTo>
                  <a:cubicBezTo>
                    <a:pt x="584" y="963"/>
                    <a:pt x="581" y="965"/>
                    <a:pt x="585" y="965"/>
                  </a:cubicBezTo>
                  <a:cubicBezTo>
                    <a:pt x="589" y="966"/>
                    <a:pt x="597" y="972"/>
                    <a:pt x="598" y="975"/>
                  </a:cubicBezTo>
                  <a:cubicBezTo>
                    <a:pt x="598" y="978"/>
                    <a:pt x="596" y="980"/>
                    <a:pt x="598" y="983"/>
                  </a:cubicBezTo>
                  <a:cubicBezTo>
                    <a:pt x="600" y="987"/>
                    <a:pt x="604" y="992"/>
                    <a:pt x="604" y="995"/>
                  </a:cubicBezTo>
                  <a:cubicBezTo>
                    <a:pt x="603" y="998"/>
                    <a:pt x="610" y="1018"/>
                    <a:pt x="611" y="1023"/>
                  </a:cubicBezTo>
                  <a:cubicBezTo>
                    <a:pt x="612" y="1027"/>
                    <a:pt x="618" y="1031"/>
                    <a:pt x="617" y="1037"/>
                  </a:cubicBezTo>
                  <a:cubicBezTo>
                    <a:pt x="615" y="1043"/>
                    <a:pt x="614" y="1047"/>
                    <a:pt x="615" y="1054"/>
                  </a:cubicBezTo>
                  <a:cubicBezTo>
                    <a:pt x="616" y="1061"/>
                    <a:pt x="616" y="1069"/>
                    <a:pt x="619" y="1071"/>
                  </a:cubicBezTo>
                  <a:cubicBezTo>
                    <a:pt x="621" y="1072"/>
                    <a:pt x="625" y="1079"/>
                    <a:pt x="627" y="1082"/>
                  </a:cubicBezTo>
                  <a:cubicBezTo>
                    <a:pt x="629" y="1085"/>
                    <a:pt x="639" y="1092"/>
                    <a:pt x="642" y="1093"/>
                  </a:cubicBezTo>
                  <a:cubicBezTo>
                    <a:pt x="645" y="1094"/>
                    <a:pt x="655" y="1101"/>
                    <a:pt x="657" y="1103"/>
                  </a:cubicBezTo>
                  <a:cubicBezTo>
                    <a:pt x="659" y="1106"/>
                    <a:pt x="665" y="1110"/>
                    <a:pt x="665" y="1113"/>
                  </a:cubicBezTo>
                  <a:cubicBezTo>
                    <a:pt x="665" y="1114"/>
                    <a:pt x="666" y="1116"/>
                    <a:pt x="666" y="1117"/>
                  </a:cubicBezTo>
                  <a:cubicBezTo>
                    <a:pt x="666" y="1118"/>
                    <a:pt x="666" y="1119"/>
                    <a:pt x="667" y="1120"/>
                  </a:cubicBezTo>
                  <a:cubicBezTo>
                    <a:pt x="667" y="1120"/>
                    <a:pt x="667" y="1120"/>
                    <a:pt x="667" y="1120"/>
                  </a:cubicBezTo>
                  <a:cubicBezTo>
                    <a:pt x="667" y="1121"/>
                    <a:pt x="667" y="1122"/>
                    <a:pt x="667" y="1123"/>
                  </a:cubicBezTo>
                  <a:cubicBezTo>
                    <a:pt x="667" y="1123"/>
                    <a:pt x="667" y="1124"/>
                    <a:pt x="667" y="1124"/>
                  </a:cubicBezTo>
                  <a:cubicBezTo>
                    <a:pt x="666" y="1125"/>
                    <a:pt x="666" y="1126"/>
                    <a:pt x="666" y="1127"/>
                  </a:cubicBezTo>
                  <a:cubicBezTo>
                    <a:pt x="663" y="1131"/>
                    <a:pt x="660" y="1136"/>
                    <a:pt x="661" y="1139"/>
                  </a:cubicBezTo>
                  <a:cubicBezTo>
                    <a:pt x="661" y="1143"/>
                    <a:pt x="662" y="1145"/>
                    <a:pt x="660" y="1151"/>
                  </a:cubicBezTo>
                  <a:cubicBezTo>
                    <a:pt x="657" y="1157"/>
                    <a:pt x="655" y="1171"/>
                    <a:pt x="652" y="1172"/>
                  </a:cubicBezTo>
                  <a:cubicBezTo>
                    <a:pt x="650" y="1173"/>
                    <a:pt x="646" y="1175"/>
                    <a:pt x="646" y="1178"/>
                  </a:cubicBezTo>
                  <a:cubicBezTo>
                    <a:pt x="647" y="1181"/>
                    <a:pt x="647" y="1187"/>
                    <a:pt x="645" y="1193"/>
                  </a:cubicBezTo>
                  <a:cubicBezTo>
                    <a:pt x="642" y="1200"/>
                    <a:pt x="641" y="1205"/>
                    <a:pt x="640" y="1209"/>
                  </a:cubicBezTo>
                  <a:cubicBezTo>
                    <a:pt x="638" y="1214"/>
                    <a:pt x="634" y="1226"/>
                    <a:pt x="632" y="1229"/>
                  </a:cubicBezTo>
                  <a:cubicBezTo>
                    <a:pt x="631" y="1232"/>
                    <a:pt x="629" y="1244"/>
                    <a:pt x="626" y="1245"/>
                  </a:cubicBezTo>
                  <a:cubicBezTo>
                    <a:pt x="624" y="1247"/>
                    <a:pt x="617" y="1256"/>
                    <a:pt x="619" y="1259"/>
                  </a:cubicBezTo>
                  <a:cubicBezTo>
                    <a:pt x="621" y="1263"/>
                    <a:pt x="620" y="1262"/>
                    <a:pt x="617" y="1267"/>
                  </a:cubicBezTo>
                  <a:cubicBezTo>
                    <a:pt x="615" y="1271"/>
                    <a:pt x="613" y="1285"/>
                    <a:pt x="613" y="1291"/>
                  </a:cubicBezTo>
                  <a:cubicBezTo>
                    <a:pt x="613" y="1297"/>
                    <a:pt x="609" y="1308"/>
                    <a:pt x="607" y="1312"/>
                  </a:cubicBezTo>
                  <a:cubicBezTo>
                    <a:pt x="605" y="1317"/>
                    <a:pt x="602" y="1322"/>
                    <a:pt x="600" y="1325"/>
                  </a:cubicBezTo>
                  <a:cubicBezTo>
                    <a:pt x="598" y="1329"/>
                    <a:pt x="588" y="1346"/>
                    <a:pt x="584" y="1352"/>
                  </a:cubicBezTo>
                  <a:cubicBezTo>
                    <a:pt x="581" y="1357"/>
                    <a:pt x="577" y="1367"/>
                    <a:pt x="573" y="1372"/>
                  </a:cubicBezTo>
                  <a:cubicBezTo>
                    <a:pt x="570" y="1376"/>
                    <a:pt x="565" y="1379"/>
                    <a:pt x="567" y="1384"/>
                  </a:cubicBezTo>
                  <a:cubicBezTo>
                    <a:pt x="569" y="1389"/>
                    <a:pt x="570" y="1389"/>
                    <a:pt x="567" y="1395"/>
                  </a:cubicBezTo>
                  <a:cubicBezTo>
                    <a:pt x="565" y="1400"/>
                    <a:pt x="568" y="1400"/>
                    <a:pt x="566" y="1406"/>
                  </a:cubicBezTo>
                  <a:cubicBezTo>
                    <a:pt x="563" y="1413"/>
                    <a:pt x="562" y="1415"/>
                    <a:pt x="559" y="1421"/>
                  </a:cubicBezTo>
                  <a:cubicBezTo>
                    <a:pt x="555" y="1429"/>
                    <a:pt x="554" y="1435"/>
                    <a:pt x="552" y="1441"/>
                  </a:cubicBezTo>
                  <a:cubicBezTo>
                    <a:pt x="551" y="1447"/>
                    <a:pt x="550" y="1453"/>
                    <a:pt x="549" y="1454"/>
                  </a:cubicBezTo>
                  <a:cubicBezTo>
                    <a:pt x="548" y="1454"/>
                    <a:pt x="543" y="1463"/>
                    <a:pt x="542" y="1466"/>
                  </a:cubicBezTo>
                  <a:cubicBezTo>
                    <a:pt x="541" y="1470"/>
                    <a:pt x="541" y="1478"/>
                    <a:pt x="543" y="1478"/>
                  </a:cubicBezTo>
                  <a:cubicBezTo>
                    <a:pt x="545" y="1478"/>
                    <a:pt x="550" y="1469"/>
                    <a:pt x="550" y="1466"/>
                  </a:cubicBezTo>
                  <a:cubicBezTo>
                    <a:pt x="551" y="1464"/>
                    <a:pt x="557" y="1461"/>
                    <a:pt x="556" y="1457"/>
                  </a:cubicBezTo>
                  <a:cubicBezTo>
                    <a:pt x="556" y="1454"/>
                    <a:pt x="557" y="1450"/>
                    <a:pt x="558" y="1452"/>
                  </a:cubicBezTo>
                  <a:cubicBezTo>
                    <a:pt x="559" y="1454"/>
                    <a:pt x="562" y="1448"/>
                    <a:pt x="561" y="1455"/>
                  </a:cubicBezTo>
                  <a:cubicBezTo>
                    <a:pt x="559" y="1461"/>
                    <a:pt x="560" y="1461"/>
                    <a:pt x="557" y="1468"/>
                  </a:cubicBezTo>
                  <a:cubicBezTo>
                    <a:pt x="554" y="1475"/>
                    <a:pt x="554" y="1485"/>
                    <a:pt x="552" y="1486"/>
                  </a:cubicBezTo>
                  <a:cubicBezTo>
                    <a:pt x="551" y="1487"/>
                    <a:pt x="548" y="1490"/>
                    <a:pt x="548" y="1492"/>
                  </a:cubicBezTo>
                  <a:cubicBezTo>
                    <a:pt x="548" y="1494"/>
                    <a:pt x="550" y="1500"/>
                    <a:pt x="550" y="1501"/>
                  </a:cubicBezTo>
                  <a:cubicBezTo>
                    <a:pt x="549" y="1502"/>
                    <a:pt x="546" y="1508"/>
                    <a:pt x="544" y="1508"/>
                  </a:cubicBezTo>
                  <a:cubicBezTo>
                    <a:pt x="542" y="1508"/>
                    <a:pt x="539" y="1512"/>
                    <a:pt x="541" y="1515"/>
                  </a:cubicBezTo>
                  <a:cubicBezTo>
                    <a:pt x="544" y="1518"/>
                    <a:pt x="543" y="1518"/>
                    <a:pt x="541" y="1520"/>
                  </a:cubicBezTo>
                  <a:cubicBezTo>
                    <a:pt x="538" y="1522"/>
                    <a:pt x="534" y="1529"/>
                    <a:pt x="534" y="1529"/>
                  </a:cubicBezTo>
                  <a:cubicBezTo>
                    <a:pt x="534" y="1529"/>
                    <a:pt x="532" y="1535"/>
                    <a:pt x="530" y="1533"/>
                  </a:cubicBezTo>
                  <a:cubicBezTo>
                    <a:pt x="527" y="1530"/>
                    <a:pt x="526" y="1533"/>
                    <a:pt x="525" y="1530"/>
                  </a:cubicBezTo>
                  <a:cubicBezTo>
                    <a:pt x="524" y="1527"/>
                    <a:pt x="521" y="1524"/>
                    <a:pt x="518" y="1527"/>
                  </a:cubicBezTo>
                  <a:cubicBezTo>
                    <a:pt x="516" y="1530"/>
                    <a:pt x="518" y="1534"/>
                    <a:pt x="515" y="1535"/>
                  </a:cubicBezTo>
                  <a:cubicBezTo>
                    <a:pt x="512" y="1537"/>
                    <a:pt x="505" y="1554"/>
                    <a:pt x="509" y="1551"/>
                  </a:cubicBezTo>
                  <a:cubicBezTo>
                    <a:pt x="512" y="1547"/>
                    <a:pt x="515" y="1545"/>
                    <a:pt x="515" y="1549"/>
                  </a:cubicBezTo>
                  <a:cubicBezTo>
                    <a:pt x="515" y="1552"/>
                    <a:pt x="515" y="1557"/>
                    <a:pt x="515" y="1560"/>
                  </a:cubicBezTo>
                  <a:cubicBezTo>
                    <a:pt x="515" y="1563"/>
                    <a:pt x="515" y="1568"/>
                    <a:pt x="517" y="1569"/>
                  </a:cubicBezTo>
                  <a:cubicBezTo>
                    <a:pt x="520" y="1569"/>
                    <a:pt x="527" y="1570"/>
                    <a:pt x="525" y="1572"/>
                  </a:cubicBezTo>
                  <a:cubicBezTo>
                    <a:pt x="523" y="1574"/>
                    <a:pt x="520" y="1571"/>
                    <a:pt x="515" y="1573"/>
                  </a:cubicBezTo>
                  <a:cubicBezTo>
                    <a:pt x="510" y="1575"/>
                    <a:pt x="513" y="1580"/>
                    <a:pt x="514" y="1582"/>
                  </a:cubicBezTo>
                  <a:cubicBezTo>
                    <a:pt x="514" y="1585"/>
                    <a:pt x="511" y="1589"/>
                    <a:pt x="509" y="1591"/>
                  </a:cubicBezTo>
                  <a:cubicBezTo>
                    <a:pt x="508" y="1592"/>
                    <a:pt x="506" y="1599"/>
                    <a:pt x="508" y="1600"/>
                  </a:cubicBezTo>
                  <a:cubicBezTo>
                    <a:pt x="511" y="1601"/>
                    <a:pt x="512" y="1604"/>
                    <a:pt x="507" y="1606"/>
                  </a:cubicBezTo>
                  <a:cubicBezTo>
                    <a:pt x="503" y="1607"/>
                    <a:pt x="505" y="1611"/>
                    <a:pt x="505" y="1615"/>
                  </a:cubicBezTo>
                  <a:cubicBezTo>
                    <a:pt x="506" y="1619"/>
                    <a:pt x="506" y="1623"/>
                    <a:pt x="503" y="1623"/>
                  </a:cubicBezTo>
                  <a:cubicBezTo>
                    <a:pt x="499" y="1624"/>
                    <a:pt x="503" y="1634"/>
                    <a:pt x="501" y="1635"/>
                  </a:cubicBezTo>
                  <a:cubicBezTo>
                    <a:pt x="499" y="1636"/>
                    <a:pt x="498" y="1638"/>
                    <a:pt x="499" y="1642"/>
                  </a:cubicBezTo>
                  <a:cubicBezTo>
                    <a:pt x="500" y="1645"/>
                    <a:pt x="503" y="1647"/>
                    <a:pt x="499" y="1650"/>
                  </a:cubicBezTo>
                  <a:cubicBezTo>
                    <a:pt x="495" y="1653"/>
                    <a:pt x="497" y="1659"/>
                    <a:pt x="495" y="1661"/>
                  </a:cubicBezTo>
                  <a:cubicBezTo>
                    <a:pt x="492" y="1662"/>
                    <a:pt x="496" y="1662"/>
                    <a:pt x="493" y="1666"/>
                  </a:cubicBezTo>
                  <a:cubicBezTo>
                    <a:pt x="491" y="1670"/>
                    <a:pt x="492" y="1680"/>
                    <a:pt x="495" y="1677"/>
                  </a:cubicBezTo>
                  <a:cubicBezTo>
                    <a:pt x="497" y="1674"/>
                    <a:pt x="501" y="1667"/>
                    <a:pt x="503" y="1666"/>
                  </a:cubicBezTo>
                  <a:cubicBezTo>
                    <a:pt x="505" y="1664"/>
                    <a:pt x="500" y="1673"/>
                    <a:pt x="499" y="1676"/>
                  </a:cubicBezTo>
                  <a:cubicBezTo>
                    <a:pt x="497" y="1679"/>
                    <a:pt x="494" y="1685"/>
                    <a:pt x="497" y="1687"/>
                  </a:cubicBezTo>
                  <a:cubicBezTo>
                    <a:pt x="500" y="1689"/>
                    <a:pt x="506" y="1685"/>
                    <a:pt x="503" y="1689"/>
                  </a:cubicBezTo>
                  <a:cubicBezTo>
                    <a:pt x="500" y="1693"/>
                    <a:pt x="507" y="1688"/>
                    <a:pt x="511" y="1685"/>
                  </a:cubicBezTo>
                  <a:cubicBezTo>
                    <a:pt x="515" y="1682"/>
                    <a:pt x="523" y="1675"/>
                    <a:pt x="524" y="1678"/>
                  </a:cubicBezTo>
                  <a:cubicBezTo>
                    <a:pt x="525" y="1681"/>
                    <a:pt x="518" y="1687"/>
                    <a:pt x="523" y="1686"/>
                  </a:cubicBezTo>
                  <a:cubicBezTo>
                    <a:pt x="528" y="1685"/>
                    <a:pt x="530" y="1686"/>
                    <a:pt x="533" y="1682"/>
                  </a:cubicBezTo>
                  <a:cubicBezTo>
                    <a:pt x="535" y="1677"/>
                    <a:pt x="538" y="1675"/>
                    <a:pt x="543" y="1674"/>
                  </a:cubicBezTo>
                  <a:cubicBezTo>
                    <a:pt x="548" y="1672"/>
                    <a:pt x="552" y="1670"/>
                    <a:pt x="553" y="1668"/>
                  </a:cubicBezTo>
                  <a:cubicBezTo>
                    <a:pt x="554" y="1667"/>
                    <a:pt x="555" y="1667"/>
                    <a:pt x="555" y="1666"/>
                  </a:cubicBezTo>
                  <a:cubicBezTo>
                    <a:pt x="555" y="1666"/>
                    <a:pt x="556" y="1666"/>
                    <a:pt x="556" y="1666"/>
                  </a:cubicBezTo>
                  <a:cubicBezTo>
                    <a:pt x="556" y="1666"/>
                    <a:pt x="556" y="1666"/>
                    <a:pt x="557" y="1666"/>
                  </a:cubicBezTo>
                  <a:cubicBezTo>
                    <a:pt x="557" y="1666"/>
                    <a:pt x="557" y="1666"/>
                    <a:pt x="557" y="1666"/>
                  </a:cubicBezTo>
                  <a:cubicBezTo>
                    <a:pt x="558" y="1666"/>
                    <a:pt x="559" y="1666"/>
                    <a:pt x="559" y="1667"/>
                  </a:cubicBezTo>
                  <a:cubicBezTo>
                    <a:pt x="560" y="1667"/>
                    <a:pt x="560" y="1667"/>
                    <a:pt x="561" y="1668"/>
                  </a:cubicBezTo>
                  <a:cubicBezTo>
                    <a:pt x="561" y="1668"/>
                    <a:pt x="561" y="1668"/>
                    <a:pt x="561" y="1668"/>
                  </a:cubicBezTo>
                  <a:cubicBezTo>
                    <a:pt x="561" y="1668"/>
                    <a:pt x="562" y="1669"/>
                    <a:pt x="562" y="1669"/>
                  </a:cubicBezTo>
                  <a:cubicBezTo>
                    <a:pt x="562" y="1669"/>
                    <a:pt x="562" y="1669"/>
                    <a:pt x="562" y="1669"/>
                  </a:cubicBezTo>
                  <a:cubicBezTo>
                    <a:pt x="562" y="1669"/>
                    <a:pt x="562" y="1669"/>
                    <a:pt x="562" y="1669"/>
                  </a:cubicBezTo>
                  <a:cubicBezTo>
                    <a:pt x="563" y="1669"/>
                    <a:pt x="563" y="1669"/>
                    <a:pt x="563" y="1669"/>
                  </a:cubicBezTo>
                  <a:cubicBezTo>
                    <a:pt x="563" y="1670"/>
                    <a:pt x="563" y="1670"/>
                    <a:pt x="564" y="1670"/>
                  </a:cubicBezTo>
                  <a:cubicBezTo>
                    <a:pt x="564" y="1670"/>
                    <a:pt x="564" y="1670"/>
                    <a:pt x="564" y="1669"/>
                  </a:cubicBezTo>
                  <a:cubicBezTo>
                    <a:pt x="564" y="1669"/>
                    <a:pt x="564" y="1669"/>
                    <a:pt x="564" y="1669"/>
                  </a:cubicBezTo>
                  <a:cubicBezTo>
                    <a:pt x="564" y="1669"/>
                    <a:pt x="564" y="1669"/>
                    <a:pt x="564" y="1669"/>
                  </a:cubicBezTo>
                  <a:cubicBezTo>
                    <a:pt x="564" y="1668"/>
                    <a:pt x="564" y="1668"/>
                    <a:pt x="564" y="1668"/>
                  </a:cubicBezTo>
                  <a:cubicBezTo>
                    <a:pt x="564" y="1668"/>
                    <a:pt x="564" y="1667"/>
                    <a:pt x="564" y="1666"/>
                  </a:cubicBezTo>
                  <a:cubicBezTo>
                    <a:pt x="563" y="1660"/>
                    <a:pt x="563" y="1656"/>
                    <a:pt x="564" y="1652"/>
                  </a:cubicBezTo>
                  <a:cubicBezTo>
                    <a:pt x="564" y="1648"/>
                    <a:pt x="561" y="1640"/>
                    <a:pt x="563" y="1638"/>
                  </a:cubicBezTo>
                  <a:cubicBezTo>
                    <a:pt x="565" y="1635"/>
                    <a:pt x="570" y="1638"/>
                    <a:pt x="570" y="1634"/>
                  </a:cubicBezTo>
                  <a:cubicBezTo>
                    <a:pt x="570" y="1629"/>
                    <a:pt x="567" y="1628"/>
                    <a:pt x="569" y="1626"/>
                  </a:cubicBezTo>
                  <a:cubicBezTo>
                    <a:pt x="572" y="1624"/>
                    <a:pt x="571" y="1630"/>
                    <a:pt x="576" y="1628"/>
                  </a:cubicBezTo>
                  <a:cubicBezTo>
                    <a:pt x="580" y="1626"/>
                    <a:pt x="580" y="1623"/>
                    <a:pt x="583" y="1620"/>
                  </a:cubicBezTo>
                  <a:cubicBezTo>
                    <a:pt x="586" y="1618"/>
                    <a:pt x="592" y="1608"/>
                    <a:pt x="592" y="1602"/>
                  </a:cubicBezTo>
                  <a:cubicBezTo>
                    <a:pt x="592" y="1596"/>
                    <a:pt x="601" y="1584"/>
                    <a:pt x="606" y="1583"/>
                  </a:cubicBezTo>
                  <a:cubicBezTo>
                    <a:pt x="611" y="1581"/>
                    <a:pt x="615" y="1578"/>
                    <a:pt x="617" y="1576"/>
                  </a:cubicBezTo>
                  <a:cubicBezTo>
                    <a:pt x="619" y="1574"/>
                    <a:pt x="626" y="1558"/>
                    <a:pt x="623" y="1555"/>
                  </a:cubicBezTo>
                  <a:cubicBezTo>
                    <a:pt x="620" y="1553"/>
                    <a:pt x="617" y="1552"/>
                    <a:pt x="613" y="1549"/>
                  </a:cubicBezTo>
                  <a:cubicBezTo>
                    <a:pt x="609" y="1546"/>
                    <a:pt x="604" y="1536"/>
                    <a:pt x="606" y="1532"/>
                  </a:cubicBezTo>
                  <a:cubicBezTo>
                    <a:pt x="609" y="1529"/>
                    <a:pt x="611" y="1526"/>
                    <a:pt x="616" y="1521"/>
                  </a:cubicBezTo>
                  <a:cubicBezTo>
                    <a:pt x="620" y="1515"/>
                    <a:pt x="631" y="1511"/>
                    <a:pt x="633" y="1511"/>
                  </a:cubicBezTo>
                  <a:cubicBezTo>
                    <a:pt x="635" y="1511"/>
                    <a:pt x="637" y="1508"/>
                    <a:pt x="638" y="1506"/>
                  </a:cubicBezTo>
                  <a:cubicBezTo>
                    <a:pt x="640" y="1503"/>
                    <a:pt x="643" y="1501"/>
                    <a:pt x="644" y="1500"/>
                  </a:cubicBezTo>
                  <a:cubicBezTo>
                    <a:pt x="644" y="1498"/>
                    <a:pt x="647" y="1485"/>
                    <a:pt x="649" y="1482"/>
                  </a:cubicBezTo>
                  <a:cubicBezTo>
                    <a:pt x="651" y="1480"/>
                    <a:pt x="662" y="1472"/>
                    <a:pt x="659" y="1471"/>
                  </a:cubicBezTo>
                  <a:cubicBezTo>
                    <a:pt x="657" y="1470"/>
                    <a:pt x="653" y="1470"/>
                    <a:pt x="656" y="1468"/>
                  </a:cubicBezTo>
                  <a:cubicBezTo>
                    <a:pt x="658" y="1465"/>
                    <a:pt x="664" y="1461"/>
                    <a:pt x="662" y="1459"/>
                  </a:cubicBezTo>
                  <a:cubicBezTo>
                    <a:pt x="661" y="1458"/>
                    <a:pt x="656" y="1449"/>
                    <a:pt x="657" y="1444"/>
                  </a:cubicBezTo>
                  <a:cubicBezTo>
                    <a:pt x="657" y="1438"/>
                    <a:pt x="660" y="1434"/>
                    <a:pt x="664" y="1436"/>
                  </a:cubicBezTo>
                  <a:cubicBezTo>
                    <a:pt x="668" y="1439"/>
                    <a:pt x="673" y="1442"/>
                    <a:pt x="679" y="1441"/>
                  </a:cubicBezTo>
                  <a:cubicBezTo>
                    <a:pt x="685" y="1441"/>
                    <a:pt x="689" y="1441"/>
                    <a:pt x="692" y="1437"/>
                  </a:cubicBezTo>
                  <a:cubicBezTo>
                    <a:pt x="696" y="1433"/>
                    <a:pt x="695" y="1426"/>
                    <a:pt x="696" y="1422"/>
                  </a:cubicBezTo>
                  <a:cubicBezTo>
                    <a:pt x="698" y="1418"/>
                    <a:pt x="697" y="1408"/>
                    <a:pt x="701" y="1406"/>
                  </a:cubicBezTo>
                  <a:cubicBezTo>
                    <a:pt x="704" y="1404"/>
                    <a:pt x="706" y="1403"/>
                    <a:pt x="712" y="1403"/>
                  </a:cubicBezTo>
                  <a:cubicBezTo>
                    <a:pt x="718" y="1403"/>
                    <a:pt x="726" y="1402"/>
                    <a:pt x="732" y="1401"/>
                  </a:cubicBezTo>
                  <a:cubicBezTo>
                    <a:pt x="739" y="1400"/>
                    <a:pt x="757" y="1393"/>
                    <a:pt x="763" y="1386"/>
                  </a:cubicBezTo>
                  <a:cubicBezTo>
                    <a:pt x="768" y="1378"/>
                    <a:pt x="773" y="1372"/>
                    <a:pt x="774" y="1367"/>
                  </a:cubicBezTo>
                  <a:cubicBezTo>
                    <a:pt x="774" y="1362"/>
                    <a:pt x="773" y="1361"/>
                    <a:pt x="771" y="1360"/>
                  </a:cubicBezTo>
                  <a:cubicBezTo>
                    <a:pt x="769" y="1359"/>
                    <a:pt x="766" y="1357"/>
                    <a:pt x="768" y="1354"/>
                  </a:cubicBezTo>
                  <a:cubicBezTo>
                    <a:pt x="770" y="1351"/>
                    <a:pt x="775" y="1347"/>
                    <a:pt x="772" y="1344"/>
                  </a:cubicBezTo>
                  <a:cubicBezTo>
                    <a:pt x="770" y="1341"/>
                    <a:pt x="762" y="1333"/>
                    <a:pt x="760" y="1331"/>
                  </a:cubicBezTo>
                  <a:cubicBezTo>
                    <a:pt x="758" y="1329"/>
                    <a:pt x="757" y="1325"/>
                    <a:pt x="759" y="1324"/>
                  </a:cubicBezTo>
                  <a:cubicBezTo>
                    <a:pt x="759" y="1324"/>
                    <a:pt x="760" y="1324"/>
                    <a:pt x="761" y="1325"/>
                  </a:cubicBezTo>
                  <a:cubicBezTo>
                    <a:pt x="761" y="1325"/>
                    <a:pt x="761" y="1325"/>
                    <a:pt x="762" y="1325"/>
                  </a:cubicBezTo>
                  <a:cubicBezTo>
                    <a:pt x="762" y="1325"/>
                    <a:pt x="763" y="1325"/>
                    <a:pt x="764" y="1326"/>
                  </a:cubicBezTo>
                  <a:cubicBezTo>
                    <a:pt x="764" y="1326"/>
                    <a:pt x="764" y="1326"/>
                    <a:pt x="765" y="1327"/>
                  </a:cubicBezTo>
                  <a:cubicBezTo>
                    <a:pt x="766" y="1327"/>
                    <a:pt x="766" y="1327"/>
                    <a:pt x="767" y="1327"/>
                  </a:cubicBezTo>
                  <a:cubicBezTo>
                    <a:pt x="767" y="1328"/>
                    <a:pt x="767" y="1328"/>
                    <a:pt x="767" y="1328"/>
                  </a:cubicBezTo>
                  <a:cubicBezTo>
                    <a:pt x="768" y="1328"/>
                    <a:pt x="769" y="1329"/>
                    <a:pt x="769" y="1329"/>
                  </a:cubicBezTo>
                  <a:cubicBezTo>
                    <a:pt x="770" y="1330"/>
                    <a:pt x="776" y="1329"/>
                    <a:pt x="778" y="1331"/>
                  </a:cubicBezTo>
                  <a:cubicBezTo>
                    <a:pt x="779" y="1333"/>
                    <a:pt x="781" y="1337"/>
                    <a:pt x="787" y="1337"/>
                  </a:cubicBezTo>
                  <a:cubicBezTo>
                    <a:pt x="792" y="1336"/>
                    <a:pt x="806" y="1335"/>
                    <a:pt x="810" y="1333"/>
                  </a:cubicBezTo>
                  <a:cubicBezTo>
                    <a:pt x="813" y="1330"/>
                    <a:pt x="818" y="1325"/>
                    <a:pt x="823" y="1319"/>
                  </a:cubicBezTo>
                  <a:cubicBezTo>
                    <a:pt x="824" y="1318"/>
                    <a:pt x="825" y="1317"/>
                    <a:pt x="826" y="1315"/>
                  </a:cubicBezTo>
                  <a:cubicBezTo>
                    <a:pt x="826" y="1315"/>
                    <a:pt x="826" y="1315"/>
                    <a:pt x="827" y="1314"/>
                  </a:cubicBezTo>
                  <a:cubicBezTo>
                    <a:pt x="827" y="1313"/>
                    <a:pt x="828" y="1312"/>
                    <a:pt x="829" y="1311"/>
                  </a:cubicBezTo>
                  <a:cubicBezTo>
                    <a:pt x="829" y="1311"/>
                    <a:pt x="829" y="1310"/>
                    <a:pt x="829" y="1310"/>
                  </a:cubicBezTo>
                  <a:cubicBezTo>
                    <a:pt x="830" y="1309"/>
                    <a:pt x="830" y="1308"/>
                    <a:pt x="831" y="1307"/>
                  </a:cubicBezTo>
                  <a:cubicBezTo>
                    <a:pt x="831" y="1307"/>
                    <a:pt x="831" y="1307"/>
                    <a:pt x="831" y="1307"/>
                  </a:cubicBezTo>
                  <a:cubicBezTo>
                    <a:pt x="831" y="1306"/>
                    <a:pt x="831" y="1306"/>
                    <a:pt x="831" y="1306"/>
                  </a:cubicBezTo>
                  <a:cubicBezTo>
                    <a:pt x="832" y="1305"/>
                    <a:pt x="832" y="1304"/>
                    <a:pt x="832" y="1303"/>
                  </a:cubicBezTo>
                  <a:cubicBezTo>
                    <a:pt x="833" y="1301"/>
                    <a:pt x="836" y="1299"/>
                    <a:pt x="838" y="1296"/>
                  </a:cubicBezTo>
                  <a:cubicBezTo>
                    <a:pt x="840" y="1294"/>
                    <a:pt x="845" y="1292"/>
                    <a:pt x="846" y="1286"/>
                  </a:cubicBezTo>
                  <a:cubicBezTo>
                    <a:pt x="847" y="1280"/>
                    <a:pt x="849" y="1274"/>
                    <a:pt x="851" y="1271"/>
                  </a:cubicBezTo>
                  <a:cubicBezTo>
                    <a:pt x="854" y="1268"/>
                    <a:pt x="859" y="1267"/>
                    <a:pt x="858" y="1270"/>
                  </a:cubicBezTo>
                  <a:cubicBezTo>
                    <a:pt x="857" y="1272"/>
                    <a:pt x="849" y="1282"/>
                    <a:pt x="852" y="1281"/>
                  </a:cubicBezTo>
                  <a:cubicBezTo>
                    <a:pt x="855" y="1280"/>
                    <a:pt x="863" y="1273"/>
                    <a:pt x="867" y="1268"/>
                  </a:cubicBezTo>
                  <a:cubicBezTo>
                    <a:pt x="871" y="1264"/>
                    <a:pt x="877" y="1248"/>
                    <a:pt x="881" y="1246"/>
                  </a:cubicBezTo>
                  <a:cubicBezTo>
                    <a:pt x="885" y="1244"/>
                    <a:pt x="888" y="1244"/>
                    <a:pt x="890" y="1241"/>
                  </a:cubicBezTo>
                  <a:cubicBezTo>
                    <a:pt x="893" y="1237"/>
                    <a:pt x="891" y="1233"/>
                    <a:pt x="893" y="1229"/>
                  </a:cubicBezTo>
                  <a:cubicBezTo>
                    <a:pt x="896" y="1226"/>
                    <a:pt x="891" y="1222"/>
                    <a:pt x="894" y="1218"/>
                  </a:cubicBezTo>
                  <a:cubicBezTo>
                    <a:pt x="896" y="1214"/>
                    <a:pt x="894" y="1208"/>
                    <a:pt x="898" y="1203"/>
                  </a:cubicBezTo>
                  <a:cubicBezTo>
                    <a:pt x="903" y="1198"/>
                    <a:pt x="915" y="1186"/>
                    <a:pt x="922" y="1184"/>
                  </a:cubicBezTo>
                  <a:cubicBezTo>
                    <a:pt x="929" y="1181"/>
                    <a:pt x="929" y="1179"/>
                    <a:pt x="934" y="1177"/>
                  </a:cubicBezTo>
                  <a:cubicBezTo>
                    <a:pt x="939" y="1176"/>
                    <a:pt x="941" y="1171"/>
                    <a:pt x="948" y="1169"/>
                  </a:cubicBezTo>
                  <a:cubicBezTo>
                    <a:pt x="954" y="1166"/>
                    <a:pt x="968" y="1167"/>
                    <a:pt x="975" y="1166"/>
                  </a:cubicBezTo>
                  <a:cubicBezTo>
                    <a:pt x="983" y="1164"/>
                    <a:pt x="988" y="1156"/>
                    <a:pt x="990" y="1154"/>
                  </a:cubicBezTo>
                  <a:cubicBezTo>
                    <a:pt x="992" y="1152"/>
                    <a:pt x="1000" y="1136"/>
                    <a:pt x="1005" y="1132"/>
                  </a:cubicBezTo>
                  <a:cubicBezTo>
                    <a:pt x="1009" y="1128"/>
                    <a:pt x="1013" y="1117"/>
                    <a:pt x="1015" y="1110"/>
                  </a:cubicBezTo>
                  <a:cubicBezTo>
                    <a:pt x="1017" y="1103"/>
                    <a:pt x="1023" y="1092"/>
                    <a:pt x="1023" y="1088"/>
                  </a:cubicBezTo>
                  <a:cubicBezTo>
                    <a:pt x="1024" y="1085"/>
                    <a:pt x="1026" y="1086"/>
                    <a:pt x="1028" y="1077"/>
                  </a:cubicBezTo>
                  <a:cubicBezTo>
                    <a:pt x="1029" y="1067"/>
                    <a:pt x="1029" y="1052"/>
                    <a:pt x="1033" y="1049"/>
                  </a:cubicBezTo>
                  <a:cubicBezTo>
                    <a:pt x="1038" y="1047"/>
                    <a:pt x="1040" y="1045"/>
                    <a:pt x="1044" y="1040"/>
                  </a:cubicBezTo>
                  <a:cubicBezTo>
                    <a:pt x="1048" y="1034"/>
                    <a:pt x="1058" y="1019"/>
                    <a:pt x="1066" y="1014"/>
                  </a:cubicBezTo>
                  <a:cubicBezTo>
                    <a:pt x="1073" y="1009"/>
                    <a:pt x="1085" y="996"/>
                    <a:pt x="1086" y="988"/>
                  </a:cubicBezTo>
                  <a:cubicBezTo>
                    <a:pt x="1088" y="981"/>
                    <a:pt x="1088" y="974"/>
                    <a:pt x="1086" y="970"/>
                  </a:cubicBezTo>
                  <a:cubicBezTo>
                    <a:pt x="1085" y="965"/>
                    <a:pt x="1087" y="963"/>
                    <a:pt x="1084" y="9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0305" tIns="45153" rIns="90305" bIns="45153" numCol="1" anchor="t" anchorCtr="0" compatLnSpc="1"/>
            <a:lstStyle/>
            <a:p>
              <a:endParaRPr lang="zh-CN" altLang="en-US" sz="1875"/>
            </a:p>
          </p:txBody>
        </p:sp>
        <p:sp>
          <p:nvSpPr>
            <p:cNvPr id="82" name="Freeform 58"/>
            <p:cNvSpPr/>
            <p:nvPr/>
          </p:nvSpPr>
          <p:spPr bwMode="auto">
            <a:xfrm>
              <a:off x="4110479" y="4843387"/>
              <a:ext cx="120981" cy="104577"/>
            </a:xfrm>
            <a:custGeom>
              <a:avLst/>
              <a:gdLst>
                <a:gd name="T0" fmla="*/ 72 w 75"/>
                <a:gd name="T1" fmla="*/ 58 h 65"/>
                <a:gd name="T2" fmla="*/ 55 w 75"/>
                <a:gd name="T3" fmla="*/ 44 h 65"/>
                <a:gd name="T4" fmla="*/ 46 w 75"/>
                <a:gd name="T5" fmla="*/ 26 h 65"/>
                <a:gd name="T6" fmla="*/ 43 w 75"/>
                <a:gd name="T7" fmla="*/ 18 h 65"/>
                <a:gd name="T8" fmla="*/ 46 w 75"/>
                <a:gd name="T9" fmla="*/ 8 h 65"/>
                <a:gd name="T10" fmla="*/ 44 w 75"/>
                <a:gd name="T11" fmla="*/ 4 h 65"/>
                <a:gd name="T12" fmla="*/ 44 w 75"/>
                <a:gd name="T13" fmla="*/ 3 h 65"/>
                <a:gd name="T14" fmla="*/ 43 w 75"/>
                <a:gd name="T15" fmla="*/ 2 h 65"/>
                <a:gd name="T16" fmla="*/ 43 w 75"/>
                <a:gd name="T17" fmla="*/ 2 h 65"/>
                <a:gd name="T18" fmla="*/ 42 w 75"/>
                <a:gd name="T19" fmla="*/ 1 h 65"/>
                <a:gd name="T20" fmla="*/ 41 w 75"/>
                <a:gd name="T21" fmla="*/ 1 h 65"/>
                <a:gd name="T22" fmla="*/ 40 w 75"/>
                <a:gd name="T23" fmla="*/ 2 h 65"/>
                <a:gd name="T24" fmla="*/ 35 w 75"/>
                <a:gd name="T25" fmla="*/ 7 h 65"/>
                <a:gd name="T26" fmla="*/ 33 w 75"/>
                <a:gd name="T27" fmla="*/ 3 h 65"/>
                <a:gd name="T28" fmla="*/ 26 w 75"/>
                <a:gd name="T29" fmla="*/ 9 h 65"/>
                <a:gd name="T30" fmla="*/ 24 w 75"/>
                <a:gd name="T31" fmla="*/ 14 h 65"/>
                <a:gd name="T32" fmla="*/ 29 w 75"/>
                <a:gd name="T33" fmla="*/ 18 h 65"/>
                <a:gd name="T34" fmla="*/ 30 w 75"/>
                <a:gd name="T35" fmla="*/ 25 h 65"/>
                <a:gd name="T36" fmla="*/ 20 w 75"/>
                <a:gd name="T37" fmla="*/ 32 h 65"/>
                <a:gd name="T38" fmla="*/ 19 w 75"/>
                <a:gd name="T39" fmla="*/ 40 h 65"/>
                <a:gd name="T40" fmla="*/ 25 w 75"/>
                <a:gd name="T41" fmla="*/ 49 h 65"/>
                <a:gd name="T42" fmla="*/ 15 w 75"/>
                <a:gd name="T43" fmla="*/ 47 h 65"/>
                <a:gd name="T44" fmla="*/ 12 w 75"/>
                <a:gd name="T45" fmla="*/ 50 h 65"/>
                <a:gd name="T46" fmla="*/ 5 w 75"/>
                <a:gd name="T47" fmla="*/ 49 h 65"/>
                <a:gd name="T48" fmla="*/ 3 w 75"/>
                <a:gd name="T49" fmla="*/ 58 h 65"/>
                <a:gd name="T50" fmla="*/ 14 w 75"/>
                <a:gd name="T51" fmla="*/ 59 h 65"/>
                <a:gd name="T52" fmla="*/ 27 w 75"/>
                <a:gd name="T53" fmla="*/ 62 h 65"/>
                <a:gd name="T54" fmla="*/ 37 w 75"/>
                <a:gd name="T55" fmla="*/ 61 h 65"/>
                <a:gd name="T56" fmla="*/ 38 w 75"/>
                <a:gd name="T57" fmla="*/ 61 h 65"/>
                <a:gd name="T58" fmla="*/ 40 w 75"/>
                <a:gd name="T59" fmla="*/ 61 h 65"/>
                <a:gd name="T60" fmla="*/ 41 w 75"/>
                <a:gd name="T61" fmla="*/ 60 h 65"/>
                <a:gd name="T62" fmla="*/ 43 w 75"/>
                <a:gd name="T63" fmla="*/ 60 h 65"/>
                <a:gd name="T64" fmla="*/ 44 w 75"/>
                <a:gd name="T65" fmla="*/ 60 h 65"/>
                <a:gd name="T66" fmla="*/ 45 w 75"/>
                <a:gd name="T67" fmla="*/ 60 h 65"/>
                <a:gd name="T68" fmla="*/ 46 w 75"/>
                <a:gd name="T69" fmla="*/ 61 h 65"/>
                <a:gd name="T70" fmla="*/ 48 w 75"/>
                <a:gd name="T71" fmla="*/ 61 h 65"/>
                <a:gd name="T72" fmla="*/ 58 w 75"/>
                <a:gd name="T73" fmla="*/ 65 h 65"/>
                <a:gd name="T74" fmla="*/ 67 w 75"/>
                <a:gd name="T75" fmla="*/ 61 h 65"/>
                <a:gd name="T76" fmla="*/ 72 w 75"/>
                <a:gd name="T77" fmla="*/ 58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5" h="65">
                  <a:moveTo>
                    <a:pt x="72" y="58"/>
                  </a:moveTo>
                  <a:cubicBezTo>
                    <a:pt x="67" y="55"/>
                    <a:pt x="56" y="49"/>
                    <a:pt x="55" y="44"/>
                  </a:cubicBezTo>
                  <a:cubicBezTo>
                    <a:pt x="54" y="40"/>
                    <a:pt x="46" y="30"/>
                    <a:pt x="46" y="26"/>
                  </a:cubicBezTo>
                  <a:cubicBezTo>
                    <a:pt x="45" y="23"/>
                    <a:pt x="40" y="22"/>
                    <a:pt x="43" y="18"/>
                  </a:cubicBezTo>
                  <a:cubicBezTo>
                    <a:pt x="45" y="14"/>
                    <a:pt x="48" y="16"/>
                    <a:pt x="46" y="8"/>
                  </a:cubicBezTo>
                  <a:cubicBezTo>
                    <a:pt x="45" y="6"/>
                    <a:pt x="45" y="5"/>
                    <a:pt x="44" y="4"/>
                  </a:cubicBezTo>
                  <a:cubicBezTo>
                    <a:pt x="44" y="3"/>
                    <a:pt x="44" y="3"/>
                    <a:pt x="44" y="3"/>
                  </a:cubicBezTo>
                  <a:cubicBezTo>
                    <a:pt x="44" y="2"/>
                    <a:pt x="43" y="2"/>
                    <a:pt x="43" y="2"/>
                  </a:cubicBezTo>
                  <a:cubicBezTo>
                    <a:pt x="43" y="2"/>
                    <a:pt x="43" y="2"/>
                    <a:pt x="43" y="2"/>
                  </a:cubicBezTo>
                  <a:cubicBezTo>
                    <a:pt x="43" y="1"/>
                    <a:pt x="42" y="1"/>
                    <a:pt x="42" y="1"/>
                  </a:cubicBezTo>
                  <a:cubicBezTo>
                    <a:pt x="42" y="1"/>
                    <a:pt x="42" y="1"/>
                    <a:pt x="41" y="1"/>
                  </a:cubicBezTo>
                  <a:cubicBezTo>
                    <a:pt x="41" y="1"/>
                    <a:pt x="41" y="1"/>
                    <a:pt x="40" y="2"/>
                  </a:cubicBezTo>
                  <a:cubicBezTo>
                    <a:pt x="39" y="5"/>
                    <a:pt x="36" y="9"/>
                    <a:pt x="35" y="7"/>
                  </a:cubicBezTo>
                  <a:cubicBezTo>
                    <a:pt x="33" y="5"/>
                    <a:pt x="35" y="0"/>
                    <a:pt x="33" y="3"/>
                  </a:cubicBezTo>
                  <a:cubicBezTo>
                    <a:pt x="30" y="6"/>
                    <a:pt x="28" y="9"/>
                    <a:pt x="26" y="9"/>
                  </a:cubicBezTo>
                  <a:cubicBezTo>
                    <a:pt x="24" y="9"/>
                    <a:pt x="23" y="11"/>
                    <a:pt x="24" y="14"/>
                  </a:cubicBezTo>
                  <a:cubicBezTo>
                    <a:pt x="25" y="16"/>
                    <a:pt x="27" y="16"/>
                    <a:pt x="29" y="18"/>
                  </a:cubicBezTo>
                  <a:cubicBezTo>
                    <a:pt x="31" y="20"/>
                    <a:pt x="34" y="22"/>
                    <a:pt x="30" y="25"/>
                  </a:cubicBezTo>
                  <a:cubicBezTo>
                    <a:pt x="27" y="29"/>
                    <a:pt x="21" y="32"/>
                    <a:pt x="20" y="32"/>
                  </a:cubicBezTo>
                  <a:cubicBezTo>
                    <a:pt x="18" y="33"/>
                    <a:pt x="15" y="36"/>
                    <a:pt x="19" y="40"/>
                  </a:cubicBezTo>
                  <a:cubicBezTo>
                    <a:pt x="23" y="43"/>
                    <a:pt x="27" y="49"/>
                    <a:pt x="25" y="49"/>
                  </a:cubicBezTo>
                  <a:cubicBezTo>
                    <a:pt x="23" y="48"/>
                    <a:pt x="16" y="46"/>
                    <a:pt x="15" y="47"/>
                  </a:cubicBezTo>
                  <a:cubicBezTo>
                    <a:pt x="15" y="49"/>
                    <a:pt x="15" y="51"/>
                    <a:pt x="12" y="50"/>
                  </a:cubicBezTo>
                  <a:cubicBezTo>
                    <a:pt x="10" y="49"/>
                    <a:pt x="7" y="47"/>
                    <a:pt x="5" y="49"/>
                  </a:cubicBezTo>
                  <a:cubicBezTo>
                    <a:pt x="3" y="50"/>
                    <a:pt x="0" y="57"/>
                    <a:pt x="3" y="58"/>
                  </a:cubicBezTo>
                  <a:cubicBezTo>
                    <a:pt x="6" y="60"/>
                    <a:pt x="11" y="57"/>
                    <a:pt x="14" y="59"/>
                  </a:cubicBezTo>
                  <a:cubicBezTo>
                    <a:pt x="17" y="62"/>
                    <a:pt x="24" y="61"/>
                    <a:pt x="27" y="62"/>
                  </a:cubicBezTo>
                  <a:cubicBezTo>
                    <a:pt x="29" y="62"/>
                    <a:pt x="33" y="61"/>
                    <a:pt x="37" y="61"/>
                  </a:cubicBezTo>
                  <a:cubicBezTo>
                    <a:pt x="37" y="61"/>
                    <a:pt x="38" y="61"/>
                    <a:pt x="38" y="61"/>
                  </a:cubicBezTo>
                  <a:cubicBezTo>
                    <a:pt x="39" y="61"/>
                    <a:pt x="39" y="61"/>
                    <a:pt x="40" y="61"/>
                  </a:cubicBezTo>
                  <a:cubicBezTo>
                    <a:pt x="40" y="60"/>
                    <a:pt x="41" y="60"/>
                    <a:pt x="41" y="60"/>
                  </a:cubicBezTo>
                  <a:cubicBezTo>
                    <a:pt x="42" y="60"/>
                    <a:pt x="42" y="60"/>
                    <a:pt x="43" y="60"/>
                  </a:cubicBezTo>
                  <a:cubicBezTo>
                    <a:pt x="43" y="60"/>
                    <a:pt x="43" y="60"/>
                    <a:pt x="44" y="60"/>
                  </a:cubicBezTo>
                  <a:cubicBezTo>
                    <a:pt x="44" y="60"/>
                    <a:pt x="45" y="60"/>
                    <a:pt x="45" y="60"/>
                  </a:cubicBezTo>
                  <a:cubicBezTo>
                    <a:pt x="46" y="60"/>
                    <a:pt x="46" y="60"/>
                    <a:pt x="46" y="61"/>
                  </a:cubicBezTo>
                  <a:cubicBezTo>
                    <a:pt x="47" y="61"/>
                    <a:pt x="47" y="61"/>
                    <a:pt x="48" y="61"/>
                  </a:cubicBezTo>
                  <a:cubicBezTo>
                    <a:pt x="51" y="63"/>
                    <a:pt x="56" y="65"/>
                    <a:pt x="58" y="65"/>
                  </a:cubicBezTo>
                  <a:cubicBezTo>
                    <a:pt x="61" y="64"/>
                    <a:pt x="64" y="61"/>
                    <a:pt x="67" y="61"/>
                  </a:cubicBezTo>
                  <a:cubicBezTo>
                    <a:pt x="70" y="62"/>
                    <a:pt x="75" y="60"/>
                    <a:pt x="72"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0305" tIns="45153" rIns="90305" bIns="45153" numCol="1" anchor="t" anchorCtr="0" compatLnSpc="1"/>
            <a:lstStyle/>
            <a:p>
              <a:endParaRPr lang="zh-CN" altLang="en-US" sz="1875"/>
            </a:p>
          </p:txBody>
        </p:sp>
        <p:sp>
          <p:nvSpPr>
            <p:cNvPr id="83" name="Freeform 59"/>
            <p:cNvSpPr/>
            <p:nvPr/>
          </p:nvSpPr>
          <p:spPr bwMode="auto">
            <a:xfrm>
              <a:off x="4167210" y="4947963"/>
              <a:ext cx="27340" cy="12987"/>
            </a:xfrm>
            <a:custGeom>
              <a:avLst/>
              <a:gdLst>
                <a:gd name="T0" fmla="*/ 3 w 17"/>
                <a:gd name="T1" fmla="*/ 2 h 8"/>
                <a:gd name="T2" fmla="*/ 11 w 17"/>
                <a:gd name="T3" fmla="*/ 6 h 8"/>
                <a:gd name="T4" fmla="*/ 3 w 17"/>
                <a:gd name="T5" fmla="*/ 2 h 8"/>
              </a:gdLst>
              <a:ahLst/>
              <a:cxnLst>
                <a:cxn ang="0">
                  <a:pos x="T0" y="T1"/>
                </a:cxn>
                <a:cxn ang="0">
                  <a:pos x="T2" y="T3"/>
                </a:cxn>
                <a:cxn ang="0">
                  <a:pos x="T4" y="T5"/>
                </a:cxn>
              </a:cxnLst>
              <a:rect l="0" t="0" r="r" b="b"/>
              <a:pathLst>
                <a:path w="17" h="8">
                  <a:moveTo>
                    <a:pt x="3" y="2"/>
                  </a:moveTo>
                  <a:cubicBezTo>
                    <a:pt x="0" y="4"/>
                    <a:pt x="10" y="8"/>
                    <a:pt x="11" y="6"/>
                  </a:cubicBezTo>
                  <a:cubicBezTo>
                    <a:pt x="17" y="2"/>
                    <a:pt x="6" y="0"/>
                    <a:pt x="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0305" tIns="45153" rIns="90305" bIns="45153" numCol="1" anchor="t" anchorCtr="0" compatLnSpc="1"/>
            <a:lstStyle/>
            <a:p>
              <a:endParaRPr lang="zh-CN" altLang="en-US" sz="1875"/>
            </a:p>
          </p:txBody>
        </p:sp>
        <p:sp>
          <p:nvSpPr>
            <p:cNvPr id="84" name="Freeform 60"/>
            <p:cNvSpPr/>
            <p:nvPr/>
          </p:nvSpPr>
          <p:spPr bwMode="auto">
            <a:xfrm>
              <a:off x="4126883" y="4951381"/>
              <a:ext cx="30758" cy="16404"/>
            </a:xfrm>
            <a:custGeom>
              <a:avLst/>
              <a:gdLst>
                <a:gd name="T0" fmla="*/ 3 w 19"/>
                <a:gd name="T1" fmla="*/ 2 h 10"/>
                <a:gd name="T2" fmla="*/ 7 w 19"/>
                <a:gd name="T3" fmla="*/ 8 h 10"/>
                <a:gd name="T4" fmla="*/ 16 w 19"/>
                <a:gd name="T5" fmla="*/ 2 h 10"/>
                <a:gd name="T6" fmla="*/ 3 w 19"/>
                <a:gd name="T7" fmla="*/ 2 h 10"/>
              </a:gdLst>
              <a:ahLst/>
              <a:cxnLst>
                <a:cxn ang="0">
                  <a:pos x="T0" y="T1"/>
                </a:cxn>
                <a:cxn ang="0">
                  <a:pos x="T2" y="T3"/>
                </a:cxn>
                <a:cxn ang="0">
                  <a:pos x="T4" y="T5"/>
                </a:cxn>
                <a:cxn ang="0">
                  <a:pos x="T6" y="T7"/>
                </a:cxn>
              </a:cxnLst>
              <a:rect l="0" t="0" r="r" b="b"/>
              <a:pathLst>
                <a:path w="19" h="10">
                  <a:moveTo>
                    <a:pt x="3" y="2"/>
                  </a:moveTo>
                  <a:cubicBezTo>
                    <a:pt x="0" y="3"/>
                    <a:pt x="5" y="5"/>
                    <a:pt x="7" y="8"/>
                  </a:cubicBezTo>
                  <a:cubicBezTo>
                    <a:pt x="9" y="10"/>
                    <a:pt x="14" y="3"/>
                    <a:pt x="16" y="2"/>
                  </a:cubicBezTo>
                  <a:cubicBezTo>
                    <a:pt x="19" y="0"/>
                    <a:pt x="6" y="0"/>
                    <a:pt x="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0305" tIns="45153" rIns="90305" bIns="45153" numCol="1" anchor="t" anchorCtr="0" compatLnSpc="1"/>
            <a:lstStyle/>
            <a:p>
              <a:endParaRPr lang="zh-CN" altLang="en-US" sz="1875"/>
            </a:p>
          </p:txBody>
        </p:sp>
        <p:sp>
          <p:nvSpPr>
            <p:cNvPr id="85" name="Freeform 61"/>
            <p:cNvSpPr/>
            <p:nvPr/>
          </p:nvSpPr>
          <p:spPr bwMode="auto">
            <a:xfrm>
              <a:off x="4048963" y="4857740"/>
              <a:ext cx="45111" cy="54681"/>
            </a:xfrm>
            <a:custGeom>
              <a:avLst/>
              <a:gdLst>
                <a:gd name="T0" fmla="*/ 3 w 28"/>
                <a:gd name="T1" fmla="*/ 1 h 34"/>
                <a:gd name="T2" fmla="*/ 5 w 28"/>
                <a:gd name="T3" fmla="*/ 8 h 34"/>
                <a:gd name="T4" fmla="*/ 9 w 28"/>
                <a:gd name="T5" fmla="*/ 13 h 34"/>
                <a:gd name="T6" fmla="*/ 11 w 28"/>
                <a:gd name="T7" fmla="*/ 17 h 34"/>
                <a:gd name="T8" fmla="*/ 12 w 28"/>
                <a:gd name="T9" fmla="*/ 25 h 34"/>
                <a:gd name="T10" fmla="*/ 21 w 28"/>
                <a:gd name="T11" fmla="*/ 33 h 34"/>
                <a:gd name="T12" fmla="*/ 28 w 28"/>
                <a:gd name="T13" fmla="*/ 25 h 34"/>
                <a:gd name="T14" fmla="*/ 16 w 28"/>
                <a:gd name="T15" fmla="*/ 12 h 34"/>
                <a:gd name="T16" fmla="*/ 3 w 28"/>
                <a:gd name="T17" fmla="*/ 1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34">
                  <a:moveTo>
                    <a:pt x="3" y="1"/>
                  </a:moveTo>
                  <a:cubicBezTo>
                    <a:pt x="0" y="0"/>
                    <a:pt x="4" y="6"/>
                    <a:pt x="5" y="8"/>
                  </a:cubicBezTo>
                  <a:cubicBezTo>
                    <a:pt x="5" y="11"/>
                    <a:pt x="8" y="13"/>
                    <a:pt x="9" y="13"/>
                  </a:cubicBezTo>
                  <a:cubicBezTo>
                    <a:pt x="10" y="12"/>
                    <a:pt x="12" y="16"/>
                    <a:pt x="11" y="17"/>
                  </a:cubicBezTo>
                  <a:cubicBezTo>
                    <a:pt x="11" y="18"/>
                    <a:pt x="11" y="22"/>
                    <a:pt x="12" y="25"/>
                  </a:cubicBezTo>
                  <a:cubicBezTo>
                    <a:pt x="14" y="28"/>
                    <a:pt x="18" y="32"/>
                    <a:pt x="21" y="33"/>
                  </a:cubicBezTo>
                  <a:cubicBezTo>
                    <a:pt x="23" y="34"/>
                    <a:pt x="27" y="27"/>
                    <a:pt x="28" y="25"/>
                  </a:cubicBezTo>
                  <a:cubicBezTo>
                    <a:pt x="28" y="24"/>
                    <a:pt x="19" y="15"/>
                    <a:pt x="16" y="12"/>
                  </a:cubicBezTo>
                  <a:cubicBezTo>
                    <a:pt x="13" y="8"/>
                    <a:pt x="6" y="2"/>
                    <a:pt x="3"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0305" tIns="45153" rIns="90305" bIns="45153" numCol="1" anchor="t" anchorCtr="0" compatLnSpc="1"/>
            <a:lstStyle/>
            <a:p>
              <a:endParaRPr lang="zh-CN" altLang="en-US" sz="1875"/>
            </a:p>
          </p:txBody>
        </p:sp>
        <p:sp>
          <p:nvSpPr>
            <p:cNvPr id="86" name="Freeform 62"/>
            <p:cNvSpPr/>
            <p:nvPr/>
          </p:nvSpPr>
          <p:spPr bwMode="auto">
            <a:xfrm>
              <a:off x="4097492" y="4870727"/>
              <a:ext cx="29391" cy="33492"/>
            </a:xfrm>
            <a:custGeom>
              <a:avLst/>
              <a:gdLst>
                <a:gd name="T0" fmla="*/ 17 w 18"/>
                <a:gd name="T1" fmla="*/ 2 h 21"/>
                <a:gd name="T2" fmla="*/ 8 w 18"/>
                <a:gd name="T3" fmla="*/ 4 h 21"/>
                <a:gd name="T4" fmla="*/ 1 w 18"/>
                <a:gd name="T5" fmla="*/ 9 h 21"/>
                <a:gd name="T6" fmla="*/ 10 w 18"/>
                <a:gd name="T7" fmla="*/ 19 h 21"/>
                <a:gd name="T8" fmla="*/ 17 w 18"/>
                <a:gd name="T9" fmla="*/ 2 h 21"/>
              </a:gdLst>
              <a:ahLst/>
              <a:cxnLst>
                <a:cxn ang="0">
                  <a:pos x="T0" y="T1"/>
                </a:cxn>
                <a:cxn ang="0">
                  <a:pos x="T2" y="T3"/>
                </a:cxn>
                <a:cxn ang="0">
                  <a:pos x="T4" y="T5"/>
                </a:cxn>
                <a:cxn ang="0">
                  <a:pos x="T6" y="T7"/>
                </a:cxn>
                <a:cxn ang="0">
                  <a:pos x="T8" y="T9"/>
                </a:cxn>
              </a:cxnLst>
              <a:rect l="0" t="0" r="r" b="b"/>
              <a:pathLst>
                <a:path w="18" h="21">
                  <a:moveTo>
                    <a:pt x="17" y="2"/>
                  </a:moveTo>
                  <a:cubicBezTo>
                    <a:pt x="16" y="0"/>
                    <a:pt x="10" y="2"/>
                    <a:pt x="8" y="4"/>
                  </a:cubicBezTo>
                  <a:cubicBezTo>
                    <a:pt x="5" y="6"/>
                    <a:pt x="2" y="5"/>
                    <a:pt x="1" y="9"/>
                  </a:cubicBezTo>
                  <a:cubicBezTo>
                    <a:pt x="0" y="13"/>
                    <a:pt x="6" y="18"/>
                    <a:pt x="10" y="19"/>
                  </a:cubicBezTo>
                  <a:cubicBezTo>
                    <a:pt x="13" y="21"/>
                    <a:pt x="18" y="3"/>
                    <a:pt x="17"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0305" tIns="45153" rIns="90305" bIns="45153" numCol="1" anchor="t" anchorCtr="0" compatLnSpc="1"/>
            <a:lstStyle/>
            <a:p>
              <a:endParaRPr lang="zh-CN" altLang="en-US" sz="1875"/>
            </a:p>
          </p:txBody>
        </p:sp>
        <p:sp>
          <p:nvSpPr>
            <p:cNvPr id="87" name="Freeform 63"/>
            <p:cNvSpPr/>
            <p:nvPr/>
          </p:nvSpPr>
          <p:spPr bwMode="auto">
            <a:xfrm>
              <a:off x="4278622" y="3213222"/>
              <a:ext cx="183864" cy="60832"/>
            </a:xfrm>
            <a:custGeom>
              <a:avLst/>
              <a:gdLst>
                <a:gd name="T0" fmla="*/ 101 w 114"/>
                <a:gd name="T1" fmla="*/ 36 h 38"/>
                <a:gd name="T2" fmla="*/ 95 w 114"/>
                <a:gd name="T3" fmla="*/ 29 h 38"/>
                <a:gd name="T4" fmla="*/ 94 w 114"/>
                <a:gd name="T5" fmla="*/ 27 h 38"/>
                <a:gd name="T6" fmla="*/ 90 w 114"/>
                <a:gd name="T7" fmla="*/ 24 h 38"/>
                <a:gd name="T8" fmla="*/ 79 w 114"/>
                <a:gd name="T9" fmla="*/ 20 h 38"/>
                <a:gd name="T10" fmla="*/ 69 w 114"/>
                <a:gd name="T11" fmla="*/ 15 h 38"/>
                <a:gd name="T12" fmla="*/ 50 w 114"/>
                <a:gd name="T13" fmla="*/ 5 h 38"/>
                <a:gd name="T14" fmla="*/ 25 w 114"/>
                <a:gd name="T15" fmla="*/ 3 h 38"/>
                <a:gd name="T16" fmla="*/ 4 w 114"/>
                <a:gd name="T17" fmla="*/ 12 h 38"/>
                <a:gd name="T18" fmla="*/ 13 w 114"/>
                <a:gd name="T19" fmla="*/ 14 h 38"/>
                <a:gd name="T20" fmla="*/ 20 w 114"/>
                <a:gd name="T21" fmla="*/ 18 h 38"/>
                <a:gd name="T22" fmla="*/ 20 w 114"/>
                <a:gd name="T23" fmla="*/ 11 h 38"/>
                <a:gd name="T24" fmla="*/ 26 w 114"/>
                <a:gd name="T25" fmla="*/ 8 h 38"/>
                <a:gd name="T26" fmla="*/ 30 w 114"/>
                <a:gd name="T27" fmla="*/ 11 h 38"/>
                <a:gd name="T28" fmla="*/ 36 w 114"/>
                <a:gd name="T29" fmla="*/ 14 h 38"/>
                <a:gd name="T30" fmla="*/ 46 w 114"/>
                <a:gd name="T31" fmla="*/ 19 h 38"/>
                <a:gd name="T32" fmla="*/ 58 w 114"/>
                <a:gd name="T33" fmla="*/ 19 h 38"/>
                <a:gd name="T34" fmla="*/ 64 w 114"/>
                <a:gd name="T35" fmla="*/ 27 h 38"/>
                <a:gd name="T36" fmla="*/ 73 w 114"/>
                <a:gd name="T37" fmla="*/ 30 h 38"/>
                <a:gd name="T38" fmla="*/ 69 w 114"/>
                <a:gd name="T39" fmla="*/ 36 h 38"/>
                <a:gd name="T40" fmla="*/ 76 w 114"/>
                <a:gd name="T41" fmla="*/ 38 h 38"/>
                <a:gd name="T42" fmla="*/ 101 w 114"/>
                <a:gd name="T43" fmla="*/ 36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4" h="38">
                  <a:moveTo>
                    <a:pt x="101" y="36"/>
                  </a:moveTo>
                  <a:cubicBezTo>
                    <a:pt x="114" y="35"/>
                    <a:pt x="98" y="30"/>
                    <a:pt x="95" y="29"/>
                  </a:cubicBezTo>
                  <a:cubicBezTo>
                    <a:pt x="93" y="29"/>
                    <a:pt x="92" y="28"/>
                    <a:pt x="94" y="27"/>
                  </a:cubicBezTo>
                  <a:cubicBezTo>
                    <a:pt x="95" y="26"/>
                    <a:pt x="92" y="25"/>
                    <a:pt x="90" y="24"/>
                  </a:cubicBezTo>
                  <a:cubicBezTo>
                    <a:pt x="87" y="24"/>
                    <a:pt x="82" y="23"/>
                    <a:pt x="79" y="20"/>
                  </a:cubicBezTo>
                  <a:cubicBezTo>
                    <a:pt x="76" y="18"/>
                    <a:pt x="75" y="16"/>
                    <a:pt x="69" y="15"/>
                  </a:cubicBezTo>
                  <a:cubicBezTo>
                    <a:pt x="63" y="15"/>
                    <a:pt x="55" y="11"/>
                    <a:pt x="50" y="5"/>
                  </a:cubicBezTo>
                  <a:cubicBezTo>
                    <a:pt x="45" y="0"/>
                    <a:pt x="32" y="2"/>
                    <a:pt x="25" y="3"/>
                  </a:cubicBezTo>
                  <a:cubicBezTo>
                    <a:pt x="18" y="3"/>
                    <a:pt x="7" y="9"/>
                    <a:pt x="4" y="12"/>
                  </a:cubicBezTo>
                  <a:cubicBezTo>
                    <a:pt x="0" y="15"/>
                    <a:pt x="10" y="13"/>
                    <a:pt x="13" y="14"/>
                  </a:cubicBezTo>
                  <a:cubicBezTo>
                    <a:pt x="17" y="15"/>
                    <a:pt x="18" y="18"/>
                    <a:pt x="20" y="18"/>
                  </a:cubicBezTo>
                  <a:cubicBezTo>
                    <a:pt x="23" y="19"/>
                    <a:pt x="20" y="13"/>
                    <a:pt x="20" y="11"/>
                  </a:cubicBezTo>
                  <a:cubicBezTo>
                    <a:pt x="19" y="9"/>
                    <a:pt x="22" y="8"/>
                    <a:pt x="26" y="8"/>
                  </a:cubicBezTo>
                  <a:cubicBezTo>
                    <a:pt x="29" y="8"/>
                    <a:pt x="31" y="9"/>
                    <a:pt x="30" y="11"/>
                  </a:cubicBezTo>
                  <a:cubicBezTo>
                    <a:pt x="30" y="13"/>
                    <a:pt x="32" y="13"/>
                    <a:pt x="36" y="14"/>
                  </a:cubicBezTo>
                  <a:cubicBezTo>
                    <a:pt x="41" y="15"/>
                    <a:pt x="43" y="16"/>
                    <a:pt x="46" y="19"/>
                  </a:cubicBezTo>
                  <a:cubicBezTo>
                    <a:pt x="48" y="21"/>
                    <a:pt x="54" y="18"/>
                    <a:pt x="58" y="19"/>
                  </a:cubicBezTo>
                  <a:cubicBezTo>
                    <a:pt x="62" y="19"/>
                    <a:pt x="63" y="24"/>
                    <a:pt x="64" y="27"/>
                  </a:cubicBezTo>
                  <a:cubicBezTo>
                    <a:pt x="64" y="30"/>
                    <a:pt x="67" y="28"/>
                    <a:pt x="73" y="30"/>
                  </a:cubicBezTo>
                  <a:cubicBezTo>
                    <a:pt x="78" y="32"/>
                    <a:pt x="71" y="35"/>
                    <a:pt x="69" y="36"/>
                  </a:cubicBezTo>
                  <a:cubicBezTo>
                    <a:pt x="67" y="37"/>
                    <a:pt x="70" y="37"/>
                    <a:pt x="76" y="38"/>
                  </a:cubicBezTo>
                  <a:cubicBezTo>
                    <a:pt x="82" y="38"/>
                    <a:pt x="99" y="36"/>
                    <a:pt x="101"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0305" tIns="45153" rIns="90305" bIns="45153" numCol="1" anchor="t" anchorCtr="0" compatLnSpc="1"/>
            <a:lstStyle/>
            <a:p>
              <a:endParaRPr lang="zh-CN" altLang="en-US" sz="1875"/>
            </a:p>
          </p:txBody>
        </p:sp>
        <p:sp>
          <p:nvSpPr>
            <p:cNvPr id="88" name="Freeform 64"/>
            <p:cNvSpPr/>
            <p:nvPr/>
          </p:nvSpPr>
          <p:spPr bwMode="auto">
            <a:xfrm>
              <a:off x="4372262" y="3297293"/>
              <a:ext cx="28707" cy="10936"/>
            </a:xfrm>
            <a:custGeom>
              <a:avLst/>
              <a:gdLst>
                <a:gd name="T0" fmla="*/ 2 w 18"/>
                <a:gd name="T1" fmla="*/ 2 h 7"/>
                <a:gd name="T2" fmla="*/ 4 w 18"/>
                <a:gd name="T3" fmla="*/ 6 h 7"/>
                <a:gd name="T4" fmla="*/ 15 w 18"/>
                <a:gd name="T5" fmla="*/ 4 h 7"/>
                <a:gd name="T6" fmla="*/ 8 w 18"/>
                <a:gd name="T7" fmla="*/ 1 h 7"/>
                <a:gd name="T8" fmla="*/ 2 w 18"/>
                <a:gd name="T9" fmla="*/ 2 h 7"/>
              </a:gdLst>
              <a:ahLst/>
              <a:cxnLst>
                <a:cxn ang="0">
                  <a:pos x="T0" y="T1"/>
                </a:cxn>
                <a:cxn ang="0">
                  <a:pos x="T2" y="T3"/>
                </a:cxn>
                <a:cxn ang="0">
                  <a:pos x="T4" y="T5"/>
                </a:cxn>
                <a:cxn ang="0">
                  <a:pos x="T6" y="T7"/>
                </a:cxn>
                <a:cxn ang="0">
                  <a:pos x="T8" y="T9"/>
                </a:cxn>
              </a:cxnLst>
              <a:rect l="0" t="0" r="r" b="b"/>
              <a:pathLst>
                <a:path w="18" h="7">
                  <a:moveTo>
                    <a:pt x="2" y="2"/>
                  </a:moveTo>
                  <a:cubicBezTo>
                    <a:pt x="4" y="3"/>
                    <a:pt x="4" y="5"/>
                    <a:pt x="4" y="6"/>
                  </a:cubicBezTo>
                  <a:cubicBezTo>
                    <a:pt x="3" y="7"/>
                    <a:pt x="11" y="5"/>
                    <a:pt x="15" y="4"/>
                  </a:cubicBezTo>
                  <a:cubicBezTo>
                    <a:pt x="18" y="4"/>
                    <a:pt x="12" y="2"/>
                    <a:pt x="8" y="1"/>
                  </a:cubicBezTo>
                  <a:cubicBezTo>
                    <a:pt x="4" y="0"/>
                    <a:pt x="0" y="1"/>
                    <a:pt x="2"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0305" tIns="45153" rIns="90305" bIns="45153" numCol="1" anchor="t" anchorCtr="0" compatLnSpc="1"/>
            <a:lstStyle/>
            <a:p>
              <a:endParaRPr lang="zh-CN" altLang="en-US" sz="1875"/>
            </a:p>
          </p:txBody>
        </p:sp>
        <p:sp>
          <p:nvSpPr>
            <p:cNvPr id="89" name="Freeform 65"/>
            <p:cNvSpPr/>
            <p:nvPr/>
          </p:nvSpPr>
          <p:spPr bwMode="auto">
            <a:xfrm>
              <a:off x="4438562" y="3295242"/>
              <a:ext cx="33492" cy="8202"/>
            </a:xfrm>
            <a:custGeom>
              <a:avLst/>
              <a:gdLst>
                <a:gd name="T0" fmla="*/ 4 w 21"/>
                <a:gd name="T1" fmla="*/ 2 h 5"/>
                <a:gd name="T2" fmla="*/ 17 w 21"/>
                <a:gd name="T3" fmla="*/ 4 h 5"/>
                <a:gd name="T4" fmla="*/ 9 w 21"/>
                <a:gd name="T5" fmla="*/ 0 h 5"/>
                <a:gd name="T6" fmla="*/ 4 w 21"/>
                <a:gd name="T7" fmla="*/ 2 h 5"/>
              </a:gdLst>
              <a:ahLst/>
              <a:cxnLst>
                <a:cxn ang="0">
                  <a:pos x="T0" y="T1"/>
                </a:cxn>
                <a:cxn ang="0">
                  <a:pos x="T2" y="T3"/>
                </a:cxn>
                <a:cxn ang="0">
                  <a:pos x="T4" y="T5"/>
                </a:cxn>
                <a:cxn ang="0">
                  <a:pos x="T6" y="T7"/>
                </a:cxn>
              </a:cxnLst>
              <a:rect l="0" t="0" r="r" b="b"/>
              <a:pathLst>
                <a:path w="21" h="5">
                  <a:moveTo>
                    <a:pt x="4" y="2"/>
                  </a:moveTo>
                  <a:cubicBezTo>
                    <a:pt x="7" y="4"/>
                    <a:pt x="14" y="5"/>
                    <a:pt x="17" y="4"/>
                  </a:cubicBezTo>
                  <a:cubicBezTo>
                    <a:pt x="21" y="2"/>
                    <a:pt x="14" y="0"/>
                    <a:pt x="9" y="0"/>
                  </a:cubicBezTo>
                  <a:cubicBezTo>
                    <a:pt x="5" y="0"/>
                    <a:pt x="0" y="1"/>
                    <a:pt x="4"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0305" tIns="45153" rIns="90305" bIns="45153" numCol="1" anchor="t" anchorCtr="0" compatLnSpc="1"/>
            <a:lstStyle/>
            <a:p>
              <a:endParaRPr lang="zh-CN" altLang="en-US" sz="1875"/>
            </a:p>
          </p:txBody>
        </p:sp>
        <p:sp>
          <p:nvSpPr>
            <p:cNvPr id="90" name="Freeform 66"/>
            <p:cNvSpPr/>
            <p:nvPr/>
          </p:nvSpPr>
          <p:spPr bwMode="auto">
            <a:xfrm>
              <a:off x="4457701" y="3272686"/>
              <a:ext cx="79287" cy="30758"/>
            </a:xfrm>
            <a:custGeom>
              <a:avLst/>
              <a:gdLst>
                <a:gd name="T0" fmla="*/ 7 w 49"/>
                <a:gd name="T1" fmla="*/ 11 h 19"/>
                <a:gd name="T2" fmla="*/ 8 w 49"/>
                <a:gd name="T3" fmla="*/ 12 h 19"/>
                <a:gd name="T4" fmla="*/ 9 w 49"/>
                <a:gd name="T5" fmla="*/ 13 h 19"/>
                <a:gd name="T6" fmla="*/ 9 w 49"/>
                <a:gd name="T7" fmla="*/ 13 h 19"/>
                <a:gd name="T8" fmla="*/ 11 w 49"/>
                <a:gd name="T9" fmla="*/ 14 h 19"/>
                <a:gd name="T10" fmla="*/ 11 w 49"/>
                <a:gd name="T11" fmla="*/ 15 h 19"/>
                <a:gd name="T12" fmla="*/ 13 w 49"/>
                <a:gd name="T13" fmla="*/ 16 h 19"/>
                <a:gd name="T14" fmla="*/ 13 w 49"/>
                <a:gd name="T15" fmla="*/ 16 h 19"/>
                <a:gd name="T16" fmla="*/ 13 w 49"/>
                <a:gd name="T17" fmla="*/ 16 h 19"/>
                <a:gd name="T18" fmla="*/ 15 w 49"/>
                <a:gd name="T19" fmla="*/ 18 h 19"/>
                <a:gd name="T20" fmla="*/ 16 w 49"/>
                <a:gd name="T21" fmla="*/ 18 h 19"/>
                <a:gd name="T22" fmla="*/ 18 w 49"/>
                <a:gd name="T23" fmla="*/ 19 h 19"/>
                <a:gd name="T24" fmla="*/ 24 w 49"/>
                <a:gd name="T25" fmla="*/ 15 h 19"/>
                <a:gd name="T26" fmla="*/ 28 w 49"/>
                <a:gd name="T27" fmla="*/ 18 h 19"/>
                <a:gd name="T28" fmla="*/ 37 w 49"/>
                <a:gd name="T29" fmla="*/ 16 h 19"/>
                <a:gd name="T30" fmla="*/ 47 w 49"/>
                <a:gd name="T31" fmla="*/ 17 h 19"/>
                <a:gd name="T32" fmla="*/ 45 w 49"/>
                <a:gd name="T33" fmla="*/ 13 h 19"/>
                <a:gd name="T34" fmla="*/ 40 w 49"/>
                <a:gd name="T35" fmla="*/ 5 h 19"/>
                <a:gd name="T36" fmla="*/ 27 w 49"/>
                <a:gd name="T37" fmla="*/ 3 h 19"/>
                <a:gd name="T38" fmla="*/ 25 w 49"/>
                <a:gd name="T39" fmla="*/ 3 h 19"/>
                <a:gd name="T40" fmla="*/ 24 w 49"/>
                <a:gd name="T41" fmla="*/ 3 h 19"/>
                <a:gd name="T42" fmla="*/ 23 w 49"/>
                <a:gd name="T43" fmla="*/ 3 h 19"/>
                <a:gd name="T44" fmla="*/ 22 w 49"/>
                <a:gd name="T45" fmla="*/ 3 h 19"/>
                <a:gd name="T46" fmla="*/ 20 w 49"/>
                <a:gd name="T47" fmla="*/ 2 h 19"/>
                <a:gd name="T48" fmla="*/ 18 w 49"/>
                <a:gd name="T49" fmla="*/ 2 h 19"/>
                <a:gd name="T50" fmla="*/ 17 w 49"/>
                <a:gd name="T51" fmla="*/ 2 h 19"/>
                <a:gd name="T52" fmla="*/ 15 w 49"/>
                <a:gd name="T53" fmla="*/ 2 h 19"/>
                <a:gd name="T54" fmla="*/ 14 w 49"/>
                <a:gd name="T55" fmla="*/ 2 h 19"/>
                <a:gd name="T56" fmla="*/ 13 w 49"/>
                <a:gd name="T57" fmla="*/ 2 h 19"/>
                <a:gd name="T58" fmla="*/ 11 w 49"/>
                <a:gd name="T59" fmla="*/ 1 h 19"/>
                <a:gd name="T60" fmla="*/ 10 w 49"/>
                <a:gd name="T61" fmla="*/ 1 h 19"/>
                <a:gd name="T62" fmla="*/ 9 w 49"/>
                <a:gd name="T63" fmla="*/ 1 h 19"/>
                <a:gd name="T64" fmla="*/ 7 w 49"/>
                <a:gd name="T65" fmla="*/ 1 h 19"/>
                <a:gd name="T66" fmla="*/ 2 w 49"/>
                <a:gd name="T67" fmla="*/ 4 h 19"/>
                <a:gd name="T68" fmla="*/ 6 w 49"/>
                <a:gd name="T69" fmla="*/ 10 h 19"/>
                <a:gd name="T70" fmla="*/ 7 w 49"/>
                <a:gd name="T71" fmla="*/ 11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9" h="19">
                  <a:moveTo>
                    <a:pt x="7" y="11"/>
                  </a:moveTo>
                  <a:cubicBezTo>
                    <a:pt x="7" y="11"/>
                    <a:pt x="7" y="11"/>
                    <a:pt x="8" y="12"/>
                  </a:cubicBezTo>
                  <a:cubicBezTo>
                    <a:pt x="8" y="12"/>
                    <a:pt x="8" y="12"/>
                    <a:pt x="9" y="13"/>
                  </a:cubicBezTo>
                  <a:cubicBezTo>
                    <a:pt x="9" y="13"/>
                    <a:pt x="9" y="13"/>
                    <a:pt x="9" y="13"/>
                  </a:cubicBezTo>
                  <a:cubicBezTo>
                    <a:pt x="10" y="14"/>
                    <a:pt x="10" y="14"/>
                    <a:pt x="11" y="14"/>
                  </a:cubicBezTo>
                  <a:cubicBezTo>
                    <a:pt x="11" y="15"/>
                    <a:pt x="11" y="15"/>
                    <a:pt x="11" y="15"/>
                  </a:cubicBezTo>
                  <a:cubicBezTo>
                    <a:pt x="12" y="16"/>
                    <a:pt x="12" y="16"/>
                    <a:pt x="13" y="16"/>
                  </a:cubicBezTo>
                  <a:cubicBezTo>
                    <a:pt x="13" y="16"/>
                    <a:pt x="13" y="16"/>
                    <a:pt x="13" y="16"/>
                  </a:cubicBezTo>
                  <a:cubicBezTo>
                    <a:pt x="13" y="16"/>
                    <a:pt x="13" y="16"/>
                    <a:pt x="13" y="16"/>
                  </a:cubicBezTo>
                  <a:cubicBezTo>
                    <a:pt x="14" y="17"/>
                    <a:pt x="15" y="17"/>
                    <a:pt x="15" y="18"/>
                  </a:cubicBezTo>
                  <a:cubicBezTo>
                    <a:pt x="15" y="18"/>
                    <a:pt x="16" y="18"/>
                    <a:pt x="16" y="18"/>
                  </a:cubicBezTo>
                  <a:cubicBezTo>
                    <a:pt x="16" y="18"/>
                    <a:pt x="17" y="19"/>
                    <a:pt x="18" y="19"/>
                  </a:cubicBezTo>
                  <a:cubicBezTo>
                    <a:pt x="20" y="19"/>
                    <a:pt x="22" y="16"/>
                    <a:pt x="24" y="15"/>
                  </a:cubicBezTo>
                  <a:cubicBezTo>
                    <a:pt x="26" y="14"/>
                    <a:pt x="26" y="16"/>
                    <a:pt x="28" y="18"/>
                  </a:cubicBezTo>
                  <a:cubicBezTo>
                    <a:pt x="29" y="19"/>
                    <a:pt x="33" y="17"/>
                    <a:pt x="37" y="16"/>
                  </a:cubicBezTo>
                  <a:cubicBezTo>
                    <a:pt x="41" y="14"/>
                    <a:pt x="46" y="17"/>
                    <a:pt x="47" y="17"/>
                  </a:cubicBezTo>
                  <a:cubicBezTo>
                    <a:pt x="49" y="17"/>
                    <a:pt x="47" y="13"/>
                    <a:pt x="45" y="13"/>
                  </a:cubicBezTo>
                  <a:cubicBezTo>
                    <a:pt x="42" y="12"/>
                    <a:pt x="42" y="8"/>
                    <a:pt x="40" y="5"/>
                  </a:cubicBezTo>
                  <a:cubicBezTo>
                    <a:pt x="38" y="3"/>
                    <a:pt x="30" y="2"/>
                    <a:pt x="27" y="3"/>
                  </a:cubicBezTo>
                  <a:cubicBezTo>
                    <a:pt x="26" y="3"/>
                    <a:pt x="26" y="3"/>
                    <a:pt x="25" y="3"/>
                  </a:cubicBezTo>
                  <a:cubicBezTo>
                    <a:pt x="25" y="3"/>
                    <a:pt x="24" y="3"/>
                    <a:pt x="24" y="3"/>
                  </a:cubicBezTo>
                  <a:cubicBezTo>
                    <a:pt x="24" y="3"/>
                    <a:pt x="23" y="3"/>
                    <a:pt x="23" y="3"/>
                  </a:cubicBezTo>
                  <a:cubicBezTo>
                    <a:pt x="22" y="3"/>
                    <a:pt x="22" y="3"/>
                    <a:pt x="22" y="3"/>
                  </a:cubicBezTo>
                  <a:cubicBezTo>
                    <a:pt x="21" y="3"/>
                    <a:pt x="20" y="2"/>
                    <a:pt x="20" y="2"/>
                  </a:cubicBezTo>
                  <a:cubicBezTo>
                    <a:pt x="19" y="2"/>
                    <a:pt x="19" y="2"/>
                    <a:pt x="18" y="2"/>
                  </a:cubicBezTo>
                  <a:cubicBezTo>
                    <a:pt x="18" y="2"/>
                    <a:pt x="17" y="2"/>
                    <a:pt x="17" y="2"/>
                  </a:cubicBezTo>
                  <a:cubicBezTo>
                    <a:pt x="16" y="2"/>
                    <a:pt x="16" y="2"/>
                    <a:pt x="15" y="2"/>
                  </a:cubicBezTo>
                  <a:cubicBezTo>
                    <a:pt x="15" y="2"/>
                    <a:pt x="14" y="2"/>
                    <a:pt x="14" y="2"/>
                  </a:cubicBezTo>
                  <a:cubicBezTo>
                    <a:pt x="13" y="2"/>
                    <a:pt x="13" y="2"/>
                    <a:pt x="13" y="2"/>
                  </a:cubicBezTo>
                  <a:cubicBezTo>
                    <a:pt x="12" y="2"/>
                    <a:pt x="12" y="1"/>
                    <a:pt x="11" y="1"/>
                  </a:cubicBezTo>
                  <a:cubicBezTo>
                    <a:pt x="11" y="1"/>
                    <a:pt x="11" y="1"/>
                    <a:pt x="10" y="1"/>
                  </a:cubicBezTo>
                  <a:cubicBezTo>
                    <a:pt x="10" y="1"/>
                    <a:pt x="9" y="1"/>
                    <a:pt x="9" y="1"/>
                  </a:cubicBezTo>
                  <a:cubicBezTo>
                    <a:pt x="8" y="1"/>
                    <a:pt x="7" y="1"/>
                    <a:pt x="7" y="1"/>
                  </a:cubicBezTo>
                  <a:cubicBezTo>
                    <a:pt x="3" y="0"/>
                    <a:pt x="0" y="2"/>
                    <a:pt x="2" y="4"/>
                  </a:cubicBezTo>
                  <a:cubicBezTo>
                    <a:pt x="3" y="5"/>
                    <a:pt x="5" y="7"/>
                    <a:pt x="6" y="10"/>
                  </a:cubicBezTo>
                  <a:cubicBezTo>
                    <a:pt x="6" y="10"/>
                    <a:pt x="7" y="11"/>
                    <a:pt x="7"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0305" tIns="45153" rIns="90305" bIns="45153" numCol="1" anchor="t" anchorCtr="0" compatLnSpc="1"/>
            <a:lstStyle/>
            <a:p>
              <a:endParaRPr lang="zh-CN" altLang="en-US" sz="1875"/>
            </a:p>
          </p:txBody>
        </p:sp>
        <p:sp>
          <p:nvSpPr>
            <p:cNvPr id="91" name="Freeform 67"/>
            <p:cNvSpPr/>
            <p:nvPr/>
          </p:nvSpPr>
          <p:spPr bwMode="auto">
            <a:xfrm>
              <a:off x="4556126" y="3297293"/>
              <a:ext cx="35542" cy="10936"/>
            </a:xfrm>
            <a:custGeom>
              <a:avLst/>
              <a:gdLst>
                <a:gd name="T0" fmla="*/ 7 w 22"/>
                <a:gd name="T1" fmla="*/ 0 h 7"/>
                <a:gd name="T2" fmla="*/ 0 w 22"/>
                <a:gd name="T3" fmla="*/ 4 h 7"/>
                <a:gd name="T4" fmla="*/ 9 w 22"/>
                <a:gd name="T5" fmla="*/ 5 h 7"/>
                <a:gd name="T6" fmla="*/ 7 w 22"/>
                <a:gd name="T7" fmla="*/ 0 h 7"/>
              </a:gdLst>
              <a:ahLst/>
              <a:cxnLst>
                <a:cxn ang="0">
                  <a:pos x="T0" y="T1"/>
                </a:cxn>
                <a:cxn ang="0">
                  <a:pos x="T2" y="T3"/>
                </a:cxn>
                <a:cxn ang="0">
                  <a:pos x="T4" y="T5"/>
                </a:cxn>
                <a:cxn ang="0">
                  <a:pos x="T6" y="T7"/>
                </a:cxn>
              </a:cxnLst>
              <a:rect l="0" t="0" r="r" b="b"/>
              <a:pathLst>
                <a:path w="22" h="7">
                  <a:moveTo>
                    <a:pt x="7" y="0"/>
                  </a:moveTo>
                  <a:cubicBezTo>
                    <a:pt x="2" y="1"/>
                    <a:pt x="1" y="2"/>
                    <a:pt x="0" y="4"/>
                  </a:cubicBezTo>
                  <a:cubicBezTo>
                    <a:pt x="0" y="6"/>
                    <a:pt x="3" y="7"/>
                    <a:pt x="9" y="5"/>
                  </a:cubicBezTo>
                  <a:cubicBezTo>
                    <a:pt x="22" y="0"/>
                    <a:pt x="13" y="0"/>
                    <a:pt x="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0305" tIns="45153" rIns="90305" bIns="45153" numCol="1" anchor="t" anchorCtr="0" compatLnSpc="1"/>
            <a:lstStyle/>
            <a:p>
              <a:endParaRPr lang="zh-CN" altLang="en-US" sz="1875"/>
            </a:p>
          </p:txBody>
        </p:sp>
        <p:sp>
          <p:nvSpPr>
            <p:cNvPr id="92" name="Freeform 68"/>
            <p:cNvSpPr/>
            <p:nvPr/>
          </p:nvSpPr>
          <p:spPr bwMode="auto">
            <a:xfrm>
              <a:off x="4621059" y="3308229"/>
              <a:ext cx="6152" cy="8202"/>
            </a:xfrm>
            <a:custGeom>
              <a:avLst/>
              <a:gdLst>
                <a:gd name="T0" fmla="*/ 3 w 4"/>
                <a:gd name="T1" fmla="*/ 3 h 5"/>
                <a:gd name="T2" fmla="*/ 2 w 4"/>
                <a:gd name="T3" fmla="*/ 0 h 5"/>
                <a:gd name="T4" fmla="*/ 3 w 4"/>
                <a:gd name="T5" fmla="*/ 3 h 5"/>
              </a:gdLst>
              <a:ahLst/>
              <a:cxnLst>
                <a:cxn ang="0">
                  <a:pos x="T0" y="T1"/>
                </a:cxn>
                <a:cxn ang="0">
                  <a:pos x="T2" y="T3"/>
                </a:cxn>
                <a:cxn ang="0">
                  <a:pos x="T4" y="T5"/>
                </a:cxn>
              </a:cxnLst>
              <a:rect l="0" t="0" r="r" b="b"/>
              <a:pathLst>
                <a:path w="4" h="5">
                  <a:moveTo>
                    <a:pt x="3" y="3"/>
                  </a:moveTo>
                  <a:cubicBezTo>
                    <a:pt x="4" y="3"/>
                    <a:pt x="4" y="0"/>
                    <a:pt x="2" y="0"/>
                  </a:cubicBezTo>
                  <a:cubicBezTo>
                    <a:pt x="0" y="1"/>
                    <a:pt x="1" y="5"/>
                    <a:pt x="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0305" tIns="45153" rIns="90305" bIns="45153" numCol="1" anchor="t" anchorCtr="0" compatLnSpc="1"/>
            <a:lstStyle/>
            <a:p>
              <a:endParaRPr lang="zh-CN" altLang="en-US" sz="1875"/>
            </a:p>
          </p:txBody>
        </p:sp>
        <p:sp>
          <p:nvSpPr>
            <p:cNvPr id="93" name="Freeform 69"/>
            <p:cNvSpPr/>
            <p:nvPr/>
          </p:nvSpPr>
          <p:spPr bwMode="auto">
            <a:xfrm>
              <a:off x="4634045" y="3316431"/>
              <a:ext cx="12987" cy="4785"/>
            </a:xfrm>
            <a:custGeom>
              <a:avLst/>
              <a:gdLst>
                <a:gd name="T0" fmla="*/ 3 w 8"/>
                <a:gd name="T1" fmla="*/ 3 h 3"/>
                <a:gd name="T2" fmla="*/ 6 w 8"/>
                <a:gd name="T3" fmla="*/ 1 h 3"/>
                <a:gd name="T4" fmla="*/ 3 w 8"/>
                <a:gd name="T5" fmla="*/ 3 h 3"/>
              </a:gdLst>
              <a:ahLst/>
              <a:cxnLst>
                <a:cxn ang="0">
                  <a:pos x="T0" y="T1"/>
                </a:cxn>
                <a:cxn ang="0">
                  <a:pos x="T2" y="T3"/>
                </a:cxn>
                <a:cxn ang="0">
                  <a:pos x="T4" y="T5"/>
                </a:cxn>
              </a:cxnLst>
              <a:rect l="0" t="0" r="r" b="b"/>
              <a:pathLst>
                <a:path w="8" h="3">
                  <a:moveTo>
                    <a:pt x="3" y="3"/>
                  </a:moveTo>
                  <a:cubicBezTo>
                    <a:pt x="4" y="3"/>
                    <a:pt x="8" y="2"/>
                    <a:pt x="6" y="1"/>
                  </a:cubicBezTo>
                  <a:cubicBezTo>
                    <a:pt x="5" y="0"/>
                    <a:pt x="0" y="2"/>
                    <a:pt x="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0305" tIns="45153" rIns="90305" bIns="45153" numCol="1" anchor="t" anchorCtr="0" compatLnSpc="1"/>
            <a:lstStyle/>
            <a:p>
              <a:endParaRPr lang="zh-CN" altLang="en-US" sz="1875"/>
            </a:p>
          </p:txBody>
        </p:sp>
        <p:sp>
          <p:nvSpPr>
            <p:cNvPr id="94" name="Freeform 70"/>
            <p:cNvSpPr/>
            <p:nvPr/>
          </p:nvSpPr>
          <p:spPr bwMode="auto">
            <a:xfrm>
              <a:off x="4640197" y="3345822"/>
              <a:ext cx="4785" cy="7519"/>
            </a:xfrm>
            <a:custGeom>
              <a:avLst/>
              <a:gdLst>
                <a:gd name="T0" fmla="*/ 2 w 3"/>
                <a:gd name="T1" fmla="*/ 3 h 5"/>
                <a:gd name="T2" fmla="*/ 2 w 3"/>
                <a:gd name="T3" fmla="*/ 1 h 5"/>
                <a:gd name="T4" fmla="*/ 2 w 3"/>
                <a:gd name="T5" fmla="*/ 3 h 5"/>
              </a:gdLst>
              <a:ahLst/>
              <a:cxnLst>
                <a:cxn ang="0">
                  <a:pos x="T0" y="T1"/>
                </a:cxn>
                <a:cxn ang="0">
                  <a:pos x="T2" y="T3"/>
                </a:cxn>
                <a:cxn ang="0">
                  <a:pos x="T4" y="T5"/>
                </a:cxn>
              </a:cxnLst>
              <a:rect l="0" t="0" r="r" b="b"/>
              <a:pathLst>
                <a:path w="3" h="5">
                  <a:moveTo>
                    <a:pt x="2" y="3"/>
                  </a:moveTo>
                  <a:cubicBezTo>
                    <a:pt x="3" y="1"/>
                    <a:pt x="3" y="0"/>
                    <a:pt x="2" y="1"/>
                  </a:cubicBezTo>
                  <a:cubicBezTo>
                    <a:pt x="0" y="1"/>
                    <a:pt x="0" y="5"/>
                    <a:pt x="2"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0305" tIns="45153" rIns="90305" bIns="45153" numCol="1" anchor="t" anchorCtr="0" compatLnSpc="1"/>
            <a:lstStyle/>
            <a:p>
              <a:endParaRPr lang="zh-CN" altLang="en-US" sz="1875"/>
            </a:p>
          </p:txBody>
        </p:sp>
        <p:sp>
          <p:nvSpPr>
            <p:cNvPr id="95" name="Freeform 71"/>
            <p:cNvSpPr/>
            <p:nvPr/>
          </p:nvSpPr>
          <p:spPr bwMode="auto">
            <a:xfrm>
              <a:off x="4634045" y="3381364"/>
              <a:ext cx="8202" cy="6152"/>
            </a:xfrm>
            <a:custGeom>
              <a:avLst/>
              <a:gdLst>
                <a:gd name="T0" fmla="*/ 3 w 5"/>
                <a:gd name="T1" fmla="*/ 3 h 4"/>
                <a:gd name="T2" fmla="*/ 2 w 5"/>
                <a:gd name="T3" fmla="*/ 1 h 4"/>
                <a:gd name="T4" fmla="*/ 3 w 5"/>
                <a:gd name="T5" fmla="*/ 3 h 4"/>
              </a:gdLst>
              <a:ahLst/>
              <a:cxnLst>
                <a:cxn ang="0">
                  <a:pos x="T0" y="T1"/>
                </a:cxn>
                <a:cxn ang="0">
                  <a:pos x="T2" y="T3"/>
                </a:cxn>
                <a:cxn ang="0">
                  <a:pos x="T4" y="T5"/>
                </a:cxn>
              </a:cxnLst>
              <a:rect l="0" t="0" r="r" b="b"/>
              <a:pathLst>
                <a:path w="5" h="4">
                  <a:moveTo>
                    <a:pt x="3" y="3"/>
                  </a:moveTo>
                  <a:cubicBezTo>
                    <a:pt x="5" y="2"/>
                    <a:pt x="5" y="0"/>
                    <a:pt x="2" y="1"/>
                  </a:cubicBezTo>
                  <a:cubicBezTo>
                    <a:pt x="0" y="1"/>
                    <a:pt x="0" y="4"/>
                    <a:pt x="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0305" tIns="45153" rIns="90305" bIns="45153" numCol="1" anchor="t" anchorCtr="0" compatLnSpc="1"/>
            <a:lstStyle/>
            <a:p>
              <a:endParaRPr lang="zh-CN" altLang="en-US" sz="1875"/>
            </a:p>
          </p:txBody>
        </p:sp>
        <p:sp>
          <p:nvSpPr>
            <p:cNvPr id="96" name="Freeform 72"/>
            <p:cNvSpPr/>
            <p:nvPr/>
          </p:nvSpPr>
          <p:spPr bwMode="auto">
            <a:xfrm>
              <a:off x="4635412" y="3369744"/>
              <a:ext cx="6835" cy="4785"/>
            </a:xfrm>
            <a:custGeom>
              <a:avLst/>
              <a:gdLst>
                <a:gd name="T0" fmla="*/ 2 w 4"/>
                <a:gd name="T1" fmla="*/ 3 h 3"/>
                <a:gd name="T2" fmla="*/ 3 w 4"/>
                <a:gd name="T3" fmla="*/ 0 h 3"/>
                <a:gd name="T4" fmla="*/ 2 w 4"/>
                <a:gd name="T5" fmla="*/ 3 h 3"/>
              </a:gdLst>
              <a:ahLst/>
              <a:cxnLst>
                <a:cxn ang="0">
                  <a:pos x="T0" y="T1"/>
                </a:cxn>
                <a:cxn ang="0">
                  <a:pos x="T2" y="T3"/>
                </a:cxn>
                <a:cxn ang="0">
                  <a:pos x="T4" y="T5"/>
                </a:cxn>
              </a:cxnLst>
              <a:rect l="0" t="0" r="r" b="b"/>
              <a:pathLst>
                <a:path w="4" h="3">
                  <a:moveTo>
                    <a:pt x="2" y="3"/>
                  </a:moveTo>
                  <a:cubicBezTo>
                    <a:pt x="4" y="3"/>
                    <a:pt x="4" y="0"/>
                    <a:pt x="3" y="0"/>
                  </a:cubicBezTo>
                  <a:cubicBezTo>
                    <a:pt x="1" y="0"/>
                    <a:pt x="0" y="3"/>
                    <a:pt x="2"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0305" tIns="45153" rIns="90305" bIns="45153" numCol="1" anchor="t" anchorCtr="0" compatLnSpc="1"/>
            <a:lstStyle/>
            <a:p>
              <a:endParaRPr lang="zh-CN" altLang="en-US" sz="1875"/>
            </a:p>
          </p:txBody>
        </p:sp>
        <p:sp>
          <p:nvSpPr>
            <p:cNvPr id="97" name="Freeform 73"/>
            <p:cNvSpPr/>
            <p:nvPr/>
          </p:nvSpPr>
          <p:spPr bwMode="auto">
            <a:xfrm>
              <a:off x="4619692" y="3400503"/>
              <a:ext cx="10936" cy="8202"/>
            </a:xfrm>
            <a:custGeom>
              <a:avLst/>
              <a:gdLst>
                <a:gd name="T0" fmla="*/ 4 w 7"/>
                <a:gd name="T1" fmla="*/ 3 h 5"/>
                <a:gd name="T2" fmla="*/ 2 w 7"/>
                <a:gd name="T3" fmla="*/ 1 h 5"/>
                <a:gd name="T4" fmla="*/ 4 w 7"/>
                <a:gd name="T5" fmla="*/ 3 h 5"/>
              </a:gdLst>
              <a:ahLst/>
              <a:cxnLst>
                <a:cxn ang="0">
                  <a:pos x="T0" y="T1"/>
                </a:cxn>
                <a:cxn ang="0">
                  <a:pos x="T2" y="T3"/>
                </a:cxn>
                <a:cxn ang="0">
                  <a:pos x="T4" y="T5"/>
                </a:cxn>
              </a:cxnLst>
              <a:rect l="0" t="0" r="r" b="b"/>
              <a:pathLst>
                <a:path w="7" h="5">
                  <a:moveTo>
                    <a:pt x="4" y="3"/>
                  </a:moveTo>
                  <a:cubicBezTo>
                    <a:pt x="7" y="1"/>
                    <a:pt x="4" y="0"/>
                    <a:pt x="2" y="1"/>
                  </a:cubicBezTo>
                  <a:cubicBezTo>
                    <a:pt x="0" y="2"/>
                    <a:pt x="2" y="5"/>
                    <a:pt x="4"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0305" tIns="45153" rIns="90305" bIns="45153" numCol="1" anchor="t" anchorCtr="0" compatLnSpc="1"/>
            <a:lstStyle/>
            <a:p>
              <a:endParaRPr lang="zh-CN" altLang="en-US" sz="1875"/>
            </a:p>
          </p:txBody>
        </p:sp>
        <p:sp>
          <p:nvSpPr>
            <p:cNvPr id="98" name="Freeform 74"/>
            <p:cNvSpPr/>
            <p:nvPr/>
          </p:nvSpPr>
          <p:spPr bwMode="auto">
            <a:xfrm>
              <a:off x="4660019" y="3379314"/>
              <a:ext cx="14354" cy="9569"/>
            </a:xfrm>
            <a:custGeom>
              <a:avLst/>
              <a:gdLst>
                <a:gd name="T0" fmla="*/ 2 w 9"/>
                <a:gd name="T1" fmla="*/ 2 h 6"/>
                <a:gd name="T2" fmla="*/ 5 w 9"/>
                <a:gd name="T3" fmla="*/ 4 h 6"/>
                <a:gd name="T4" fmla="*/ 2 w 9"/>
                <a:gd name="T5" fmla="*/ 2 h 6"/>
              </a:gdLst>
              <a:ahLst/>
              <a:cxnLst>
                <a:cxn ang="0">
                  <a:pos x="T0" y="T1"/>
                </a:cxn>
                <a:cxn ang="0">
                  <a:pos x="T2" y="T3"/>
                </a:cxn>
                <a:cxn ang="0">
                  <a:pos x="T4" y="T5"/>
                </a:cxn>
              </a:cxnLst>
              <a:rect l="0" t="0" r="r" b="b"/>
              <a:pathLst>
                <a:path w="9" h="6">
                  <a:moveTo>
                    <a:pt x="2" y="2"/>
                  </a:moveTo>
                  <a:cubicBezTo>
                    <a:pt x="0" y="3"/>
                    <a:pt x="4" y="6"/>
                    <a:pt x="5" y="4"/>
                  </a:cubicBezTo>
                  <a:cubicBezTo>
                    <a:pt x="9" y="0"/>
                    <a:pt x="5" y="0"/>
                    <a:pt x="2"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0305" tIns="45153" rIns="90305" bIns="45153" numCol="1" anchor="t" anchorCtr="0" compatLnSpc="1"/>
            <a:lstStyle/>
            <a:p>
              <a:endParaRPr lang="zh-CN" altLang="en-US" sz="1875"/>
            </a:p>
          </p:txBody>
        </p:sp>
        <p:sp>
          <p:nvSpPr>
            <p:cNvPr id="99" name="Freeform 75"/>
            <p:cNvSpPr/>
            <p:nvPr/>
          </p:nvSpPr>
          <p:spPr bwMode="auto">
            <a:xfrm>
              <a:off x="4398235" y="3187248"/>
              <a:ext cx="9569" cy="9569"/>
            </a:xfrm>
            <a:custGeom>
              <a:avLst/>
              <a:gdLst>
                <a:gd name="T0" fmla="*/ 3 w 6"/>
                <a:gd name="T1" fmla="*/ 0 h 6"/>
                <a:gd name="T2" fmla="*/ 0 w 6"/>
                <a:gd name="T3" fmla="*/ 3 h 6"/>
                <a:gd name="T4" fmla="*/ 4 w 6"/>
                <a:gd name="T5" fmla="*/ 5 h 6"/>
                <a:gd name="T6" fmla="*/ 3 w 6"/>
                <a:gd name="T7" fmla="*/ 0 h 6"/>
              </a:gdLst>
              <a:ahLst/>
              <a:cxnLst>
                <a:cxn ang="0">
                  <a:pos x="T0" y="T1"/>
                </a:cxn>
                <a:cxn ang="0">
                  <a:pos x="T2" y="T3"/>
                </a:cxn>
                <a:cxn ang="0">
                  <a:pos x="T4" y="T5"/>
                </a:cxn>
                <a:cxn ang="0">
                  <a:pos x="T6" y="T7"/>
                </a:cxn>
              </a:cxnLst>
              <a:rect l="0" t="0" r="r" b="b"/>
              <a:pathLst>
                <a:path w="6" h="6">
                  <a:moveTo>
                    <a:pt x="3" y="0"/>
                  </a:moveTo>
                  <a:cubicBezTo>
                    <a:pt x="0" y="0"/>
                    <a:pt x="1" y="1"/>
                    <a:pt x="0" y="3"/>
                  </a:cubicBezTo>
                  <a:cubicBezTo>
                    <a:pt x="0" y="5"/>
                    <a:pt x="3" y="6"/>
                    <a:pt x="4" y="5"/>
                  </a:cubicBezTo>
                  <a:cubicBezTo>
                    <a:pt x="6" y="4"/>
                    <a:pt x="6"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0305" tIns="45153" rIns="90305" bIns="45153" numCol="1" anchor="t" anchorCtr="0" compatLnSpc="1"/>
            <a:lstStyle/>
            <a:p>
              <a:endParaRPr lang="zh-CN" altLang="en-US" sz="1875"/>
            </a:p>
          </p:txBody>
        </p:sp>
        <p:sp>
          <p:nvSpPr>
            <p:cNvPr id="100" name="Freeform 76"/>
            <p:cNvSpPr/>
            <p:nvPr/>
          </p:nvSpPr>
          <p:spPr bwMode="auto">
            <a:xfrm>
              <a:off x="4398235" y="3200235"/>
              <a:ext cx="9569" cy="6152"/>
            </a:xfrm>
            <a:custGeom>
              <a:avLst/>
              <a:gdLst>
                <a:gd name="T0" fmla="*/ 3 w 6"/>
                <a:gd name="T1" fmla="*/ 3 h 4"/>
                <a:gd name="T2" fmla="*/ 4 w 6"/>
                <a:gd name="T3" fmla="*/ 0 h 4"/>
                <a:gd name="T4" fmla="*/ 3 w 6"/>
                <a:gd name="T5" fmla="*/ 3 h 4"/>
              </a:gdLst>
              <a:ahLst/>
              <a:cxnLst>
                <a:cxn ang="0">
                  <a:pos x="T0" y="T1"/>
                </a:cxn>
                <a:cxn ang="0">
                  <a:pos x="T2" y="T3"/>
                </a:cxn>
                <a:cxn ang="0">
                  <a:pos x="T4" y="T5"/>
                </a:cxn>
              </a:cxnLst>
              <a:rect l="0" t="0" r="r" b="b"/>
              <a:pathLst>
                <a:path w="6" h="4">
                  <a:moveTo>
                    <a:pt x="3" y="3"/>
                  </a:moveTo>
                  <a:cubicBezTo>
                    <a:pt x="5" y="3"/>
                    <a:pt x="6" y="0"/>
                    <a:pt x="4" y="0"/>
                  </a:cubicBezTo>
                  <a:cubicBezTo>
                    <a:pt x="3" y="0"/>
                    <a:pt x="0" y="4"/>
                    <a:pt x="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0305" tIns="45153" rIns="90305" bIns="45153" numCol="1" anchor="t" anchorCtr="0" compatLnSpc="1"/>
            <a:lstStyle/>
            <a:p>
              <a:endParaRPr lang="zh-CN" altLang="en-US" sz="1875"/>
            </a:p>
          </p:txBody>
        </p:sp>
        <p:sp>
          <p:nvSpPr>
            <p:cNvPr id="101" name="Freeform 77"/>
            <p:cNvSpPr/>
            <p:nvPr/>
          </p:nvSpPr>
          <p:spPr bwMode="auto">
            <a:xfrm>
              <a:off x="4637463" y="3059432"/>
              <a:ext cx="10936" cy="9569"/>
            </a:xfrm>
            <a:custGeom>
              <a:avLst/>
              <a:gdLst>
                <a:gd name="T0" fmla="*/ 4 w 7"/>
                <a:gd name="T1" fmla="*/ 1 h 6"/>
                <a:gd name="T2" fmla="*/ 2 w 7"/>
                <a:gd name="T3" fmla="*/ 5 h 6"/>
                <a:gd name="T4" fmla="*/ 4 w 7"/>
                <a:gd name="T5" fmla="*/ 1 h 6"/>
              </a:gdLst>
              <a:ahLst/>
              <a:cxnLst>
                <a:cxn ang="0">
                  <a:pos x="T0" y="T1"/>
                </a:cxn>
                <a:cxn ang="0">
                  <a:pos x="T2" y="T3"/>
                </a:cxn>
                <a:cxn ang="0">
                  <a:pos x="T4" y="T5"/>
                </a:cxn>
              </a:cxnLst>
              <a:rect l="0" t="0" r="r" b="b"/>
              <a:pathLst>
                <a:path w="7" h="6">
                  <a:moveTo>
                    <a:pt x="4" y="1"/>
                  </a:moveTo>
                  <a:cubicBezTo>
                    <a:pt x="2" y="2"/>
                    <a:pt x="0" y="6"/>
                    <a:pt x="2" y="5"/>
                  </a:cubicBezTo>
                  <a:cubicBezTo>
                    <a:pt x="5" y="3"/>
                    <a:pt x="7" y="0"/>
                    <a:pt x="4"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0305" tIns="45153" rIns="90305" bIns="45153" numCol="1" anchor="t" anchorCtr="0" compatLnSpc="1"/>
            <a:lstStyle/>
            <a:p>
              <a:endParaRPr lang="zh-CN" altLang="en-US" sz="1875"/>
            </a:p>
          </p:txBody>
        </p:sp>
        <p:sp>
          <p:nvSpPr>
            <p:cNvPr id="102" name="Freeform 78"/>
            <p:cNvSpPr/>
            <p:nvPr/>
          </p:nvSpPr>
          <p:spPr bwMode="auto">
            <a:xfrm>
              <a:off x="4719484" y="2723147"/>
              <a:ext cx="45111" cy="19138"/>
            </a:xfrm>
            <a:custGeom>
              <a:avLst/>
              <a:gdLst>
                <a:gd name="T0" fmla="*/ 17 w 28"/>
                <a:gd name="T1" fmla="*/ 3 h 12"/>
                <a:gd name="T2" fmla="*/ 5 w 28"/>
                <a:gd name="T3" fmla="*/ 2 h 12"/>
                <a:gd name="T4" fmla="*/ 25 w 28"/>
                <a:gd name="T5" fmla="*/ 10 h 12"/>
                <a:gd name="T6" fmla="*/ 17 w 28"/>
                <a:gd name="T7" fmla="*/ 3 h 12"/>
              </a:gdLst>
              <a:ahLst/>
              <a:cxnLst>
                <a:cxn ang="0">
                  <a:pos x="T0" y="T1"/>
                </a:cxn>
                <a:cxn ang="0">
                  <a:pos x="T2" y="T3"/>
                </a:cxn>
                <a:cxn ang="0">
                  <a:pos x="T4" y="T5"/>
                </a:cxn>
                <a:cxn ang="0">
                  <a:pos x="T6" y="T7"/>
                </a:cxn>
              </a:cxnLst>
              <a:rect l="0" t="0" r="r" b="b"/>
              <a:pathLst>
                <a:path w="28" h="12">
                  <a:moveTo>
                    <a:pt x="17" y="3"/>
                  </a:moveTo>
                  <a:cubicBezTo>
                    <a:pt x="11" y="0"/>
                    <a:pt x="0" y="1"/>
                    <a:pt x="5" y="2"/>
                  </a:cubicBezTo>
                  <a:cubicBezTo>
                    <a:pt x="9" y="4"/>
                    <a:pt x="18" y="12"/>
                    <a:pt x="25" y="10"/>
                  </a:cubicBezTo>
                  <a:cubicBezTo>
                    <a:pt x="28" y="9"/>
                    <a:pt x="24" y="6"/>
                    <a:pt x="17"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0305" tIns="45153" rIns="90305" bIns="45153" numCol="1" anchor="t" anchorCtr="0" compatLnSpc="1"/>
            <a:lstStyle/>
            <a:p>
              <a:endParaRPr lang="zh-CN" altLang="en-US" sz="1875"/>
            </a:p>
          </p:txBody>
        </p:sp>
        <p:sp>
          <p:nvSpPr>
            <p:cNvPr id="103" name="Freeform 79"/>
            <p:cNvSpPr/>
            <p:nvPr/>
          </p:nvSpPr>
          <p:spPr bwMode="auto">
            <a:xfrm>
              <a:off x="4751609" y="2781244"/>
              <a:ext cx="19822" cy="23923"/>
            </a:xfrm>
            <a:custGeom>
              <a:avLst/>
              <a:gdLst>
                <a:gd name="T0" fmla="*/ 3 w 12"/>
                <a:gd name="T1" fmla="*/ 15 h 15"/>
                <a:gd name="T2" fmla="*/ 11 w 12"/>
                <a:gd name="T3" fmla="*/ 9 h 15"/>
                <a:gd name="T4" fmla="*/ 10 w 12"/>
                <a:gd name="T5" fmla="*/ 3 h 15"/>
                <a:gd name="T6" fmla="*/ 4 w 12"/>
                <a:gd name="T7" fmla="*/ 9 h 15"/>
                <a:gd name="T8" fmla="*/ 3 w 12"/>
                <a:gd name="T9" fmla="*/ 15 h 15"/>
              </a:gdLst>
              <a:ahLst/>
              <a:cxnLst>
                <a:cxn ang="0">
                  <a:pos x="T0" y="T1"/>
                </a:cxn>
                <a:cxn ang="0">
                  <a:pos x="T2" y="T3"/>
                </a:cxn>
                <a:cxn ang="0">
                  <a:pos x="T4" y="T5"/>
                </a:cxn>
                <a:cxn ang="0">
                  <a:pos x="T6" y="T7"/>
                </a:cxn>
                <a:cxn ang="0">
                  <a:pos x="T8" y="T9"/>
                </a:cxn>
              </a:cxnLst>
              <a:rect l="0" t="0" r="r" b="b"/>
              <a:pathLst>
                <a:path w="12" h="15">
                  <a:moveTo>
                    <a:pt x="3" y="15"/>
                  </a:moveTo>
                  <a:cubicBezTo>
                    <a:pt x="4" y="15"/>
                    <a:pt x="12" y="10"/>
                    <a:pt x="11" y="9"/>
                  </a:cubicBezTo>
                  <a:cubicBezTo>
                    <a:pt x="9" y="8"/>
                    <a:pt x="10" y="5"/>
                    <a:pt x="10" y="3"/>
                  </a:cubicBezTo>
                  <a:cubicBezTo>
                    <a:pt x="10" y="0"/>
                    <a:pt x="7" y="5"/>
                    <a:pt x="4" y="9"/>
                  </a:cubicBezTo>
                  <a:cubicBezTo>
                    <a:pt x="1" y="12"/>
                    <a:pt x="0" y="15"/>
                    <a:pt x="3"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0305" tIns="45153" rIns="90305" bIns="45153" numCol="1" anchor="t" anchorCtr="0" compatLnSpc="1"/>
            <a:lstStyle/>
            <a:p>
              <a:endParaRPr lang="zh-CN" altLang="en-US" sz="1875"/>
            </a:p>
          </p:txBody>
        </p:sp>
        <p:sp>
          <p:nvSpPr>
            <p:cNvPr id="104" name="Freeform 80"/>
            <p:cNvSpPr/>
            <p:nvPr/>
          </p:nvSpPr>
          <p:spPr bwMode="auto">
            <a:xfrm>
              <a:off x="4790568" y="2682819"/>
              <a:ext cx="101843" cy="109361"/>
            </a:xfrm>
            <a:custGeom>
              <a:avLst/>
              <a:gdLst>
                <a:gd name="T0" fmla="*/ 39 w 63"/>
                <a:gd name="T1" fmla="*/ 26 h 68"/>
                <a:gd name="T2" fmla="*/ 37 w 63"/>
                <a:gd name="T3" fmla="*/ 22 h 68"/>
                <a:gd name="T4" fmla="*/ 30 w 63"/>
                <a:gd name="T5" fmla="*/ 27 h 68"/>
                <a:gd name="T6" fmla="*/ 33 w 63"/>
                <a:gd name="T7" fmla="*/ 17 h 68"/>
                <a:gd name="T8" fmla="*/ 40 w 63"/>
                <a:gd name="T9" fmla="*/ 9 h 68"/>
                <a:gd name="T10" fmla="*/ 41 w 63"/>
                <a:gd name="T11" fmla="*/ 5 h 68"/>
                <a:gd name="T12" fmla="*/ 45 w 63"/>
                <a:gd name="T13" fmla="*/ 1 h 68"/>
                <a:gd name="T14" fmla="*/ 34 w 63"/>
                <a:gd name="T15" fmla="*/ 5 h 68"/>
                <a:gd name="T16" fmla="*/ 24 w 63"/>
                <a:gd name="T17" fmla="*/ 15 h 68"/>
                <a:gd name="T18" fmla="*/ 16 w 63"/>
                <a:gd name="T19" fmla="*/ 29 h 68"/>
                <a:gd name="T20" fmla="*/ 16 w 63"/>
                <a:gd name="T21" fmla="*/ 34 h 68"/>
                <a:gd name="T22" fmla="*/ 12 w 63"/>
                <a:gd name="T23" fmla="*/ 36 h 68"/>
                <a:gd name="T24" fmla="*/ 4 w 63"/>
                <a:gd name="T25" fmla="*/ 42 h 68"/>
                <a:gd name="T26" fmla="*/ 7 w 63"/>
                <a:gd name="T27" fmla="*/ 44 h 68"/>
                <a:gd name="T28" fmla="*/ 2 w 63"/>
                <a:gd name="T29" fmla="*/ 51 h 68"/>
                <a:gd name="T30" fmla="*/ 8 w 63"/>
                <a:gd name="T31" fmla="*/ 54 h 68"/>
                <a:gd name="T32" fmla="*/ 27 w 63"/>
                <a:gd name="T33" fmla="*/ 53 h 68"/>
                <a:gd name="T34" fmla="*/ 29 w 63"/>
                <a:gd name="T35" fmla="*/ 56 h 68"/>
                <a:gd name="T36" fmla="*/ 29 w 63"/>
                <a:gd name="T37" fmla="*/ 62 h 68"/>
                <a:gd name="T38" fmla="*/ 35 w 63"/>
                <a:gd name="T39" fmla="*/ 64 h 68"/>
                <a:gd name="T40" fmla="*/ 41 w 63"/>
                <a:gd name="T41" fmla="*/ 58 h 68"/>
                <a:gd name="T42" fmla="*/ 44 w 63"/>
                <a:gd name="T43" fmla="*/ 56 h 68"/>
                <a:gd name="T44" fmla="*/ 49 w 63"/>
                <a:gd name="T45" fmla="*/ 51 h 68"/>
                <a:gd name="T46" fmla="*/ 50 w 63"/>
                <a:gd name="T47" fmla="*/ 55 h 68"/>
                <a:gd name="T48" fmla="*/ 48 w 63"/>
                <a:gd name="T49" fmla="*/ 62 h 68"/>
                <a:gd name="T50" fmla="*/ 53 w 63"/>
                <a:gd name="T51" fmla="*/ 60 h 68"/>
                <a:gd name="T52" fmla="*/ 56 w 63"/>
                <a:gd name="T53" fmla="*/ 66 h 68"/>
                <a:gd name="T54" fmla="*/ 63 w 63"/>
                <a:gd name="T55" fmla="*/ 54 h 68"/>
                <a:gd name="T56" fmla="*/ 59 w 63"/>
                <a:gd name="T57" fmla="*/ 54 h 68"/>
                <a:gd name="T58" fmla="*/ 61 w 63"/>
                <a:gd name="T59" fmla="*/ 49 h 68"/>
                <a:gd name="T60" fmla="*/ 55 w 63"/>
                <a:gd name="T61" fmla="*/ 51 h 68"/>
                <a:gd name="T62" fmla="*/ 60 w 63"/>
                <a:gd name="T63" fmla="*/ 44 h 68"/>
                <a:gd name="T64" fmla="*/ 58 w 63"/>
                <a:gd name="T65" fmla="*/ 44 h 68"/>
                <a:gd name="T66" fmla="*/ 57 w 63"/>
                <a:gd name="T67" fmla="*/ 38 h 68"/>
                <a:gd name="T68" fmla="*/ 59 w 63"/>
                <a:gd name="T69" fmla="*/ 32 h 68"/>
                <a:gd name="T70" fmla="*/ 49 w 63"/>
                <a:gd name="T71" fmla="*/ 30 h 68"/>
                <a:gd name="T72" fmla="*/ 43 w 63"/>
                <a:gd name="T73" fmla="*/ 31 h 68"/>
                <a:gd name="T74" fmla="*/ 39 w 63"/>
                <a:gd name="T75" fmla="*/ 26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3" h="68">
                  <a:moveTo>
                    <a:pt x="39" y="26"/>
                  </a:moveTo>
                  <a:cubicBezTo>
                    <a:pt x="39" y="25"/>
                    <a:pt x="39" y="22"/>
                    <a:pt x="37" y="22"/>
                  </a:cubicBezTo>
                  <a:cubicBezTo>
                    <a:pt x="36" y="21"/>
                    <a:pt x="31" y="25"/>
                    <a:pt x="30" y="27"/>
                  </a:cubicBezTo>
                  <a:cubicBezTo>
                    <a:pt x="29" y="28"/>
                    <a:pt x="33" y="18"/>
                    <a:pt x="33" y="17"/>
                  </a:cubicBezTo>
                  <a:cubicBezTo>
                    <a:pt x="33" y="16"/>
                    <a:pt x="40" y="9"/>
                    <a:pt x="40" y="9"/>
                  </a:cubicBezTo>
                  <a:cubicBezTo>
                    <a:pt x="41" y="8"/>
                    <a:pt x="40" y="6"/>
                    <a:pt x="41" y="5"/>
                  </a:cubicBezTo>
                  <a:cubicBezTo>
                    <a:pt x="41" y="4"/>
                    <a:pt x="44" y="2"/>
                    <a:pt x="45" y="1"/>
                  </a:cubicBezTo>
                  <a:cubicBezTo>
                    <a:pt x="45" y="0"/>
                    <a:pt x="35" y="4"/>
                    <a:pt x="34" y="5"/>
                  </a:cubicBezTo>
                  <a:cubicBezTo>
                    <a:pt x="33" y="6"/>
                    <a:pt x="28" y="12"/>
                    <a:pt x="24" y="15"/>
                  </a:cubicBezTo>
                  <a:cubicBezTo>
                    <a:pt x="21" y="19"/>
                    <a:pt x="17" y="27"/>
                    <a:pt x="16" y="29"/>
                  </a:cubicBezTo>
                  <a:cubicBezTo>
                    <a:pt x="15" y="31"/>
                    <a:pt x="15" y="31"/>
                    <a:pt x="16" y="34"/>
                  </a:cubicBezTo>
                  <a:cubicBezTo>
                    <a:pt x="17" y="36"/>
                    <a:pt x="13" y="35"/>
                    <a:pt x="12" y="36"/>
                  </a:cubicBezTo>
                  <a:cubicBezTo>
                    <a:pt x="11" y="36"/>
                    <a:pt x="6" y="39"/>
                    <a:pt x="4" y="42"/>
                  </a:cubicBezTo>
                  <a:cubicBezTo>
                    <a:pt x="1" y="44"/>
                    <a:pt x="6" y="44"/>
                    <a:pt x="7" y="44"/>
                  </a:cubicBezTo>
                  <a:cubicBezTo>
                    <a:pt x="9" y="44"/>
                    <a:pt x="4" y="48"/>
                    <a:pt x="2" y="51"/>
                  </a:cubicBezTo>
                  <a:cubicBezTo>
                    <a:pt x="0" y="53"/>
                    <a:pt x="5" y="54"/>
                    <a:pt x="8" y="54"/>
                  </a:cubicBezTo>
                  <a:cubicBezTo>
                    <a:pt x="12" y="54"/>
                    <a:pt x="25" y="53"/>
                    <a:pt x="27" y="53"/>
                  </a:cubicBezTo>
                  <a:cubicBezTo>
                    <a:pt x="30" y="53"/>
                    <a:pt x="32" y="55"/>
                    <a:pt x="29" y="56"/>
                  </a:cubicBezTo>
                  <a:cubicBezTo>
                    <a:pt x="27" y="58"/>
                    <a:pt x="28" y="59"/>
                    <a:pt x="29" y="62"/>
                  </a:cubicBezTo>
                  <a:cubicBezTo>
                    <a:pt x="30" y="65"/>
                    <a:pt x="33" y="64"/>
                    <a:pt x="35" y="64"/>
                  </a:cubicBezTo>
                  <a:cubicBezTo>
                    <a:pt x="37" y="63"/>
                    <a:pt x="40" y="60"/>
                    <a:pt x="41" y="58"/>
                  </a:cubicBezTo>
                  <a:cubicBezTo>
                    <a:pt x="41" y="57"/>
                    <a:pt x="43" y="56"/>
                    <a:pt x="44" y="56"/>
                  </a:cubicBezTo>
                  <a:cubicBezTo>
                    <a:pt x="45" y="56"/>
                    <a:pt x="47" y="52"/>
                    <a:pt x="49" y="51"/>
                  </a:cubicBezTo>
                  <a:cubicBezTo>
                    <a:pt x="50" y="50"/>
                    <a:pt x="49" y="53"/>
                    <a:pt x="50" y="55"/>
                  </a:cubicBezTo>
                  <a:cubicBezTo>
                    <a:pt x="52" y="57"/>
                    <a:pt x="48" y="61"/>
                    <a:pt x="48" y="62"/>
                  </a:cubicBezTo>
                  <a:cubicBezTo>
                    <a:pt x="47" y="64"/>
                    <a:pt x="51" y="60"/>
                    <a:pt x="53" y="60"/>
                  </a:cubicBezTo>
                  <a:cubicBezTo>
                    <a:pt x="55" y="60"/>
                    <a:pt x="53" y="64"/>
                    <a:pt x="56" y="66"/>
                  </a:cubicBezTo>
                  <a:cubicBezTo>
                    <a:pt x="59" y="68"/>
                    <a:pt x="62" y="56"/>
                    <a:pt x="63" y="54"/>
                  </a:cubicBezTo>
                  <a:cubicBezTo>
                    <a:pt x="63" y="52"/>
                    <a:pt x="60" y="53"/>
                    <a:pt x="59" y="54"/>
                  </a:cubicBezTo>
                  <a:cubicBezTo>
                    <a:pt x="57" y="55"/>
                    <a:pt x="60" y="50"/>
                    <a:pt x="61" y="49"/>
                  </a:cubicBezTo>
                  <a:cubicBezTo>
                    <a:pt x="62" y="47"/>
                    <a:pt x="54" y="52"/>
                    <a:pt x="55" y="51"/>
                  </a:cubicBezTo>
                  <a:cubicBezTo>
                    <a:pt x="55" y="50"/>
                    <a:pt x="58" y="46"/>
                    <a:pt x="60" y="44"/>
                  </a:cubicBezTo>
                  <a:cubicBezTo>
                    <a:pt x="61" y="42"/>
                    <a:pt x="59" y="43"/>
                    <a:pt x="58" y="44"/>
                  </a:cubicBezTo>
                  <a:cubicBezTo>
                    <a:pt x="57" y="45"/>
                    <a:pt x="58" y="41"/>
                    <a:pt x="57" y="38"/>
                  </a:cubicBezTo>
                  <a:cubicBezTo>
                    <a:pt x="56" y="36"/>
                    <a:pt x="58" y="33"/>
                    <a:pt x="59" y="32"/>
                  </a:cubicBezTo>
                  <a:cubicBezTo>
                    <a:pt x="61" y="31"/>
                    <a:pt x="51" y="30"/>
                    <a:pt x="49" y="30"/>
                  </a:cubicBezTo>
                  <a:cubicBezTo>
                    <a:pt x="47" y="30"/>
                    <a:pt x="46" y="30"/>
                    <a:pt x="43" y="31"/>
                  </a:cubicBezTo>
                  <a:cubicBezTo>
                    <a:pt x="41" y="31"/>
                    <a:pt x="39" y="27"/>
                    <a:pt x="39"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0305" tIns="45153" rIns="90305" bIns="45153" numCol="1" anchor="t" anchorCtr="0" compatLnSpc="1"/>
            <a:lstStyle/>
            <a:p>
              <a:endParaRPr lang="zh-CN" altLang="en-US" sz="1875"/>
            </a:p>
          </p:txBody>
        </p:sp>
        <p:sp>
          <p:nvSpPr>
            <p:cNvPr id="105" name="Freeform 81"/>
            <p:cNvSpPr/>
            <p:nvPr/>
          </p:nvSpPr>
          <p:spPr bwMode="auto">
            <a:xfrm>
              <a:off x="4545189" y="2425137"/>
              <a:ext cx="19138" cy="24606"/>
            </a:xfrm>
            <a:custGeom>
              <a:avLst/>
              <a:gdLst>
                <a:gd name="T0" fmla="*/ 3 w 12"/>
                <a:gd name="T1" fmla="*/ 14 h 15"/>
                <a:gd name="T2" fmla="*/ 11 w 12"/>
                <a:gd name="T3" fmla="*/ 5 h 15"/>
                <a:gd name="T4" fmla="*/ 8 w 12"/>
                <a:gd name="T5" fmla="*/ 0 h 15"/>
                <a:gd name="T6" fmla="*/ 3 w 12"/>
                <a:gd name="T7" fmla="*/ 14 h 15"/>
              </a:gdLst>
              <a:ahLst/>
              <a:cxnLst>
                <a:cxn ang="0">
                  <a:pos x="T0" y="T1"/>
                </a:cxn>
                <a:cxn ang="0">
                  <a:pos x="T2" y="T3"/>
                </a:cxn>
                <a:cxn ang="0">
                  <a:pos x="T4" y="T5"/>
                </a:cxn>
                <a:cxn ang="0">
                  <a:pos x="T6" y="T7"/>
                </a:cxn>
              </a:cxnLst>
              <a:rect l="0" t="0" r="r" b="b"/>
              <a:pathLst>
                <a:path w="12" h="15">
                  <a:moveTo>
                    <a:pt x="3" y="14"/>
                  </a:moveTo>
                  <a:cubicBezTo>
                    <a:pt x="6" y="15"/>
                    <a:pt x="11" y="7"/>
                    <a:pt x="11" y="5"/>
                  </a:cubicBezTo>
                  <a:cubicBezTo>
                    <a:pt x="12" y="4"/>
                    <a:pt x="11" y="0"/>
                    <a:pt x="8" y="0"/>
                  </a:cubicBezTo>
                  <a:cubicBezTo>
                    <a:pt x="4" y="1"/>
                    <a:pt x="0" y="14"/>
                    <a:pt x="3"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0305" tIns="45153" rIns="90305" bIns="45153" numCol="1" anchor="t" anchorCtr="0" compatLnSpc="1"/>
            <a:lstStyle/>
            <a:p>
              <a:endParaRPr lang="zh-CN" altLang="en-US" sz="1875"/>
            </a:p>
          </p:txBody>
        </p:sp>
        <p:sp>
          <p:nvSpPr>
            <p:cNvPr id="106" name="Freeform 82"/>
            <p:cNvSpPr/>
            <p:nvPr/>
          </p:nvSpPr>
          <p:spPr bwMode="auto">
            <a:xfrm>
              <a:off x="4496660" y="2412151"/>
              <a:ext cx="41694" cy="29391"/>
            </a:xfrm>
            <a:custGeom>
              <a:avLst/>
              <a:gdLst>
                <a:gd name="T0" fmla="*/ 14 w 26"/>
                <a:gd name="T1" fmla="*/ 3 h 18"/>
                <a:gd name="T2" fmla="*/ 5 w 26"/>
                <a:gd name="T3" fmla="*/ 10 h 18"/>
                <a:gd name="T4" fmla="*/ 1 w 26"/>
                <a:gd name="T5" fmla="*/ 16 h 18"/>
                <a:gd name="T6" fmla="*/ 4 w 26"/>
                <a:gd name="T7" fmla="*/ 15 h 18"/>
                <a:gd name="T8" fmla="*/ 7 w 26"/>
                <a:gd name="T9" fmla="*/ 15 h 18"/>
                <a:gd name="T10" fmla="*/ 14 w 26"/>
                <a:gd name="T11" fmla="*/ 13 h 18"/>
                <a:gd name="T12" fmla="*/ 25 w 26"/>
                <a:gd name="T13" fmla="*/ 2 h 18"/>
                <a:gd name="T14" fmla="*/ 22 w 26"/>
                <a:gd name="T15" fmla="*/ 3 h 18"/>
                <a:gd name="T16" fmla="*/ 14 w 26"/>
                <a:gd name="T17" fmla="*/ 3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18">
                  <a:moveTo>
                    <a:pt x="14" y="3"/>
                  </a:moveTo>
                  <a:cubicBezTo>
                    <a:pt x="11" y="4"/>
                    <a:pt x="7" y="8"/>
                    <a:pt x="5" y="10"/>
                  </a:cubicBezTo>
                  <a:cubicBezTo>
                    <a:pt x="2" y="13"/>
                    <a:pt x="0" y="15"/>
                    <a:pt x="1" y="16"/>
                  </a:cubicBezTo>
                  <a:cubicBezTo>
                    <a:pt x="2" y="18"/>
                    <a:pt x="3" y="16"/>
                    <a:pt x="4" y="15"/>
                  </a:cubicBezTo>
                  <a:cubicBezTo>
                    <a:pt x="6" y="14"/>
                    <a:pt x="4" y="16"/>
                    <a:pt x="7" y="15"/>
                  </a:cubicBezTo>
                  <a:cubicBezTo>
                    <a:pt x="8" y="15"/>
                    <a:pt x="10" y="14"/>
                    <a:pt x="14" y="13"/>
                  </a:cubicBezTo>
                  <a:cubicBezTo>
                    <a:pt x="19" y="12"/>
                    <a:pt x="25" y="5"/>
                    <a:pt x="25" y="2"/>
                  </a:cubicBezTo>
                  <a:cubicBezTo>
                    <a:pt x="26" y="0"/>
                    <a:pt x="24" y="2"/>
                    <a:pt x="22" y="3"/>
                  </a:cubicBezTo>
                  <a:cubicBezTo>
                    <a:pt x="20" y="3"/>
                    <a:pt x="18" y="3"/>
                    <a:pt x="14"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0305" tIns="45153" rIns="90305" bIns="45153" numCol="1" anchor="t" anchorCtr="0" compatLnSpc="1"/>
            <a:lstStyle/>
            <a:p>
              <a:endParaRPr lang="zh-CN" altLang="en-US" sz="1875"/>
            </a:p>
          </p:txBody>
        </p:sp>
        <p:sp>
          <p:nvSpPr>
            <p:cNvPr id="107" name="Freeform 83"/>
            <p:cNvSpPr/>
            <p:nvPr/>
          </p:nvSpPr>
          <p:spPr bwMode="auto">
            <a:xfrm>
              <a:off x="4459751" y="2332864"/>
              <a:ext cx="98425" cy="82705"/>
            </a:xfrm>
            <a:custGeom>
              <a:avLst/>
              <a:gdLst>
                <a:gd name="T0" fmla="*/ 61 w 61"/>
                <a:gd name="T1" fmla="*/ 36 h 51"/>
                <a:gd name="T2" fmla="*/ 55 w 61"/>
                <a:gd name="T3" fmla="*/ 32 h 51"/>
                <a:gd name="T4" fmla="*/ 50 w 61"/>
                <a:gd name="T5" fmla="*/ 35 h 51"/>
                <a:gd name="T6" fmla="*/ 49 w 61"/>
                <a:gd name="T7" fmla="*/ 22 h 51"/>
                <a:gd name="T8" fmla="*/ 41 w 61"/>
                <a:gd name="T9" fmla="*/ 18 h 51"/>
                <a:gd name="T10" fmla="*/ 38 w 61"/>
                <a:gd name="T11" fmla="*/ 12 h 51"/>
                <a:gd name="T12" fmla="*/ 33 w 61"/>
                <a:gd name="T13" fmla="*/ 7 h 51"/>
                <a:gd name="T14" fmla="*/ 29 w 61"/>
                <a:gd name="T15" fmla="*/ 12 h 51"/>
                <a:gd name="T16" fmla="*/ 30 w 61"/>
                <a:gd name="T17" fmla="*/ 5 h 51"/>
                <a:gd name="T18" fmla="*/ 27 w 61"/>
                <a:gd name="T19" fmla="*/ 0 h 51"/>
                <a:gd name="T20" fmla="*/ 22 w 61"/>
                <a:gd name="T21" fmla="*/ 6 h 51"/>
                <a:gd name="T22" fmla="*/ 15 w 61"/>
                <a:gd name="T23" fmla="*/ 28 h 51"/>
                <a:gd name="T24" fmla="*/ 6 w 61"/>
                <a:gd name="T25" fmla="*/ 33 h 51"/>
                <a:gd name="T26" fmla="*/ 1 w 61"/>
                <a:gd name="T27" fmla="*/ 39 h 51"/>
                <a:gd name="T28" fmla="*/ 11 w 61"/>
                <a:gd name="T29" fmla="*/ 41 h 51"/>
                <a:gd name="T30" fmla="*/ 10 w 61"/>
                <a:gd name="T31" fmla="*/ 51 h 51"/>
                <a:gd name="T32" fmla="*/ 23 w 61"/>
                <a:gd name="T33" fmla="*/ 48 h 51"/>
                <a:gd name="T34" fmla="*/ 30 w 61"/>
                <a:gd name="T35" fmla="*/ 40 h 51"/>
                <a:gd name="T36" fmla="*/ 31 w 61"/>
                <a:gd name="T37" fmla="*/ 36 h 51"/>
                <a:gd name="T38" fmla="*/ 39 w 61"/>
                <a:gd name="T39" fmla="*/ 30 h 51"/>
                <a:gd name="T40" fmla="*/ 39 w 61"/>
                <a:gd name="T41" fmla="*/ 35 h 51"/>
                <a:gd name="T42" fmla="*/ 43 w 61"/>
                <a:gd name="T43" fmla="*/ 38 h 51"/>
                <a:gd name="T44" fmla="*/ 53 w 61"/>
                <a:gd name="T45" fmla="*/ 42 h 51"/>
                <a:gd name="T46" fmla="*/ 61 w 61"/>
                <a:gd name="T47" fmla="*/ 36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1" h="51">
                  <a:moveTo>
                    <a:pt x="61" y="36"/>
                  </a:moveTo>
                  <a:cubicBezTo>
                    <a:pt x="61" y="34"/>
                    <a:pt x="58" y="33"/>
                    <a:pt x="55" y="32"/>
                  </a:cubicBezTo>
                  <a:cubicBezTo>
                    <a:pt x="51" y="32"/>
                    <a:pt x="53" y="34"/>
                    <a:pt x="50" y="35"/>
                  </a:cubicBezTo>
                  <a:cubicBezTo>
                    <a:pt x="47" y="36"/>
                    <a:pt x="52" y="23"/>
                    <a:pt x="49" y="22"/>
                  </a:cubicBezTo>
                  <a:cubicBezTo>
                    <a:pt x="46" y="21"/>
                    <a:pt x="41" y="21"/>
                    <a:pt x="41" y="18"/>
                  </a:cubicBezTo>
                  <a:cubicBezTo>
                    <a:pt x="41" y="16"/>
                    <a:pt x="40" y="13"/>
                    <a:pt x="38" y="12"/>
                  </a:cubicBezTo>
                  <a:cubicBezTo>
                    <a:pt x="36" y="11"/>
                    <a:pt x="35" y="9"/>
                    <a:pt x="33" y="7"/>
                  </a:cubicBezTo>
                  <a:cubicBezTo>
                    <a:pt x="31" y="6"/>
                    <a:pt x="31" y="11"/>
                    <a:pt x="29" y="12"/>
                  </a:cubicBezTo>
                  <a:cubicBezTo>
                    <a:pt x="26" y="12"/>
                    <a:pt x="29" y="7"/>
                    <a:pt x="30" y="5"/>
                  </a:cubicBezTo>
                  <a:cubicBezTo>
                    <a:pt x="31" y="3"/>
                    <a:pt x="29" y="0"/>
                    <a:pt x="27" y="0"/>
                  </a:cubicBezTo>
                  <a:cubicBezTo>
                    <a:pt x="25" y="1"/>
                    <a:pt x="24" y="4"/>
                    <a:pt x="22" y="6"/>
                  </a:cubicBezTo>
                  <a:cubicBezTo>
                    <a:pt x="21" y="8"/>
                    <a:pt x="16" y="25"/>
                    <a:pt x="15" y="28"/>
                  </a:cubicBezTo>
                  <a:cubicBezTo>
                    <a:pt x="15" y="31"/>
                    <a:pt x="12" y="31"/>
                    <a:pt x="6" y="33"/>
                  </a:cubicBezTo>
                  <a:cubicBezTo>
                    <a:pt x="0" y="36"/>
                    <a:pt x="0" y="37"/>
                    <a:pt x="1" y="39"/>
                  </a:cubicBezTo>
                  <a:cubicBezTo>
                    <a:pt x="1" y="42"/>
                    <a:pt x="9" y="41"/>
                    <a:pt x="11" y="41"/>
                  </a:cubicBezTo>
                  <a:cubicBezTo>
                    <a:pt x="13" y="42"/>
                    <a:pt x="6" y="50"/>
                    <a:pt x="10" y="51"/>
                  </a:cubicBezTo>
                  <a:cubicBezTo>
                    <a:pt x="13" y="51"/>
                    <a:pt x="22" y="48"/>
                    <a:pt x="23" y="48"/>
                  </a:cubicBezTo>
                  <a:cubicBezTo>
                    <a:pt x="24" y="48"/>
                    <a:pt x="28" y="41"/>
                    <a:pt x="30" y="40"/>
                  </a:cubicBezTo>
                  <a:cubicBezTo>
                    <a:pt x="32" y="38"/>
                    <a:pt x="31" y="37"/>
                    <a:pt x="31" y="36"/>
                  </a:cubicBezTo>
                  <a:cubicBezTo>
                    <a:pt x="31" y="35"/>
                    <a:pt x="37" y="30"/>
                    <a:pt x="39" y="30"/>
                  </a:cubicBezTo>
                  <a:cubicBezTo>
                    <a:pt x="41" y="29"/>
                    <a:pt x="40" y="33"/>
                    <a:pt x="39" y="35"/>
                  </a:cubicBezTo>
                  <a:cubicBezTo>
                    <a:pt x="38" y="36"/>
                    <a:pt x="39" y="38"/>
                    <a:pt x="43" y="38"/>
                  </a:cubicBezTo>
                  <a:cubicBezTo>
                    <a:pt x="47" y="39"/>
                    <a:pt x="49" y="42"/>
                    <a:pt x="53" y="42"/>
                  </a:cubicBezTo>
                  <a:cubicBezTo>
                    <a:pt x="57" y="42"/>
                    <a:pt x="61" y="37"/>
                    <a:pt x="61"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0305" tIns="45153" rIns="90305" bIns="45153" numCol="1" anchor="t" anchorCtr="0" compatLnSpc="1"/>
            <a:lstStyle/>
            <a:p>
              <a:endParaRPr lang="zh-CN" altLang="en-US" sz="1875"/>
            </a:p>
          </p:txBody>
        </p:sp>
        <p:sp>
          <p:nvSpPr>
            <p:cNvPr id="108" name="Freeform 84"/>
            <p:cNvSpPr/>
            <p:nvPr/>
          </p:nvSpPr>
          <p:spPr bwMode="auto">
            <a:xfrm>
              <a:off x="4584149" y="2399164"/>
              <a:ext cx="19138" cy="15037"/>
            </a:xfrm>
            <a:custGeom>
              <a:avLst/>
              <a:gdLst>
                <a:gd name="T0" fmla="*/ 3 w 12"/>
                <a:gd name="T1" fmla="*/ 1 h 9"/>
                <a:gd name="T2" fmla="*/ 3 w 12"/>
                <a:gd name="T3" fmla="*/ 8 h 9"/>
                <a:gd name="T4" fmla="*/ 10 w 12"/>
                <a:gd name="T5" fmla="*/ 6 h 9"/>
                <a:gd name="T6" fmla="*/ 7 w 12"/>
                <a:gd name="T7" fmla="*/ 4 h 9"/>
                <a:gd name="T8" fmla="*/ 3 w 12"/>
                <a:gd name="T9" fmla="*/ 1 h 9"/>
              </a:gdLst>
              <a:ahLst/>
              <a:cxnLst>
                <a:cxn ang="0">
                  <a:pos x="T0" y="T1"/>
                </a:cxn>
                <a:cxn ang="0">
                  <a:pos x="T2" y="T3"/>
                </a:cxn>
                <a:cxn ang="0">
                  <a:pos x="T4" y="T5"/>
                </a:cxn>
                <a:cxn ang="0">
                  <a:pos x="T6" y="T7"/>
                </a:cxn>
                <a:cxn ang="0">
                  <a:pos x="T8" y="T9"/>
                </a:cxn>
              </a:cxnLst>
              <a:rect l="0" t="0" r="r" b="b"/>
              <a:pathLst>
                <a:path w="12" h="9">
                  <a:moveTo>
                    <a:pt x="3" y="1"/>
                  </a:moveTo>
                  <a:cubicBezTo>
                    <a:pt x="0" y="2"/>
                    <a:pt x="1" y="6"/>
                    <a:pt x="3" y="8"/>
                  </a:cubicBezTo>
                  <a:cubicBezTo>
                    <a:pt x="4" y="9"/>
                    <a:pt x="8" y="7"/>
                    <a:pt x="10" y="6"/>
                  </a:cubicBezTo>
                  <a:cubicBezTo>
                    <a:pt x="12" y="5"/>
                    <a:pt x="7" y="4"/>
                    <a:pt x="7" y="4"/>
                  </a:cubicBezTo>
                  <a:cubicBezTo>
                    <a:pt x="6" y="4"/>
                    <a:pt x="5" y="0"/>
                    <a:pt x="3"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0305" tIns="45153" rIns="90305" bIns="45153" numCol="1" anchor="t" anchorCtr="0" compatLnSpc="1"/>
            <a:lstStyle/>
            <a:p>
              <a:endParaRPr lang="zh-CN" altLang="en-US" sz="1875"/>
            </a:p>
          </p:txBody>
        </p:sp>
        <p:sp>
          <p:nvSpPr>
            <p:cNvPr id="109" name="Freeform 85"/>
            <p:cNvSpPr/>
            <p:nvPr/>
          </p:nvSpPr>
          <p:spPr bwMode="auto">
            <a:xfrm>
              <a:off x="4599870" y="2394379"/>
              <a:ext cx="16404" cy="10253"/>
            </a:xfrm>
            <a:custGeom>
              <a:avLst/>
              <a:gdLst>
                <a:gd name="T0" fmla="*/ 1 w 10"/>
                <a:gd name="T1" fmla="*/ 2 h 6"/>
                <a:gd name="T2" fmla="*/ 7 w 10"/>
                <a:gd name="T3" fmla="*/ 6 h 6"/>
                <a:gd name="T4" fmla="*/ 6 w 10"/>
                <a:gd name="T5" fmla="*/ 2 h 6"/>
                <a:gd name="T6" fmla="*/ 1 w 10"/>
                <a:gd name="T7" fmla="*/ 2 h 6"/>
              </a:gdLst>
              <a:ahLst/>
              <a:cxnLst>
                <a:cxn ang="0">
                  <a:pos x="T0" y="T1"/>
                </a:cxn>
                <a:cxn ang="0">
                  <a:pos x="T2" y="T3"/>
                </a:cxn>
                <a:cxn ang="0">
                  <a:pos x="T4" y="T5"/>
                </a:cxn>
                <a:cxn ang="0">
                  <a:pos x="T6" y="T7"/>
                </a:cxn>
              </a:cxnLst>
              <a:rect l="0" t="0" r="r" b="b"/>
              <a:pathLst>
                <a:path w="10" h="6">
                  <a:moveTo>
                    <a:pt x="1" y="2"/>
                  </a:moveTo>
                  <a:cubicBezTo>
                    <a:pt x="0" y="3"/>
                    <a:pt x="3" y="6"/>
                    <a:pt x="7" y="6"/>
                  </a:cubicBezTo>
                  <a:cubicBezTo>
                    <a:pt x="10" y="6"/>
                    <a:pt x="7" y="3"/>
                    <a:pt x="6" y="2"/>
                  </a:cubicBezTo>
                  <a:cubicBezTo>
                    <a:pt x="4" y="0"/>
                    <a:pt x="3" y="0"/>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0305" tIns="45153" rIns="90305" bIns="45153" numCol="1" anchor="t" anchorCtr="0" compatLnSpc="1"/>
            <a:lstStyle/>
            <a:p>
              <a:endParaRPr lang="zh-CN" altLang="en-US" sz="1875"/>
            </a:p>
          </p:txBody>
        </p:sp>
        <p:sp>
          <p:nvSpPr>
            <p:cNvPr id="110" name="Freeform 86"/>
            <p:cNvSpPr/>
            <p:nvPr/>
          </p:nvSpPr>
          <p:spPr bwMode="auto">
            <a:xfrm>
              <a:off x="4653184" y="2265197"/>
              <a:ext cx="21189" cy="19138"/>
            </a:xfrm>
            <a:custGeom>
              <a:avLst/>
              <a:gdLst>
                <a:gd name="T0" fmla="*/ 5 w 13"/>
                <a:gd name="T1" fmla="*/ 12 h 12"/>
                <a:gd name="T2" fmla="*/ 11 w 13"/>
                <a:gd name="T3" fmla="*/ 9 h 12"/>
                <a:gd name="T4" fmla="*/ 9 w 13"/>
                <a:gd name="T5" fmla="*/ 0 h 12"/>
                <a:gd name="T6" fmla="*/ 0 w 13"/>
                <a:gd name="T7" fmla="*/ 5 h 12"/>
                <a:gd name="T8" fmla="*/ 5 w 13"/>
                <a:gd name="T9" fmla="*/ 12 h 12"/>
              </a:gdLst>
              <a:ahLst/>
              <a:cxnLst>
                <a:cxn ang="0">
                  <a:pos x="T0" y="T1"/>
                </a:cxn>
                <a:cxn ang="0">
                  <a:pos x="T2" y="T3"/>
                </a:cxn>
                <a:cxn ang="0">
                  <a:pos x="T4" y="T5"/>
                </a:cxn>
                <a:cxn ang="0">
                  <a:pos x="T6" y="T7"/>
                </a:cxn>
                <a:cxn ang="0">
                  <a:pos x="T8" y="T9"/>
                </a:cxn>
              </a:cxnLst>
              <a:rect l="0" t="0" r="r" b="b"/>
              <a:pathLst>
                <a:path w="13" h="12">
                  <a:moveTo>
                    <a:pt x="5" y="12"/>
                  </a:moveTo>
                  <a:cubicBezTo>
                    <a:pt x="8" y="12"/>
                    <a:pt x="9" y="11"/>
                    <a:pt x="11" y="9"/>
                  </a:cubicBezTo>
                  <a:cubicBezTo>
                    <a:pt x="12" y="6"/>
                    <a:pt x="13" y="1"/>
                    <a:pt x="9" y="0"/>
                  </a:cubicBezTo>
                  <a:cubicBezTo>
                    <a:pt x="5" y="0"/>
                    <a:pt x="1" y="4"/>
                    <a:pt x="0" y="5"/>
                  </a:cubicBezTo>
                  <a:cubicBezTo>
                    <a:pt x="0" y="7"/>
                    <a:pt x="0" y="12"/>
                    <a:pt x="5"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0305" tIns="45153" rIns="90305" bIns="45153" numCol="1" anchor="t" anchorCtr="0" compatLnSpc="1"/>
            <a:lstStyle/>
            <a:p>
              <a:endParaRPr lang="zh-CN" altLang="en-US" sz="1875"/>
            </a:p>
          </p:txBody>
        </p:sp>
        <p:sp>
          <p:nvSpPr>
            <p:cNvPr id="111" name="Freeform 87"/>
            <p:cNvSpPr/>
            <p:nvPr/>
          </p:nvSpPr>
          <p:spPr bwMode="auto">
            <a:xfrm>
              <a:off x="4591668" y="2205731"/>
              <a:ext cx="28024" cy="14354"/>
            </a:xfrm>
            <a:custGeom>
              <a:avLst/>
              <a:gdLst>
                <a:gd name="T0" fmla="*/ 16 w 17"/>
                <a:gd name="T1" fmla="*/ 8 h 9"/>
                <a:gd name="T2" fmla="*/ 17 w 17"/>
                <a:gd name="T3" fmla="*/ 2 h 9"/>
                <a:gd name="T4" fmla="*/ 4 w 17"/>
                <a:gd name="T5" fmla="*/ 2 h 9"/>
                <a:gd name="T6" fmla="*/ 8 w 17"/>
                <a:gd name="T7" fmla="*/ 7 h 9"/>
                <a:gd name="T8" fmla="*/ 16 w 17"/>
                <a:gd name="T9" fmla="*/ 8 h 9"/>
              </a:gdLst>
              <a:ahLst/>
              <a:cxnLst>
                <a:cxn ang="0">
                  <a:pos x="T0" y="T1"/>
                </a:cxn>
                <a:cxn ang="0">
                  <a:pos x="T2" y="T3"/>
                </a:cxn>
                <a:cxn ang="0">
                  <a:pos x="T4" y="T5"/>
                </a:cxn>
                <a:cxn ang="0">
                  <a:pos x="T6" y="T7"/>
                </a:cxn>
                <a:cxn ang="0">
                  <a:pos x="T8" y="T9"/>
                </a:cxn>
              </a:cxnLst>
              <a:rect l="0" t="0" r="r" b="b"/>
              <a:pathLst>
                <a:path w="17" h="9">
                  <a:moveTo>
                    <a:pt x="16" y="8"/>
                  </a:moveTo>
                  <a:cubicBezTo>
                    <a:pt x="17" y="8"/>
                    <a:pt x="17" y="3"/>
                    <a:pt x="17" y="2"/>
                  </a:cubicBezTo>
                  <a:cubicBezTo>
                    <a:pt x="16" y="0"/>
                    <a:pt x="8" y="2"/>
                    <a:pt x="4" y="2"/>
                  </a:cubicBezTo>
                  <a:cubicBezTo>
                    <a:pt x="0" y="3"/>
                    <a:pt x="5" y="5"/>
                    <a:pt x="8" y="7"/>
                  </a:cubicBezTo>
                  <a:cubicBezTo>
                    <a:pt x="11" y="9"/>
                    <a:pt x="14" y="8"/>
                    <a:pt x="16"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0305" tIns="45153" rIns="90305" bIns="45153" numCol="1" anchor="t" anchorCtr="0" compatLnSpc="1"/>
            <a:lstStyle/>
            <a:p>
              <a:endParaRPr lang="zh-CN" altLang="en-US" sz="1875"/>
            </a:p>
          </p:txBody>
        </p:sp>
        <p:sp>
          <p:nvSpPr>
            <p:cNvPr id="112" name="Freeform 88"/>
            <p:cNvSpPr/>
            <p:nvPr/>
          </p:nvSpPr>
          <p:spPr bwMode="auto">
            <a:xfrm>
              <a:off x="4759811" y="2441542"/>
              <a:ext cx="22556" cy="17771"/>
            </a:xfrm>
            <a:custGeom>
              <a:avLst/>
              <a:gdLst>
                <a:gd name="T0" fmla="*/ 7 w 14"/>
                <a:gd name="T1" fmla="*/ 1 h 11"/>
                <a:gd name="T2" fmla="*/ 2 w 14"/>
                <a:gd name="T3" fmla="*/ 4 h 11"/>
                <a:gd name="T4" fmla="*/ 6 w 14"/>
                <a:gd name="T5" fmla="*/ 10 h 11"/>
                <a:gd name="T6" fmla="*/ 12 w 14"/>
                <a:gd name="T7" fmla="*/ 6 h 11"/>
                <a:gd name="T8" fmla="*/ 8 w 14"/>
                <a:gd name="T9" fmla="*/ 4 h 11"/>
                <a:gd name="T10" fmla="*/ 7 w 14"/>
                <a:gd name="T11" fmla="*/ 1 h 11"/>
              </a:gdLst>
              <a:ahLst/>
              <a:cxnLst>
                <a:cxn ang="0">
                  <a:pos x="T0" y="T1"/>
                </a:cxn>
                <a:cxn ang="0">
                  <a:pos x="T2" y="T3"/>
                </a:cxn>
                <a:cxn ang="0">
                  <a:pos x="T4" y="T5"/>
                </a:cxn>
                <a:cxn ang="0">
                  <a:pos x="T6" y="T7"/>
                </a:cxn>
                <a:cxn ang="0">
                  <a:pos x="T8" y="T9"/>
                </a:cxn>
                <a:cxn ang="0">
                  <a:pos x="T10" y="T11"/>
                </a:cxn>
              </a:cxnLst>
              <a:rect l="0" t="0" r="r" b="b"/>
              <a:pathLst>
                <a:path w="14" h="11">
                  <a:moveTo>
                    <a:pt x="7" y="1"/>
                  </a:moveTo>
                  <a:cubicBezTo>
                    <a:pt x="7" y="0"/>
                    <a:pt x="3" y="2"/>
                    <a:pt x="2" y="4"/>
                  </a:cubicBezTo>
                  <a:cubicBezTo>
                    <a:pt x="0" y="5"/>
                    <a:pt x="3" y="9"/>
                    <a:pt x="6" y="10"/>
                  </a:cubicBezTo>
                  <a:cubicBezTo>
                    <a:pt x="9" y="11"/>
                    <a:pt x="10" y="7"/>
                    <a:pt x="12" y="6"/>
                  </a:cubicBezTo>
                  <a:cubicBezTo>
                    <a:pt x="14" y="4"/>
                    <a:pt x="10" y="4"/>
                    <a:pt x="8" y="4"/>
                  </a:cubicBezTo>
                  <a:cubicBezTo>
                    <a:pt x="7" y="4"/>
                    <a:pt x="7" y="2"/>
                    <a:pt x="7"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0305" tIns="45153" rIns="90305" bIns="45153" numCol="1" anchor="t" anchorCtr="0" compatLnSpc="1"/>
            <a:lstStyle/>
            <a:p>
              <a:endParaRPr lang="zh-CN" altLang="en-US" sz="1875"/>
            </a:p>
          </p:txBody>
        </p:sp>
        <p:sp>
          <p:nvSpPr>
            <p:cNvPr id="113" name="Freeform 89"/>
            <p:cNvSpPr/>
            <p:nvPr/>
          </p:nvSpPr>
          <p:spPr bwMode="auto">
            <a:xfrm>
              <a:off x="4491876" y="2054676"/>
              <a:ext cx="363626" cy="395067"/>
            </a:xfrm>
            <a:custGeom>
              <a:avLst/>
              <a:gdLst>
                <a:gd name="T0" fmla="*/ 13 w 225"/>
                <a:gd name="T1" fmla="*/ 65 h 244"/>
                <a:gd name="T2" fmla="*/ 19 w 225"/>
                <a:gd name="T3" fmla="*/ 77 h 244"/>
                <a:gd name="T4" fmla="*/ 26 w 225"/>
                <a:gd name="T5" fmla="*/ 85 h 244"/>
                <a:gd name="T6" fmla="*/ 54 w 225"/>
                <a:gd name="T7" fmla="*/ 92 h 244"/>
                <a:gd name="T8" fmla="*/ 79 w 225"/>
                <a:gd name="T9" fmla="*/ 91 h 244"/>
                <a:gd name="T10" fmla="*/ 103 w 225"/>
                <a:gd name="T11" fmla="*/ 91 h 244"/>
                <a:gd name="T12" fmla="*/ 119 w 225"/>
                <a:gd name="T13" fmla="*/ 108 h 244"/>
                <a:gd name="T14" fmla="*/ 124 w 225"/>
                <a:gd name="T15" fmla="*/ 131 h 244"/>
                <a:gd name="T16" fmla="*/ 116 w 225"/>
                <a:gd name="T17" fmla="*/ 152 h 244"/>
                <a:gd name="T18" fmla="*/ 99 w 225"/>
                <a:gd name="T19" fmla="*/ 174 h 244"/>
                <a:gd name="T20" fmla="*/ 72 w 225"/>
                <a:gd name="T21" fmla="*/ 176 h 244"/>
                <a:gd name="T22" fmla="*/ 68 w 225"/>
                <a:gd name="T23" fmla="*/ 201 h 244"/>
                <a:gd name="T24" fmla="*/ 104 w 225"/>
                <a:gd name="T25" fmla="*/ 199 h 244"/>
                <a:gd name="T26" fmla="*/ 122 w 225"/>
                <a:gd name="T27" fmla="*/ 213 h 244"/>
                <a:gd name="T28" fmla="*/ 129 w 225"/>
                <a:gd name="T29" fmla="*/ 229 h 244"/>
                <a:gd name="T30" fmla="*/ 150 w 225"/>
                <a:gd name="T31" fmla="*/ 234 h 244"/>
                <a:gd name="T32" fmla="*/ 163 w 225"/>
                <a:gd name="T33" fmla="*/ 228 h 244"/>
                <a:gd name="T34" fmla="*/ 149 w 225"/>
                <a:gd name="T35" fmla="*/ 215 h 244"/>
                <a:gd name="T36" fmla="*/ 156 w 225"/>
                <a:gd name="T37" fmla="*/ 214 h 244"/>
                <a:gd name="T38" fmla="*/ 175 w 225"/>
                <a:gd name="T39" fmla="*/ 226 h 244"/>
                <a:gd name="T40" fmla="*/ 184 w 225"/>
                <a:gd name="T41" fmla="*/ 230 h 244"/>
                <a:gd name="T42" fmla="*/ 184 w 225"/>
                <a:gd name="T43" fmla="*/ 219 h 244"/>
                <a:gd name="T44" fmla="*/ 184 w 225"/>
                <a:gd name="T45" fmla="*/ 205 h 244"/>
                <a:gd name="T46" fmla="*/ 172 w 225"/>
                <a:gd name="T47" fmla="*/ 190 h 244"/>
                <a:gd name="T48" fmla="*/ 167 w 225"/>
                <a:gd name="T49" fmla="*/ 179 h 244"/>
                <a:gd name="T50" fmla="*/ 165 w 225"/>
                <a:gd name="T51" fmla="*/ 168 h 244"/>
                <a:gd name="T52" fmla="*/ 177 w 225"/>
                <a:gd name="T53" fmla="*/ 165 h 244"/>
                <a:gd name="T54" fmla="*/ 187 w 225"/>
                <a:gd name="T55" fmla="*/ 171 h 244"/>
                <a:gd name="T56" fmla="*/ 190 w 225"/>
                <a:gd name="T57" fmla="*/ 179 h 244"/>
                <a:gd name="T58" fmla="*/ 199 w 225"/>
                <a:gd name="T59" fmla="*/ 182 h 244"/>
                <a:gd name="T60" fmla="*/ 211 w 225"/>
                <a:gd name="T61" fmla="*/ 175 h 244"/>
                <a:gd name="T62" fmla="*/ 219 w 225"/>
                <a:gd name="T63" fmla="*/ 160 h 244"/>
                <a:gd name="T64" fmla="*/ 217 w 225"/>
                <a:gd name="T65" fmla="*/ 154 h 244"/>
                <a:gd name="T66" fmla="*/ 205 w 225"/>
                <a:gd name="T67" fmla="*/ 149 h 244"/>
                <a:gd name="T68" fmla="*/ 202 w 225"/>
                <a:gd name="T69" fmla="*/ 146 h 244"/>
                <a:gd name="T70" fmla="*/ 192 w 225"/>
                <a:gd name="T71" fmla="*/ 133 h 244"/>
                <a:gd name="T72" fmla="*/ 180 w 225"/>
                <a:gd name="T73" fmla="*/ 123 h 244"/>
                <a:gd name="T74" fmla="*/ 172 w 225"/>
                <a:gd name="T75" fmla="*/ 116 h 244"/>
                <a:gd name="T76" fmla="*/ 179 w 225"/>
                <a:gd name="T77" fmla="*/ 109 h 244"/>
                <a:gd name="T78" fmla="*/ 185 w 225"/>
                <a:gd name="T79" fmla="*/ 96 h 244"/>
                <a:gd name="T80" fmla="*/ 173 w 225"/>
                <a:gd name="T81" fmla="*/ 84 h 244"/>
                <a:gd name="T82" fmla="*/ 164 w 225"/>
                <a:gd name="T83" fmla="*/ 71 h 244"/>
                <a:gd name="T84" fmla="*/ 151 w 225"/>
                <a:gd name="T85" fmla="*/ 61 h 244"/>
                <a:gd name="T86" fmla="*/ 134 w 225"/>
                <a:gd name="T87" fmla="*/ 51 h 244"/>
                <a:gd name="T88" fmla="*/ 118 w 225"/>
                <a:gd name="T89" fmla="*/ 36 h 244"/>
                <a:gd name="T90" fmla="*/ 96 w 225"/>
                <a:gd name="T91" fmla="*/ 40 h 244"/>
                <a:gd name="T92" fmla="*/ 83 w 225"/>
                <a:gd name="T93" fmla="*/ 38 h 244"/>
                <a:gd name="T94" fmla="*/ 73 w 225"/>
                <a:gd name="T95" fmla="*/ 37 h 244"/>
                <a:gd name="T96" fmla="*/ 83 w 225"/>
                <a:gd name="T97" fmla="*/ 16 h 244"/>
                <a:gd name="T98" fmla="*/ 73 w 225"/>
                <a:gd name="T99" fmla="*/ 5 h 244"/>
                <a:gd name="T100" fmla="*/ 69 w 225"/>
                <a:gd name="T101" fmla="*/ 13 h 244"/>
                <a:gd name="T102" fmla="*/ 55 w 225"/>
                <a:gd name="T103" fmla="*/ 20 h 244"/>
                <a:gd name="T104" fmla="*/ 48 w 225"/>
                <a:gd name="T105" fmla="*/ 39 h 244"/>
                <a:gd name="T106" fmla="*/ 64 w 225"/>
                <a:gd name="T107" fmla="*/ 61 h 244"/>
                <a:gd name="T108" fmla="*/ 52 w 225"/>
                <a:gd name="T109" fmla="*/ 64 h 244"/>
                <a:gd name="T110" fmla="*/ 45 w 225"/>
                <a:gd name="T111" fmla="*/ 54 h 244"/>
                <a:gd name="T112" fmla="*/ 58 w 225"/>
                <a:gd name="T113" fmla="*/ 8 h 244"/>
                <a:gd name="T114" fmla="*/ 29 w 225"/>
                <a:gd name="T115" fmla="*/ 8 h 244"/>
                <a:gd name="T116" fmla="*/ 3 w 225"/>
                <a:gd name="T117" fmla="*/ 42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25" h="244">
                  <a:moveTo>
                    <a:pt x="4" y="51"/>
                  </a:moveTo>
                  <a:cubicBezTo>
                    <a:pt x="6" y="54"/>
                    <a:pt x="6" y="54"/>
                    <a:pt x="5" y="55"/>
                  </a:cubicBezTo>
                  <a:cubicBezTo>
                    <a:pt x="4" y="56"/>
                    <a:pt x="5" y="60"/>
                    <a:pt x="6" y="62"/>
                  </a:cubicBezTo>
                  <a:cubicBezTo>
                    <a:pt x="7" y="64"/>
                    <a:pt x="9" y="64"/>
                    <a:pt x="13" y="65"/>
                  </a:cubicBezTo>
                  <a:cubicBezTo>
                    <a:pt x="17" y="66"/>
                    <a:pt x="19" y="68"/>
                    <a:pt x="19" y="70"/>
                  </a:cubicBezTo>
                  <a:cubicBezTo>
                    <a:pt x="20" y="71"/>
                    <a:pt x="13" y="69"/>
                    <a:pt x="11" y="69"/>
                  </a:cubicBezTo>
                  <a:cubicBezTo>
                    <a:pt x="9" y="69"/>
                    <a:pt x="11" y="72"/>
                    <a:pt x="13" y="75"/>
                  </a:cubicBezTo>
                  <a:cubicBezTo>
                    <a:pt x="15" y="78"/>
                    <a:pt x="15" y="76"/>
                    <a:pt x="19" y="77"/>
                  </a:cubicBezTo>
                  <a:cubicBezTo>
                    <a:pt x="22" y="78"/>
                    <a:pt x="22" y="80"/>
                    <a:pt x="22" y="81"/>
                  </a:cubicBezTo>
                  <a:cubicBezTo>
                    <a:pt x="23" y="83"/>
                    <a:pt x="16" y="79"/>
                    <a:pt x="17" y="80"/>
                  </a:cubicBezTo>
                  <a:cubicBezTo>
                    <a:pt x="18" y="81"/>
                    <a:pt x="21" y="85"/>
                    <a:pt x="22" y="86"/>
                  </a:cubicBezTo>
                  <a:cubicBezTo>
                    <a:pt x="24" y="87"/>
                    <a:pt x="25" y="85"/>
                    <a:pt x="26" y="85"/>
                  </a:cubicBezTo>
                  <a:cubicBezTo>
                    <a:pt x="28" y="84"/>
                    <a:pt x="30" y="88"/>
                    <a:pt x="31" y="88"/>
                  </a:cubicBezTo>
                  <a:cubicBezTo>
                    <a:pt x="32" y="88"/>
                    <a:pt x="35" y="87"/>
                    <a:pt x="36" y="86"/>
                  </a:cubicBezTo>
                  <a:cubicBezTo>
                    <a:pt x="37" y="86"/>
                    <a:pt x="38" y="90"/>
                    <a:pt x="41" y="91"/>
                  </a:cubicBezTo>
                  <a:cubicBezTo>
                    <a:pt x="43" y="92"/>
                    <a:pt x="52" y="91"/>
                    <a:pt x="54" y="92"/>
                  </a:cubicBezTo>
                  <a:cubicBezTo>
                    <a:pt x="56" y="93"/>
                    <a:pt x="57" y="93"/>
                    <a:pt x="59" y="93"/>
                  </a:cubicBezTo>
                  <a:cubicBezTo>
                    <a:pt x="60" y="93"/>
                    <a:pt x="61" y="92"/>
                    <a:pt x="62" y="92"/>
                  </a:cubicBezTo>
                  <a:cubicBezTo>
                    <a:pt x="64" y="91"/>
                    <a:pt x="63" y="93"/>
                    <a:pt x="64" y="93"/>
                  </a:cubicBezTo>
                  <a:cubicBezTo>
                    <a:pt x="64" y="93"/>
                    <a:pt x="77" y="91"/>
                    <a:pt x="79" y="91"/>
                  </a:cubicBezTo>
                  <a:cubicBezTo>
                    <a:pt x="81" y="91"/>
                    <a:pt x="87" y="90"/>
                    <a:pt x="89" y="90"/>
                  </a:cubicBezTo>
                  <a:cubicBezTo>
                    <a:pt x="91" y="89"/>
                    <a:pt x="94" y="95"/>
                    <a:pt x="96" y="96"/>
                  </a:cubicBezTo>
                  <a:cubicBezTo>
                    <a:pt x="98" y="98"/>
                    <a:pt x="98" y="96"/>
                    <a:pt x="98" y="94"/>
                  </a:cubicBezTo>
                  <a:cubicBezTo>
                    <a:pt x="99" y="93"/>
                    <a:pt x="101" y="91"/>
                    <a:pt x="103" y="91"/>
                  </a:cubicBezTo>
                  <a:cubicBezTo>
                    <a:pt x="105" y="91"/>
                    <a:pt x="104" y="94"/>
                    <a:pt x="103" y="95"/>
                  </a:cubicBezTo>
                  <a:cubicBezTo>
                    <a:pt x="102" y="96"/>
                    <a:pt x="102" y="99"/>
                    <a:pt x="103" y="102"/>
                  </a:cubicBezTo>
                  <a:cubicBezTo>
                    <a:pt x="105" y="104"/>
                    <a:pt x="107" y="104"/>
                    <a:pt x="110" y="106"/>
                  </a:cubicBezTo>
                  <a:cubicBezTo>
                    <a:pt x="113" y="108"/>
                    <a:pt x="117" y="108"/>
                    <a:pt x="119" y="108"/>
                  </a:cubicBezTo>
                  <a:cubicBezTo>
                    <a:pt x="122" y="108"/>
                    <a:pt x="125" y="110"/>
                    <a:pt x="122" y="111"/>
                  </a:cubicBezTo>
                  <a:cubicBezTo>
                    <a:pt x="120" y="113"/>
                    <a:pt x="119" y="118"/>
                    <a:pt x="120" y="120"/>
                  </a:cubicBezTo>
                  <a:cubicBezTo>
                    <a:pt x="121" y="123"/>
                    <a:pt x="121" y="125"/>
                    <a:pt x="123" y="126"/>
                  </a:cubicBezTo>
                  <a:cubicBezTo>
                    <a:pt x="125" y="126"/>
                    <a:pt x="125" y="126"/>
                    <a:pt x="124" y="131"/>
                  </a:cubicBezTo>
                  <a:cubicBezTo>
                    <a:pt x="123" y="136"/>
                    <a:pt x="127" y="139"/>
                    <a:pt x="127" y="141"/>
                  </a:cubicBezTo>
                  <a:cubicBezTo>
                    <a:pt x="126" y="144"/>
                    <a:pt x="124" y="144"/>
                    <a:pt x="122" y="145"/>
                  </a:cubicBezTo>
                  <a:cubicBezTo>
                    <a:pt x="121" y="146"/>
                    <a:pt x="123" y="148"/>
                    <a:pt x="125" y="149"/>
                  </a:cubicBezTo>
                  <a:cubicBezTo>
                    <a:pt x="126" y="150"/>
                    <a:pt x="120" y="151"/>
                    <a:pt x="116" y="152"/>
                  </a:cubicBezTo>
                  <a:cubicBezTo>
                    <a:pt x="113" y="153"/>
                    <a:pt x="108" y="157"/>
                    <a:pt x="107" y="160"/>
                  </a:cubicBezTo>
                  <a:cubicBezTo>
                    <a:pt x="106" y="162"/>
                    <a:pt x="110" y="167"/>
                    <a:pt x="111" y="170"/>
                  </a:cubicBezTo>
                  <a:cubicBezTo>
                    <a:pt x="111" y="172"/>
                    <a:pt x="107" y="174"/>
                    <a:pt x="104" y="175"/>
                  </a:cubicBezTo>
                  <a:cubicBezTo>
                    <a:pt x="101" y="176"/>
                    <a:pt x="101" y="175"/>
                    <a:pt x="99" y="174"/>
                  </a:cubicBezTo>
                  <a:cubicBezTo>
                    <a:pt x="97" y="174"/>
                    <a:pt x="96" y="174"/>
                    <a:pt x="93" y="175"/>
                  </a:cubicBezTo>
                  <a:cubicBezTo>
                    <a:pt x="90" y="175"/>
                    <a:pt x="88" y="173"/>
                    <a:pt x="87" y="172"/>
                  </a:cubicBezTo>
                  <a:cubicBezTo>
                    <a:pt x="86" y="171"/>
                    <a:pt x="79" y="172"/>
                    <a:pt x="77" y="173"/>
                  </a:cubicBezTo>
                  <a:cubicBezTo>
                    <a:pt x="76" y="174"/>
                    <a:pt x="74" y="175"/>
                    <a:pt x="72" y="176"/>
                  </a:cubicBezTo>
                  <a:cubicBezTo>
                    <a:pt x="70" y="177"/>
                    <a:pt x="73" y="178"/>
                    <a:pt x="74" y="179"/>
                  </a:cubicBezTo>
                  <a:cubicBezTo>
                    <a:pt x="75" y="180"/>
                    <a:pt x="73" y="184"/>
                    <a:pt x="72" y="186"/>
                  </a:cubicBezTo>
                  <a:cubicBezTo>
                    <a:pt x="71" y="188"/>
                    <a:pt x="66" y="189"/>
                    <a:pt x="65" y="191"/>
                  </a:cubicBezTo>
                  <a:cubicBezTo>
                    <a:pt x="64" y="193"/>
                    <a:pt x="67" y="200"/>
                    <a:pt x="68" y="201"/>
                  </a:cubicBezTo>
                  <a:cubicBezTo>
                    <a:pt x="70" y="202"/>
                    <a:pt x="75" y="203"/>
                    <a:pt x="78" y="202"/>
                  </a:cubicBezTo>
                  <a:cubicBezTo>
                    <a:pt x="82" y="202"/>
                    <a:pt x="90" y="198"/>
                    <a:pt x="93" y="198"/>
                  </a:cubicBezTo>
                  <a:cubicBezTo>
                    <a:pt x="95" y="198"/>
                    <a:pt x="98" y="199"/>
                    <a:pt x="100" y="200"/>
                  </a:cubicBezTo>
                  <a:cubicBezTo>
                    <a:pt x="103" y="201"/>
                    <a:pt x="103" y="201"/>
                    <a:pt x="104" y="199"/>
                  </a:cubicBezTo>
                  <a:cubicBezTo>
                    <a:pt x="105" y="198"/>
                    <a:pt x="110" y="201"/>
                    <a:pt x="111" y="203"/>
                  </a:cubicBezTo>
                  <a:cubicBezTo>
                    <a:pt x="112" y="204"/>
                    <a:pt x="109" y="208"/>
                    <a:pt x="111" y="209"/>
                  </a:cubicBezTo>
                  <a:cubicBezTo>
                    <a:pt x="112" y="211"/>
                    <a:pt x="114" y="210"/>
                    <a:pt x="117" y="210"/>
                  </a:cubicBezTo>
                  <a:cubicBezTo>
                    <a:pt x="120" y="210"/>
                    <a:pt x="120" y="212"/>
                    <a:pt x="122" y="213"/>
                  </a:cubicBezTo>
                  <a:cubicBezTo>
                    <a:pt x="124" y="214"/>
                    <a:pt x="119" y="215"/>
                    <a:pt x="117" y="217"/>
                  </a:cubicBezTo>
                  <a:cubicBezTo>
                    <a:pt x="114" y="218"/>
                    <a:pt x="117" y="220"/>
                    <a:pt x="121" y="221"/>
                  </a:cubicBezTo>
                  <a:cubicBezTo>
                    <a:pt x="124" y="222"/>
                    <a:pt x="122" y="224"/>
                    <a:pt x="123" y="226"/>
                  </a:cubicBezTo>
                  <a:cubicBezTo>
                    <a:pt x="125" y="227"/>
                    <a:pt x="127" y="229"/>
                    <a:pt x="129" y="229"/>
                  </a:cubicBezTo>
                  <a:cubicBezTo>
                    <a:pt x="131" y="229"/>
                    <a:pt x="128" y="226"/>
                    <a:pt x="129" y="226"/>
                  </a:cubicBezTo>
                  <a:cubicBezTo>
                    <a:pt x="129" y="225"/>
                    <a:pt x="132" y="228"/>
                    <a:pt x="136" y="229"/>
                  </a:cubicBezTo>
                  <a:cubicBezTo>
                    <a:pt x="140" y="231"/>
                    <a:pt x="138" y="231"/>
                    <a:pt x="139" y="232"/>
                  </a:cubicBezTo>
                  <a:cubicBezTo>
                    <a:pt x="140" y="233"/>
                    <a:pt x="148" y="234"/>
                    <a:pt x="150" y="234"/>
                  </a:cubicBezTo>
                  <a:cubicBezTo>
                    <a:pt x="152" y="234"/>
                    <a:pt x="157" y="242"/>
                    <a:pt x="161" y="243"/>
                  </a:cubicBezTo>
                  <a:cubicBezTo>
                    <a:pt x="165" y="244"/>
                    <a:pt x="166" y="239"/>
                    <a:pt x="167" y="238"/>
                  </a:cubicBezTo>
                  <a:cubicBezTo>
                    <a:pt x="169" y="237"/>
                    <a:pt x="167" y="235"/>
                    <a:pt x="167" y="233"/>
                  </a:cubicBezTo>
                  <a:cubicBezTo>
                    <a:pt x="168" y="232"/>
                    <a:pt x="166" y="229"/>
                    <a:pt x="163" y="228"/>
                  </a:cubicBezTo>
                  <a:cubicBezTo>
                    <a:pt x="161" y="227"/>
                    <a:pt x="159" y="224"/>
                    <a:pt x="156" y="222"/>
                  </a:cubicBezTo>
                  <a:cubicBezTo>
                    <a:pt x="153" y="219"/>
                    <a:pt x="155" y="219"/>
                    <a:pt x="156" y="218"/>
                  </a:cubicBezTo>
                  <a:cubicBezTo>
                    <a:pt x="156" y="216"/>
                    <a:pt x="154" y="217"/>
                    <a:pt x="153" y="217"/>
                  </a:cubicBezTo>
                  <a:cubicBezTo>
                    <a:pt x="151" y="218"/>
                    <a:pt x="150" y="217"/>
                    <a:pt x="149" y="215"/>
                  </a:cubicBezTo>
                  <a:cubicBezTo>
                    <a:pt x="148" y="213"/>
                    <a:pt x="146" y="209"/>
                    <a:pt x="146" y="209"/>
                  </a:cubicBezTo>
                  <a:cubicBezTo>
                    <a:pt x="147" y="208"/>
                    <a:pt x="148" y="209"/>
                    <a:pt x="149" y="209"/>
                  </a:cubicBezTo>
                  <a:cubicBezTo>
                    <a:pt x="149" y="210"/>
                    <a:pt x="150" y="209"/>
                    <a:pt x="151" y="208"/>
                  </a:cubicBezTo>
                  <a:cubicBezTo>
                    <a:pt x="152" y="207"/>
                    <a:pt x="154" y="212"/>
                    <a:pt x="156" y="214"/>
                  </a:cubicBezTo>
                  <a:cubicBezTo>
                    <a:pt x="157" y="216"/>
                    <a:pt x="158" y="214"/>
                    <a:pt x="159" y="213"/>
                  </a:cubicBezTo>
                  <a:cubicBezTo>
                    <a:pt x="159" y="212"/>
                    <a:pt x="161" y="216"/>
                    <a:pt x="162" y="218"/>
                  </a:cubicBezTo>
                  <a:cubicBezTo>
                    <a:pt x="164" y="220"/>
                    <a:pt x="168" y="221"/>
                    <a:pt x="168" y="223"/>
                  </a:cubicBezTo>
                  <a:cubicBezTo>
                    <a:pt x="169" y="224"/>
                    <a:pt x="174" y="225"/>
                    <a:pt x="175" y="226"/>
                  </a:cubicBezTo>
                  <a:cubicBezTo>
                    <a:pt x="177" y="227"/>
                    <a:pt x="174" y="229"/>
                    <a:pt x="174" y="231"/>
                  </a:cubicBezTo>
                  <a:cubicBezTo>
                    <a:pt x="173" y="233"/>
                    <a:pt x="175" y="232"/>
                    <a:pt x="176" y="232"/>
                  </a:cubicBezTo>
                  <a:cubicBezTo>
                    <a:pt x="178" y="232"/>
                    <a:pt x="178" y="233"/>
                    <a:pt x="180" y="234"/>
                  </a:cubicBezTo>
                  <a:cubicBezTo>
                    <a:pt x="181" y="235"/>
                    <a:pt x="183" y="231"/>
                    <a:pt x="184" y="230"/>
                  </a:cubicBezTo>
                  <a:cubicBezTo>
                    <a:pt x="185" y="229"/>
                    <a:pt x="180" y="229"/>
                    <a:pt x="180" y="228"/>
                  </a:cubicBezTo>
                  <a:cubicBezTo>
                    <a:pt x="180" y="227"/>
                    <a:pt x="181" y="224"/>
                    <a:pt x="182" y="223"/>
                  </a:cubicBezTo>
                  <a:cubicBezTo>
                    <a:pt x="183" y="221"/>
                    <a:pt x="182" y="219"/>
                    <a:pt x="182" y="218"/>
                  </a:cubicBezTo>
                  <a:cubicBezTo>
                    <a:pt x="182" y="216"/>
                    <a:pt x="184" y="218"/>
                    <a:pt x="184" y="219"/>
                  </a:cubicBezTo>
                  <a:cubicBezTo>
                    <a:pt x="185" y="220"/>
                    <a:pt x="187" y="218"/>
                    <a:pt x="188" y="218"/>
                  </a:cubicBezTo>
                  <a:cubicBezTo>
                    <a:pt x="190" y="218"/>
                    <a:pt x="187" y="215"/>
                    <a:pt x="188" y="214"/>
                  </a:cubicBezTo>
                  <a:cubicBezTo>
                    <a:pt x="189" y="212"/>
                    <a:pt x="187" y="211"/>
                    <a:pt x="186" y="210"/>
                  </a:cubicBezTo>
                  <a:cubicBezTo>
                    <a:pt x="186" y="209"/>
                    <a:pt x="186" y="206"/>
                    <a:pt x="184" y="205"/>
                  </a:cubicBezTo>
                  <a:cubicBezTo>
                    <a:pt x="182" y="204"/>
                    <a:pt x="183" y="198"/>
                    <a:pt x="180" y="196"/>
                  </a:cubicBezTo>
                  <a:cubicBezTo>
                    <a:pt x="178" y="195"/>
                    <a:pt x="178" y="191"/>
                    <a:pt x="178" y="190"/>
                  </a:cubicBezTo>
                  <a:cubicBezTo>
                    <a:pt x="177" y="190"/>
                    <a:pt x="176" y="191"/>
                    <a:pt x="175" y="192"/>
                  </a:cubicBezTo>
                  <a:cubicBezTo>
                    <a:pt x="174" y="193"/>
                    <a:pt x="174" y="190"/>
                    <a:pt x="172" y="190"/>
                  </a:cubicBezTo>
                  <a:cubicBezTo>
                    <a:pt x="170" y="190"/>
                    <a:pt x="170" y="189"/>
                    <a:pt x="168" y="189"/>
                  </a:cubicBezTo>
                  <a:cubicBezTo>
                    <a:pt x="166" y="189"/>
                    <a:pt x="167" y="186"/>
                    <a:pt x="170" y="185"/>
                  </a:cubicBezTo>
                  <a:cubicBezTo>
                    <a:pt x="172" y="184"/>
                    <a:pt x="170" y="183"/>
                    <a:pt x="169" y="182"/>
                  </a:cubicBezTo>
                  <a:cubicBezTo>
                    <a:pt x="168" y="180"/>
                    <a:pt x="169" y="179"/>
                    <a:pt x="167" y="179"/>
                  </a:cubicBezTo>
                  <a:cubicBezTo>
                    <a:pt x="166" y="178"/>
                    <a:pt x="166" y="177"/>
                    <a:pt x="167" y="176"/>
                  </a:cubicBezTo>
                  <a:cubicBezTo>
                    <a:pt x="168" y="175"/>
                    <a:pt x="163" y="175"/>
                    <a:pt x="163" y="175"/>
                  </a:cubicBezTo>
                  <a:cubicBezTo>
                    <a:pt x="163" y="174"/>
                    <a:pt x="165" y="171"/>
                    <a:pt x="167" y="171"/>
                  </a:cubicBezTo>
                  <a:cubicBezTo>
                    <a:pt x="169" y="170"/>
                    <a:pt x="166" y="169"/>
                    <a:pt x="165" y="168"/>
                  </a:cubicBezTo>
                  <a:cubicBezTo>
                    <a:pt x="164" y="168"/>
                    <a:pt x="166" y="166"/>
                    <a:pt x="167" y="166"/>
                  </a:cubicBezTo>
                  <a:cubicBezTo>
                    <a:pt x="168" y="166"/>
                    <a:pt x="169" y="163"/>
                    <a:pt x="171" y="162"/>
                  </a:cubicBezTo>
                  <a:cubicBezTo>
                    <a:pt x="173" y="162"/>
                    <a:pt x="174" y="161"/>
                    <a:pt x="175" y="160"/>
                  </a:cubicBezTo>
                  <a:cubicBezTo>
                    <a:pt x="176" y="160"/>
                    <a:pt x="177" y="163"/>
                    <a:pt x="177" y="165"/>
                  </a:cubicBezTo>
                  <a:cubicBezTo>
                    <a:pt x="178" y="166"/>
                    <a:pt x="178" y="168"/>
                    <a:pt x="179" y="169"/>
                  </a:cubicBezTo>
                  <a:cubicBezTo>
                    <a:pt x="180" y="170"/>
                    <a:pt x="182" y="168"/>
                    <a:pt x="184" y="168"/>
                  </a:cubicBezTo>
                  <a:cubicBezTo>
                    <a:pt x="185" y="167"/>
                    <a:pt x="183" y="169"/>
                    <a:pt x="183" y="170"/>
                  </a:cubicBezTo>
                  <a:cubicBezTo>
                    <a:pt x="182" y="172"/>
                    <a:pt x="184" y="171"/>
                    <a:pt x="187" y="171"/>
                  </a:cubicBezTo>
                  <a:cubicBezTo>
                    <a:pt x="189" y="171"/>
                    <a:pt x="186" y="173"/>
                    <a:pt x="185" y="174"/>
                  </a:cubicBezTo>
                  <a:cubicBezTo>
                    <a:pt x="184" y="175"/>
                    <a:pt x="186" y="176"/>
                    <a:pt x="188" y="177"/>
                  </a:cubicBezTo>
                  <a:cubicBezTo>
                    <a:pt x="190" y="177"/>
                    <a:pt x="189" y="177"/>
                    <a:pt x="187" y="179"/>
                  </a:cubicBezTo>
                  <a:cubicBezTo>
                    <a:pt x="185" y="180"/>
                    <a:pt x="188" y="179"/>
                    <a:pt x="190" y="179"/>
                  </a:cubicBezTo>
                  <a:cubicBezTo>
                    <a:pt x="192" y="180"/>
                    <a:pt x="188" y="184"/>
                    <a:pt x="188" y="184"/>
                  </a:cubicBezTo>
                  <a:cubicBezTo>
                    <a:pt x="188" y="184"/>
                    <a:pt x="192" y="184"/>
                    <a:pt x="194" y="183"/>
                  </a:cubicBezTo>
                  <a:cubicBezTo>
                    <a:pt x="196" y="182"/>
                    <a:pt x="198" y="186"/>
                    <a:pt x="201" y="187"/>
                  </a:cubicBezTo>
                  <a:cubicBezTo>
                    <a:pt x="203" y="187"/>
                    <a:pt x="198" y="181"/>
                    <a:pt x="199" y="182"/>
                  </a:cubicBezTo>
                  <a:cubicBezTo>
                    <a:pt x="200" y="182"/>
                    <a:pt x="199" y="178"/>
                    <a:pt x="201" y="178"/>
                  </a:cubicBezTo>
                  <a:cubicBezTo>
                    <a:pt x="203" y="178"/>
                    <a:pt x="203" y="175"/>
                    <a:pt x="203" y="173"/>
                  </a:cubicBezTo>
                  <a:cubicBezTo>
                    <a:pt x="203" y="172"/>
                    <a:pt x="206" y="176"/>
                    <a:pt x="207" y="178"/>
                  </a:cubicBezTo>
                  <a:cubicBezTo>
                    <a:pt x="209" y="179"/>
                    <a:pt x="209" y="176"/>
                    <a:pt x="211" y="175"/>
                  </a:cubicBezTo>
                  <a:cubicBezTo>
                    <a:pt x="213" y="174"/>
                    <a:pt x="217" y="175"/>
                    <a:pt x="219" y="175"/>
                  </a:cubicBezTo>
                  <a:cubicBezTo>
                    <a:pt x="220" y="175"/>
                    <a:pt x="220" y="172"/>
                    <a:pt x="218" y="170"/>
                  </a:cubicBezTo>
                  <a:cubicBezTo>
                    <a:pt x="216" y="168"/>
                    <a:pt x="214" y="164"/>
                    <a:pt x="213" y="162"/>
                  </a:cubicBezTo>
                  <a:cubicBezTo>
                    <a:pt x="212" y="159"/>
                    <a:pt x="216" y="160"/>
                    <a:pt x="219" y="160"/>
                  </a:cubicBezTo>
                  <a:cubicBezTo>
                    <a:pt x="222" y="160"/>
                    <a:pt x="223" y="158"/>
                    <a:pt x="224" y="156"/>
                  </a:cubicBezTo>
                  <a:cubicBezTo>
                    <a:pt x="225" y="155"/>
                    <a:pt x="224" y="154"/>
                    <a:pt x="222" y="155"/>
                  </a:cubicBezTo>
                  <a:cubicBezTo>
                    <a:pt x="221" y="155"/>
                    <a:pt x="220" y="150"/>
                    <a:pt x="219" y="150"/>
                  </a:cubicBezTo>
                  <a:cubicBezTo>
                    <a:pt x="218" y="149"/>
                    <a:pt x="217" y="153"/>
                    <a:pt x="217" y="154"/>
                  </a:cubicBezTo>
                  <a:cubicBezTo>
                    <a:pt x="216" y="154"/>
                    <a:pt x="212" y="153"/>
                    <a:pt x="211" y="153"/>
                  </a:cubicBezTo>
                  <a:cubicBezTo>
                    <a:pt x="209" y="153"/>
                    <a:pt x="212" y="149"/>
                    <a:pt x="212" y="148"/>
                  </a:cubicBezTo>
                  <a:cubicBezTo>
                    <a:pt x="212" y="147"/>
                    <a:pt x="208" y="150"/>
                    <a:pt x="207" y="151"/>
                  </a:cubicBezTo>
                  <a:cubicBezTo>
                    <a:pt x="205" y="152"/>
                    <a:pt x="206" y="149"/>
                    <a:pt x="205" y="149"/>
                  </a:cubicBezTo>
                  <a:cubicBezTo>
                    <a:pt x="204" y="149"/>
                    <a:pt x="199" y="152"/>
                    <a:pt x="196" y="153"/>
                  </a:cubicBezTo>
                  <a:cubicBezTo>
                    <a:pt x="193" y="155"/>
                    <a:pt x="196" y="150"/>
                    <a:pt x="198" y="150"/>
                  </a:cubicBezTo>
                  <a:cubicBezTo>
                    <a:pt x="199" y="150"/>
                    <a:pt x="197" y="147"/>
                    <a:pt x="197" y="146"/>
                  </a:cubicBezTo>
                  <a:cubicBezTo>
                    <a:pt x="197" y="146"/>
                    <a:pt x="201" y="146"/>
                    <a:pt x="202" y="146"/>
                  </a:cubicBezTo>
                  <a:cubicBezTo>
                    <a:pt x="203" y="146"/>
                    <a:pt x="202" y="139"/>
                    <a:pt x="201" y="137"/>
                  </a:cubicBezTo>
                  <a:cubicBezTo>
                    <a:pt x="199" y="135"/>
                    <a:pt x="196" y="139"/>
                    <a:pt x="195" y="137"/>
                  </a:cubicBezTo>
                  <a:cubicBezTo>
                    <a:pt x="193" y="135"/>
                    <a:pt x="197" y="132"/>
                    <a:pt x="197" y="131"/>
                  </a:cubicBezTo>
                  <a:cubicBezTo>
                    <a:pt x="197" y="131"/>
                    <a:pt x="195" y="131"/>
                    <a:pt x="192" y="133"/>
                  </a:cubicBezTo>
                  <a:cubicBezTo>
                    <a:pt x="189" y="135"/>
                    <a:pt x="191" y="132"/>
                    <a:pt x="188" y="132"/>
                  </a:cubicBezTo>
                  <a:cubicBezTo>
                    <a:pt x="185" y="132"/>
                    <a:pt x="185" y="129"/>
                    <a:pt x="183" y="128"/>
                  </a:cubicBezTo>
                  <a:cubicBezTo>
                    <a:pt x="181" y="128"/>
                    <a:pt x="182" y="127"/>
                    <a:pt x="184" y="126"/>
                  </a:cubicBezTo>
                  <a:cubicBezTo>
                    <a:pt x="186" y="126"/>
                    <a:pt x="183" y="123"/>
                    <a:pt x="180" y="123"/>
                  </a:cubicBezTo>
                  <a:cubicBezTo>
                    <a:pt x="177" y="123"/>
                    <a:pt x="176" y="123"/>
                    <a:pt x="173" y="122"/>
                  </a:cubicBezTo>
                  <a:cubicBezTo>
                    <a:pt x="170" y="121"/>
                    <a:pt x="168" y="121"/>
                    <a:pt x="169" y="120"/>
                  </a:cubicBezTo>
                  <a:cubicBezTo>
                    <a:pt x="169" y="119"/>
                    <a:pt x="173" y="120"/>
                    <a:pt x="176" y="120"/>
                  </a:cubicBezTo>
                  <a:cubicBezTo>
                    <a:pt x="178" y="120"/>
                    <a:pt x="174" y="117"/>
                    <a:pt x="172" y="116"/>
                  </a:cubicBezTo>
                  <a:cubicBezTo>
                    <a:pt x="171" y="116"/>
                    <a:pt x="172" y="116"/>
                    <a:pt x="175" y="115"/>
                  </a:cubicBezTo>
                  <a:cubicBezTo>
                    <a:pt x="177" y="114"/>
                    <a:pt x="172" y="113"/>
                    <a:pt x="175" y="112"/>
                  </a:cubicBezTo>
                  <a:cubicBezTo>
                    <a:pt x="177" y="112"/>
                    <a:pt x="173" y="110"/>
                    <a:pt x="170" y="110"/>
                  </a:cubicBezTo>
                  <a:cubicBezTo>
                    <a:pt x="168" y="109"/>
                    <a:pt x="177" y="109"/>
                    <a:pt x="179" y="109"/>
                  </a:cubicBezTo>
                  <a:cubicBezTo>
                    <a:pt x="182" y="109"/>
                    <a:pt x="185" y="108"/>
                    <a:pt x="186" y="106"/>
                  </a:cubicBezTo>
                  <a:cubicBezTo>
                    <a:pt x="186" y="105"/>
                    <a:pt x="178" y="104"/>
                    <a:pt x="175" y="103"/>
                  </a:cubicBezTo>
                  <a:cubicBezTo>
                    <a:pt x="172" y="102"/>
                    <a:pt x="177" y="100"/>
                    <a:pt x="179" y="99"/>
                  </a:cubicBezTo>
                  <a:cubicBezTo>
                    <a:pt x="182" y="97"/>
                    <a:pt x="184" y="96"/>
                    <a:pt x="185" y="96"/>
                  </a:cubicBezTo>
                  <a:cubicBezTo>
                    <a:pt x="186" y="96"/>
                    <a:pt x="186" y="88"/>
                    <a:pt x="186" y="85"/>
                  </a:cubicBezTo>
                  <a:cubicBezTo>
                    <a:pt x="185" y="83"/>
                    <a:pt x="183" y="85"/>
                    <a:pt x="179" y="86"/>
                  </a:cubicBezTo>
                  <a:cubicBezTo>
                    <a:pt x="176" y="87"/>
                    <a:pt x="174" y="87"/>
                    <a:pt x="170" y="87"/>
                  </a:cubicBezTo>
                  <a:cubicBezTo>
                    <a:pt x="165" y="87"/>
                    <a:pt x="169" y="85"/>
                    <a:pt x="173" y="84"/>
                  </a:cubicBezTo>
                  <a:cubicBezTo>
                    <a:pt x="176" y="83"/>
                    <a:pt x="179" y="80"/>
                    <a:pt x="181" y="79"/>
                  </a:cubicBezTo>
                  <a:cubicBezTo>
                    <a:pt x="182" y="78"/>
                    <a:pt x="180" y="77"/>
                    <a:pt x="178" y="76"/>
                  </a:cubicBezTo>
                  <a:cubicBezTo>
                    <a:pt x="176" y="76"/>
                    <a:pt x="174" y="73"/>
                    <a:pt x="172" y="73"/>
                  </a:cubicBezTo>
                  <a:cubicBezTo>
                    <a:pt x="169" y="72"/>
                    <a:pt x="166" y="72"/>
                    <a:pt x="164" y="71"/>
                  </a:cubicBezTo>
                  <a:cubicBezTo>
                    <a:pt x="162" y="69"/>
                    <a:pt x="163" y="68"/>
                    <a:pt x="161" y="68"/>
                  </a:cubicBezTo>
                  <a:cubicBezTo>
                    <a:pt x="159" y="68"/>
                    <a:pt x="159" y="66"/>
                    <a:pt x="159" y="65"/>
                  </a:cubicBezTo>
                  <a:cubicBezTo>
                    <a:pt x="159" y="64"/>
                    <a:pt x="161" y="63"/>
                    <a:pt x="159" y="61"/>
                  </a:cubicBezTo>
                  <a:cubicBezTo>
                    <a:pt x="157" y="59"/>
                    <a:pt x="154" y="60"/>
                    <a:pt x="151" y="61"/>
                  </a:cubicBezTo>
                  <a:cubicBezTo>
                    <a:pt x="148" y="61"/>
                    <a:pt x="143" y="57"/>
                    <a:pt x="140" y="57"/>
                  </a:cubicBezTo>
                  <a:cubicBezTo>
                    <a:pt x="137" y="57"/>
                    <a:pt x="138" y="56"/>
                    <a:pt x="137" y="55"/>
                  </a:cubicBezTo>
                  <a:cubicBezTo>
                    <a:pt x="136" y="54"/>
                    <a:pt x="134" y="54"/>
                    <a:pt x="133" y="54"/>
                  </a:cubicBezTo>
                  <a:cubicBezTo>
                    <a:pt x="133" y="54"/>
                    <a:pt x="134" y="51"/>
                    <a:pt x="134" y="51"/>
                  </a:cubicBezTo>
                  <a:cubicBezTo>
                    <a:pt x="133" y="50"/>
                    <a:pt x="131" y="49"/>
                    <a:pt x="129" y="49"/>
                  </a:cubicBezTo>
                  <a:cubicBezTo>
                    <a:pt x="127" y="48"/>
                    <a:pt x="130" y="44"/>
                    <a:pt x="129" y="43"/>
                  </a:cubicBezTo>
                  <a:cubicBezTo>
                    <a:pt x="128" y="42"/>
                    <a:pt x="126" y="38"/>
                    <a:pt x="123" y="38"/>
                  </a:cubicBezTo>
                  <a:cubicBezTo>
                    <a:pt x="121" y="37"/>
                    <a:pt x="120" y="37"/>
                    <a:pt x="118" y="36"/>
                  </a:cubicBezTo>
                  <a:cubicBezTo>
                    <a:pt x="116" y="35"/>
                    <a:pt x="105" y="34"/>
                    <a:pt x="103" y="35"/>
                  </a:cubicBezTo>
                  <a:cubicBezTo>
                    <a:pt x="101" y="35"/>
                    <a:pt x="100" y="37"/>
                    <a:pt x="99" y="38"/>
                  </a:cubicBezTo>
                  <a:cubicBezTo>
                    <a:pt x="98" y="39"/>
                    <a:pt x="103" y="40"/>
                    <a:pt x="102" y="41"/>
                  </a:cubicBezTo>
                  <a:cubicBezTo>
                    <a:pt x="102" y="42"/>
                    <a:pt x="98" y="41"/>
                    <a:pt x="96" y="40"/>
                  </a:cubicBezTo>
                  <a:cubicBezTo>
                    <a:pt x="94" y="40"/>
                    <a:pt x="94" y="46"/>
                    <a:pt x="91" y="47"/>
                  </a:cubicBezTo>
                  <a:cubicBezTo>
                    <a:pt x="88" y="49"/>
                    <a:pt x="91" y="39"/>
                    <a:pt x="92" y="37"/>
                  </a:cubicBezTo>
                  <a:cubicBezTo>
                    <a:pt x="92" y="35"/>
                    <a:pt x="90" y="34"/>
                    <a:pt x="89" y="34"/>
                  </a:cubicBezTo>
                  <a:cubicBezTo>
                    <a:pt x="88" y="34"/>
                    <a:pt x="84" y="37"/>
                    <a:pt x="83" y="38"/>
                  </a:cubicBezTo>
                  <a:cubicBezTo>
                    <a:pt x="83" y="39"/>
                    <a:pt x="81" y="38"/>
                    <a:pt x="80" y="38"/>
                  </a:cubicBezTo>
                  <a:cubicBezTo>
                    <a:pt x="79" y="37"/>
                    <a:pt x="76" y="42"/>
                    <a:pt x="74" y="44"/>
                  </a:cubicBezTo>
                  <a:cubicBezTo>
                    <a:pt x="72" y="47"/>
                    <a:pt x="69" y="49"/>
                    <a:pt x="67" y="48"/>
                  </a:cubicBezTo>
                  <a:cubicBezTo>
                    <a:pt x="64" y="47"/>
                    <a:pt x="71" y="40"/>
                    <a:pt x="73" y="37"/>
                  </a:cubicBezTo>
                  <a:cubicBezTo>
                    <a:pt x="75" y="34"/>
                    <a:pt x="77" y="34"/>
                    <a:pt x="79" y="32"/>
                  </a:cubicBezTo>
                  <a:cubicBezTo>
                    <a:pt x="80" y="31"/>
                    <a:pt x="80" y="24"/>
                    <a:pt x="80" y="23"/>
                  </a:cubicBezTo>
                  <a:cubicBezTo>
                    <a:pt x="79" y="21"/>
                    <a:pt x="82" y="20"/>
                    <a:pt x="83" y="18"/>
                  </a:cubicBezTo>
                  <a:cubicBezTo>
                    <a:pt x="85" y="17"/>
                    <a:pt x="84" y="17"/>
                    <a:pt x="83" y="16"/>
                  </a:cubicBezTo>
                  <a:cubicBezTo>
                    <a:pt x="82" y="14"/>
                    <a:pt x="85" y="14"/>
                    <a:pt x="85" y="11"/>
                  </a:cubicBezTo>
                  <a:cubicBezTo>
                    <a:pt x="86" y="8"/>
                    <a:pt x="87" y="6"/>
                    <a:pt x="87" y="4"/>
                  </a:cubicBezTo>
                  <a:cubicBezTo>
                    <a:pt x="87" y="2"/>
                    <a:pt x="81" y="3"/>
                    <a:pt x="80" y="3"/>
                  </a:cubicBezTo>
                  <a:cubicBezTo>
                    <a:pt x="78" y="4"/>
                    <a:pt x="74" y="4"/>
                    <a:pt x="73" y="5"/>
                  </a:cubicBezTo>
                  <a:cubicBezTo>
                    <a:pt x="72" y="6"/>
                    <a:pt x="75" y="9"/>
                    <a:pt x="74" y="10"/>
                  </a:cubicBezTo>
                  <a:cubicBezTo>
                    <a:pt x="74" y="10"/>
                    <a:pt x="72" y="9"/>
                    <a:pt x="70" y="8"/>
                  </a:cubicBezTo>
                  <a:cubicBezTo>
                    <a:pt x="68" y="8"/>
                    <a:pt x="64" y="9"/>
                    <a:pt x="64" y="10"/>
                  </a:cubicBezTo>
                  <a:cubicBezTo>
                    <a:pt x="63" y="11"/>
                    <a:pt x="69" y="12"/>
                    <a:pt x="69" y="13"/>
                  </a:cubicBezTo>
                  <a:cubicBezTo>
                    <a:pt x="70" y="14"/>
                    <a:pt x="71" y="15"/>
                    <a:pt x="72" y="16"/>
                  </a:cubicBezTo>
                  <a:cubicBezTo>
                    <a:pt x="73" y="18"/>
                    <a:pt x="68" y="20"/>
                    <a:pt x="65" y="20"/>
                  </a:cubicBezTo>
                  <a:cubicBezTo>
                    <a:pt x="62" y="20"/>
                    <a:pt x="62" y="19"/>
                    <a:pt x="59" y="20"/>
                  </a:cubicBezTo>
                  <a:cubicBezTo>
                    <a:pt x="56" y="21"/>
                    <a:pt x="57" y="19"/>
                    <a:pt x="55" y="20"/>
                  </a:cubicBezTo>
                  <a:cubicBezTo>
                    <a:pt x="52" y="20"/>
                    <a:pt x="52" y="27"/>
                    <a:pt x="51" y="30"/>
                  </a:cubicBezTo>
                  <a:cubicBezTo>
                    <a:pt x="51" y="33"/>
                    <a:pt x="52" y="34"/>
                    <a:pt x="54" y="36"/>
                  </a:cubicBezTo>
                  <a:cubicBezTo>
                    <a:pt x="56" y="38"/>
                    <a:pt x="55" y="39"/>
                    <a:pt x="53" y="39"/>
                  </a:cubicBezTo>
                  <a:cubicBezTo>
                    <a:pt x="52" y="40"/>
                    <a:pt x="49" y="38"/>
                    <a:pt x="48" y="39"/>
                  </a:cubicBezTo>
                  <a:cubicBezTo>
                    <a:pt x="47" y="39"/>
                    <a:pt x="49" y="43"/>
                    <a:pt x="48" y="46"/>
                  </a:cubicBezTo>
                  <a:cubicBezTo>
                    <a:pt x="47" y="48"/>
                    <a:pt x="51" y="51"/>
                    <a:pt x="54" y="52"/>
                  </a:cubicBezTo>
                  <a:cubicBezTo>
                    <a:pt x="56" y="52"/>
                    <a:pt x="55" y="53"/>
                    <a:pt x="55" y="55"/>
                  </a:cubicBezTo>
                  <a:cubicBezTo>
                    <a:pt x="56" y="56"/>
                    <a:pt x="63" y="59"/>
                    <a:pt x="64" y="61"/>
                  </a:cubicBezTo>
                  <a:cubicBezTo>
                    <a:pt x="64" y="63"/>
                    <a:pt x="61" y="64"/>
                    <a:pt x="60" y="65"/>
                  </a:cubicBezTo>
                  <a:cubicBezTo>
                    <a:pt x="58" y="66"/>
                    <a:pt x="58" y="65"/>
                    <a:pt x="57" y="65"/>
                  </a:cubicBezTo>
                  <a:cubicBezTo>
                    <a:pt x="56" y="65"/>
                    <a:pt x="55" y="67"/>
                    <a:pt x="53" y="68"/>
                  </a:cubicBezTo>
                  <a:cubicBezTo>
                    <a:pt x="52" y="69"/>
                    <a:pt x="52" y="65"/>
                    <a:pt x="52" y="64"/>
                  </a:cubicBezTo>
                  <a:cubicBezTo>
                    <a:pt x="52" y="63"/>
                    <a:pt x="46" y="67"/>
                    <a:pt x="43" y="67"/>
                  </a:cubicBezTo>
                  <a:cubicBezTo>
                    <a:pt x="40" y="68"/>
                    <a:pt x="46" y="63"/>
                    <a:pt x="48" y="62"/>
                  </a:cubicBezTo>
                  <a:cubicBezTo>
                    <a:pt x="49" y="60"/>
                    <a:pt x="48" y="59"/>
                    <a:pt x="47" y="59"/>
                  </a:cubicBezTo>
                  <a:cubicBezTo>
                    <a:pt x="46" y="59"/>
                    <a:pt x="48" y="57"/>
                    <a:pt x="45" y="54"/>
                  </a:cubicBezTo>
                  <a:cubicBezTo>
                    <a:pt x="42" y="52"/>
                    <a:pt x="39" y="49"/>
                    <a:pt x="38" y="45"/>
                  </a:cubicBezTo>
                  <a:cubicBezTo>
                    <a:pt x="37" y="41"/>
                    <a:pt x="43" y="35"/>
                    <a:pt x="44" y="33"/>
                  </a:cubicBezTo>
                  <a:cubicBezTo>
                    <a:pt x="44" y="30"/>
                    <a:pt x="44" y="26"/>
                    <a:pt x="45" y="21"/>
                  </a:cubicBezTo>
                  <a:cubicBezTo>
                    <a:pt x="46" y="17"/>
                    <a:pt x="56" y="10"/>
                    <a:pt x="58" y="8"/>
                  </a:cubicBezTo>
                  <a:cubicBezTo>
                    <a:pt x="60" y="7"/>
                    <a:pt x="64" y="3"/>
                    <a:pt x="65" y="2"/>
                  </a:cubicBezTo>
                  <a:cubicBezTo>
                    <a:pt x="65" y="0"/>
                    <a:pt x="64" y="1"/>
                    <a:pt x="62" y="2"/>
                  </a:cubicBezTo>
                  <a:cubicBezTo>
                    <a:pt x="60" y="3"/>
                    <a:pt x="45" y="2"/>
                    <a:pt x="43" y="2"/>
                  </a:cubicBezTo>
                  <a:cubicBezTo>
                    <a:pt x="41" y="3"/>
                    <a:pt x="30" y="7"/>
                    <a:pt x="29" y="8"/>
                  </a:cubicBezTo>
                  <a:cubicBezTo>
                    <a:pt x="28" y="8"/>
                    <a:pt x="25" y="10"/>
                    <a:pt x="23" y="12"/>
                  </a:cubicBezTo>
                  <a:cubicBezTo>
                    <a:pt x="21" y="14"/>
                    <a:pt x="17" y="16"/>
                    <a:pt x="15" y="17"/>
                  </a:cubicBezTo>
                  <a:cubicBezTo>
                    <a:pt x="13" y="18"/>
                    <a:pt x="13" y="25"/>
                    <a:pt x="13" y="27"/>
                  </a:cubicBezTo>
                  <a:cubicBezTo>
                    <a:pt x="12" y="30"/>
                    <a:pt x="6" y="39"/>
                    <a:pt x="3" y="42"/>
                  </a:cubicBezTo>
                  <a:cubicBezTo>
                    <a:pt x="0" y="44"/>
                    <a:pt x="1" y="49"/>
                    <a:pt x="4" y="5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0305" tIns="45153" rIns="90305" bIns="45153" numCol="1" anchor="t" anchorCtr="0" compatLnSpc="1"/>
            <a:lstStyle/>
            <a:p>
              <a:endParaRPr lang="zh-CN" altLang="en-US" sz="1875"/>
            </a:p>
          </p:txBody>
        </p:sp>
        <p:sp>
          <p:nvSpPr>
            <p:cNvPr id="114" name="Freeform 90"/>
            <p:cNvSpPr/>
            <p:nvPr/>
          </p:nvSpPr>
          <p:spPr bwMode="auto">
            <a:xfrm>
              <a:off x="4629261" y="2056727"/>
              <a:ext cx="66300" cy="48529"/>
            </a:xfrm>
            <a:custGeom>
              <a:avLst/>
              <a:gdLst>
                <a:gd name="T0" fmla="*/ 1 w 41"/>
                <a:gd name="T1" fmla="*/ 29 h 30"/>
                <a:gd name="T2" fmla="*/ 23 w 41"/>
                <a:gd name="T3" fmla="*/ 29 h 30"/>
                <a:gd name="T4" fmla="*/ 32 w 41"/>
                <a:gd name="T5" fmla="*/ 30 h 30"/>
                <a:gd name="T6" fmla="*/ 38 w 41"/>
                <a:gd name="T7" fmla="*/ 21 h 30"/>
                <a:gd name="T8" fmla="*/ 37 w 41"/>
                <a:gd name="T9" fmla="*/ 14 h 30"/>
                <a:gd name="T10" fmla="*/ 38 w 41"/>
                <a:gd name="T11" fmla="*/ 9 h 30"/>
                <a:gd name="T12" fmla="*/ 34 w 41"/>
                <a:gd name="T13" fmla="*/ 5 h 30"/>
                <a:gd name="T14" fmla="*/ 23 w 41"/>
                <a:gd name="T15" fmla="*/ 6 h 30"/>
                <a:gd name="T16" fmla="*/ 16 w 41"/>
                <a:gd name="T17" fmla="*/ 2 h 30"/>
                <a:gd name="T18" fmla="*/ 9 w 41"/>
                <a:gd name="T19" fmla="*/ 3 h 30"/>
                <a:gd name="T20" fmla="*/ 5 w 41"/>
                <a:gd name="T21" fmla="*/ 7 h 30"/>
                <a:gd name="T22" fmla="*/ 3 w 41"/>
                <a:gd name="T23" fmla="*/ 19 h 30"/>
                <a:gd name="T24" fmla="*/ 1 w 41"/>
                <a:gd name="T25" fmla="*/ 29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 h="30">
                  <a:moveTo>
                    <a:pt x="1" y="29"/>
                  </a:moveTo>
                  <a:cubicBezTo>
                    <a:pt x="3" y="30"/>
                    <a:pt x="20" y="29"/>
                    <a:pt x="23" y="29"/>
                  </a:cubicBezTo>
                  <a:cubicBezTo>
                    <a:pt x="26" y="28"/>
                    <a:pt x="28" y="30"/>
                    <a:pt x="32" y="30"/>
                  </a:cubicBezTo>
                  <a:cubicBezTo>
                    <a:pt x="41" y="29"/>
                    <a:pt x="38" y="24"/>
                    <a:pt x="38" y="21"/>
                  </a:cubicBezTo>
                  <a:cubicBezTo>
                    <a:pt x="37" y="18"/>
                    <a:pt x="38" y="15"/>
                    <a:pt x="37" y="14"/>
                  </a:cubicBezTo>
                  <a:cubicBezTo>
                    <a:pt x="36" y="12"/>
                    <a:pt x="37" y="10"/>
                    <a:pt x="38" y="9"/>
                  </a:cubicBezTo>
                  <a:cubicBezTo>
                    <a:pt x="38" y="7"/>
                    <a:pt x="36" y="6"/>
                    <a:pt x="34" y="5"/>
                  </a:cubicBezTo>
                  <a:cubicBezTo>
                    <a:pt x="32" y="5"/>
                    <a:pt x="25" y="5"/>
                    <a:pt x="23" y="6"/>
                  </a:cubicBezTo>
                  <a:cubicBezTo>
                    <a:pt x="21" y="6"/>
                    <a:pt x="17" y="4"/>
                    <a:pt x="16" y="2"/>
                  </a:cubicBezTo>
                  <a:cubicBezTo>
                    <a:pt x="15" y="0"/>
                    <a:pt x="12" y="1"/>
                    <a:pt x="9" y="3"/>
                  </a:cubicBezTo>
                  <a:cubicBezTo>
                    <a:pt x="5" y="4"/>
                    <a:pt x="5" y="5"/>
                    <a:pt x="5" y="7"/>
                  </a:cubicBezTo>
                  <a:cubicBezTo>
                    <a:pt x="4" y="9"/>
                    <a:pt x="3" y="16"/>
                    <a:pt x="3" y="19"/>
                  </a:cubicBezTo>
                  <a:cubicBezTo>
                    <a:pt x="2" y="23"/>
                    <a:pt x="0" y="28"/>
                    <a:pt x="1" y="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0305" tIns="45153" rIns="90305" bIns="45153" numCol="1" anchor="t" anchorCtr="0" compatLnSpc="1"/>
            <a:lstStyle/>
            <a:p>
              <a:endParaRPr lang="zh-CN" altLang="en-US" sz="1875"/>
            </a:p>
          </p:txBody>
        </p:sp>
        <p:sp>
          <p:nvSpPr>
            <p:cNvPr id="115" name="Freeform 91"/>
            <p:cNvSpPr/>
            <p:nvPr/>
          </p:nvSpPr>
          <p:spPr bwMode="auto">
            <a:xfrm>
              <a:off x="4323733" y="2202314"/>
              <a:ext cx="62883" cy="49896"/>
            </a:xfrm>
            <a:custGeom>
              <a:avLst/>
              <a:gdLst>
                <a:gd name="T0" fmla="*/ 34 w 39"/>
                <a:gd name="T1" fmla="*/ 15 h 31"/>
                <a:gd name="T2" fmla="*/ 32 w 39"/>
                <a:gd name="T3" fmla="*/ 10 h 31"/>
                <a:gd name="T4" fmla="*/ 29 w 39"/>
                <a:gd name="T5" fmla="*/ 8 h 31"/>
                <a:gd name="T6" fmla="*/ 27 w 39"/>
                <a:gd name="T7" fmla="*/ 5 h 31"/>
                <a:gd name="T8" fmla="*/ 22 w 39"/>
                <a:gd name="T9" fmla="*/ 1 h 31"/>
                <a:gd name="T10" fmla="*/ 18 w 39"/>
                <a:gd name="T11" fmla="*/ 4 h 31"/>
                <a:gd name="T12" fmla="*/ 15 w 39"/>
                <a:gd name="T13" fmla="*/ 10 h 31"/>
                <a:gd name="T14" fmla="*/ 14 w 39"/>
                <a:gd name="T15" fmla="*/ 12 h 31"/>
                <a:gd name="T16" fmla="*/ 10 w 39"/>
                <a:gd name="T17" fmla="*/ 18 h 31"/>
                <a:gd name="T18" fmla="*/ 2 w 39"/>
                <a:gd name="T19" fmla="*/ 19 h 31"/>
                <a:gd name="T20" fmla="*/ 3 w 39"/>
                <a:gd name="T21" fmla="*/ 24 h 31"/>
                <a:gd name="T22" fmla="*/ 8 w 39"/>
                <a:gd name="T23" fmla="*/ 26 h 31"/>
                <a:gd name="T24" fmla="*/ 17 w 39"/>
                <a:gd name="T25" fmla="*/ 29 h 31"/>
                <a:gd name="T26" fmla="*/ 26 w 39"/>
                <a:gd name="T27" fmla="*/ 31 h 31"/>
                <a:gd name="T28" fmla="*/ 37 w 39"/>
                <a:gd name="T29" fmla="*/ 26 h 31"/>
                <a:gd name="T30" fmla="*/ 36 w 39"/>
                <a:gd name="T31" fmla="*/ 24 h 31"/>
                <a:gd name="T32" fmla="*/ 34 w 39"/>
                <a:gd name="T33" fmla="*/ 19 h 31"/>
                <a:gd name="T34" fmla="*/ 34 w 39"/>
                <a:gd name="T35" fmla="*/ 15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9" h="31">
                  <a:moveTo>
                    <a:pt x="34" y="15"/>
                  </a:moveTo>
                  <a:cubicBezTo>
                    <a:pt x="35" y="15"/>
                    <a:pt x="33" y="11"/>
                    <a:pt x="32" y="10"/>
                  </a:cubicBezTo>
                  <a:cubicBezTo>
                    <a:pt x="31" y="8"/>
                    <a:pt x="30" y="8"/>
                    <a:pt x="29" y="8"/>
                  </a:cubicBezTo>
                  <a:cubicBezTo>
                    <a:pt x="27" y="9"/>
                    <a:pt x="26" y="6"/>
                    <a:pt x="27" y="5"/>
                  </a:cubicBezTo>
                  <a:cubicBezTo>
                    <a:pt x="28" y="4"/>
                    <a:pt x="23" y="2"/>
                    <a:pt x="22" y="1"/>
                  </a:cubicBezTo>
                  <a:cubicBezTo>
                    <a:pt x="21" y="0"/>
                    <a:pt x="19" y="4"/>
                    <a:pt x="18" y="4"/>
                  </a:cubicBezTo>
                  <a:cubicBezTo>
                    <a:pt x="17" y="5"/>
                    <a:pt x="16" y="9"/>
                    <a:pt x="15" y="10"/>
                  </a:cubicBezTo>
                  <a:cubicBezTo>
                    <a:pt x="14" y="10"/>
                    <a:pt x="13" y="11"/>
                    <a:pt x="14" y="12"/>
                  </a:cubicBezTo>
                  <a:cubicBezTo>
                    <a:pt x="15" y="13"/>
                    <a:pt x="12" y="17"/>
                    <a:pt x="10" y="18"/>
                  </a:cubicBezTo>
                  <a:cubicBezTo>
                    <a:pt x="7" y="19"/>
                    <a:pt x="3" y="19"/>
                    <a:pt x="2" y="19"/>
                  </a:cubicBezTo>
                  <a:cubicBezTo>
                    <a:pt x="0" y="19"/>
                    <a:pt x="1" y="23"/>
                    <a:pt x="3" y="24"/>
                  </a:cubicBezTo>
                  <a:cubicBezTo>
                    <a:pt x="4" y="25"/>
                    <a:pt x="7" y="25"/>
                    <a:pt x="8" y="26"/>
                  </a:cubicBezTo>
                  <a:cubicBezTo>
                    <a:pt x="9" y="26"/>
                    <a:pt x="14" y="28"/>
                    <a:pt x="17" y="29"/>
                  </a:cubicBezTo>
                  <a:cubicBezTo>
                    <a:pt x="20" y="29"/>
                    <a:pt x="24" y="31"/>
                    <a:pt x="26" y="31"/>
                  </a:cubicBezTo>
                  <a:cubicBezTo>
                    <a:pt x="28" y="31"/>
                    <a:pt x="36" y="27"/>
                    <a:pt x="37" y="26"/>
                  </a:cubicBezTo>
                  <a:cubicBezTo>
                    <a:pt x="39" y="25"/>
                    <a:pt x="38" y="25"/>
                    <a:pt x="36" y="24"/>
                  </a:cubicBezTo>
                  <a:cubicBezTo>
                    <a:pt x="35" y="22"/>
                    <a:pt x="35" y="19"/>
                    <a:pt x="34" y="19"/>
                  </a:cubicBezTo>
                  <a:cubicBezTo>
                    <a:pt x="32" y="18"/>
                    <a:pt x="33" y="16"/>
                    <a:pt x="34"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0305" tIns="45153" rIns="90305" bIns="45153" numCol="1" anchor="t" anchorCtr="0" compatLnSpc="1"/>
            <a:lstStyle/>
            <a:p>
              <a:endParaRPr lang="zh-CN" altLang="en-US" sz="1875"/>
            </a:p>
          </p:txBody>
        </p:sp>
        <p:sp>
          <p:nvSpPr>
            <p:cNvPr id="116" name="Freeform 92"/>
            <p:cNvSpPr/>
            <p:nvPr/>
          </p:nvSpPr>
          <p:spPr bwMode="auto">
            <a:xfrm>
              <a:off x="4002485" y="2032120"/>
              <a:ext cx="161308" cy="134651"/>
            </a:xfrm>
            <a:custGeom>
              <a:avLst/>
              <a:gdLst>
                <a:gd name="T0" fmla="*/ 7 w 100"/>
                <a:gd name="T1" fmla="*/ 67 h 83"/>
                <a:gd name="T2" fmla="*/ 10 w 100"/>
                <a:gd name="T3" fmla="*/ 80 h 83"/>
                <a:gd name="T4" fmla="*/ 16 w 100"/>
                <a:gd name="T5" fmla="*/ 81 h 83"/>
                <a:gd name="T6" fmla="*/ 22 w 100"/>
                <a:gd name="T7" fmla="*/ 80 h 83"/>
                <a:gd name="T8" fmla="*/ 25 w 100"/>
                <a:gd name="T9" fmla="*/ 75 h 83"/>
                <a:gd name="T10" fmla="*/ 32 w 100"/>
                <a:gd name="T11" fmla="*/ 75 h 83"/>
                <a:gd name="T12" fmla="*/ 46 w 100"/>
                <a:gd name="T13" fmla="*/ 68 h 83"/>
                <a:gd name="T14" fmla="*/ 58 w 100"/>
                <a:gd name="T15" fmla="*/ 47 h 83"/>
                <a:gd name="T16" fmla="*/ 67 w 100"/>
                <a:gd name="T17" fmla="*/ 41 h 83"/>
                <a:gd name="T18" fmla="*/ 75 w 100"/>
                <a:gd name="T19" fmla="*/ 38 h 83"/>
                <a:gd name="T20" fmla="*/ 87 w 100"/>
                <a:gd name="T21" fmla="*/ 34 h 83"/>
                <a:gd name="T22" fmla="*/ 100 w 100"/>
                <a:gd name="T23" fmla="*/ 24 h 83"/>
                <a:gd name="T24" fmla="*/ 95 w 100"/>
                <a:gd name="T25" fmla="*/ 22 h 83"/>
                <a:gd name="T26" fmla="*/ 93 w 100"/>
                <a:gd name="T27" fmla="*/ 19 h 83"/>
                <a:gd name="T28" fmla="*/ 87 w 100"/>
                <a:gd name="T29" fmla="*/ 11 h 83"/>
                <a:gd name="T30" fmla="*/ 79 w 100"/>
                <a:gd name="T31" fmla="*/ 10 h 83"/>
                <a:gd name="T32" fmla="*/ 76 w 100"/>
                <a:gd name="T33" fmla="*/ 14 h 83"/>
                <a:gd name="T34" fmla="*/ 74 w 100"/>
                <a:gd name="T35" fmla="*/ 11 h 83"/>
                <a:gd name="T36" fmla="*/ 71 w 100"/>
                <a:gd name="T37" fmla="*/ 9 h 83"/>
                <a:gd name="T38" fmla="*/ 64 w 100"/>
                <a:gd name="T39" fmla="*/ 6 h 83"/>
                <a:gd name="T40" fmla="*/ 57 w 100"/>
                <a:gd name="T41" fmla="*/ 8 h 83"/>
                <a:gd name="T42" fmla="*/ 61 w 100"/>
                <a:gd name="T43" fmla="*/ 3 h 83"/>
                <a:gd name="T44" fmla="*/ 59 w 100"/>
                <a:gd name="T45" fmla="*/ 1 h 83"/>
                <a:gd name="T46" fmla="*/ 47 w 100"/>
                <a:gd name="T47" fmla="*/ 2 h 83"/>
                <a:gd name="T48" fmla="*/ 37 w 100"/>
                <a:gd name="T49" fmla="*/ 6 h 83"/>
                <a:gd name="T50" fmla="*/ 27 w 100"/>
                <a:gd name="T51" fmla="*/ 12 h 83"/>
                <a:gd name="T52" fmla="*/ 29 w 100"/>
                <a:gd name="T53" fmla="*/ 13 h 83"/>
                <a:gd name="T54" fmla="*/ 28 w 100"/>
                <a:gd name="T55" fmla="*/ 17 h 83"/>
                <a:gd name="T56" fmla="*/ 29 w 100"/>
                <a:gd name="T57" fmla="*/ 19 h 83"/>
                <a:gd name="T58" fmla="*/ 27 w 100"/>
                <a:gd name="T59" fmla="*/ 24 h 83"/>
                <a:gd name="T60" fmla="*/ 22 w 100"/>
                <a:gd name="T61" fmla="*/ 27 h 83"/>
                <a:gd name="T62" fmla="*/ 15 w 100"/>
                <a:gd name="T63" fmla="*/ 39 h 83"/>
                <a:gd name="T64" fmla="*/ 11 w 100"/>
                <a:gd name="T65" fmla="*/ 43 h 83"/>
                <a:gd name="T66" fmla="*/ 10 w 100"/>
                <a:gd name="T67" fmla="*/ 46 h 83"/>
                <a:gd name="T68" fmla="*/ 3 w 100"/>
                <a:gd name="T69" fmla="*/ 58 h 83"/>
                <a:gd name="T70" fmla="*/ 1 w 100"/>
                <a:gd name="T71" fmla="*/ 63 h 83"/>
                <a:gd name="T72" fmla="*/ 7 w 100"/>
                <a:gd name="T73" fmla="*/ 67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0" h="83">
                  <a:moveTo>
                    <a:pt x="7" y="67"/>
                  </a:moveTo>
                  <a:cubicBezTo>
                    <a:pt x="10" y="69"/>
                    <a:pt x="10" y="78"/>
                    <a:pt x="10" y="80"/>
                  </a:cubicBezTo>
                  <a:cubicBezTo>
                    <a:pt x="11" y="83"/>
                    <a:pt x="14" y="81"/>
                    <a:pt x="16" y="81"/>
                  </a:cubicBezTo>
                  <a:cubicBezTo>
                    <a:pt x="18" y="81"/>
                    <a:pt x="21" y="80"/>
                    <a:pt x="22" y="80"/>
                  </a:cubicBezTo>
                  <a:cubicBezTo>
                    <a:pt x="23" y="79"/>
                    <a:pt x="23" y="78"/>
                    <a:pt x="25" y="75"/>
                  </a:cubicBezTo>
                  <a:cubicBezTo>
                    <a:pt x="27" y="72"/>
                    <a:pt x="27" y="76"/>
                    <a:pt x="32" y="75"/>
                  </a:cubicBezTo>
                  <a:cubicBezTo>
                    <a:pt x="38" y="74"/>
                    <a:pt x="43" y="71"/>
                    <a:pt x="46" y="68"/>
                  </a:cubicBezTo>
                  <a:cubicBezTo>
                    <a:pt x="50" y="65"/>
                    <a:pt x="56" y="48"/>
                    <a:pt x="58" y="47"/>
                  </a:cubicBezTo>
                  <a:cubicBezTo>
                    <a:pt x="59" y="45"/>
                    <a:pt x="63" y="41"/>
                    <a:pt x="67" y="41"/>
                  </a:cubicBezTo>
                  <a:cubicBezTo>
                    <a:pt x="70" y="41"/>
                    <a:pt x="72" y="39"/>
                    <a:pt x="75" y="38"/>
                  </a:cubicBezTo>
                  <a:cubicBezTo>
                    <a:pt x="79" y="36"/>
                    <a:pt x="84" y="35"/>
                    <a:pt x="87" y="34"/>
                  </a:cubicBezTo>
                  <a:cubicBezTo>
                    <a:pt x="90" y="34"/>
                    <a:pt x="99" y="26"/>
                    <a:pt x="100" y="24"/>
                  </a:cubicBezTo>
                  <a:cubicBezTo>
                    <a:pt x="100" y="24"/>
                    <a:pt x="98" y="22"/>
                    <a:pt x="95" y="22"/>
                  </a:cubicBezTo>
                  <a:cubicBezTo>
                    <a:pt x="93" y="21"/>
                    <a:pt x="94" y="19"/>
                    <a:pt x="93" y="19"/>
                  </a:cubicBezTo>
                  <a:cubicBezTo>
                    <a:pt x="92" y="18"/>
                    <a:pt x="88" y="14"/>
                    <a:pt x="87" y="11"/>
                  </a:cubicBezTo>
                  <a:cubicBezTo>
                    <a:pt x="86" y="9"/>
                    <a:pt x="81" y="10"/>
                    <a:pt x="79" y="10"/>
                  </a:cubicBezTo>
                  <a:cubicBezTo>
                    <a:pt x="76" y="11"/>
                    <a:pt x="78" y="13"/>
                    <a:pt x="76" y="14"/>
                  </a:cubicBezTo>
                  <a:cubicBezTo>
                    <a:pt x="73" y="15"/>
                    <a:pt x="73" y="12"/>
                    <a:pt x="74" y="11"/>
                  </a:cubicBezTo>
                  <a:cubicBezTo>
                    <a:pt x="74" y="10"/>
                    <a:pt x="74" y="8"/>
                    <a:pt x="71" y="9"/>
                  </a:cubicBezTo>
                  <a:cubicBezTo>
                    <a:pt x="69" y="10"/>
                    <a:pt x="67" y="7"/>
                    <a:pt x="64" y="6"/>
                  </a:cubicBezTo>
                  <a:cubicBezTo>
                    <a:pt x="61" y="6"/>
                    <a:pt x="60" y="8"/>
                    <a:pt x="57" y="8"/>
                  </a:cubicBezTo>
                  <a:cubicBezTo>
                    <a:pt x="53" y="8"/>
                    <a:pt x="59" y="4"/>
                    <a:pt x="61" y="3"/>
                  </a:cubicBezTo>
                  <a:cubicBezTo>
                    <a:pt x="62" y="1"/>
                    <a:pt x="63" y="0"/>
                    <a:pt x="59" y="1"/>
                  </a:cubicBezTo>
                  <a:cubicBezTo>
                    <a:pt x="56" y="3"/>
                    <a:pt x="49" y="2"/>
                    <a:pt x="47" y="2"/>
                  </a:cubicBezTo>
                  <a:cubicBezTo>
                    <a:pt x="44" y="2"/>
                    <a:pt x="42" y="6"/>
                    <a:pt x="37" y="6"/>
                  </a:cubicBezTo>
                  <a:cubicBezTo>
                    <a:pt x="33" y="6"/>
                    <a:pt x="29" y="10"/>
                    <a:pt x="27" y="12"/>
                  </a:cubicBezTo>
                  <a:cubicBezTo>
                    <a:pt x="25" y="13"/>
                    <a:pt x="28" y="13"/>
                    <a:pt x="29" y="13"/>
                  </a:cubicBezTo>
                  <a:cubicBezTo>
                    <a:pt x="30" y="13"/>
                    <a:pt x="29" y="15"/>
                    <a:pt x="28" y="17"/>
                  </a:cubicBezTo>
                  <a:cubicBezTo>
                    <a:pt x="27" y="19"/>
                    <a:pt x="29" y="19"/>
                    <a:pt x="29" y="19"/>
                  </a:cubicBezTo>
                  <a:cubicBezTo>
                    <a:pt x="29" y="19"/>
                    <a:pt x="29" y="24"/>
                    <a:pt x="27" y="24"/>
                  </a:cubicBezTo>
                  <a:cubicBezTo>
                    <a:pt x="25" y="24"/>
                    <a:pt x="25" y="24"/>
                    <a:pt x="22" y="27"/>
                  </a:cubicBezTo>
                  <a:cubicBezTo>
                    <a:pt x="19" y="30"/>
                    <a:pt x="15" y="38"/>
                    <a:pt x="15" y="39"/>
                  </a:cubicBezTo>
                  <a:cubicBezTo>
                    <a:pt x="14" y="40"/>
                    <a:pt x="14" y="42"/>
                    <a:pt x="11" y="43"/>
                  </a:cubicBezTo>
                  <a:cubicBezTo>
                    <a:pt x="9" y="44"/>
                    <a:pt x="10" y="45"/>
                    <a:pt x="10" y="46"/>
                  </a:cubicBezTo>
                  <a:cubicBezTo>
                    <a:pt x="9" y="48"/>
                    <a:pt x="5" y="57"/>
                    <a:pt x="3" y="58"/>
                  </a:cubicBezTo>
                  <a:cubicBezTo>
                    <a:pt x="2" y="59"/>
                    <a:pt x="2" y="60"/>
                    <a:pt x="1" y="63"/>
                  </a:cubicBezTo>
                  <a:cubicBezTo>
                    <a:pt x="0" y="65"/>
                    <a:pt x="4" y="65"/>
                    <a:pt x="7" y="6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0305" tIns="45153" rIns="90305" bIns="45153" numCol="1" anchor="t" anchorCtr="0" compatLnSpc="1"/>
            <a:lstStyle/>
            <a:p>
              <a:endParaRPr lang="zh-CN" altLang="en-US" sz="1875"/>
            </a:p>
          </p:txBody>
        </p:sp>
        <p:sp>
          <p:nvSpPr>
            <p:cNvPr id="117" name="Freeform 93"/>
            <p:cNvSpPr/>
            <p:nvPr/>
          </p:nvSpPr>
          <p:spPr bwMode="auto">
            <a:xfrm>
              <a:off x="4084506" y="2077916"/>
              <a:ext cx="235810" cy="170877"/>
            </a:xfrm>
            <a:custGeom>
              <a:avLst/>
              <a:gdLst>
                <a:gd name="T0" fmla="*/ 24 w 146"/>
                <a:gd name="T1" fmla="*/ 15 h 106"/>
                <a:gd name="T2" fmla="*/ 11 w 146"/>
                <a:gd name="T3" fmla="*/ 21 h 106"/>
                <a:gd name="T4" fmla="*/ 13 w 146"/>
                <a:gd name="T5" fmla="*/ 28 h 106"/>
                <a:gd name="T6" fmla="*/ 1 w 146"/>
                <a:gd name="T7" fmla="*/ 38 h 106"/>
                <a:gd name="T8" fmla="*/ 4 w 146"/>
                <a:gd name="T9" fmla="*/ 44 h 106"/>
                <a:gd name="T10" fmla="*/ 9 w 146"/>
                <a:gd name="T11" fmla="*/ 47 h 106"/>
                <a:gd name="T12" fmla="*/ 25 w 146"/>
                <a:gd name="T13" fmla="*/ 45 h 106"/>
                <a:gd name="T14" fmla="*/ 21 w 146"/>
                <a:gd name="T15" fmla="*/ 48 h 106"/>
                <a:gd name="T16" fmla="*/ 4 w 146"/>
                <a:gd name="T17" fmla="*/ 53 h 106"/>
                <a:gd name="T18" fmla="*/ 9 w 146"/>
                <a:gd name="T19" fmla="*/ 64 h 106"/>
                <a:gd name="T20" fmla="*/ 19 w 146"/>
                <a:gd name="T21" fmla="*/ 64 h 106"/>
                <a:gd name="T22" fmla="*/ 40 w 146"/>
                <a:gd name="T23" fmla="*/ 62 h 106"/>
                <a:gd name="T24" fmla="*/ 58 w 146"/>
                <a:gd name="T25" fmla="*/ 66 h 106"/>
                <a:gd name="T26" fmla="*/ 52 w 146"/>
                <a:gd name="T27" fmla="*/ 71 h 106"/>
                <a:gd name="T28" fmla="*/ 40 w 146"/>
                <a:gd name="T29" fmla="*/ 73 h 106"/>
                <a:gd name="T30" fmla="*/ 15 w 146"/>
                <a:gd name="T31" fmla="*/ 74 h 106"/>
                <a:gd name="T32" fmla="*/ 5 w 146"/>
                <a:gd name="T33" fmla="*/ 83 h 106"/>
                <a:gd name="T34" fmla="*/ 12 w 146"/>
                <a:gd name="T35" fmla="*/ 93 h 106"/>
                <a:gd name="T36" fmla="*/ 28 w 146"/>
                <a:gd name="T37" fmla="*/ 98 h 106"/>
                <a:gd name="T38" fmla="*/ 34 w 146"/>
                <a:gd name="T39" fmla="*/ 106 h 106"/>
                <a:gd name="T40" fmla="*/ 57 w 146"/>
                <a:gd name="T41" fmla="*/ 105 h 106"/>
                <a:gd name="T42" fmla="*/ 83 w 146"/>
                <a:gd name="T43" fmla="*/ 98 h 106"/>
                <a:gd name="T44" fmla="*/ 95 w 146"/>
                <a:gd name="T45" fmla="*/ 96 h 106"/>
                <a:gd name="T46" fmla="*/ 101 w 146"/>
                <a:gd name="T47" fmla="*/ 101 h 106"/>
                <a:gd name="T48" fmla="*/ 120 w 146"/>
                <a:gd name="T49" fmla="*/ 102 h 106"/>
                <a:gd name="T50" fmla="*/ 135 w 146"/>
                <a:gd name="T51" fmla="*/ 94 h 106"/>
                <a:gd name="T52" fmla="*/ 130 w 146"/>
                <a:gd name="T53" fmla="*/ 87 h 106"/>
                <a:gd name="T54" fmla="*/ 120 w 146"/>
                <a:gd name="T55" fmla="*/ 90 h 106"/>
                <a:gd name="T56" fmla="*/ 119 w 146"/>
                <a:gd name="T57" fmla="*/ 87 h 106"/>
                <a:gd name="T58" fmla="*/ 120 w 146"/>
                <a:gd name="T59" fmla="*/ 82 h 106"/>
                <a:gd name="T60" fmla="*/ 128 w 146"/>
                <a:gd name="T61" fmla="*/ 85 h 106"/>
                <a:gd name="T62" fmla="*/ 133 w 146"/>
                <a:gd name="T63" fmla="*/ 81 h 106"/>
                <a:gd name="T64" fmla="*/ 142 w 146"/>
                <a:gd name="T65" fmla="*/ 84 h 106"/>
                <a:gd name="T66" fmla="*/ 142 w 146"/>
                <a:gd name="T67" fmla="*/ 78 h 106"/>
                <a:gd name="T68" fmla="*/ 141 w 146"/>
                <a:gd name="T69" fmla="*/ 73 h 106"/>
                <a:gd name="T70" fmla="*/ 132 w 146"/>
                <a:gd name="T71" fmla="*/ 71 h 106"/>
                <a:gd name="T72" fmla="*/ 119 w 146"/>
                <a:gd name="T73" fmla="*/ 58 h 106"/>
                <a:gd name="T74" fmla="*/ 128 w 146"/>
                <a:gd name="T75" fmla="*/ 20 h 106"/>
                <a:gd name="T76" fmla="*/ 122 w 146"/>
                <a:gd name="T77" fmla="*/ 7 h 106"/>
                <a:gd name="T78" fmla="*/ 113 w 146"/>
                <a:gd name="T79" fmla="*/ 6 h 106"/>
                <a:gd name="T80" fmla="*/ 107 w 146"/>
                <a:gd name="T81" fmla="*/ 7 h 106"/>
                <a:gd name="T82" fmla="*/ 106 w 146"/>
                <a:gd name="T83" fmla="*/ 18 h 106"/>
                <a:gd name="T84" fmla="*/ 101 w 146"/>
                <a:gd name="T85" fmla="*/ 42 h 106"/>
                <a:gd name="T86" fmla="*/ 94 w 146"/>
                <a:gd name="T87" fmla="*/ 41 h 106"/>
                <a:gd name="T88" fmla="*/ 91 w 146"/>
                <a:gd name="T89" fmla="*/ 10 h 106"/>
                <a:gd name="T90" fmla="*/ 83 w 146"/>
                <a:gd name="T91" fmla="*/ 11 h 106"/>
                <a:gd name="T92" fmla="*/ 86 w 146"/>
                <a:gd name="T93" fmla="*/ 20 h 106"/>
                <a:gd name="T94" fmla="*/ 67 w 146"/>
                <a:gd name="T95" fmla="*/ 22 h 106"/>
                <a:gd name="T96" fmla="*/ 72 w 146"/>
                <a:gd name="T97" fmla="*/ 9 h 106"/>
                <a:gd name="T98" fmla="*/ 65 w 146"/>
                <a:gd name="T99" fmla="*/ 11 h 106"/>
                <a:gd name="T100" fmla="*/ 55 w 146"/>
                <a:gd name="T101" fmla="*/ 18 h 106"/>
                <a:gd name="T102" fmla="*/ 54 w 146"/>
                <a:gd name="T103" fmla="*/ 11 h 106"/>
                <a:gd name="T104" fmla="*/ 57 w 146"/>
                <a:gd name="T105" fmla="*/ 2 h 106"/>
                <a:gd name="T106" fmla="*/ 41 w 146"/>
                <a:gd name="T107" fmla="*/ 7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46" h="106">
                  <a:moveTo>
                    <a:pt x="29" y="12"/>
                  </a:moveTo>
                  <a:cubicBezTo>
                    <a:pt x="28" y="12"/>
                    <a:pt x="25" y="14"/>
                    <a:pt x="24" y="15"/>
                  </a:cubicBezTo>
                  <a:cubicBezTo>
                    <a:pt x="22" y="17"/>
                    <a:pt x="21" y="18"/>
                    <a:pt x="19" y="18"/>
                  </a:cubicBezTo>
                  <a:cubicBezTo>
                    <a:pt x="16" y="18"/>
                    <a:pt x="11" y="19"/>
                    <a:pt x="11" y="21"/>
                  </a:cubicBezTo>
                  <a:cubicBezTo>
                    <a:pt x="11" y="22"/>
                    <a:pt x="12" y="24"/>
                    <a:pt x="12" y="25"/>
                  </a:cubicBezTo>
                  <a:cubicBezTo>
                    <a:pt x="11" y="26"/>
                    <a:pt x="14" y="26"/>
                    <a:pt x="13" y="28"/>
                  </a:cubicBezTo>
                  <a:cubicBezTo>
                    <a:pt x="12" y="29"/>
                    <a:pt x="6" y="31"/>
                    <a:pt x="4" y="32"/>
                  </a:cubicBezTo>
                  <a:cubicBezTo>
                    <a:pt x="3" y="33"/>
                    <a:pt x="1" y="36"/>
                    <a:pt x="1" y="38"/>
                  </a:cubicBezTo>
                  <a:cubicBezTo>
                    <a:pt x="0" y="40"/>
                    <a:pt x="0" y="41"/>
                    <a:pt x="2" y="41"/>
                  </a:cubicBezTo>
                  <a:cubicBezTo>
                    <a:pt x="3" y="41"/>
                    <a:pt x="1" y="44"/>
                    <a:pt x="4" y="44"/>
                  </a:cubicBezTo>
                  <a:cubicBezTo>
                    <a:pt x="7" y="43"/>
                    <a:pt x="8" y="43"/>
                    <a:pt x="8" y="44"/>
                  </a:cubicBezTo>
                  <a:cubicBezTo>
                    <a:pt x="8" y="45"/>
                    <a:pt x="7" y="47"/>
                    <a:pt x="9" y="47"/>
                  </a:cubicBezTo>
                  <a:cubicBezTo>
                    <a:pt x="11" y="46"/>
                    <a:pt x="16" y="48"/>
                    <a:pt x="18" y="47"/>
                  </a:cubicBezTo>
                  <a:cubicBezTo>
                    <a:pt x="20" y="45"/>
                    <a:pt x="22" y="45"/>
                    <a:pt x="25" y="45"/>
                  </a:cubicBezTo>
                  <a:cubicBezTo>
                    <a:pt x="29" y="46"/>
                    <a:pt x="32" y="47"/>
                    <a:pt x="31" y="47"/>
                  </a:cubicBezTo>
                  <a:cubicBezTo>
                    <a:pt x="29" y="47"/>
                    <a:pt x="23" y="47"/>
                    <a:pt x="21" y="48"/>
                  </a:cubicBezTo>
                  <a:cubicBezTo>
                    <a:pt x="20" y="49"/>
                    <a:pt x="18" y="50"/>
                    <a:pt x="14" y="50"/>
                  </a:cubicBezTo>
                  <a:cubicBezTo>
                    <a:pt x="11" y="50"/>
                    <a:pt x="5" y="53"/>
                    <a:pt x="4" y="53"/>
                  </a:cubicBezTo>
                  <a:cubicBezTo>
                    <a:pt x="3" y="53"/>
                    <a:pt x="3" y="60"/>
                    <a:pt x="3" y="61"/>
                  </a:cubicBezTo>
                  <a:cubicBezTo>
                    <a:pt x="4" y="62"/>
                    <a:pt x="6" y="64"/>
                    <a:pt x="9" y="64"/>
                  </a:cubicBezTo>
                  <a:cubicBezTo>
                    <a:pt x="13" y="64"/>
                    <a:pt x="14" y="66"/>
                    <a:pt x="15" y="65"/>
                  </a:cubicBezTo>
                  <a:cubicBezTo>
                    <a:pt x="17" y="64"/>
                    <a:pt x="16" y="64"/>
                    <a:pt x="19" y="64"/>
                  </a:cubicBezTo>
                  <a:cubicBezTo>
                    <a:pt x="22" y="64"/>
                    <a:pt x="23" y="65"/>
                    <a:pt x="27" y="64"/>
                  </a:cubicBezTo>
                  <a:cubicBezTo>
                    <a:pt x="30" y="63"/>
                    <a:pt x="39" y="61"/>
                    <a:pt x="40" y="62"/>
                  </a:cubicBezTo>
                  <a:cubicBezTo>
                    <a:pt x="42" y="63"/>
                    <a:pt x="45" y="64"/>
                    <a:pt x="48" y="64"/>
                  </a:cubicBezTo>
                  <a:cubicBezTo>
                    <a:pt x="51" y="64"/>
                    <a:pt x="60" y="65"/>
                    <a:pt x="58" y="66"/>
                  </a:cubicBezTo>
                  <a:cubicBezTo>
                    <a:pt x="55" y="66"/>
                    <a:pt x="49" y="68"/>
                    <a:pt x="50" y="68"/>
                  </a:cubicBezTo>
                  <a:cubicBezTo>
                    <a:pt x="51" y="68"/>
                    <a:pt x="53" y="71"/>
                    <a:pt x="52" y="71"/>
                  </a:cubicBezTo>
                  <a:cubicBezTo>
                    <a:pt x="50" y="71"/>
                    <a:pt x="50" y="74"/>
                    <a:pt x="49" y="74"/>
                  </a:cubicBezTo>
                  <a:cubicBezTo>
                    <a:pt x="47" y="74"/>
                    <a:pt x="43" y="74"/>
                    <a:pt x="40" y="73"/>
                  </a:cubicBezTo>
                  <a:cubicBezTo>
                    <a:pt x="37" y="73"/>
                    <a:pt x="28" y="75"/>
                    <a:pt x="25" y="75"/>
                  </a:cubicBezTo>
                  <a:cubicBezTo>
                    <a:pt x="22" y="76"/>
                    <a:pt x="20" y="73"/>
                    <a:pt x="15" y="74"/>
                  </a:cubicBezTo>
                  <a:cubicBezTo>
                    <a:pt x="11" y="75"/>
                    <a:pt x="5" y="75"/>
                    <a:pt x="6" y="77"/>
                  </a:cubicBezTo>
                  <a:cubicBezTo>
                    <a:pt x="7" y="78"/>
                    <a:pt x="4" y="82"/>
                    <a:pt x="5" y="83"/>
                  </a:cubicBezTo>
                  <a:cubicBezTo>
                    <a:pt x="6" y="84"/>
                    <a:pt x="9" y="85"/>
                    <a:pt x="8" y="88"/>
                  </a:cubicBezTo>
                  <a:cubicBezTo>
                    <a:pt x="7" y="90"/>
                    <a:pt x="8" y="92"/>
                    <a:pt x="12" y="93"/>
                  </a:cubicBezTo>
                  <a:cubicBezTo>
                    <a:pt x="15" y="95"/>
                    <a:pt x="23" y="94"/>
                    <a:pt x="25" y="94"/>
                  </a:cubicBezTo>
                  <a:cubicBezTo>
                    <a:pt x="27" y="95"/>
                    <a:pt x="29" y="96"/>
                    <a:pt x="28" y="98"/>
                  </a:cubicBezTo>
                  <a:cubicBezTo>
                    <a:pt x="27" y="100"/>
                    <a:pt x="26" y="101"/>
                    <a:pt x="27" y="102"/>
                  </a:cubicBezTo>
                  <a:cubicBezTo>
                    <a:pt x="28" y="104"/>
                    <a:pt x="29" y="106"/>
                    <a:pt x="34" y="106"/>
                  </a:cubicBezTo>
                  <a:cubicBezTo>
                    <a:pt x="38" y="106"/>
                    <a:pt x="47" y="103"/>
                    <a:pt x="49" y="103"/>
                  </a:cubicBezTo>
                  <a:cubicBezTo>
                    <a:pt x="52" y="104"/>
                    <a:pt x="53" y="106"/>
                    <a:pt x="57" y="105"/>
                  </a:cubicBezTo>
                  <a:cubicBezTo>
                    <a:pt x="61" y="104"/>
                    <a:pt x="66" y="100"/>
                    <a:pt x="69" y="99"/>
                  </a:cubicBezTo>
                  <a:cubicBezTo>
                    <a:pt x="71" y="99"/>
                    <a:pt x="81" y="99"/>
                    <a:pt x="83" y="98"/>
                  </a:cubicBezTo>
                  <a:cubicBezTo>
                    <a:pt x="84" y="97"/>
                    <a:pt x="87" y="94"/>
                    <a:pt x="89" y="95"/>
                  </a:cubicBezTo>
                  <a:cubicBezTo>
                    <a:pt x="91" y="95"/>
                    <a:pt x="91" y="96"/>
                    <a:pt x="95" y="96"/>
                  </a:cubicBezTo>
                  <a:cubicBezTo>
                    <a:pt x="99" y="96"/>
                    <a:pt x="105" y="97"/>
                    <a:pt x="104" y="97"/>
                  </a:cubicBezTo>
                  <a:cubicBezTo>
                    <a:pt x="103" y="98"/>
                    <a:pt x="99" y="101"/>
                    <a:pt x="101" y="101"/>
                  </a:cubicBezTo>
                  <a:cubicBezTo>
                    <a:pt x="104" y="101"/>
                    <a:pt x="109" y="99"/>
                    <a:pt x="112" y="100"/>
                  </a:cubicBezTo>
                  <a:cubicBezTo>
                    <a:pt x="115" y="102"/>
                    <a:pt x="117" y="103"/>
                    <a:pt x="120" y="102"/>
                  </a:cubicBezTo>
                  <a:cubicBezTo>
                    <a:pt x="122" y="102"/>
                    <a:pt x="131" y="97"/>
                    <a:pt x="132" y="96"/>
                  </a:cubicBezTo>
                  <a:cubicBezTo>
                    <a:pt x="132" y="95"/>
                    <a:pt x="135" y="94"/>
                    <a:pt x="135" y="94"/>
                  </a:cubicBezTo>
                  <a:cubicBezTo>
                    <a:pt x="135" y="94"/>
                    <a:pt x="133" y="95"/>
                    <a:pt x="132" y="93"/>
                  </a:cubicBezTo>
                  <a:cubicBezTo>
                    <a:pt x="131" y="92"/>
                    <a:pt x="131" y="87"/>
                    <a:pt x="130" y="87"/>
                  </a:cubicBezTo>
                  <a:cubicBezTo>
                    <a:pt x="128" y="87"/>
                    <a:pt x="125" y="91"/>
                    <a:pt x="123" y="91"/>
                  </a:cubicBezTo>
                  <a:cubicBezTo>
                    <a:pt x="122" y="91"/>
                    <a:pt x="121" y="89"/>
                    <a:pt x="120" y="90"/>
                  </a:cubicBezTo>
                  <a:cubicBezTo>
                    <a:pt x="118" y="90"/>
                    <a:pt x="115" y="92"/>
                    <a:pt x="117" y="90"/>
                  </a:cubicBezTo>
                  <a:cubicBezTo>
                    <a:pt x="119" y="88"/>
                    <a:pt x="121" y="87"/>
                    <a:pt x="119" y="87"/>
                  </a:cubicBezTo>
                  <a:cubicBezTo>
                    <a:pt x="118" y="86"/>
                    <a:pt x="116" y="87"/>
                    <a:pt x="116" y="85"/>
                  </a:cubicBezTo>
                  <a:cubicBezTo>
                    <a:pt x="117" y="84"/>
                    <a:pt x="119" y="81"/>
                    <a:pt x="120" y="82"/>
                  </a:cubicBezTo>
                  <a:cubicBezTo>
                    <a:pt x="120" y="83"/>
                    <a:pt x="121" y="86"/>
                    <a:pt x="123" y="86"/>
                  </a:cubicBezTo>
                  <a:cubicBezTo>
                    <a:pt x="125" y="86"/>
                    <a:pt x="130" y="86"/>
                    <a:pt x="128" y="85"/>
                  </a:cubicBezTo>
                  <a:cubicBezTo>
                    <a:pt x="126" y="84"/>
                    <a:pt x="124" y="84"/>
                    <a:pt x="127" y="83"/>
                  </a:cubicBezTo>
                  <a:cubicBezTo>
                    <a:pt x="130" y="82"/>
                    <a:pt x="131" y="81"/>
                    <a:pt x="133" y="81"/>
                  </a:cubicBezTo>
                  <a:cubicBezTo>
                    <a:pt x="135" y="82"/>
                    <a:pt x="137" y="81"/>
                    <a:pt x="138" y="82"/>
                  </a:cubicBezTo>
                  <a:cubicBezTo>
                    <a:pt x="139" y="83"/>
                    <a:pt x="140" y="85"/>
                    <a:pt x="142" y="84"/>
                  </a:cubicBezTo>
                  <a:cubicBezTo>
                    <a:pt x="143" y="82"/>
                    <a:pt x="145" y="81"/>
                    <a:pt x="144" y="80"/>
                  </a:cubicBezTo>
                  <a:cubicBezTo>
                    <a:pt x="143" y="79"/>
                    <a:pt x="140" y="79"/>
                    <a:pt x="142" y="78"/>
                  </a:cubicBezTo>
                  <a:cubicBezTo>
                    <a:pt x="143" y="77"/>
                    <a:pt x="146" y="76"/>
                    <a:pt x="145" y="75"/>
                  </a:cubicBezTo>
                  <a:cubicBezTo>
                    <a:pt x="144" y="74"/>
                    <a:pt x="142" y="73"/>
                    <a:pt x="141" y="73"/>
                  </a:cubicBezTo>
                  <a:cubicBezTo>
                    <a:pt x="139" y="74"/>
                    <a:pt x="136" y="77"/>
                    <a:pt x="135" y="75"/>
                  </a:cubicBezTo>
                  <a:cubicBezTo>
                    <a:pt x="134" y="74"/>
                    <a:pt x="135" y="75"/>
                    <a:pt x="132" y="71"/>
                  </a:cubicBezTo>
                  <a:cubicBezTo>
                    <a:pt x="130" y="68"/>
                    <a:pt x="130" y="66"/>
                    <a:pt x="128" y="64"/>
                  </a:cubicBezTo>
                  <a:cubicBezTo>
                    <a:pt x="125" y="63"/>
                    <a:pt x="120" y="60"/>
                    <a:pt x="119" y="58"/>
                  </a:cubicBezTo>
                  <a:cubicBezTo>
                    <a:pt x="119" y="55"/>
                    <a:pt x="126" y="33"/>
                    <a:pt x="126" y="30"/>
                  </a:cubicBezTo>
                  <a:cubicBezTo>
                    <a:pt x="126" y="28"/>
                    <a:pt x="128" y="22"/>
                    <a:pt x="128" y="20"/>
                  </a:cubicBezTo>
                  <a:cubicBezTo>
                    <a:pt x="129" y="19"/>
                    <a:pt x="127" y="17"/>
                    <a:pt x="126" y="15"/>
                  </a:cubicBezTo>
                  <a:cubicBezTo>
                    <a:pt x="125" y="13"/>
                    <a:pt x="123" y="9"/>
                    <a:pt x="122" y="7"/>
                  </a:cubicBezTo>
                  <a:cubicBezTo>
                    <a:pt x="121" y="5"/>
                    <a:pt x="118" y="2"/>
                    <a:pt x="117" y="3"/>
                  </a:cubicBezTo>
                  <a:cubicBezTo>
                    <a:pt x="116" y="3"/>
                    <a:pt x="115" y="6"/>
                    <a:pt x="113" y="6"/>
                  </a:cubicBezTo>
                  <a:cubicBezTo>
                    <a:pt x="111" y="5"/>
                    <a:pt x="108" y="2"/>
                    <a:pt x="107" y="3"/>
                  </a:cubicBezTo>
                  <a:cubicBezTo>
                    <a:pt x="107" y="5"/>
                    <a:pt x="109" y="7"/>
                    <a:pt x="107" y="7"/>
                  </a:cubicBezTo>
                  <a:cubicBezTo>
                    <a:pt x="106" y="7"/>
                    <a:pt x="105" y="7"/>
                    <a:pt x="105" y="9"/>
                  </a:cubicBezTo>
                  <a:cubicBezTo>
                    <a:pt x="105" y="11"/>
                    <a:pt x="106" y="16"/>
                    <a:pt x="106" y="18"/>
                  </a:cubicBezTo>
                  <a:cubicBezTo>
                    <a:pt x="106" y="20"/>
                    <a:pt x="105" y="30"/>
                    <a:pt x="103" y="32"/>
                  </a:cubicBezTo>
                  <a:cubicBezTo>
                    <a:pt x="102" y="34"/>
                    <a:pt x="101" y="41"/>
                    <a:pt x="101" y="42"/>
                  </a:cubicBezTo>
                  <a:cubicBezTo>
                    <a:pt x="100" y="42"/>
                    <a:pt x="98" y="42"/>
                    <a:pt x="97" y="42"/>
                  </a:cubicBezTo>
                  <a:cubicBezTo>
                    <a:pt x="96" y="42"/>
                    <a:pt x="93" y="42"/>
                    <a:pt x="94" y="41"/>
                  </a:cubicBezTo>
                  <a:cubicBezTo>
                    <a:pt x="94" y="41"/>
                    <a:pt x="96" y="21"/>
                    <a:pt x="96" y="20"/>
                  </a:cubicBezTo>
                  <a:cubicBezTo>
                    <a:pt x="97" y="19"/>
                    <a:pt x="90" y="13"/>
                    <a:pt x="91" y="10"/>
                  </a:cubicBezTo>
                  <a:cubicBezTo>
                    <a:pt x="91" y="8"/>
                    <a:pt x="83" y="5"/>
                    <a:pt x="82" y="5"/>
                  </a:cubicBezTo>
                  <a:cubicBezTo>
                    <a:pt x="81" y="6"/>
                    <a:pt x="82" y="9"/>
                    <a:pt x="83" y="11"/>
                  </a:cubicBezTo>
                  <a:cubicBezTo>
                    <a:pt x="84" y="12"/>
                    <a:pt x="87" y="11"/>
                    <a:pt x="87" y="14"/>
                  </a:cubicBezTo>
                  <a:cubicBezTo>
                    <a:pt x="86" y="18"/>
                    <a:pt x="90" y="20"/>
                    <a:pt x="86" y="20"/>
                  </a:cubicBezTo>
                  <a:cubicBezTo>
                    <a:pt x="82" y="20"/>
                    <a:pt x="82" y="19"/>
                    <a:pt x="79" y="19"/>
                  </a:cubicBezTo>
                  <a:cubicBezTo>
                    <a:pt x="76" y="19"/>
                    <a:pt x="69" y="24"/>
                    <a:pt x="67" y="22"/>
                  </a:cubicBezTo>
                  <a:cubicBezTo>
                    <a:pt x="66" y="21"/>
                    <a:pt x="78" y="17"/>
                    <a:pt x="77" y="14"/>
                  </a:cubicBezTo>
                  <a:cubicBezTo>
                    <a:pt x="77" y="11"/>
                    <a:pt x="73" y="11"/>
                    <a:pt x="72" y="9"/>
                  </a:cubicBezTo>
                  <a:cubicBezTo>
                    <a:pt x="72" y="7"/>
                    <a:pt x="68" y="5"/>
                    <a:pt x="66" y="6"/>
                  </a:cubicBezTo>
                  <a:cubicBezTo>
                    <a:pt x="65" y="7"/>
                    <a:pt x="66" y="10"/>
                    <a:pt x="65" y="11"/>
                  </a:cubicBezTo>
                  <a:cubicBezTo>
                    <a:pt x="64" y="12"/>
                    <a:pt x="61" y="20"/>
                    <a:pt x="59" y="19"/>
                  </a:cubicBezTo>
                  <a:cubicBezTo>
                    <a:pt x="57" y="19"/>
                    <a:pt x="56" y="18"/>
                    <a:pt x="55" y="18"/>
                  </a:cubicBezTo>
                  <a:cubicBezTo>
                    <a:pt x="53" y="18"/>
                    <a:pt x="50" y="20"/>
                    <a:pt x="48" y="18"/>
                  </a:cubicBezTo>
                  <a:cubicBezTo>
                    <a:pt x="47" y="17"/>
                    <a:pt x="52" y="12"/>
                    <a:pt x="54" y="11"/>
                  </a:cubicBezTo>
                  <a:cubicBezTo>
                    <a:pt x="56" y="10"/>
                    <a:pt x="57" y="10"/>
                    <a:pt x="58" y="8"/>
                  </a:cubicBezTo>
                  <a:cubicBezTo>
                    <a:pt x="58" y="5"/>
                    <a:pt x="59" y="2"/>
                    <a:pt x="57" y="2"/>
                  </a:cubicBezTo>
                  <a:cubicBezTo>
                    <a:pt x="56" y="1"/>
                    <a:pt x="52" y="0"/>
                    <a:pt x="51" y="1"/>
                  </a:cubicBezTo>
                  <a:cubicBezTo>
                    <a:pt x="49" y="2"/>
                    <a:pt x="43" y="6"/>
                    <a:pt x="41" y="7"/>
                  </a:cubicBezTo>
                  <a:cubicBezTo>
                    <a:pt x="39" y="8"/>
                    <a:pt x="31" y="12"/>
                    <a:pt x="29"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0305" tIns="45153" rIns="90305" bIns="45153" numCol="1" anchor="t" anchorCtr="0" compatLnSpc="1"/>
            <a:lstStyle/>
            <a:p>
              <a:endParaRPr lang="zh-CN" altLang="en-US" sz="1875"/>
            </a:p>
          </p:txBody>
        </p:sp>
        <p:sp>
          <p:nvSpPr>
            <p:cNvPr id="118" name="Freeform 94"/>
            <p:cNvSpPr/>
            <p:nvPr/>
          </p:nvSpPr>
          <p:spPr bwMode="auto">
            <a:xfrm>
              <a:off x="4273837" y="2058094"/>
              <a:ext cx="45111" cy="40327"/>
            </a:xfrm>
            <a:custGeom>
              <a:avLst/>
              <a:gdLst>
                <a:gd name="T0" fmla="*/ 7 w 28"/>
                <a:gd name="T1" fmla="*/ 14 h 25"/>
                <a:gd name="T2" fmla="*/ 12 w 28"/>
                <a:gd name="T3" fmla="*/ 21 h 25"/>
                <a:gd name="T4" fmla="*/ 15 w 28"/>
                <a:gd name="T5" fmla="*/ 19 h 25"/>
                <a:gd name="T6" fmla="*/ 19 w 28"/>
                <a:gd name="T7" fmla="*/ 17 h 25"/>
                <a:gd name="T8" fmla="*/ 25 w 28"/>
                <a:gd name="T9" fmla="*/ 9 h 25"/>
                <a:gd name="T10" fmla="*/ 27 w 28"/>
                <a:gd name="T11" fmla="*/ 2 h 25"/>
                <a:gd name="T12" fmla="*/ 7 w 28"/>
                <a:gd name="T13" fmla="*/ 1 h 25"/>
                <a:gd name="T14" fmla="*/ 2 w 28"/>
                <a:gd name="T15" fmla="*/ 7 h 25"/>
                <a:gd name="T16" fmla="*/ 7 w 28"/>
                <a:gd name="T17" fmla="*/ 1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25">
                  <a:moveTo>
                    <a:pt x="7" y="14"/>
                  </a:moveTo>
                  <a:cubicBezTo>
                    <a:pt x="10" y="15"/>
                    <a:pt x="11" y="18"/>
                    <a:pt x="12" y="21"/>
                  </a:cubicBezTo>
                  <a:cubicBezTo>
                    <a:pt x="13" y="25"/>
                    <a:pt x="14" y="21"/>
                    <a:pt x="15" y="19"/>
                  </a:cubicBezTo>
                  <a:cubicBezTo>
                    <a:pt x="17" y="17"/>
                    <a:pt x="17" y="18"/>
                    <a:pt x="19" y="17"/>
                  </a:cubicBezTo>
                  <a:cubicBezTo>
                    <a:pt x="20" y="16"/>
                    <a:pt x="22" y="11"/>
                    <a:pt x="25" y="9"/>
                  </a:cubicBezTo>
                  <a:cubicBezTo>
                    <a:pt x="27" y="6"/>
                    <a:pt x="28" y="4"/>
                    <a:pt x="27" y="2"/>
                  </a:cubicBezTo>
                  <a:cubicBezTo>
                    <a:pt x="25" y="0"/>
                    <a:pt x="8" y="1"/>
                    <a:pt x="7" y="1"/>
                  </a:cubicBezTo>
                  <a:cubicBezTo>
                    <a:pt x="7" y="2"/>
                    <a:pt x="4" y="5"/>
                    <a:pt x="2" y="7"/>
                  </a:cubicBezTo>
                  <a:cubicBezTo>
                    <a:pt x="0" y="10"/>
                    <a:pt x="5" y="12"/>
                    <a:pt x="7"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0305" tIns="45153" rIns="90305" bIns="45153" numCol="1" anchor="t" anchorCtr="0" compatLnSpc="1"/>
            <a:lstStyle/>
            <a:p>
              <a:endParaRPr lang="zh-CN" altLang="en-US" sz="1875"/>
            </a:p>
          </p:txBody>
        </p:sp>
        <p:sp>
          <p:nvSpPr>
            <p:cNvPr id="119" name="Freeform 95"/>
            <p:cNvSpPr/>
            <p:nvPr/>
          </p:nvSpPr>
          <p:spPr bwMode="auto">
            <a:xfrm>
              <a:off x="3842544" y="2215300"/>
              <a:ext cx="10936" cy="14354"/>
            </a:xfrm>
            <a:custGeom>
              <a:avLst/>
              <a:gdLst>
                <a:gd name="T0" fmla="*/ 5 w 7"/>
                <a:gd name="T1" fmla="*/ 7 h 9"/>
                <a:gd name="T2" fmla="*/ 4 w 7"/>
                <a:gd name="T3" fmla="*/ 0 h 9"/>
                <a:gd name="T4" fmla="*/ 0 w 7"/>
                <a:gd name="T5" fmla="*/ 7 h 9"/>
                <a:gd name="T6" fmla="*/ 5 w 7"/>
                <a:gd name="T7" fmla="*/ 7 h 9"/>
              </a:gdLst>
              <a:ahLst/>
              <a:cxnLst>
                <a:cxn ang="0">
                  <a:pos x="T0" y="T1"/>
                </a:cxn>
                <a:cxn ang="0">
                  <a:pos x="T2" y="T3"/>
                </a:cxn>
                <a:cxn ang="0">
                  <a:pos x="T4" y="T5"/>
                </a:cxn>
                <a:cxn ang="0">
                  <a:pos x="T6" y="T7"/>
                </a:cxn>
              </a:cxnLst>
              <a:rect l="0" t="0" r="r" b="b"/>
              <a:pathLst>
                <a:path w="7" h="9">
                  <a:moveTo>
                    <a:pt x="5" y="7"/>
                  </a:moveTo>
                  <a:cubicBezTo>
                    <a:pt x="7" y="7"/>
                    <a:pt x="5" y="0"/>
                    <a:pt x="4" y="0"/>
                  </a:cubicBezTo>
                  <a:cubicBezTo>
                    <a:pt x="3" y="0"/>
                    <a:pt x="0" y="4"/>
                    <a:pt x="0" y="7"/>
                  </a:cubicBezTo>
                  <a:cubicBezTo>
                    <a:pt x="0" y="9"/>
                    <a:pt x="3" y="8"/>
                    <a:pt x="5"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0305" tIns="45153" rIns="90305" bIns="45153" numCol="1" anchor="t" anchorCtr="0" compatLnSpc="1"/>
            <a:lstStyle/>
            <a:p>
              <a:endParaRPr lang="zh-CN" altLang="en-US" sz="1875"/>
            </a:p>
          </p:txBody>
        </p:sp>
        <p:sp>
          <p:nvSpPr>
            <p:cNvPr id="120" name="Freeform 96"/>
            <p:cNvSpPr/>
            <p:nvPr/>
          </p:nvSpPr>
          <p:spPr bwMode="auto">
            <a:xfrm>
              <a:off x="4416006" y="2048525"/>
              <a:ext cx="93641" cy="85439"/>
            </a:xfrm>
            <a:custGeom>
              <a:avLst/>
              <a:gdLst>
                <a:gd name="T0" fmla="*/ 4 w 58"/>
                <a:gd name="T1" fmla="*/ 38 h 53"/>
                <a:gd name="T2" fmla="*/ 7 w 58"/>
                <a:gd name="T3" fmla="*/ 41 h 53"/>
                <a:gd name="T4" fmla="*/ 5 w 58"/>
                <a:gd name="T5" fmla="*/ 48 h 53"/>
                <a:gd name="T6" fmla="*/ 7 w 58"/>
                <a:gd name="T7" fmla="*/ 51 h 53"/>
                <a:gd name="T8" fmla="*/ 5 w 58"/>
                <a:gd name="T9" fmla="*/ 52 h 53"/>
                <a:gd name="T10" fmla="*/ 13 w 58"/>
                <a:gd name="T11" fmla="*/ 53 h 53"/>
                <a:gd name="T12" fmla="*/ 18 w 58"/>
                <a:gd name="T13" fmla="*/ 48 h 53"/>
                <a:gd name="T14" fmla="*/ 15 w 58"/>
                <a:gd name="T15" fmla="*/ 41 h 53"/>
                <a:gd name="T16" fmla="*/ 15 w 58"/>
                <a:gd name="T17" fmla="*/ 37 h 53"/>
                <a:gd name="T18" fmla="*/ 23 w 58"/>
                <a:gd name="T19" fmla="*/ 34 h 53"/>
                <a:gd name="T20" fmla="*/ 26 w 58"/>
                <a:gd name="T21" fmla="*/ 35 h 53"/>
                <a:gd name="T22" fmla="*/ 34 w 58"/>
                <a:gd name="T23" fmla="*/ 33 h 53"/>
                <a:gd name="T24" fmla="*/ 42 w 58"/>
                <a:gd name="T25" fmla="*/ 27 h 53"/>
                <a:gd name="T26" fmla="*/ 43 w 58"/>
                <a:gd name="T27" fmla="*/ 21 h 53"/>
                <a:gd name="T28" fmla="*/ 50 w 58"/>
                <a:gd name="T29" fmla="*/ 14 h 53"/>
                <a:gd name="T30" fmla="*/ 56 w 58"/>
                <a:gd name="T31" fmla="*/ 7 h 53"/>
                <a:gd name="T32" fmla="*/ 54 w 58"/>
                <a:gd name="T33" fmla="*/ 4 h 53"/>
                <a:gd name="T34" fmla="*/ 50 w 58"/>
                <a:gd name="T35" fmla="*/ 2 h 53"/>
                <a:gd name="T36" fmla="*/ 45 w 58"/>
                <a:gd name="T37" fmla="*/ 3 h 53"/>
                <a:gd name="T38" fmla="*/ 42 w 58"/>
                <a:gd name="T39" fmla="*/ 5 h 53"/>
                <a:gd name="T40" fmla="*/ 39 w 58"/>
                <a:gd name="T41" fmla="*/ 1 h 53"/>
                <a:gd name="T42" fmla="*/ 29 w 58"/>
                <a:gd name="T43" fmla="*/ 0 h 53"/>
                <a:gd name="T44" fmla="*/ 26 w 58"/>
                <a:gd name="T45" fmla="*/ 3 h 53"/>
                <a:gd name="T46" fmla="*/ 17 w 58"/>
                <a:gd name="T47" fmla="*/ 2 h 53"/>
                <a:gd name="T48" fmla="*/ 16 w 58"/>
                <a:gd name="T49" fmla="*/ 7 h 53"/>
                <a:gd name="T50" fmla="*/ 12 w 58"/>
                <a:gd name="T51" fmla="*/ 12 h 53"/>
                <a:gd name="T52" fmla="*/ 11 w 58"/>
                <a:gd name="T53" fmla="*/ 10 h 53"/>
                <a:gd name="T54" fmla="*/ 8 w 58"/>
                <a:gd name="T55" fmla="*/ 16 h 53"/>
                <a:gd name="T56" fmla="*/ 7 w 58"/>
                <a:gd name="T57" fmla="*/ 24 h 53"/>
                <a:gd name="T58" fmla="*/ 3 w 58"/>
                <a:gd name="T59" fmla="*/ 27 h 53"/>
                <a:gd name="T60" fmla="*/ 4 w 58"/>
                <a:gd name="T61" fmla="*/ 34 h 53"/>
                <a:gd name="T62" fmla="*/ 1 w 58"/>
                <a:gd name="T63" fmla="*/ 36 h 53"/>
                <a:gd name="T64" fmla="*/ 4 w 58"/>
                <a:gd name="T65" fmla="*/ 38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8" h="53">
                  <a:moveTo>
                    <a:pt x="4" y="38"/>
                  </a:moveTo>
                  <a:cubicBezTo>
                    <a:pt x="6" y="39"/>
                    <a:pt x="5" y="39"/>
                    <a:pt x="7" y="41"/>
                  </a:cubicBezTo>
                  <a:cubicBezTo>
                    <a:pt x="8" y="43"/>
                    <a:pt x="5" y="46"/>
                    <a:pt x="5" y="48"/>
                  </a:cubicBezTo>
                  <a:cubicBezTo>
                    <a:pt x="4" y="49"/>
                    <a:pt x="5" y="50"/>
                    <a:pt x="7" y="51"/>
                  </a:cubicBezTo>
                  <a:cubicBezTo>
                    <a:pt x="9" y="51"/>
                    <a:pt x="7" y="51"/>
                    <a:pt x="5" y="52"/>
                  </a:cubicBezTo>
                  <a:cubicBezTo>
                    <a:pt x="4" y="53"/>
                    <a:pt x="12" y="53"/>
                    <a:pt x="13" y="53"/>
                  </a:cubicBezTo>
                  <a:cubicBezTo>
                    <a:pt x="16" y="52"/>
                    <a:pt x="17" y="48"/>
                    <a:pt x="18" y="48"/>
                  </a:cubicBezTo>
                  <a:cubicBezTo>
                    <a:pt x="18" y="47"/>
                    <a:pt x="16" y="44"/>
                    <a:pt x="15" y="41"/>
                  </a:cubicBezTo>
                  <a:cubicBezTo>
                    <a:pt x="15" y="39"/>
                    <a:pt x="15" y="37"/>
                    <a:pt x="15" y="37"/>
                  </a:cubicBezTo>
                  <a:cubicBezTo>
                    <a:pt x="16" y="37"/>
                    <a:pt x="22" y="35"/>
                    <a:pt x="23" y="34"/>
                  </a:cubicBezTo>
                  <a:cubicBezTo>
                    <a:pt x="24" y="33"/>
                    <a:pt x="25" y="34"/>
                    <a:pt x="26" y="35"/>
                  </a:cubicBezTo>
                  <a:cubicBezTo>
                    <a:pt x="27" y="35"/>
                    <a:pt x="32" y="33"/>
                    <a:pt x="34" y="33"/>
                  </a:cubicBezTo>
                  <a:cubicBezTo>
                    <a:pt x="35" y="33"/>
                    <a:pt x="41" y="28"/>
                    <a:pt x="42" y="27"/>
                  </a:cubicBezTo>
                  <a:cubicBezTo>
                    <a:pt x="43" y="26"/>
                    <a:pt x="43" y="23"/>
                    <a:pt x="43" y="21"/>
                  </a:cubicBezTo>
                  <a:cubicBezTo>
                    <a:pt x="44" y="20"/>
                    <a:pt x="49" y="17"/>
                    <a:pt x="50" y="14"/>
                  </a:cubicBezTo>
                  <a:cubicBezTo>
                    <a:pt x="52" y="12"/>
                    <a:pt x="55" y="8"/>
                    <a:pt x="56" y="7"/>
                  </a:cubicBezTo>
                  <a:cubicBezTo>
                    <a:pt x="58" y="6"/>
                    <a:pt x="57" y="5"/>
                    <a:pt x="54" y="4"/>
                  </a:cubicBezTo>
                  <a:cubicBezTo>
                    <a:pt x="52" y="3"/>
                    <a:pt x="51" y="2"/>
                    <a:pt x="50" y="2"/>
                  </a:cubicBezTo>
                  <a:cubicBezTo>
                    <a:pt x="48" y="2"/>
                    <a:pt x="49" y="4"/>
                    <a:pt x="45" y="3"/>
                  </a:cubicBezTo>
                  <a:cubicBezTo>
                    <a:pt x="40" y="3"/>
                    <a:pt x="44" y="5"/>
                    <a:pt x="42" y="5"/>
                  </a:cubicBezTo>
                  <a:cubicBezTo>
                    <a:pt x="40" y="5"/>
                    <a:pt x="39" y="3"/>
                    <a:pt x="39" y="1"/>
                  </a:cubicBezTo>
                  <a:cubicBezTo>
                    <a:pt x="38" y="0"/>
                    <a:pt x="32" y="1"/>
                    <a:pt x="29" y="0"/>
                  </a:cubicBezTo>
                  <a:cubicBezTo>
                    <a:pt x="25" y="0"/>
                    <a:pt x="27" y="1"/>
                    <a:pt x="26" y="3"/>
                  </a:cubicBezTo>
                  <a:cubicBezTo>
                    <a:pt x="26" y="5"/>
                    <a:pt x="20" y="2"/>
                    <a:pt x="17" y="2"/>
                  </a:cubicBezTo>
                  <a:cubicBezTo>
                    <a:pt x="15" y="2"/>
                    <a:pt x="14" y="5"/>
                    <a:pt x="16" y="7"/>
                  </a:cubicBezTo>
                  <a:cubicBezTo>
                    <a:pt x="17" y="9"/>
                    <a:pt x="15" y="11"/>
                    <a:pt x="12" y="12"/>
                  </a:cubicBezTo>
                  <a:cubicBezTo>
                    <a:pt x="10" y="12"/>
                    <a:pt x="12" y="11"/>
                    <a:pt x="11" y="10"/>
                  </a:cubicBezTo>
                  <a:cubicBezTo>
                    <a:pt x="9" y="9"/>
                    <a:pt x="9" y="14"/>
                    <a:pt x="8" y="16"/>
                  </a:cubicBezTo>
                  <a:cubicBezTo>
                    <a:pt x="7" y="19"/>
                    <a:pt x="7" y="22"/>
                    <a:pt x="7" y="24"/>
                  </a:cubicBezTo>
                  <a:cubicBezTo>
                    <a:pt x="6" y="26"/>
                    <a:pt x="5" y="26"/>
                    <a:pt x="3" y="27"/>
                  </a:cubicBezTo>
                  <a:cubicBezTo>
                    <a:pt x="2" y="27"/>
                    <a:pt x="5" y="33"/>
                    <a:pt x="4" y="34"/>
                  </a:cubicBezTo>
                  <a:cubicBezTo>
                    <a:pt x="4" y="36"/>
                    <a:pt x="2" y="35"/>
                    <a:pt x="1" y="36"/>
                  </a:cubicBezTo>
                  <a:cubicBezTo>
                    <a:pt x="0" y="36"/>
                    <a:pt x="1" y="37"/>
                    <a:pt x="4"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0305" tIns="45153" rIns="90305" bIns="45153" numCol="1" anchor="t" anchorCtr="0" compatLnSpc="1"/>
            <a:lstStyle/>
            <a:p>
              <a:endParaRPr lang="zh-CN" altLang="en-US" sz="1875"/>
            </a:p>
          </p:txBody>
        </p:sp>
        <p:sp>
          <p:nvSpPr>
            <p:cNvPr id="121" name="Freeform 97"/>
            <p:cNvSpPr/>
            <p:nvPr/>
          </p:nvSpPr>
          <p:spPr bwMode="auto">
            <a:xfrm>
              <a:off x="4323733" y="2051942"/>
              <a:ext cx="88856" cy="107994"/>
            </a:xfrm>
            <a:custGeom>
              <a:avLst/>
              <a:gdLst>
                <a:gd name="T0" fmla="*/ 2 w 55"/>
                <a:gd name="T1" fmla="*/ 24 h 67"/>
                <a:gd name="T2" fmla="*/ 1 w 55"/>
                <a:gd name="T3" fmla="*/ 28 h 67"/>
                <a:gd name="T4" fmla="*/ 1 w 55"/>
                <a:gd name="T5" fmla="*/ 36 h 67"/>
                <a:gd name="T6" fmla="*/ 0 w 55"/>
                <a:gd name="T7" fmla="*/ 40 h 67"/>
                <a:gd name="T8" fmla="*/ 5 w 55"/>
                <a:gd name="T9" fmla="*/ 48 h 67"/>
                <a:gd name="T10" fmla="*/ 9 w 55"/>
                <a:gd name="T11" fmla="*/ 48 h 67"/>
                <a:gd name="T12" fmla="*/ 11 w 55"/>
                <a:gd name="T13" fmla="*/ 52 h 67"/>
                <a:gd name="T14" fmla="*/ 14 w 55"/>
                <a:gd name="T15" fmla="*/ 52 h 67"/>
                <a:gd name="T16" fmla="*/ 18 w 55"/>
                <a:gd name="T17" fmla="*/ 59 h 67"/>
                <a:gd name="T18" fmla="*/ 19 w 55"/>
                <a:gd name="T19" fmla="*/ 65 h 67"/>
                <a:gd name="T20" fmla="*/ 24 w 55"/>
                <a:gd name="T21" fmla="*/ 65 h 67"/>
                <a:gd name="T22" fmla="*/ 29 w 55"/>
                <a:gd name="T23" fmla="*/ 62 h 67"/>
                <a:gd name="T24" fmla="*/ 36 w 55"/>
                <a:gd name="T25" fmla="*/ 59 h 67"/>
                <a:gd name="T26" fmla="*/ 40 w 55"/>
                <a:gd name="T27" fmla="*/ 56 h 67"/>
                <a:gd name="T28" fmla="*/ 45 w 55"/>
                <a:gd name="T29" fmla="*/ 55 h 67"/>
                <a:gd name="T30" fmla="*/ 49 w 55"/>
                <a:gd name="T31" fmla="*/ 52 h 67"/>
                <a:gd name="T32" fmla="*/ 48 w 55"/>
                <a:gd name="T33" fmla="*/ 46 h 67"/>
                <a:gd name="T34" fmla="*/ 53 w 55"/>
                <a:gd name="T35" fmla="*/ 41 h 67"/>
                <a:gd name="T36" fmla="*/ 52 w 55"/>
                <a:gd name="T37" fmla="*/ 33 h 67"/>
                <a:gd name="T38" fmla="*/ 48 w 55"/>
                <a:gd name="T39" fmla="*/ 31 h 67"/>
                <a:gd name="T40" fmla="*/ 46 w 55"/>
                <a:gd name="T41" fmla="*/ 26 h 67"/>
                <a:gd name="T42" fmla="*/ 43 w 55"/>
                <a:gd name="T43" fmla="*/ 30 h 67"/>
                <a:gd name="T44" fmla="*/ 39 w 55"/>
                <a:gd name="T45" fmla="*/ 25 h 67"/>
                <a:gd name="T46" fmla="*/ 41 w 55"/>
                <a:gd name="T47" fmla="*/ 23 h 67"/>
                <a:gd name="T48" fmla="*/ 44 w 55"/>
                <a:gd name="T49" fmla="*/ 17 h 67"/>
                <a:gd name="T50" fmla="*/ 48 w 55"/>
                <a:gd name="T51" fmla="*/ 17 h 67"/>
                <a:gd name="T52" fmla="*/ 51 w 55"/>
                <a:gd name="T53" fmla="*/ 15 h 67"/>
                <a:gd name="T54" fmla="*/ 49 w 55"/>
                <a:gd name="T55" fmla="*/ 10 h 67"/>
                <a:gd name="T56" fmla="*/ 53 w 55"/>
                <a:gd name="T57" fmla="*/ 9 h 67"/>
                <a:gd name="T58" fmla="*/ 50 w 55"/>
                <a:gd name="T59" fmla="*/ 3 h 67"/>
                <a:gd name="T60" fmla="*/ 46 w 55"/>
                <a:gd name="T61" fmla="*/ 5 h 67"/>
                <a:gd name="T62" fmla="*/ 37 w 55"/>
                <a:gd name="T63" fmla="*/ 7 h 67"/>
                <a:gd name="T64" fmla="*/ 31 w 55"/>
                <a:gd name="T65" fmla="*/ 5 h 67"/>
                <a:gd name="T66" fmla="*/ 34 w 55"/>
                <a:gd name="T67" fmla="*/ 2 h 67"/>
                <a:gd name="T68" fmla="*/ 26 w 55"/>
                <a:gd name="T69" fmla="*/ 2 h 67"/>
                <a:gd name="T70" fmla="*/ 21 w 55"/>
                <a:gd name="T71" fmla="*/ 2 h 67"/>
                <a:gd name="T72" fmla="*/ 15 w 55"/>
                <a:gd name="T73" fmla="*/ 12 h 67"/>
                <a:gd name="T74" fmla="*/ 16 w 55"/>
                <a:gd name="T75" fmla="*/ 16 h 67"/>
                <a:gd name="T76" fmla="*/ 21 w 55"/>
                <a:gd name="T77" fmla="*/ 19 h 67"/>
                <a:gd name="T78" fmla="*/ 21 w 55"/>
                <a:gd name="T79" fmla="*/ 26 h 67"/>
                <a:gd name="T80" fmla="*/ 22 w 55"/>
                <a:gd name="T81" fmla="*/ 29 h 67"/>
                <a:gd name="T82" fmla="*/ 17 w 55"/>
                <a:gd name="T83" fmla="*/ 32 h 67"/>
                <a:gd name="T84" fmla="*/ 13 w 55"/>
                <a:gd name="T85" fmla="*/ 31 h 67"/>
                <a:gd name="T86" fmla="*/ 9 w 55"/>
                <a:gd name="T87" fmla="*/ 27 h 67"/>
                <a:gd name="T88" fmla="*/ 12 w 55"/>
                <a:gd name="T89" fmla="*/ 24 h 67"/>
                <a:gd name="T90" fmla="*/ 8 w 55"/>
                <a:gd name="T91" fmla="*/ 21 h 67"/>
                <a:gd name="T92" fmla="*/ 2 w 55"/>
                <a:gd name="T93" fmla="*/ 24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5" h="67">
                  <a:moveTo>
                    <a:pt x="2" y="24"/>
                  </a:moveTo>
                  <a:cubicBezTo>
                    <a:pt x="2" y="26"/>
                    <a:pt x="1" y="26"/>
                    <a:pt x="1" y="28"/>
                  </a:cubicBezTo>
                  <a:cubicBezTo>
                    <a:pt x="1" y="30"/>
                    <a:pt x="0" y="34"/>
                    <a:pt x="1" y="36"/>
                  </a:cubicBezTo>
                  <a:cubicBezTo>
                    <a:pt x="2" y="39"/>
                    <a:pt x="1" y="39"/>
                    <a:pt x="0" y="40"/>
                  </a:cubicBezTo>
                  <a:cubicBezTo>
                    <a:pt x="0" y="42"/>
                    <a:pt x="4" y="48"/>
                    <a:pt x="5" y="48"/>
                  </a:cubicBezTo>
                  <a:cubicBezTo>
                    <a:pt x="6" y="49"/>
                    <a:pt x="8" y="48"/>
                    <a:pt x="9" y="48"/>
                  </a:cubicBezTo>
                  <a:cubicBezTo>
                    <a:pt x="10" y="48"/>
                    <a:pt x="10" y="51"/>
                    <a:pt x="11" y="52"/>
                  </a:cubicBezTo>
                  <a:cubicBezTo>
                    <a:pt x="12" y="53"/>
                    <a:pt x="13" y="53"/>
                    <a:pt x="14" y="52"/>
                  </a:cubicBezTo>
                  <a:cubicBezTo>
                    <a:pt x="15" y="52"/>
                    <a:pt x="17" y="57"/>
                    <a:pt x="18" y="59"/>
                  </a:cubicBezTo>
                  <a:cubicBezTo>
                    <a:pt x="19" y="61"/>
                    <a:pt x="18" y="64"/>
                    <a:pt x="19" y="65"/>
                  </a:cubicBezTo>
                  <a:cubicBezTo>
                    <a:pt x="20" y="67"/>
                    <a:pt x="22" y="65"/>
                    <a:pt x="24" y="65"/>
                  </a:cubicBezTo>
                  <a:cubicBezTo>
                    <a:pt x="26" y="64"/>
                    <a:pt x="27" y="63"/>
                    <a:pt x="29" y="62"/>
                  </a:cubicBezTo>
                  <a:cubicBezTo>
                    <a:pt x="31" y="60"/>
                    <a:pt x="33" y="60"/>
                    <a:pt x="36" y="59"/>
                  </a:cubicBezTo>
                  <a:cubicBezTo>
                    <a:pt x="38" y="57"/>
                    <a:pt x="38" y="57"/>
                    <a:pt x="40" y="56"/>
                  </a:cubicBezTo>
                  <a:cubicBezTo>
                    <a:pt x="41" y="55"/>
                    <a:pt x="42" y="55"/>
                    <a:pt x="45" y="55"/>
                  </a:cubicBezTo>
                  <a:cubicBezTo>
                    <a:pt x="46" y="55"/>
                    <a:pt x="48" y="53"/>
                    <a:pt x="49" y="52"/>
                  </a:cubicBezTo>
                  <a:cubicBezTo>
                    <a:pt x="50" y="50"/>
                    <a:pt x="47" y="48"/>
                    <a:pt x="48" y="46"/>
                  </a:cubicBezTo>
                  <a:cubicBezTo>
                    <a:pt x="48" y="44"/>
                    <a:pt x="52" y="43"/>
                    <a:pt x="53" y="41"/>
                  </a:cubicBezTo>
                  <a:cubicBezTo>
                    <a:pt x="55" y="40"/>
                    <a:pt x="54" y="36"/>
                    <a:pt x="52" y="33"/>
                  </a:cubicBezTo>
                  <a:cubicBezTo>
                    <a:pt x="51" y="31"/>
                    <a:pt x="50" y="31"/>
                    <a:pt x="48" y="31"/>
                  </a:cubicBezTo>
                  <a:cubicBezTo>
                    <a:pt x="46" y="30"/>
                    <a:pt x="49" y="27"/>
                    <a:pt x="46" y="26"/>
                  </a:cubicBezTo>
                  <a:cubicBezTo>
                    <a:pt x="44" y="25"/>
                    <a:pt x="45" y="28"/>
                    <a:pt x="43" y="30"/>
                  </a:cubicBezTo>
                  <a:cubicBezTo>
                    <a:pt x="42" y="32"/>
                    <a:pt x="40" y="27"/>
                    <a:pt x="39" y="25"/>
                  </a:cubicBezTo>
                  <a:cubicBezTo>
                    <a:pt x="38" y="24"/>
                    <a:pt x="39" y="23"/>
                    <a:pt x="41" y="23"/>
                  </a:cubicBezTo>
                  <a:cubicBezTo>
                    <a:pt x="42" y="23"/>
                    <a:pt x="43" y="19"/>
                    <a:pt x="44" y="17"/>
                  </a:cubicBezTo>
                  <a:cubicBezTo>
                    <a:pt x="46" y="16"/>
                    <a:pt x="46" y="17"/>
                    <a:pt x="48" y="17"/>
                  </a:cubicBezTo>
                  <a:cubicBezTo>
                    <a:pt x="50" y="17"/>
                    <a:pt x="51" y="17"/>
                    <a:pt x="51" y="15"/>
                  </a:cubicBezTo>
                  <a:cubicBezTo>
                    <a:pt x="50" y="14"/>
                    <a:pt x="48" y="12"/>
                    <a:pt x="49" y="10"/>
                  </a:cubicBezTo>
                  <a:cubicBezTo>
                    <a:pt x="49" y="9"/>
                    <a:pt x="52" y="9"/>
                    <a:pt x="53" y="9"/>
                  </a:cubicBezTo>
                  <a:cubicBezTo>
                    <a:pt x="54" y="8"/>
                    <a:pt x="51" y="4"/>
                    <a:pt x="50" y="3"/>
                  </a:cubicBezTo>
                  <a:cubicBezTo>
                    <a:pt x="48" y="2"/>
                    <a:pt x="47" y="4"/>
                    <a:pt x="46" y="5"/>
                  </a:cubicBezTo>
                  <a:cubicBezTo>
                    <a:pt x="44" y="6"/>
                    <a:pt x="40" y="7"/>
                    <a:pt x="37" y="7"/>
                  </a:cubicBezTo>
                  <a:cubicBezTo>
                    <a:pt x="35" y="8"/>
                    <a:pt x="33" y="6"/>
                    <a:pt x="31" y="5"/>
                  </a:cubicBezTo>
                  <a:cubicBezTo>
                    <a:pt x="30" y="3"/>
                    <a:pt x="32" y="3"/>
                    <a:pt x="34" y="2"/>
                  </a:cubicBezTo>
                  <a:cubicBezTo>
                    <a:pt x="35" y="0"/>
                    <a:pt x="28" y="2"/>
                    <a:pt x="26" y="2"/>
                  </a:cubicBezTo>
                  <a:cubicBezTo>
                    <a:pt x="24" y="3"/>
                    <a:pt x="24" y="2"/>
                    <a:pt x="21" y="2"/>
                  </a:cubicBezTo>
                  <a:cubicBezTo>
                    <a:pt x="18" y="3"/>
                    <a:pt x="14" y="11"/>
                    <a:pt x="15" y="12"/>
                  </a:cubicBezTo>
                  <a:cubicBezTo>
                    <a:pt x="16" y="13"/>
                    <a:pt x="16" y="14"/>
                    <a:pt x="16" y="16"/>
                  </a:cubicBezTo>
                  <a:cubicBezTo>
                    <a:pt x="16" y="18"/>
                    <a:pt x="19" y="18"/>
                    <a:pt x="21" y="19"/>
                  </a:cubicBezTo>
                  <a:cubicBezTo>
                    <a:pt x="23" y="19"/>
                    <a:pt x="21" y="25"/>
                    <a:pt x="21" y="26"/>
                  </a:cubicBezTo>
                  <a:cubicBezTo>
                    <a:pt x="20" y="27"/>
                    <a:pt x="23" y="28"/>
                    <a:pt x="22" y="29"/>
                  </a:cubicBezTo>
                  <a:cubicBezTo>
                    <a:pt x="21" y="29"/>
                    <a:pt x="19" y="32"/>
                    <a:pt x="17" y="32"/>
                  </a:cubicBezTo>
                  <a:cubicBezTo>
                    <a:pt x="16" y="33"/>
                    <a:pt x="14" y="31"/>
                    <a:pt x="13" y="31"/>
                  </a:cubicBezTo>
                  <a:cubicBezTo>
                    <a:pt x="12" y="30"/>
                    <a:pt x="9" y="29"/>
                    <a:pt x="9" y="27"/>
                  </a:cubicBezTo>
                  <a:cubicBezTo>
                    <a:pt x="9" y="26"/>
                    <a:pt x="10" y="25"/>
                    <a:pt x="12" y="24"/>
                  </a:cubicBezTo>
                  <a:cubicBezTo>
                    <a:pt x="13" y="23"/>
                    <a:pt x="10" y="21"/>
                    <a:pt x="8" y="21"/>
                  </a:cubicBezTo>
                  <a:cubicBezTo>
                    <a:pt x="7" y="20"/>
                    <a:pt x="3" y="22"/>
                    <a:pt x="2"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0305" tIns="45153" rIns="90305" bIns="45153" numCol="1" anchor="t" anchorCtr="0" compatLnSpc="1"/>
            <a:lstStyle/>
            <a:p>
              <a:endParaRPr lang="zh-CN" altLang="en-US" sz="1875"/>
            </a:p>
          </p:txBody>
        </p:sp>
        <p:sp>
          <p:nvSpPr>
            <p:cNvPr id="122" name="Freeform 98"/>
            <p:cNvSpPr/>
            <p:nvPr/>
          </p:nvSpPr>
          <p:spPr bwMode="auto">
            <a:xfrm>
              <a:off x="4323733" y="1991794"/>
              <a:ext cx="16404" cy="16404"/>
            </a:xfrm>
            <a:custGeom>
              <a:avLst/>
              <a:gdLst>
                <a:gd name="T0" fmla="*/ 2 w 10"/>
                <a:gd name="T1" fmla="*/ 7 h 10"/>
                <a:gd name="T2" fmla="*/ 3 w 10"/>
                <a:gd name="T3" fmla="*/ 10 h 10"/>
                <a:gd name="T4" fmla="*/ 9 w 10"/>
                <a:gd name="T5" fmla="*/ 6 h 10"/>
                <a:gd name="T6" fmla="*/ 8 w 10"/>
                <a:gd name="T7" fmla="*/ 2 h 10"/>
                <a:gd name="T8" fmla="*/ 4 w 10"/>
                <a:gd name="T9" fmla="*/ 1 h 10"/>
                <a:gd name="T10" fmla="*/ 0 w 10"/>
                <a:gd name="T11" fmla="*/ 8 h 10"/>
                <a:gd name="T12" fmla="*/ 2 w 10"/>
                <a:gd name="T13" fmla="*/ 7 h 10"/>
              </a:gdLst>
              <a:ahLst/>
              <a:cxnLst>
                <a:cxn ang="0">
                  <a:pos x="T0" y="T1"/>
                </a:cxn>
                <a:cxn ang="0">
                  <a:pos x="T2" y="T3"/>
                </a:cxn>
                <a:cxn ang="0">
                  <a:pos x="T4" y="T5"/>
                </a:cxn>
                <a:cxn ang="0">
                  <a:pos x="T6" y="T7"/>
                </a:cxn>
                <a:cxn ang="0">
                  <a:pos x="T8" y="T9"/>
                </a:cxn>
                <a:cxn ang="0">
                  <a:pos x="T10" y="T11"/>
                </a:cxn>
                <a:cxn ang="0">
                  <a:pos x="T12" y="T13"/>
                </a:cxn>
              </a:cxnLst>
              <a:rect l="0" t="0" r="r" b="b"/>
              <a:pathLst>
                <a:path w="10" h="10">
                  <a:moveTo>
                    <a:pt x="2" y="7"/>
                  </a:moveTo>
                  <a:cubicBezTo>
                    <a:pt x="3" y="7"/>
                    <a:pt x="2" y="10"/>
                    <a:pt x="3" y="10"/>
                  </a:cubicBezTo>
                  <a:cubicBezTo>
                    <a:pt x="4" y="10"/>
                    <a:pt x="8" y="7"/>
                    <a:pt x="9" y="6"/>
                  </a:cubicBezTo>
                  <a:cubicBezTo>
                    <a:pt x="10" y="5"/>
                    <a:pt x="9" y="2"/>
                    <a:pt x="8" y="2"/>
                  </a:cubicBezTo>
                  <a:cubicBezTo>
                    <a:pt x="7" y="1"/>
                    <a:pt x="6" y="0"/>
                    <a:pt x="4" y="1"/>
                  </a:cubicBezTo>
                  <a:cubicBezTo>
                    <a:pt x="3" y="2"/>
                    <a:pt x="0" y="6"/>
                    <a:pt x="0" y="8"/>
                  </a:cubicBezTo>
                  <a:cubicBezTo>
                    <a:pt x="0" y="10"/>
                    <a:pt x="1" y="7"/>
                    <a:pt x="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0305" tIns="45153" rIns="90305" bIns="45153" numCol="1" anchor="t" anchorCtr="0" compatLnSpc="1"/>
            <a:lstStyle/>
            <a:p>
              <a:endParaRPr lang="zh-CN" altLang="en-US" sz="1875"/>
            </a:p>
          </p:txBody>
        </p:sp>
        <p:sp>
          <p:nvSpPr>
            <p:cNvPr id="123" name="Freeform 99"/>
            <p:cNvSpPr/>
            <p:nvPr/>
          </p:nvSpPr>
          <p:spPr bwMode="auto">
            <a:xfrm>
              <a:off x="7042725" y="1954884"/>
              <a:ext cx="25290" cy="12987"/>
            </a:xfrm>
            <a:custGeom>
              <a:avLst/>
              <a:gdLst>
                <a:gd name="T0" fmla="*/ 1 w 16"/>
                <a:gd name="T1" fmla="*/ 6 h 8"/>
                <a:gd name="T2" fmla="*/ 13 w 16"/>
                <a:gd name="T3" fmla="*/ 6 h 8"/>
                <a:gd name="T4" fmla="*/ 14 w 16"/>
                <a:gd name="T5" fmla="*/ 1 h 8"/>
                <a:gd name="T6" fmla="*/ 6 w 16"/>
                <a:gd name="T7" fmla="*/ 3 h 8"/>
                <a:gd name="T8" fmla="*/ 1 w 16"/>
                <a:gd name="T9" fmla="*/ 6 h 8"/>
              </a:gdLst>
              <a:ahLst/>
              <a:cxnLst>
                <a:cxn ang="0">
                  <a:pos x="T0" y="T1"/>
                </a:cxn>
                <a:cxn ang="0">
                  <a:pos x="T2" y="T3"/>
                </a:cxn>
                <a:cxn ang="0">
                  <a:pos x="T4" y="T5"/>
                </a:cxn>
                <a:cxn ang="0">
                  <a:pos x="T6" y="T7"/>
                </a:cxn>
                <a:cxn ang="0">
                  <a:pos x="T8" y="T9"/>
                </a:cxn>
              </a:cxnLst>
              <a:rect l="0" t="0" r="r" b="b"/>
              <a:pathLst>
                <a:path w="16" h="8">
                  <a:moveTo>
                    <a:pt x="1" y="6"/>
                  </a:moveTo>
                  <a:cubicBezTo>
                    <a:pt x="0" y="8"/>
                    <a:pt x="10" y="6"/>
                    <a:pt x="13" y="6"/>
                  </a:cubicBezTo>
                  <a:cubicBezTo>
                    <a:pt x="16" y="6"/>
                    <a:pt x="16" y="0"/>
                    <a:pt x="14" y="1"/>
                  </a:cubicBezTo>
                  <a:cubicBezTo>
                    <a:pt x="13" y="1"/>
                    <a:pt x="8" y="3"/>
                    <a:pt x="6" y="3"/>
                  </a:cubicBezTo>
                  <a:cubicBezTo>
                    <a:pt x="3" y="3"/>
                    <a:pt x="3" y="4"/>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0305" tIns="45153" rIns="90305" bIns="45153" numCol="1" anchor="t" anchorCtr="0" compatLnSpc="1"/>
            <a:lstStyle/>
            <a:p>
              <a:endParaRPr lang="zh-CN" altLang="en-US" sz="1875"/>
            </a:p>
          </p:txBody>
        </p:sp>
        <p:sp>
          <p:nvSpPr>
            <p:cNvPr id="124" name="Freeform 100"/>
            <p:cNvSpPr/>
            <p:nvPr/>
          </p:nvSpPr>
          <p:spPr bwMode="auto">
            <a:xfrm>
              <a:off x="7035890" y="1924126"/>
              <a:ext cx="21189" cy="12987"/>
            </a:xfrm>
            <a:custGeom>
              <a:avLst/>
              <a:gdLst>
                <a:gd name="T0" fmla="*/ 11 w 13"/>
                <a:gd name="T1" fmla="*/ 6 h 8"/>
                <a:gd name="T2" fmla="*/ 12 w 13"/>
                <a:gd name="T3" fmla="*/ 1 h 8"/>
                <a:gd name="T4" fmla="*/ 9 w 13"/>
                <a:gd name="T5" fmla="*/ 4 h 8"/>
                <a:gd name="T6" fmla="*/ 2 w 13"/>
                <a:gd name="T7" fmla="*/ 7 h 8"/>
                <a:gd name="T8" fmla="*/ 11 w 13"/>
                <a:gd name="T9" fmla="*/ 6 h 8"/>
              </a:gdLst>
              <a:ahLst/>
              <a:cxnLst>
                <a:cxn ang="0">
                  <a:pos x="T0" y="T1"/>
                </a:cxn>
                <a:cxn ang="0">
                  <a:pos x="T2" y="T3"/>
                </a:cxn>
                <a:cxn ang="0">
                  <a:pos x="T4" y="T5"/>
                </a:cxn>
                <a:cxn ang="0">
                  <a:pos x="T6" y="T7"/>
                </a:cxn>
                <a:cxn ang="0">
                  <a:pos x="T8" y="T9"/>
                </a:cxn>
              </a:cxnLst>
              <a:rect l="0" t="0" r="r" b="b"/>
              <a:pathLst>
                <a:path w="13" h="8">
                  <a:moveTo>
                    <a:pt x="11" y="6"/>
                  </a:moveTo>
                  <a:cubicBezTo>
                    <a:pt x="13" y="6"/>
                    <a:pt x="13" y="3"/>
                    <a:pt x="12" y="1"/>
                  </a:cubicBezTo>
                  <a:cubicBezTo>
                    <a:pt x="12" y="0"/>
                    <a:pt x="11" y="2"/>
                    <a:pt x="9" y="4"/>
                  </a:cubicBezTo>
                  <a:cubicBezTo>
                    <a:pt x="6" y="6"/>
                    <a:pt x="5" y="5"/>
                    <a:pt x="2" y="7"/>
                  </a:cubicBezTo>
                  <a:cubicBezTo>
                    <a:pt x="0" y="8"/>
                    <a:pt x="9" y="6"/>
                    <a:pt x="1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0305" tIns="45153" rIns="90305" bIns="45153" numCol="1" anchor="t" anchorCtr="0" compatLnSpc="1"/>
            <a:lstStyle/>
            <a:p>
              <a:endParaRPr lang="zh-CN" altLang="en-US" sz="1875"/>
            </a:p>
          </p:txBody>
        </p:sp>
        <p:sp>
          <p:nvSpPr>
            <p:cNvPr id="125" name="Freeform 101"/>
            <p:cNvSpPr/>
            <p:nvPr/>
          </p:nvSpPr>
          <p:spPr bwMode="auto">
            <a:xfrm>
              <a:off x="6423467" y="2218034"/>
              <a:ext cx="25973" cy="25973"/>
            </a:xfrm>
            <a:custGeom>
              <a:avLst/>
              <a:gdLst>
                <a:gd name="T0" fmla="*/ 7 w 16"/>
                <a:gd name="T1" fmla="*/ 15 h 16"/>
                <a:gd name="T2" fmla="*/ 16 w 16"/>
                <a:gd name="T3" fmla="*/ 7 h 16"/>
                <a:gd name="T4" fmla="*/ 9 w 16"/>
                <a:gd name="T5" fmla="*/ 1 h 16"/>
                <a:gd name="T6" fmla="*/ 2 w 16"/>
                <a:gd name="T7" fmla="*/ 3 h 16"/>
                <a:gd name="T8" fmla="*/ 7 w 16"/>
                <a:gd name="T9" fmla="*/ 15 h 16"/>
              </a:gdLst>
              <a:ahLst/>
              <a:cxnLst>
                <a:cxn ang="0">
                  <a:pos x="T0" y="T1"/>
                </a:cxn>
                <a:cxn ang="0">
                  <a:pos x="T2" y="T3"/>
                </a:cxn>
                <a:cxn ang="0">
                  <a:pos x="T4" y="T5"/>
                </a:cxn>
                <a:cxn ang="0">
                  <a:pos x="T6" y="T7"/>
                </a:cxn>
                <a:cxn ang="0">
                  <a:pos x="T8" y="T9"/>
                </a:cxn>
              </a:cxnLst>
              <a:rect l="0" t="0" r="r" b="b"/>
              <a:pathLst>
                <a:path w="16" h="16">
                  <a:moveTo>
                    <a:pt x="7" y="15"/>
                  </a:moveTo>
                  <a:cubicBezTo>
                    <a:pt x="9" y="15"/>
                    <a:pt x="15" y="8"/>
                    <a:pt x="16" y="7"/>
                  </a:cubicBezTo>
                  <a:cubicBezTo>
                    <a:pt x="16" y="5"/>
                    <a:pt x="11" y="2"/>
                    <a:pt x="9" y="1"/>
                  </a:cubicBezTo>
                  <a:cubicBezTo>
                    <a:pt x="8" y="1"/>
                    <a:pt x="2" y="0"/>
                    <a:pt x="2" y="3"/>
                  </a:cubicBezTo>
                  <a:cubicBezTo>
                    <a:pt x="1" y="6"/>
                    <a:pt x="0" y="16"/>
                    <a:pt x="7"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0305" tIns="45153" rIns="90305" bIns="45153" numCol="1" anchor="t" anchorCtr="0" compatLnSpc="1"/>
            <a:lstStyle/>
            <a:p>
              <a:endParaRPr lang="zh-CN" altLang="en-US" sz="1875"/>
            </a:p>
          </p:txBody>
        </p:sp>
        <p:sp>
          <p:nvSpPr>
            <p:cNvPr id="126" name="Freeform 102"/>
            <p:cNvSpPr/>
            <p:nvPr/>
          </p:nvSpPr>
          <p:spPr bwMode="auto">
            <a:xfrm>
              <a:off x="6564270" y="2182492"/>
              <a:ext cx="27340" cy="29391"/>
            </a:xfrm>
            <a:custGeom>
              <a:avLst/>
              <a:gdLst>
                <a:gd name="T0" fmla="*/ 11 w 17"/>
                <a:gd name="T1" fmla="*/ 8 h 18"/>
                <a:gd name="T2" fmla="*/ 6 w 17"/>
                <a:gd name="T3" fmla="*/ 2 h 18"/>
                <a:gd name="T4" fmla="*/ 1 w 17"/>
                <a:gd name="T5" fmla="*/ 7 h 18"/>
                <a:gd name="T6" fmla="*/ 7 w 17"/>
                <a:gd name="T7" fmla="*/ 14 h 18"/>
                <a:gd name="T8" fmla="*/ 12 w 17"/>
                <a:gd name="T9" fmla="*/ 18 h 18"/>
                <a:gd name="T10" fmla="*/ 16 w 17"/>
                <a:gd name="T11" fmla="*/ 14 h 18"/>
                <a:gd name="T12" fmla="*/ 11 w 17"/>
                <a:gd name="T13" fmla="*/ 8 h 18"/>
              </a:gdLst>
              <a:ahLst/>
              <a:cxnLst>
                <a:cxn ang="0">
                  <a:pos x="T0" y="T1"/>
                </a:cxn>
                <a:cxn ang="0">
                  <a:pos x="T2" y="T3"/>
                </a:cxn>
                <a:cxn ang="0">
                  <a:pos x="T4" y="T5"/>
                </a:cxn>
                <a:cxn ang="0">
                  <a:pos x="T6" y="T7"/>
                </a:cxn>
                <a:cxn ang="0">
                  <a:pos x="T8" y="T9"/>
                </a:cxn>
                <a:cxn ang="0">
                  <a:pos x="T10" y="T11"/>
                </a:cxn>
                <a:cxn ang="0">
                  <a:pos x="T12" y="T13"/>
                </a:cxn>
              </a:cxnLst>
              <a:rect l="0" t="0" r="r" b="b"/>
              <a:pathLst>
                <a:path w="17" h="18">
                  <a:moveTo>
                    <a:pt x="11" y="8"/>
                  </a:moveTo>
                  <a:cubicBezTo>
                    <a:pt x="9" y="6"/>
                    <a:pt x="7" y="4"/>
                    <a:pt x="6" y="2"/>
                  </a:cubicBezTo>
                  <a:cubicBezTo>
                    <a:pt x="4" y="0"/>
                    <a:pt x="2" y="5"/>
                    <a:pt x="1" y="7"/>
                  </a:cubicBezTo>
                  <a:cubicBezTo>
                    <a:pt x="0" y="9"/>
                    <a:pt x="4" y="14"/>
                    <a:pt x="7" y="14"/>
                  </a:cubicBezTo>
                  <a:cubicBezTo>
                    <a:pt x="10" y="15"/>
                    <a:pt x="9" y="18"/>
                    <a:pt x="12" y="18"/>
                  </a:cubicBezTo>
                  <a:cubicBezTo>
                    <a:pt x="17" y="18"/>
                    <a:pt x="17" y="15"/>
                    <a:pt x="16" y="14"/>
                  </a:cubicBezTo>
                  <a:cubicBezTo>
                    <a:pt x="16" y="12"/>
                    <a:pt x="14" y="10"/>
                    <a:pt x="11"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0305" tIns="45153" rIns="90305" bIns="45153" numCol="1" anchor="t" anchorCtr="0" compatLnSpc="1"/>
            <a:lstStyle/>
            <a:p>
              <a:endParaRPr lang="zh-CN" altLang="en-US" sz="1875"/>
            </a:p>
          </p:txBody>
        </p:sp>
        <p:sp>
          <p:nvSpPr>
            <p:cNvPr id="127" name="Freeform 103"/>
            <p:cNvSpPr/>
            <p:nvPr/>
          </p:nvSpPr>
          <p:spPr bwMode="auto">
            <a:xfrm>
              <a:off x="6720793" y="2073131"/>
              <a:ext cx="24606" cy="25290"/>
            </a:xfrm>
            <a:custGeom>
              <a:avLst/>
              <a:gdLst>
                <a:gd name="T0" fmla="*/ 3 w 15"/>
                <a:gd name="T1" fmla="*/ 12 h 16"/>
                <a:gd name="T2" fmla="*/ 8 w 15"/>
                <a:gd name="T3" fmla="*/ 14 h 16"/>
                <a:gd name="T4" fmla="*/ 13 w 15"/>
                <a:gd name="T5" fmla="*/ 6 h 16"/>
                <a:gd name="T6" fmla="*/ 9 w 15"/>
                <a:gd name="T7" fmla="*/ 2 h 16"/>
                <a:gd name="T8" fmla="*/ 2 w 15"/>
                <a:gd name="T9" fmla="*/ 4 h 16"/>
                <a:gd name="T10" fmla="*/ 1 w 15"/>
                <a:gd name="T11" fmla="*/ 14 h 16"/>
                <a:gd name="T12" fmla="*/ 3 w 15"/>
                <a:gd name="T13" fmla="*/ 12 h 16"/>
              </a:gdLst>
              <a:ahLst/>
              <a:cxnLst>
                <a:cxn ang="0">
                  <a:pos x="T0" y="T1"/>
                </a:cxn>
                <a:cxn ang="0">
                  <a:pos x="T2" y="T3"/>
                </a:cxn>
                <a:cxn ang="0">
                  <a:pos x="T4" y="T5"/>
                </a:cxn>
                <a:cxn ang="0">
                  <a:pos x="T6" y="T7"/>
                </a:cxn>
                <a:cxn ang="0">
                  <a:pos x="T8" y="T9"/>
                </a:cxn>
                <a:cxn ang="0">
                  <a:pos x="T10" y="T11"/>
                </a:cxn>
                <a:cxn ang="0">
                  <a:pos x="T12" y="T13"/>
                </a:cxn>
              </a:cxnLst>
              <a:rect l="0" t="0" r="r" b="b"/>
              <a:pathLst>
                <a:path w="15" h="16">
                  <a:moveTo>
                    <a:pt x="3" y="12"/>
                  </a:moveTo>
                  <a:cubicBezTo>
                    <a:pt x="5" y="11"/>
                    <a:pt x="6" y="14"/>
                    <a:pt x="8" y="14"/>
                  </a:cubicBezTo>
                  <a:cubicBezTo>
                    <a:pt x="15" y="13"/>
                    <a:pt x="14" y="8"/>
                    <a:pt x="13" y="6"/>
                  </a:cubicBezTo>
                  <a:cubicBezTo>
                    <a:pt x="12" y="5"/>
                    <a:pt x="10" y="3"/>
                    <a:pt x="9" y="2"/>
                  </a:cubicBezTo>
                  <a:cubicBezTo>
                    <a:pt x="7" y="0"/>
                    <a:pt x="3" y="3"/>
                    <a:pt x="2" y="4"/>
                  </a:cubicBezTo>
                  <a:cubicBezTo>
                    <a:pt x="0" y="5"/>
                    <a:pt x="0" y="12"/>
                    <a:pt x="1" y="14"/>
                  </a:cubicBezTo>
                  <a:cubicBezTo>
                    <a:pt x="2" y="16"/>
                    <a:pt x="2" y="14"/>
                    <a:pt x="3"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0305" tIns="45153" rIns="90305" bIns="45153" numCol="1" anchor="t" anchorCtr="0" compatLnSpc="1"/>
            <a:lstStyle/>
            <a:p>
              <a:endParaRPr lang="zh-CN" altLang="en-US" sz="1875"/>
            </a:p>
          </p:txBody>
        </p:sp>
        <p:sp>
          <p:nvSpPr>
            <p:cNvPr id="128" name="Freeform 104"/>
            <p:cNvSpPr/>
            <p:nvPr/>
          </p:nvSpPr>
          <p:spPr bwMode="auto">
            <a:xfrm>
              <a:off x="6776157" y="2084067"/>
              <a:ext cx="10936" cy="11620"/>
            </a:xfrm>
            <a:custGeom>
              <a:avLst/>
              <a:gdLst>
                <a:gd name="T0" fmla="*/ 5 w 7"/>
                <a:gd name="T1" fmla="*/ 7 h 7"/>
                <a:gd name="T2" fmla="*/ 6 w 7"/>
                <a:gd name="T3" fmla="*/ 1 h 7"/>
                <a:gd name="T4" fmla="*/ 2 w 7"/>
                <a:gd name="T5" fmla="*/ 1 h 7"/>
                <a:gd name="T6" fmla="*/ 5 w 7"/>
                <a:gd name="T7" fmla="*/ 7 h 7"/>
              </a:gdLst>
              <a:ahLst/>
              <a:cxnLst>
                <a:cxn ang="0">
                  <a:pos x="T0" y="T1"/>
                </a:cxn>
                <a:cxn ang="0">
                  <a:pos x="T2" y="T3"/>
                </a:cxn>
                <a:cxn ang="0">
                  <a:pos x="T4" y="T5"/>
                </a:cxn>
                <a:cxn ang="0">
                  <a:pos x="T6" y="T7"/>
                </a:cxn>
              </a:cxnLst>
              <a:rect l="0" t="0" r="r" b="b"/>
              <a:pathLst>
                <a:path w="7" h="7">
                  <a:moveTo>
                    <a:pt x="5" y="7"/>
                  </a:moveTo>
                  <a:cubicBezTo>
                    <a:pt x="7" y="6"/>
                    <a:pt x="7" y="3"/>
                    <a:pt x="6" y="1"/>
                  </a:cubicBezTo>
                  <a:cubicBezTo>
                    <a:pt x="6" y="0"/>
                    <a:pt x="4" y="0"/>
                    <a:pt x="2" y="1"/>
                  </a:cubicBezTo>
                  <a:cubicBezTo>
                    <a:pt x="0" y="3"/>
                    <a:pt x="3" y="7"/>
                    <a:pt x="5"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0305" tIns="45153" rIns="90305" bIns="45153" numCol="1" anchor="t" anchorCtr="0" compatLnSpc="1"/>
            <a:lstStyle/>
            <a:p>
              <a:endParaRPr lang="zh-CN" altLang="en-US" sz="1875"/>
            </a:p>
          </p:txBody>
        </p:sp>
        <p:sp>
          <p:nvSpPr>
            <p:cNvPr id="129" name="Freeform 105"/>
            <p:cNvSpPr/>
            <p:nvPr/>
          </p:nvSpPr>
          <p:spPr bwMode="auto">
            <a:xfrm>
              <a:off x="6821269" y="2092269"/>
              <a:ext cx="16404" cy="10936"/>
            </a:xfrm>
            <a:custGeom>
              <a:avLst/>
              <a:gdLst>
                <a:gd name="T0" fmla="*/ 6 w 10"/>
                <a:gd name="T1" fmla="*/ 6 h 7"/>
                <a:gd name="T2" fmla="*/ 4 w 10"/>
                <a:gd name="T3" fmla="*/ 0 h 7"/>
                <a:gd name="T4" fmla="*/ 0 w 10"/>
                <a:gd name="T5" fmla="*/ 4 h 7"/>
                <a:gd name="T6" fmla="*/ 6 w 10"/>
                <a:gd name="T7" fmla="*/ 6 h 7"/>
              </a:gdLst>
              <a:ahLst/>
              <a:cxnLst>
                <a:cxn ang="0">
                  <a:pos x="T0" y="T1"/>
                </a:cxn>
                <a:cxn ang="0">
                  <a:pos x="T2" y="T3"/>
                </a:cxn>
                <a:cxn ang="0">
                  <a:pos x="T4" y="T5"/>
                </a:cxn>
                <a:cxn ang="0">
                  <a:pos x="T6" y="T7"/>
                </a:cxn>
              </a:cxnLst>
              <a:rect l="0" t="0" r="r" b="b"/>
              <a:pathLst>
                <a:path w="10" h="7">
                  <a:moveTo>
                    <a:pt x="6" y="6"/>
                  </a:moveTo>
                  <a:cubicBezTo>
                    <a:pt x="10" y="6"/>
                    <a:pt x="5" y="0"/>
                    <a:pt x="4" y="0"/>
                  </a:cubicBezTo>
                  <a:cubicBezTo>
                    <a:pt x="2" y="0"/>
                    <a:pt x="0" y="2"/>
                    <a:pt x="0" y="4"/>
                  </a:cubicBezTo>
                  <a:cubicBezTo>
                    <a:pt x="1" y="7"/>
                    <a:pt x="4" y="6"/>
                    <a:pt x="6"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0305" tIns="45153" rIns="90305" bIns="45153" numCol="1" anchor="t" anchorCtr="0" compatLnSpc="1"/>
            <a:lstStyle/>
            <a:p>
              <a:endParaRPr lang="zh-CN" altLang="en-US" sz="1875"/>
            </a:p>
          </p:txBody>
        </p:sp>
        <p:sp>
          <p:nvSpPr>
            <p:cNvPr id="130" name="Freeform 106"/>
            <p:cNvSpPr/>
            <p:nvPr/>
          </p:nvSpPr>
          <p:spPr bwMode="auto">
            <a:xfrm>
              <a:off x="6835622" y="2077916"/>
              <a:ext cx="16404" cy="12987"/>
            </a:xfrm>
            <a:custGeom>
              <a:avLst/>
              <a:gdLst>
                <a:gd name="T0" fmla="*/ 7 w 10"/>
                <a:gd name="T1" fmla="*/ 1 h 8"/>
                <a:gd name="T2" fmla="*/ 2 w 10"/>
                <a:gd name="T3" fmla="*/ 5 h 8"/>
                <a:gd name="T4" fmla="*/ 6 w 10"/>
                <a:gd name="T5" fmla="*/ 8 h 8"/>
                <a:gd name="T6" fmla="*/ 7 w 10"/>
                <a:gd name="T7" fmla="*/ 1 h 8"/>
              </a:gdLst>
              <a:ahLst/>
              <a:cxnLst>
                <a:cxn ang="0">
                  <a:pos x="T0" y="T1"/>
                </a:cxn>
                <a:cxn ang="0">
                  <a:pos x="T2" y="T3"/>
                </a:cxn>
                <a:cxn ang="0">
                  <a:pos x="T4" y="T5"/>
                </a:cxn>
                <a:cxn ang="0">
                  <a:pos x="T6" y="T7"/>
                </a:cxn>
              </a:cxnLst>
              <a:rect l="0" t="0" r="r" b="b"/>
              <a:pathLst>
                <a:path w="10" h="8">
                  <a:moveTo>
                    <a:pt x="7" y="1"/>
                  </a:moveTo>
                  <a:cubicBezTo>
                    <a:pt x="6" y="0"/>
                    <a:pt x="3" y="3"/>
                    <a:pt x="2" y="5"/>
                  </a:cubicBezTo>
                  <a:cubicBezTo>
                    <a:pt x="0" y="7"/>
                    <a:pt x="4" y="8"/>
                    <a:pt x="6" y="8"/>
                  </a:cubicBezTo>
                  <a:cubicBezTo>
                    <a:pt x="10" y="8"/>
                    <a:pt x="7" y="2"/>
                    <a:pt x="7"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0305" tIns="45153" rIns="90305" bIns="45153" numCol="1" anchor="t" anchorCtr="0" compatLnSpc="1"/>
            <a:lstStyle/>
            <a:p>
              <a:endParaRPr lang="zh-CN" altLang="en-US" sz="1875"/>
            </a:p>
          </p:txBody>
        </p:sp>
        <p:sp>
          <p:nvSpPr>
            <p:cNvPr id="131" name="Freeform 107"/>
            <p:cNvSpPr/>
            <p:nvPr/>
          </p:nvSpPr>
          <p:spPr bwMode="auto">
            <a:xfrm>
              <a:off x="7278535" y="2032120"/>
              <a:ext cx="22556" cy="15037"/>
            </a:xfrm>
            <a:custGeom>
              <a:avLst/>
              <a:gdLst>
                <a:gd name="T0" fmla="*/ 3 w 14"/>
                <a:gd name="T1" fmla="*/ 1 h 9"/>
                <a:gd name="T2" fmla="*/ 0 w 14"/>
                <a:gd name="T3" fmla="*/ 6 h 9"/>
                <a:gd name="T4" fmla="*/ 11 w 14"/>
                <a:gd name="T5" fmla="*/ 8 h 9"/>
                <a:gd name="T6" fmla="*/ 11 w 14"/>
                <a:gd name="T7" fmla="*/ 2 h 9"/>
                <a:gd name="T8" fmla="*/ 3 w 14"/>
                <a:gd name="T9" fmla="*/ 1 h 9"/>
              </a:gdLst>
              <a:ahLst/>
              <a:cxnLst>
                <a:cxn ang="0">
                  <a:pos x="T0" y="T1"/>
                </a:cxn>
                <a:cxn ang="0">
                  <a:pos x="T2" y="T3"/>
                </a:cxn>
                <a:cxn ang="0">
                  <a:pos x="T4" y="T5"/>
                </a:cxn>
                <a:cxn ang="0">
                  <a:pos x="T6" y="T7"/>
                </a:cxn>
                <a:cxn ang="0">
                  <a:pos x="T8" y="T9"/>
                </a:cxn>
              </a:cxnLst>
              <a:rect l="0" t="0" r="r" b="b"/>
              <a:pathLst>
                <a:path w="14" h="9">
                  <a:moveTo>
                    <a:pt x="3" y="1"/>
                  </a:moveTo>
                  <a:cubicBezTo>
                    <a:pt x="1" y="1"/>
                    <a:pt x="0" y="4"/>
                    <a:pt x="0" y="6"/>
                  </a:cubicBezTo>
                  <a:cubicBezTo>
                    <a:pt x="0" y="9"/>
                    <a:pt x="10" y="8"/>
                    <a:pt x="11" y="8"/>
                  </a:cubicBezTo>
                  <a:cubicBezTo>
                    <a:pt x="14" y="8"/>
                    <a:pt x="11" y="4"/>
                    <a:pt x="11" y="2"/>
                  </a:cubicBezTo>
                  <a:cubicBezTo>
                    <a:pt x="10" y="0"/>
                    <a:pt x="4" y="1"/>
                    <a:pt x="3"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0305" tIns="45153" rIns="90305" bIns="45153" numCol="1" anchor="t" anchorCtr="0" compatLnSpc="1"/>
            <a:lstStyle/>
            <a:p>
              <a:endParaRPr lang="zh-CN" altLang="en-US" sz="1875"/>
            </a:p>
          </p:txBody>
        </p:sp>
        <p:sp>
          <p:nvSpPr>
            <p:cNvPr id="132" name="Freeform 108"/>
            <p:cNvSpPr/>
            <p:nvPr/>
          </p:nvSpPr>
          <p:spPr bwMode="auto">
            <a:xfrm>
              <a:off x="7670868" y="2064929"/>
              <a:ext cx="53314" cy="28707"/>
            </a:xfrm>
            <a:custGeom>
              <a:avLst/>
              <a:gdLst>
                <a:gd name="T0" fmla="*/ 6 w 33"/>
                <a:gd name="T1" fmla="*/ 13 h 18"/>
                <a:gd name="T2" fmla="*/ 30 w 33"/>
                <a:gd name="T3" fmla="*/ 18 h 18"/>
                <a:gd name="T4" fmla="*/ 23 w 33"/>
                <a:gd name="T5" fmla="*/ 4 h 18"/>
                <a:gd name="T6" fmla="*/ 14 w 33"/>
                <a:gd name="T7" fmla="*/ 1 h 18"/>
                <a:gd name="T8" fmla="*/ 7 w 33"/>
                <a:gd name="T9" fmla="*/ 2 h 18"/>
                <a:gd name="T10" fmla="*/ 5 w 33"/>
                <a:gd name="T11" fmla="*/ 8 h 18"/>
                <a:gd name="T12" fmla="*/ 1 w 33"/>
                <a:gd name="T13" fmla="*/ 13 h 18"/>
                <a:gd name="T14" fmla="*/ 6 w 33"/>
                <a:gd name="T15" fmla="*/ 13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 h="18">
                  <a:moveTo>
                    <a:pt x="6" y="13"/>
                  </a:moveTo>
                  <a:cubicBezTo>
                    <a:pt x="8" y="13"/>
                    <a:pt x="25" y="17"/>
                    <a:pt x="30" y="18"/>
                  </a:cubicBezTo>
                  <a:cubicBezTo>
                    <a:pt x="33" y="18"/>
                    <a:pt x="27" y="7"/>
                    <a:pt x="23" y="4"/>
                  </a:cubicBezTo>
                  <a:cubicBezTo>
                    <a:pt x="20" y="2"/>
                    <a:pt x="16" y="2"/>
                    <a:pt x="14" y="1"/>
                  </a:cubicBezTo>
                  <a:cubicBezTo>
                    <a:pt x="11" y="0"/>
                    <a:pt x="9" y="2"/>
                    <a:pt x="7" y="2"/>
                  </a:cubicBezTo>
                  <a:cubicBezTo>
                    <a:pt x="5" y="2"/>
                    <a:pt x="5" y="6"/>
                    <a:pt x="5" y="8"/>
                  </a:cubicBezTo>
                  <a:cubicBezTo>
                    <a:pt x="6" y="10"/>
                    <a:pt x="1" y="11"/>
                    <a:pt x="1" y="13"/>
                  </a:cubicBezTo>
                  <a:cubicBezTo>
                    <a:pt x="0" y="16"/>
                    <a:pt x="4" y="13"/>
                    <a:pt x="6"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0305" tIns="45153" rIns="90305" bIns="45153" numCol="1" anchor="t" anchorCtr="0" compatLnSpc="1"/>
            <a:lstStyle/>
            <a:p>
              <a:endParaRPr lang="zh-CN" altLang="en-US" sz="1875"/>
            </a:p>
          </p:txBody>
        </p:sp>
        <p:sp>
          <p:nvSpPr>
            <p:cNvPr id="133" name="Freeform 109"/>
            <p:cNvSpPr/>
            <p:nvPr/>
          </p:nvSpPr>
          <p:spPr bwMode="auto">
            <a:xfrm>
              <a:off x="7662666" y="2053309"/>
              <a:ext cx="16404" cy="16404"/>
            </a:xfrm>
            <a:custGeom>
              <a:avLst/>
              <a:gdLst>
                <a:gd name="T0" fmla="*/ 10 w 10"/>
                <a:gd name="T1" fmla="*/ 2 h 10"/>
                <a:gd name="T2" fmla="*/ 5 w 10"/>
                <a:gd name="T3" fmla="*/ 0 h 10"/>
                <a:gd name="T4" fmla="*/ 4 w 10"/>
                <a:gd name="T5" fmla="*/ 8 h 10"/>
                <a:gd name="T6" fmla="*/ 10 w 10"/>
                <a:gd name="T7" fmla="*/ 2 h 10"/>
              </a:gdLst>
              <a:ahLst/>
              <a:cxnLst>
                <a:cxn ang="0">
                  <a:pos x="T0" y="T1"/>
                </a:cxn>
                <a:cxn ang="0">
                  <a:pos x="T2" y="T3"/>
                </a:cxn>
                <a:cxn ang="0">
                  <a:pos x="T4" y="T5"/>
                </a:cxn>
                <a:cxn ang="0">
                  <a:pos x="T6" y="T7"/>
                </a:cxn>
              </a:cxnLst>
              <a:rect l="0" t="0" r="r" b="b"/>
              <a:pathLst>
                <a:path w="10" h="10">
                  <a:moveTo>
                    <a:pt x="10" y="2"/>
                  </a:moveTo>
                  <a:cubicBezTo>
                    <a:pt x="9" y="1"/>
                    <a:pt x="7" y="0"/>
                    <a:pt x="5" y="0"/>
                  </a:cubicBezTo>
                  <a:cubicBezTo>
                    <a:pt x="3" y="0"/>
                    <a:pt x="0" y="6"/>
                    <a:pt x="4" y="8"/>
                  </a:cubicBezTo>
                  <a:cubicBezTo>
                    <a:pt x="8" y="10"/>
                    <a:pt x="10" y="3"/>
                    <a:pt x="1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0305" tIns="45153" rIns="90305" bIns="45153" numCol="1" anchor="t" anchorCtr="0" compatLnSpc="1"/>
            <a:lstStyle/>
            <a:p>
              <a:endParaRPr lang="zh-CN" altLang="en-US" sz="1875"/>
            </a:p>
          </p:txBody>
        </p:sp>
        <p:sp>
          <p:nvSpPr>
            <p:cNvPr id="134" name="Freeform 110"/>
            <p:cNvSpPr/>
            <p:nvPr/>
          </p:nvSpPr>
          <p:spPr bwMode="auto">
            <a:xfrm>
              <a:off x="7604568" y="1970605"/>
              <a:ext cx="120981" cy="64933"/>
            </a:xfrm>
            <a:custGeom>
              <a:avLst/>
              <a:gdLst>
                <a:gd name="T0" fmla="*/ 8 w 75"/>
                <a:gd name="T1" fmla="*/ 30 h 40"/>
                <a:gd name="T2" fmla="*/ 16 w 75"/>
                <a:gd name="T3" fmla="*/ 36 h 40"/>
                <a:gd name="T4" fmla="*/ 25 w 75"/>
                <a:gd name="T5" fmla="*/ 40 h 40"/>
                <a:gd name="T6" fmla="*/ 28 w 75"/>
                <a:gd name="T7" fmla="*/ 36 h 40"/>
                <a:gd name="T8" fmla="*/ 29 w 75"/>
                <a:gd name="T9" fmla="*/ 32 h 40"/>
                <a:gd name="T10" fmla="*/ 34 w 75"/>
                <a:gd name="T11" fmla="*/ 34 h 40"/>
                <a:gd name="T12" fmla="*/ 46 w 75"/>
                <a:gd name="T13" fmla="*/ 33 h 40"/>
                <a:gd name="T14" fmla="*/ 49 w 75"/>
                <a:gd name="T15" fmla="*/ 33 h 40"/>
                <a:gd name="T16" fmla="*/ 52 w 75"/>
                <a:gd name="T17" fmla="*/ 35 h 40"/>
                <a:gd name="T18" fmla="*/ 62 w 75"/>
                <a:gd name="T19" fmla="*/ 34 h 40"/>
                <a:gd name="T20" fmla="*/ 57 w 75"/>
                <a:gd name="T21" fmla="*/ 31 h 40"/>
                <a:gd name="T22" fmla="*/ 47 w 75"/>
                <a:gd name="T23" fmla="*/ 21 h 40"/>
                <a:gd name="T24" fmla="*/ 46 w 75"/>
                <a:gd name="T25" fmla="*/ 15 h 40"/>
                <a:gd name="T26" fmla="*/ 52 w 75"/>
                <a:gd name="T27" fmla="*/ 15 h 40"/>
                <a:gd name="T28" fmla="*/ 51 w 75"/>
                <a:gd name="T29" fmla="*/ 20 h 40"/>
                <a:gd name="T30" fmla="*/ 57 w 75"/>
                <a:gd name="T31" fmla="*/ 29 h 40"/>
                <a:gd name="T32" fmla="*/ 65 w 75"/>
                <a:gd name="T33" fmla="*/ 31 h 40"/>
                <a:gd name="T34" fmla="*/ 71 w 75"/>
                <a:gd name="T35" fmla="*/ 27 h 40"/>
                <a:gd name="T36" fmla="*/ 69 w 75"/>
                <a:gd name="T37" fmla="*/ 21 h 40"/>
                <a:gd name="T38" fmla="*/ 73 w 75"/>
                <a:gd name="T39" fmla="*/ 18 h 40"/>
                <a:gd name="T40" fmla="*/ 62 w 75"/>
                <a:gd name="T41" fmla="*/ 12 h 40"/>
                <a:gd name="T42" fmla="*/ 51 w 75"/>
                <a:gd name="T43" fmla="*/ 11 h 40"/>
                <a:gd name="T44" fmla="*/ 43 w 75"/>
                <a:gd name="T45" fmla="*/ 6 h 40"/>
                <a:gd name="T46" fmla="*/ 37 w 75"/>
                <a:gd name="T47" fmla="*/ 2 h 40"/>
                <a:gd name="T48" fmla="*/ 36 w 75"/>
                <a:gd name="T49" fmla="*/ 5 h 40"/>
                <a:gd name="T50" fmla="*/ 36 w 75"/>
                <a:gd name="T51" fmla="*/ 12 h 40"/>
                <a:gd name="T52" fmla="*/ 35 w 75"/>
                <a:gd name="T53" fmla="*/ 15 h 40"/>
                <a:gd name="T54" fmla="*/ 32 w 75"/>
                <a:gd name="T55" fmla="*/ 11 h 40"/>
                <a:gd name="T56" fmla="*/ 28 w 75"/>
                <a:gd name="T57" fmla="*/ 11 h 40"/>
                <a:gd name="T58" fmla="*/ 23 w 75"/>
                <a:gd name="T59" fmla="*/ 8 h 40"/>
                <a:gd name="T60" fmla="*/ 17 w 75"/>
                <a:gd name="T61" fmla="*/ 3 h 40"/>
                <a:gd name="T62" fmla="*/ 11 w 75"/>
                <a:gd name="T63" fmla="*/ 3 h 40"/>
                <a:gd name="T64" fmla="*/ 4 w 75"/>
                <a:gd name="T65" fmla="*/ 7 h 40"/>
                <a:gd name="T66" fmla="*/ 5 w 75"/>
                <a:gd name="T67" fmla="*/ 12 h 40"/>
                <a:gd name="T68" fmla="*/ 4 w 75"/>
                <a:gd name="T69" fmla="*/ 14 h 40"/>
                <a:gd name="T70" fmla="*/ 7 w 75"/>
                <a:gd name="T71" fmla="*/ 22 h 40"/>
                <a:gd name="T72" fmla="*/ 3 w 75"/>
                <a:gd name="T73" fmla="*/ 22 h 40"/>
                <a:gd name="T74" fmla="*/ 8 w 75"/>
                <a:gd name="T75" fmla="*/ 3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5" h="40">
                  <a:moveTo>
                    <a:pt x="8" y="30"/>
                  </a:moveTo>
                  <a:cubicBezTo>
                    <a:pt x="12" y="32"/>
                    <a:pt x="14" y="33"/>
                    <a:pt x="16" y="36"/>
                  </a:cubicBezTo>
                  <a:cubicBezTo>
                    <a:pt x="18" y="39"/>
                    <a:pt x="22" y="40"/>
                    <a:pt x="25" y="40"/>
                  </a:cubicBezTo>
                  <a:cubicBezTo>
                    <a:pt x="29" y="40"/>
                    <a:pt x="28" y="38"/>
                    <a:pt x="28" y="36"/>
                  </a:cubicBezTo>
                  <a:cubicBezTo>
                    <a:pt x="27" y="33"/>
                    <a:pt x="27" y="32"/>
                    <a:pt x="29" y="32"/>
                  </a:cubicBezTo>
                  <a:cubicBezTo>
                    <a:pt x="30" y="31"/>
                    <a:pt x="31" y="33"/>
                    <a:pt x="34" y="34"/>
                  </a:cubicBezTo>
                  <a:cubicBezTo>
                    <a:pt x="36" y="35"/>
                    <a:pt x="43" y="34"/>
                    <a:pt x="46" y="33"/>
                  </a:cubicBezTo>
                  <a:cubicBezTo>
                    <a:pt x="49" y="31"/>
                    <a:pt x="49" y="31"/>
                    <a:pt x="49" y="33"/>
                  </a:cubicBezTo>
                  <a:cubicBezTo>
                    <a:pt x="49" y="34"/>
                    <a:pt x="50" y="36"/>
                    <a:pt x="52" y="35"/>
                  </a:cubicBezTo>
                  <a:cubicBezTo>
                    <a:pt x="54" y="35"/>
                    <a:pt x="61" y="35"/>
                    <a:pt x="62" y="34"/>
                  </a:cubicBezTo>
                  <a:cubicBezTo>
                    <a:pt x="63" y="33"/>
                    <a:pt x="63" y="33"/>
                    <a:pt x="57" y="31"/>
                  </a:cubicBezTo>
                  <a:cubicBezTo>
                    <a:pt x="51" y="30"/>
                    <a:pt x="48" y="22"/>
                    <a:pt x="47" y="21"/>
                  </a:cubicBezTo>
                  <a:cubicBezTo>
                    <a:pt x="46" y="20"/>
                    <a:pt x="45" y="16"/>
                    <a:pt x="46" y="15"/>
                  </a:cubicBezTo>
                  <a:cubicBezTo>
                    <a:pt x="47" y="14"/>
                    <a:pt x="51" y="14"/>
                    <a:pt x="52" y="15"/>
                  </a:cubicBezTo>
                  <a:cubicBezTo>
                    <a:pt x="53" y="15"/>
                    <a:pt x="51" y="19"/>
                    <a:pt x="51" y="20"/>
                  </a:cubicBezTo>
                  <a:cubicBezTo>
                    <a:pt x="50" y="21"/>
                    <a:pt x="54" y="27"/>
                    <a:pt x="57" y="29"/>
                  </a:cubicBezTo>
                  <a:cubicBezTo>
                    <a:pt x="59" y="30"/>
                    <a:pt x="63" y="30"/>
                    <a:pt x="65" y="31"/>
                  </a:cubicBezTo>
                  <a:cubicBezTo>
                    <a:pt x="67" y="32"/>
                    <a:pt x="69" y="28"/>
                    <a:pt x="71" y="27"/>
                  </a:cubicBezTo>
                  <a:cubicBezTo>
                    <a:pt x="72" y="26"/>
                    <a:pt x="70" y="22"/>
                    <a:pt x="69" y="21"/>
                  </a:cubicBezTo>
                  <a:cubicBezTo>
                    <a:pt x="69" y="19"/>
                    <a:pt x="72" y="19"/>
                    <a:pt x="73" y="18"/>
                  </a:cubicBezTo>
                  <a:cubicBezTo>
                    <a:pt x="75" y="17"/>
                    <a:pt x="65" y="14"/>
                    <a:pt x="62" y="12"/>
                  </a:cubicBezTo>
                  <a:cubicBezTo>
                    <a:pt x="59" y="10"/>
                    <a:pt x="55" y="11"/>
                    <a:pt x="51" y="11"/>
                  </a:cubicBezTo>
                  <a:cubicBezTo>
                    <a:pt x="48" y="11"/>
                    <a:pt x="47" y="8"/>
                    <a:pt x="43" y="6"/>
                  </a:cubicBezTo>
                  <a:cubicBezTo>
                    <a:pt x="39" y="4"/>
                    <a:pt x="39" y="3"/>
                    <a:pt x="37" y="2"/>
                  </a:cubicBezTo>
                  <a:cubicBezTo>
                    <a:pt x="34" y="2"/>
                    <a:pt x="38" y="4"/>
                    <a:pt x="36" y="5"/>
                  </a:cubicBezTo>
                  <a:cubicBezTo>
                    <a:pt x="34" y="6"/>
                    <a:pt x="35" y="9"/>
                    <a:pt x="36" y="12"/>
                  </a:cubicBezTo>
                  <a:cubicBezTo>
                    <a:pt x="36" y="14"/>
                    <a:pt x="37" y="15"/>
                    <a:pt x="35" y="15"/>
                  </a:cubicBezTo>
                  <a:cubicBezTo>
                    <a:pt x="33" y="16"/>
                    <a:pt x="32" y="13"/>
                    <a:pt x="32" y="11"/>
                  </a:cubicBezTo>
                  <a:cubicBezTo>
                    <a:pt x="31" y="10"/>
                    <a:pt x="30" y="11"/>
                    <a:pt x="28" y="11"/>
                  </a:cubicBezTo>
                  <a:cubicBezTo>
                    <a:pt x="25" y="12"/>
                    <a:pt x="24" y="9"/>
                    <a:pt x="23" y="8"/>
                  </a:cubicBezTo>
                  <a:cubicBezTo>
                    <a:pt x="23" y="6"/>
                    <a:pt x="20" y="5"/>
                    <a:pt x="17" y="3"/>
                  </a:cubicBezTo>
                  <a:cubicBezTo>
                    <a:pt x="15" y="0"/>
                    <a:pt x="13" y="1"/>
                    <a:pt x="11" y="3"/>
                  </a:cubicBezTo>
                  <a:cubicBezTo>
                    <a:pt x="9" y="4"/>
                    <a:pt x="5" y="6"/>
                    <a:pt x="4" y="7"/>
                  </a:cubicBezTo>
                  <a:cubicBezTo>
                    <a:pt x="3" y="8"/>
                    <a:pt x="4" y="10"/>
                    <a:pt x="5" y="12"/>
                  </a:cubicBezTo>
                  <a:cubicBezTo>
                    <a:pt x="6" y="15"/>
                    <a:pt x="5" y="12"/>
                    <a:pt x="4" y="14"/>
                  </a:cubicBezTo>
                  <a:cubicBezTo>
                    <a:pt x="2" y="15"/>
                    <a:pt x="7" y="21"/>
                    <a:pt x="7" y="22"/>
                  </a:cubicBezTo>
                  <a:cubicBezTo>
                    <a:pt x="7" y="24"/>
                    <a:pt x="5" y="22"/>
                    <a:pt x="3" y="22"/>
                  </a:cubicBezTo>
                  <a:cubicBezTo>
                    <a:pt x="0" y="23"/>
                    <a:pt x="5" y="27"/>
                    <a:pt x="8"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0305" tIns="45153" rIns="90305" bIns="45153" numCol="1" anchor="t" anchorCtr="0" compatLnSpc="1"/>
            <a:lstStyle/>
            <a:p>
              <a:endParaRPr lang="zh-CN" altLang="en-US" sz="1875"/>
            </a:p>
          </p:txBody>
        </p:sp>
        <p:sp>
          <p:nvSpPr>
            <p:cNvPr id="135" name="Freeform 111"/>
            <p:cNvSpPr/>
            <p:nvPr/>
          </p:nvSpPr>
          <p:spPr bwMode="auto">
            <a:xfrm>
              <a:off x="7735801" y="2001363"/>
              <a:ext cx="65617" cy="34175"/>
            </a:xfrm>
            <a:custGeom>
              <a:avLst/>
              <a:gdLst>
                <a:gd name="T0" fmla="*/ 7 w 41"/>
                <a:gd name="T1" fmla="*/ 7 h 21"/>
                <a:gd name="T2" fmla="*/ 13 w 41"/>
                <a:gd name="T3" fmla="*/ 12 h 21"/>
                <a:gd name="T4" fmla="*/ 23 w 41"/>
                <a:gd name="T5" fmla="*/ 18 h 21"/>
                <a:gd name="T6" fmla="*/ 29 w 41"/>
                <a:gd name="T7" fmla="*/ 21 h 21"/>
                <a:gd name="T8" fmla="*/ 31 w 41"/>
                <a:gd name="T9" fmla="*/ 19 h 21"/>
                <a:gd name="T10" fmla="*/ 36 w 41"/>
                <a:gd name="T11" fmla="*/ 20 h 21"/>
                <a:gd name="T12" fmla="*/ 41 w 41"/>
                <a:gd name="T13" fmla="*/ 13 h 21"/>
                <a:gd name="T14" fmla="*/ 38 w 41"/>
                <a:gd name="T15" fmla="*/ 11 h 21"/>
                <a:gd name="T16" fmla="*/ 27 w 41"/>
                <a:gd name="T17" fmla="*/ 7 h 21"/>
                <a:gd name="T18" fmla="*/ 22 w 41"/>
                <a:gd name="T19" fmla="*/ 7 h 21"/>
                <a:gd name="T20" fmla="*/ 21 w 41"/>
                <a:gd name="T21" fmla="*/ 4 h 21"/>
                <a:gd name="T22" fmla="*/ 16 w 41"/>
                <a:gd name="T23" fmla="*/ 3 h 21"/>
                <a:gd name="T24" fmla="*/ 8 w 41"/>
                <a:gd name="T25" fmla="*/ 4 h 21"/>
                <a:gd name="T26" fmla="*/ 1 w 41"/>
                <a:gd name="T27" fmla="*/ 1 h 21"/>
                <a:gd name="T28" fmla="*/ 7 w 41"/>
                <a:gd name="T29" fmla="*/ 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1" h="21">
                  <a:moveTo>
                    <a:pt x="7" y="7"/>
                  </a:moveTo>
                  <a:cubicBezTo>
                    <a:pt x="9" y="8"/>
                    <a:pt x="11" y="12"/>
                    <a:pt x="13" y="12"/>
                  </a:cubicBezTo>
                  <a:cubicBezTo>
                    <a:pt x="14" y="13"/>
                    <a:pt x="20" y="17"/>
                    <a:pt x="23" y="18"/>
                  </a:cubicBezTo>
                  <a:cubicBezTo>
                    <a:pt x="27" y="18"/>
                    <a:pt x="27" y="20"/>
                    <a:pt x="29" y="21"/>
                  </a:cubicBezTo>
                  <a:cubicBezTo>
                    <a:pt x="31" y="21"/>
                    <a:pt x="30" y="19"/>
                    <a:pt x="31" y="19"/>
                  </a:cubicBezTo>
                  <a:cubicBezTo>
                    <a:pt x="32" y="18"/>
                    <a:pt x="33" y="20"/>
                    <a:pt x="36" y="20"/>
                  </a:cubicBezTo>
                  <a:cubicBezTo>
                    <a:pt x="38" y="20"/>
                    <a:pt x="41" y="15"/>
                    <a:pt x="41" y="13"/>
                  </a:cubicBezTo>
                  <a:cubicBezTo>
                    <a:pt x="41" y="12"/>
                    <a:pt x="40" y="11"/>
                    <a:pt x="38" y="11"/>
                  </a:cubicBezTo>
                  <a:cubicBezTo>
                    <a:pt x="36" y="11"/>
                    <a:pt x="33" y="9"/>
                    <a:pt x="27" y="7"/>
                  </a:cubicBezTo>
                  <a:cubicBezTo>
                    <a:pt x="22" y="5"/>
                    <a:pt x="25" y="8"/>
                    <a:pt x="22" y="7"/>
                  </a:cubicBezTo>
                  <a:cubicBezTo>
                    <a:pt x="19" y="7"/>
                    <a:pt x="20" y="6"/>
                    <a:pt x="21" y="4"/>
                  </a:cubicBezTo>
                  <a:cubicBezTo>
                    <a:pt x="22" y="3"/>
                    <a:pt x="19" y="3"/>
                    <a:pt x="16" y="3"/>
                  </a:cubicBezTo>
                  <a:cubicBezTo>
                    <a:pt x="12" y="3"/>
                    <a:pt x="11" y="4"/>
                    <a:pt x="8" y="4"/>
                  </a:cubicBezTo>
                  <a:cubicBezTo>
                    <a:pt x="5" y="4"/>
                    <a:pt x="2" y="0"/>
                    <a:pt x="1" y="1"/>
                  </a:cubicBezTo>
                  <a:cubicBezTo>
                    <a:pt x="0" y="1"/>
                    <a:pt x="5" y="6"/>
                    <a:pt x="7"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0305" tIns="45153" rIns="90305" bIns="45153" numCol="1" anchor="t" anchorCtr="0" compatLnSpc="1"/>
            <a:lstStyle/>
            <a:p>
              <a:endParaRPr lang="zh-CN" altLang="en-US" sz="1875"/>
            </a:p>
          </p:txBody>
        </p:sp>
        <p:sp>
          <p:nvSpPr>
            <p:cNvPr id="136" name="Freeform 112"/>
            <p:cNvSpPr/>
            <p:nvPr/>
          </p:nvSpPr>
          <p:spPr bwMode="auto">
            <a:xfrm>
              <a:off x="7599783" y="2053309"/>
              <a:ext cx="17771" cy="16404"/>
            </a:xfrm>
            <a:custGeom>
              <a:avLst/>
              <a:gdLst>
                <a:gd name="T0" fmla="*/ 9 w 11"/>
                <a:gd name="T1" fmla="*/ 9 h 10"/>
                <a:gd name="T2" fmla="*/ 2 w 11"/>
                <a:gd name="T3" fmla="*/ 0 h 10"/>
                <a:gd name="T4" fmla="*/ 9 w 11"/>
                <a:gd name="T5" fmla="*/ 9 h 10"/>
              </a:gdLst>
              <a:ahLst/>
              <a:cxnLst>
                <a:cxn ang="0">
                  <a:pos x="T0" y="T1"/>
                </a:cxn>
                <a:cxn ang="0">
                  <a:pos x="T2" y="T3"/>
                </a:cxn>
                <a:cxn ang="0">
                  <a:pos x="T4" y="T5"/>
                </a:cxn>
              </a:cxnLst>
              <a:rect l="0" t="0" r="r" b="b"/>
              <a:pathLst>
                <a:path w="11" h="10">
                  <a:moveTo>
                    <a:pt x="9" y="9"/>
                  </a:moveTo>
                  <a:cubicBezTo>
                    <a:pt x="11" y="9"/>
                    <a:pt x="5" y="0"/>
                    <a:pt x="2" y="0"/>
                  </a:cubicBezTo>
                  <a:cubicBezTo>
                    <a:pt x="0" y="0"/>
                    <a:pt x="5" y="10"/>
                    <a:pt x="9"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0305" tIns="45153" rIns="90305" bIns="45153" numCol="1" anchor="t" anchorCtr="0" compatLnSpc="1"/>
            <a:lstStyle/>
            <a:p>
              <a:endParaRPr lang="zh-CN" altLang="en-US" sz="1875"/>
            </a:p>
          </p:txBody>
        </p:sp>
        <p:sp>
          <p:nvSpPr>
            <p:cNvPr id="137" name="Freeform 113"/>
            <p:cNvSpPr/>
            <p:nvPr/>
          </p:nvSpPr>
          <p:spPr bwMode="auto">
            <a:xfrm>
              <a:off x="8096009" y="2203681"/>
              <a:ext cx="17771" cy="16404"/>
            </a:xfrm>
            <a:custGeom>
              <a:avLst/>
              <a:gdLst>
                <a:gd name="T0" fmla="*/ 2 w 11"/>
                <a:gd name="T1" fmla="*/ 3 h 10"/>
                <a:gd name="T2" fmla="*/ 9 w 11"/>
                <a:gd name="T3" fmla="*/ 9 h 10"/>
                <a:gd name="T4" fmla="*/ 11 w 11"/>
                <a:gd name="T5" fmla="*/ 1 h 10"/>
                <a:gd name="T6" fmla="*/ 4 w 11"/>
                <a:gd name="T7" fmla="*/ 1 h 10"/>
                <a:gd name="T8" fmla="*/ 2 w 11"/>
                <a:gd name="T9" fmla="*/ 3 h 10"/>
              </a:gdLst>
              <a:ahLst/>
              <a:cxnLst>
                <a:cxn ang="0">
                  <a:pos x="T0" y="T1"/>
                </a:cxn>
                <a:cxn ang="0">
                  <a:pos x="T2" y="T3"/>
                </a:cxn>
                <a:cxn ang="0">
                  <a:pos x="T4" y="T5"/>
                </a:cxn>
                <a:cxn ang="0">
                  <a:pos x="T6" y="T7"/>
                </a:cxn>
                <a:cxn ang="0">
                  <a:pos x="T8" y="T9"/>
                </a:cxn>
              </a:cxnLst>
              <a:rect l="0" t="0" r="r" b="b"/>
              <a:pathLst>
                <a:path w="11" h="10">
                  <a:moveTo>
                    <a:pt x="2" y="3"/>
                  </a:moveTo>
                  <a:cubicBezTo>
                    <a:pt x="4" y="4"/>
                    <a:pt x="5" y="8"/>
                    <a:pt x="9" y="9"/>
                  </a:cubicBezTo>
                  <a:cubicBezTo>
                    <a:pt x="11" y="10"/>
                    <a:pt x="10" y="2"/>
                    <a:pt x="11" y="1"/>
                  </a:cubicBezTo>
                  <a:cubicBezTo>
                    <a:pt x="11" y="0"/>
                    <a:pt x="7" y="1"/>
                    <a:pt x="4" y="1"/>
                  </a:cubicBezTo>
                  <a:cubicBezTo>
                    <a:pt x="0" y="1"/>
                    <a:pt x="0" y="1"/>
                    <a:pt x="2"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0305" tIns="45153" rIns="90305" bIns="45153" numCol="1" anchor="t" anchorCtr="0" compatLnSpc="1"/>
            <a:lstStyle/>
            <a:p>
              <a:endParaRPr lang="zh-CN" altLang="en-US" sz="1875"/>
            </a:p>
          </p:txBody>
        </p:sp>
        <p:sp>
          <p:nvSpPr>
            <p:cNvPr id="138" name="Freeform 114"/>
            <p:cNvSpPr/>
            <p:nvPr/>
          </p:nvSpPr>
          <p:spPr bwMode="auto">
            <a:xfrm>
              <a:off x="8236129" y="2157202"/>
              <a:ext cx="45111" cy="14354"/>
            </a:xfrm>
            <a:custGeom>
              <a:avLst/>
              <a:gdLst>
                <a:gd name="T0" fmla="*/ 7 w 28"/>
                <a:gd name="T1" fmla="*/ 7 h 9"/>
                <a:gd name="T2" fmla="*/ 25 w 28"/>
                <a:gd name="T3" fmla="*/ 8 h 9"/>
                <a:gd name="T4" fmla="*/ 28 w 28"/>
                <a:gd name="T5" fmla="*/ 4 h 9"/>
                <a:gd name="T6" fmla="*/ 17 w 28"/>
                <a:gd name="T7" fmla="*/ 2 h 9"/>
                <a:gd name="T8" fmla="*/ 4 w 28"/>
                <a:gd name="T9" fmla="*/ 2 h 9"/>
                <a:gd name="T10" fmla="*/ 7 w 28"/>
                <a:gd name="T11" fmla="*/ 7 h 9"/>
              </a:gdLst>
              <a:ahLst/>
              <a:cxnLst>
                <a:cxn ang="0">
                  <a:pos x="T0" y="T1"/>
                </a:cxn>
                <a:cxn ang="0">
                  <a:pos x="T2" y="T3"/>
                </a:cxn>
                <a:cxn ang="0">
                  <a:pos x="T4" y="T5"/>
                </a:cxn>
                <a:cxn ang="0">
                  <a:pos x="T6" y="T7"/>
                </a:cxn>
                <a:cxn ang="0">
                  <a:pos x="T8" y="T9"/>
                </a:cxn>
                <a:cxn ang="0">
                  <a:pos x="T10" y="T11"/>
                </a:cxn>
              </a:cxnLst>
              <a:rect l="0" t="0" r="r" b="b"/>
              <a:pathLst>
                <a:path w="28" h="9">
                  <a:moveTo>
                    <a:pt x="7" y="7"/>
                  </a:moveTo>
                  <a:cubicBezTo>
                    <a:pt x="12" y="9"/>
                    <a:pt x="22" y="8"/>
                    <a:pt x="25" y="8"/>
                  </a:cubicBezTo>
                  <a:cubicBezTo>
                    <a:pt x="28" y="8"/>
                    <a:pt x="28" y="5"/>
                    <a:pt x="28" y="4"/>
                  </a:cubicBezTo>
                  <a:cubicBezTo>
                    <a:pt x="27" y="2"/>
                    <a:pt x="23" y="4"/>
                    <a:pt x="17" y="2"/>
                  </a:cubicBezTo>
                  <a:cubicBezTo>
                    <a:pt x="10" y="0"/>
                    <a:pt x="8" y="1"/>
                    <a:pt x="4" y="2"/>
                  </a:cubicBezTo>
                  <a:cubicBezTo>
                    <a:pt x="0" y="4"/>
                    <a:pt x="2" y="5"/>
                    <a:pt x="7"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0305" tIns="45153" rIns="90305" bIns="45153" numCol="1" anchor="t" anchorCtr="0" compatLnSpc="1"/>
            <a:lstStyle/>
            <a:p>
              <a:endParaRPr lang="zh-CN" altLang="en-US" sz="1875"/>
            </a:p>
          </p:txBody>
        </p:sp>
        <p:sp>
          <p:nvSpPr>
            <p:cNvPr id="139" name="Freeform 115"/>
            <p:cNvSpPr/>
            <p:nvPr/>
          </p:nvSpPr>
          <p:spPr bwMode="auto">
            <a:xfrm>
              <a:off x="6465845" y="2073131"/>
              <a:ext cx="85439" cy="107994"/>
            </a:xfrm>
            <a:custGeom>
              <a:avLst/>
              <a:gdLst>
                <a:gd name="T0" fmla="*/ 4 w 53"/>
                <a:gd name="T1" fmla="*/ 46 h 67"/>
                <a:gd name="T2" fmla="*/ 11 w 53"/>
                <a:gd name="T3" fmla="*/ 48 h 67"/>
                <a:gd name="T4" fmla="*/ 13 w 53"/>
                <a:gd name="T5" fmla="*/ 50 h 67"/>
                <a:gd name="T6" fmla="*/ 16 w 53"/>
                <a:gd name="T7" fmla="*/ 49 h 67"/>
                <a:gd name="T8" fmla="*/ 19 w 53"/>
                <a:gd name="T9" fmla="*/ 51 h 67"/>
                <a:gd name="T10" fmla="*/ 20 w 53"/>
                <a:gd name="T11" fmla="*/ 56 h 67"/>
                <a:gd name="T12" fmla="*/ 19 w 53"/>
                <a:gd name="T13" fmla="*/ 61 h 67"/>
                <a:gd name="T14" fmla="*/ 30 w 53"/>
                <a:gd name="T15" fmla="*/ 63 h 67"/>
                <a:gd name="T16" fmla="*/ 35 w 53"/>
                <a:gd name="T17" fmla="*/ 65 h 67"/>
                <a:gd name="T18" fmla="*/ 37 w 53"/>
                <a:gd name="T19" fmla="*/ 63 h 67"/>
                <a:gd name="T20" fmla="*/ 41 w 53"/>
                <a:gd name="T21" fmla="*/ 66 h 67"/>
                <a:gd name="T22" fmla="*/ 44 w 53"/>
                <a:gd name="T23" fmla="*/ 65 h 67"/>
                <a:gd name="T24" fmla="*/ 48 w 53"/>
                <a:gd name="T25" fmla="*/ 66 h 67"/>
                <a:gd name="T26" fmla="*/ 51 w 53"/>
                <a:gd name="T27" fmla="*/ 65 h 67"/>
                <a:gd name="T28" fmla="*/ 51 w 53"/>
                <a:gd name="T29" fmla="*/ 62 h 67"/>
                <a:gd name="T30" fmla="*/ 50 w 53"/>
                <a:gd name="T31" fmla="*/ 60 h 67"/>
                <a:gd name="T32" fmla="*/ 46 w 53"/>
                <a:gd name="T33" fmla="*/ 58 h 67"/>
                <a:gd name="T34" fmla="*/ 41 w 53"/>
                <a:gd name="T35" fmla="*/ 53 h 67"/>
                <a:gd name="T36" fmla="*/ 39 w 53"/>
                <a:gd name="T37" fmla="*/ 49 h 67"/>
                <a:gd name="T38" fmla="*/ 35 w 53"/>
                <a:gd name="T39" fmla="*/ 43 h 67"/>
                <a:gd name="T40" fmla="*/ 33 w 53"/>
                <a:gd name="T41" fmla="*/ 38 h 67"/>
                <a:gd name="T42" fmla="*/ 35 w 53"/>
                <a:gd name="T43" fmla="*/ 33 h 67"/>
                <a:gd name="T44" fmla="*/ 33 w 53"/>
                <a:gd name="T45" fmla="*/ 31 h 67"/>
                <a:gd name="T46" fmla="*/ 32 w 53"/>
                <a:gd name="T47" fmla="*/ 26 h 67"/>
                <a:gd name="T48" fmla="*/ 32 w 53"/>
                <a:gd name="T49" fmla="*/ 23 h 67"/>
                <a:gd name="T50" fmla="*/ 35 w 53"/>
                <a:gd name="T51" fmla="*/ 19 h 67"/>
                <a:gd name="T52" fmla="*/ 34 w 53"/>
                <a:gd name="T53" fmla="*/ 15 h 67"/>
                <a:gd name="T54" fmla="*/ 38 w 53"/>
                <a:gd name="T55" fmla="*/ 16 h 67"/>
                <a:gd name="T56" fmla="*/ 38 w 53"/>
                <a:gd name="T57" fmla="*/ 13 h 67"/>
                <a:gd name="T58" fmla="*/ 41 w 53"/>
                <a:gd name="T59" fmla="*/ 11 h 67"/>
                <a:gd name="T60" fmla="*/ 41 w 53"/>
                <a:gd name="T61" fmla="*/ 6 h 67"/>
                <a:gd name="T62" fmla="*/ 36 w 53"/>
                <a:gd name="T63" fmla="*/ 4 h 67"/>
                <a:gd name="T64" fmla="*/ 31 w 53"/>
                <a:gd name="T65" fmla="*/ 3 h 67"/>
                <a:gd name="T66" fmla="*/ 26 w 53"/>
                <a:gd name="T67" fmla="*/ 1 h 67"/>
                <a:gd name="T68" fmla="*/ 26 w 53"/>
                <a:gd name="T69" fmla="*/ 3 h 67"/>
                <a:gd name="T70" fmla="*/ 20 w 53"/>
                <a:gd name="T71" fmla="*/ 3 h 67"/>
                <a:gd name="T72" fmla="*/ 17 w 53"/>
                <a:gd name="T73" fmla="*/ 11 h 67"/>
                <a:gd name="T74" fmla="*/ 12 w 53"/>
                <a:gd name="T75" fmla="*/ 11 h 67"/>
                <a:gd name="T76" fmla="*/ 12 w 53"/>
                <a:gd name="T77" fmla="*/ 14 h 67"/>
                <a:gd name="T78" fmla="*/ 8 w 53"/>
                <a:gd name="T79" fmla="*/ 15 h 67"/>
                <a:gd name="T80" fmla="*/ 8 w 53"/>
                <a:gd name="T81" fmla="*/ 18 h 67"/>
                <a:gd name="T82" fmla="*/ 12 w 53"/>
                <a:gd name="T83" fmla="*/ 19 h 67"/>
                <a:gd name="T84" fmla="*/ 11 w 53"/>
                <a:gd name="T85" fmla="*/ 22 h 67"/>
                <a:gd name="T86" fmla="*/ 8 w 53"/>
                <a:gd name="T87" fmla="*/ 30 h 67"/>
                <a:gd name="T88" fmla="*/ 10 w 53"/>
                <a:gd name="T89" fmla="*/ 33 h 67"/>
                <a:gd name="T90" fmla="*/ 6 w 53"/>
                <a:gd name="T91" fmla="*/ 32 h 67"/>
                <a:gd name="T92" fmla="*/ 4 w 53"/>
                <a:gd name="T93" fmla="*/ 33 h 67"/>
                <a:gd name="T94" fmla="*/ 2 w 53"/>
                <a:gd name="T95" fmla="*/ 33 h 67"/>
                <a:gd name="T96" fmla="*/ 0 w 53"/>
                <a:gd name="T97" fmla="*/ 42 h 67"/>
                <a:gd name="T98" fmla="*/ 4 w 53"/>
                <a:gd name="T99" fmla="*/ 46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3" h="67">
                  <a:moveTo>
                    <a:pt x="4" y="46"/>
                  </a:moveTo>
                  <a:cubicBezTo>
                    <a:pt x="5" y="47"/>
                    <a:pt x="10" y="48"/>
                    <a:pt x="11" y="48"/>
                  </a:cubicBezTo>
                  <a:cubicBezTo>
                    <a:pt x="12" y="48"/>
                    <a:pt x="12" y="49"/>
                    <a:pt x="13" y="50"/>
                  </a:cubicBezTo>
                  <a:cubicBezTo>
                    <a:pt x="15" y="51"/>
                    <a:pt x="15" y="50"/>
                    <a:pt x="16" y="49"/>
                  </a:cubicBezTo>
                  <a:cubicBezTo>
                    <a:pt x="18" y="48"/>
                    <a:pt x="18" y="50"/>
                    <a:pt x="19" y="51"/>
                  </a:cubicBezTo>
                  <a:cubicBezTo>
                    <a:pt x="21" y="52"/>
                    <a:pt x="18" y="54"/>
                    <a:pt x="20" y="56"/>
                  </a:cubicBezTo>
                  <a:cubicBezTo>
                    <a:pt x="21" y="57"/>
                    <a:pt x="19" y="59"/>
                    <a:pt x="19" y="61"/>
                  </a:cubicBezTo>
                  <a:cubicBezTo>
                    <a:pt x="19" y="62"/>
                    <a:pt x="29" y="63"/>
                    <a:pt x="30" y="63"/>
                  </a:cubicBezTo>
                  <a:cubicBezTo>
                    <a:pt x="31" y="63"/>
                    <a:pt x="33" y="64"/>
                    <a:pt x="35" y="65"/>
                  </a:cubicBezTo>
                  <a:cubicBezTo>
                    <a:pt x="36" y="65"/>
                    <a:pt x="36" y="63"/>
                    <a:pt x="37" y="63"/>
                  </a:cubicBezTo>
                  <a:cubicBezTo>
                    <a:pt x="38" y="63"/>
                    <a:pt x="40" y="66"/>
                    <a:pt x="41" y="66"/>
                  </a:cubicBezTo>
                  <a:cubicBezTo>
                    <a:pt x="42" y="67"/>
                    <a:pt x="44" y="65"/>
                    <a:pt x="44" y="65"/>
                  </a:cubicBezTo>
                  <a:cubicBezTo>
                    <a:pt x="44" y="65"/>
                    <a:pt x="47" y="66"/>
                    <a:pt x="48" y="66"/>
                  </a:cubicBezTo>
                  <a:cubicBezTo>
                    <a:pt x="49" y="65"/>
                    <a:pt x="50" y="65"/>
                    <a:pt x="51" y="65"/>
                  </a:cubicBezTo>
                  <a:cubicBezTo>
                    <a:pt x="53" y="64"/>
                    <a:pt x="52" y="61"/>
                    <a:pt x="51" y="62"/>
                  </a:cubicBezTo>
                  <a:cubicBezTo>
                    <a:pt x="51" y="62"/>
                    <a:pt x="50" y="61"/>
                    <a:pt x="50" y="60"/>
                  </a:cubicBezTo>
                  <a:cubicBezTo>
                    <a:pt x="49" y="59"/>
                    <a:pt x="47" y="59"/>
                    <a:pt x="46" y="58"/>
                  </a:cubicBezTo>
                  <a:cubicBezTo>
                    <a:pt x="45" y="57"/>
                    <a:pt x="41" y="54"/>
                    <a:pt x="41" y="53"/>
                  </a:cubicBezTo>
                  <a:cubicBezTo>
                    <a:pt x="41" y="52"/>
                    <a:pt x="39" y="50"/>
                    <a:pt x="39" y="49"/>
                  </a:cubicBezTo>
                  <a:cubicBezTo>
                    <a:pt x="40" y="49"/>
                    <a:pt x="35" y="44"/>
                    <a:pt x="35" y="43"/>
                  </a:cubicBezTo>
                  <a:cubicBezTo>
                    <a:pt x="35" y="42"/>
                    <a:pt x="33" y="39"/>
                    <a:pt x="33" y="38"/>
                  </a:cubicBezTo>
                  <a:cubicBezTo>
                    <a:pt x="32" y="36"/>
                    <a:pt x="34" y="34"/>
                    <a:pt x="35" y="33"/>
                  </a:cubicBezTo>
                  <a:cubicBezTo>
                    <a:pt x="36" y="31"/>
                    <a:pt x="34" y="31"/>
                    <a:pt x="33" y="31"/>
                  </a:cubicBezTo>
                  <a:cubicBezTo>
                    <a:pt x="31" y="30"/>
                    <a:pt x="32" y="28"/>
                    <a:pt x="32" y="26"/>
                  </a:cubicBezTo>
                  <a:cubicBezTo>
                    <a:pt x="33" y="24"/>
                    <a:pt x="32" y="24"/>
                    <a:pt x="32" y="23"/>
                  </a:cubicBezTo>
                  <a:cubicBezTo>
                    <a:pt x="32" y="23"/>
                    <a:pt x="35" y="20"/>
                    <a:pt x="35" y="19"/>
                  </a:cubicBezTo>
                  <a:cubicBezTo>
                    <a:pt x="35" y="18"/>
                    <a:pt x="34" y="16"/>
                    <a:pt x="34" y="15"/>
                  </a:cubicBezTo>
                  <a:cubicBezTo>
                    <a:pt x="34" y="14"/>
                    <a:pt x="37" y="15"/>
                    <a:pt x="38" y="16"/>
                  </a:cubicBezTo>
                  <a:cubicBezTo>
                    <a:pt x="40" y="16"/>
                    <a:pt x="38" y="14"/>
                    <a:pt x="38" y="13"/>
                  </a:cubicBezTo>
                  <a:cubicBezTo>
                    <a:pt x="38" y="12"/>
                    <a:pt x="40" y="11"/>
                    <a:pt x="41" y="11"/>
                  </a:cubicBezTo>
                  <a:cubicBezTo>
                    <a:pt x="41" y="10"/>
                    <a:pt x="41" y="7"/>
                    <a:pt x="41" y="6"/>
                  </a:cubicBezTo>
                  <a:cubicBezTo>
                    <a:pt x="40" y="5"/>
                    <a:pt x="38" y="6"/>
                    <a:pt x="36" y="4"/>
                  </a:cubicBezTo>
                  <a:cubicBezTo>
                    <a:pt x="35" y="3"/>
                    <a:pt x="33" y="3"/>
                    <a:pt x="31" y="3"/>
                  </a:cubicBezTo>
                  <a:cubicBezTo>
                    <a:pt x="29" y="3"/>
                    <a:pt x="28" y="1"/>
                    <a:pt x="26" y="1"/>
                  </a:cubicBezTo>
                  <a:cubicBezTo>
                    <a:pt x="24" y="0"/>
                    <a:pt x="26" y="2"/>
                    <a:pt x="26" y="3"/>
                  </a:cubicBezTo>
                  <a:cubicBezTo>
                    <a:pt x="26" y="4"/>
                    <a:pt x="22" y="2"/>
                    <a:pt x="20" y="3"/>
                  </a:cubicBezTo>
                  <a:cubicBezTo>
                    <a:pt x="18" y="4"/>
                    <a:pt x="18" y="9"/>
                    <a:pt x="17" y="11"/>
                  </a:cubicBezTo>
                  <a:cubicBezTo>
                    <a:pt x="16" y="12"/>
                    <a:pt x="14" y="11"/>
                    <a:pt x="12" y="11"/>
                  </a:cubicBezTo>
                  <a:cubicBezTo>
                    <a:pt x="11" y="11"/>
                    <a:pt x="12" y="14"/>
                    <a:pt x="12" y="14"/>
                  </a:cubicBezTo>
                  <a:cubicBezTo>
                    <a:pt x="12" y="15"/>
                    <a:pt x="10" y="15"/>
                    <a:pt x="8" y="15"/>
                  </a:cubicBezTo>
                  <a:cubicBezTo>
                    <a:pt x="6" y="15"/>
                    <a:pt x="6" y="17"/>
                    <a:pt x="8" y="18"/>
                  </a:cubicBezTo>
                  <a:cubicBezTo>
                    <a:pt x="10" y="20"/>
                    <a:pt x="11" y="19"/>
                    <a:pt x="12" y="19"/>
                  </a:cubicBezTo>
                  <a:cubicBezTo>
                    <a:pt x="14" y="19"/>
                    <a:pt x="12" y="21"/>
                    <a:pt x="11" y="22"/>
                  </a:cubicBezTo>
                  <a:cubicBezTo>
                    <a:pt x="10" y="23"/>
                    <a:pt x="8" y="28"/>
                    <a:pt x="8" y="30"/>
                  </a:cubicBezTo>
                  <a:cubicBezTo>
                    <a:pt x="9" y="31"/>
                    <a:pt x="10" y="32"/>
                    <a:pt x="10" y="33"/>
                  </a:cubicBezTo>
                  <a:cubicBezTo>
                    <a:pt x="10" y="34"/>
                    <a:pt x="8" y="33"/>
                    <a:pt x="6" y="32"/>
                  </a:cubicBezTo>
                  <a:cubicBezTo>
                    <a:pt x="4" y="31"/>
                    <a:pt x="6" y="32"/>
                    <a:pt x="4" y="33"/>
                  </a:cubicBezTo>
                  <a:cubicBezTo>
                    <a:pt x="3" y="34"/>
                    <a:pt x="4" y="33"/>
                    <a:pt x="2" y="33"/>
                  </a:cubicBezTo>
                  <a:cubicBezTo>
                    <a:pt x="1" y="34"/>
                    <a:pt x="0" y="39"/>
                    <a:pt x="0" y="42"/>
                  </a:cubicBezTo>
                  <a:cubicBezTo>
                    <a:pt x="0" y="44"/>
                    <a:pt x="2" y="46"/>
                    <a:pt x="4"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0305" tIns="45153" rIns="90305" bIns="45153" numCol="1" anchor="t" anchorCtr="0" compatLnSpc="1"/>
            <a:lstStyle/>
            <a:p>
              <a:endParaRPr lang="zh-CN" altLang="en-US" sz="1875"/>
            </a:p>
          </p:txBody>
        </p:sp>
        <p:sp>
          <p:nvSpPr>
            <p:cNvPr id="140" name="Freeform 116"/>
            <p:cNvSpPr/>
            <p:nvPr/>
          </p:nvSpPr>
          <p:spPr bwMode="auto">
            <a:xfrm>
              <a:off x="6478831" y="2155152"/>
              <a:ext cx="12987" cy="12987"/>
            </a:xfrm>
            <a:custGeom>
              <a:avLst/>
              <a:gdLst>
                <a:gd name="T0" fmla="*/ 1 w 8"/>
                <a:gd name="T1" fmla="*/ 0 h 8"/>
                <a:gd name="T2" fmla="*/ 2 w 8"/>
                <a:gd name="T3" fmla="*/ 3 h 8"/>
                <a:gd name="T4" fmla="*/ 6 w 8"/>
                <a:gd name="T5" fmla="*/ 8 h 8"/>
                <a:gd name="T6" fmla="*/ 6 w 8"/>
                <a:gd name="T7" fmla="*/ 2 h 8"/>
                <a:gd name="T8" fmla="*/ 1 w 8"/>
                <a:gd name="T9" fmla="*/ 0 h 8"/>
              </a:gdLst>
              <a:ahLst/>
              <a:cxnLst>
                <a:cxn ang="0">
                  <a:pos x="T0" y="T1"/>
                </a:cxn>
                <a:cxn ang="0">
                  <a:pos x="T2" y="T3"/>
                </a:cxn>
                <a:cxn ang="0">
                  <a:pos x="T4" y="T5"/>
                </a:cxn>
                <a:cxn ang="0">
                  <a:pos x="T6" y="T7"/>
                </a:cxn>
                <a:cxn ang="0">
                  <a:pos x="T8" y="T9"/>
                </a:cxn>
              </a:cxnLst>
              <a:rect l="0" t="0" r="r" b="b"/>
              <a:pathLst>
                <a:path w="8" h="8">
                  <a:moveTo>
                    <a:pt x="1" y="0"/>
                  </a:moveTo>
                  <a:cubicBezTo>
                    <a:pt x="0" y="0"/>
                    <a:pt x="0" y="2"/>
                    <a:pt x="2" y="3"/>
                  </a:cubicBezTo>
                  <a:cubicBezTo>
                    <a:pt x="4" y="4"/>
                    <a:pt x="4" y="8"/>
                    <a:pt x="6" y="8"/>
                  </a:cubicBezTo>
                  <a:cubicBezTo>
                    <a:pt x="8" y="8"/>
                    <a:pt x="6" y="4"/>
                    <a:pt x="6" y="2"/>
                  </a:cubicBezTo>
                  <a:cubicBezTo>
                    <a:pt x="5" y="1"/>
                    <a:pt x="3"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0305" tIns="45153" rIns="90305" bIns="45153" numCol="1" anchor="t" anchorCtr="0" compatLnSpc="1"/>
            <a:lstStyle/>
            <a:p>
              <a:endParaRPr lang="zh-CN" altLang="en-US" sz="1875"/>
            </a:p>
          </p:txBody>
        </p:sp>
        <p:sp>
          <p:nvSpPr>
            <p:cNvPr id="141" name="Freeform 117"/>
            <p:cNvSpPr/>
            <p:nvPr/>
          </p:nvSpPr>
          <p:spPr bwMode="auto">
            <a:xfrm>
              <a:off x="6484983" y="1924126"/>
              <a:ext cx="207103" cy="155156"/>
            </a:xfrm>
            <a:custGeom>
              <a:avLst/>
              <a:gdLst>
                <a:gd name="T0" fmla="*/ 8 w 128"/>
                <a:gd name="T1" fmla="*/ 89 h 96"/>
                <a:gd name="T2" fmla="*/ 21 w 128"/>
                <a:gd name="T3" fmla="*/ 92 h 96"/>
                <a:gd name="T4" fmla="*/ 32 w 128"/>
                <a:gd name="T5" fmla="*/ 96 h 96"/>
                <a:gd name="T6" fmla="*/ 35 w 128"/>
                <a:gd name="T7" fmla="*/ 88 h 96"/>
                <a:gd name="T8" fmla="*/ 39 w 128"/>
                <a:gd name="T9" fmla="*/ 86 h 96"/>
                <a:gd name="T10" fmla="*/ 41 w 128"/>
                <a:gd name="T11" fmla="*/ 82 h 96"/>
                <a:gd name="T12" fmla="*/ 42 w 128"/>
                <a:gd name="T13" fmla="*/ 77 h 96"/>
                <a:gd name="T14" fmla="*/ 44 w 128"/>
                <a:gd name="T15" fmla="*/ 74 h 96"/>
                <a:gd name="T16" fmla="*/ 47 w 128"/>
                <a:gd name="T17" fmla="*/ 68 h 96"/>
                <a:gd name="T18" fmla="*/ 47 w 128"/>
                <a:gd name="T19" fmla="*/ 65 h 96"/>
                <a:gd name="T20" fmla="*/ 53 w 128"/>
                <a:gd name="T21" fmla="*/ 63 h 96"/>
                <a:gd name="T22" fmla="*/ 55 w 128"/>
                <a:gd name="T23" fmla="*/ 58 h 96"/>
                <a:gd name="T24" fmla="*/ 63 w 128"/>
                <a:gd name="T25" fmla="*/ 58 h 96"/>
                <a:gd name="T26" fmla="*/ 68 w 128"/>
                <a:gd name="T27" fmla="*/ 51 h 96"/>
                <a:gd name="T28" fmla="*/ 73 w 128"/>
                <a:gd name="T29" fmla="*/ 51 h 96"/>
                <a:gd name="T30" fmla="*/ 83 w 128"/>
                <a:gd name="T31" fmla="*/ 44 h 96"/>
                <a:gd name="T32" fmla="*/ 97 w 128"/>
                <a:gd name="T33" fmla="*/ 36 h 96"/>
                <a:gd name="T34" fmla="*/ 113 w 128"/>
                <a:gd name="T35" fmla="*/ 37 h 96"/>
                <a:gd name="T36" fmla="*/ 123 w 128"/>
                <a:gd name="T37" fmla="*/ 30 h 96"/>
                <a:gd name="T38" fmla="*/ 124 w 128"/>
                <a:gd name="T39" fmla="*/ 25 h 96"/>
                <a:gd name="T40" fmla="*/ 127 w 128"/>
                <a:gd name="T41" fmla="*/ 19 h 96"/>
                <a:gd name="T42" fmla="*/ 127 w 128"/>
                <a:gd name="T43" fmla="*/ 11 h 96"/>
                <a:gd name="T44" fmla="*/ 123 w 128"/>
                <a:gd name="T45" fmla="*/ 4 h 96"/>
                <a:gd name="T46" fmla="*/ 115 w 128"/>
                <a:gd name="T47" fmla="*/ 2 h 96"/>
                <a:gd name="T48" fmla="*/ 108 w 128"/>
                <a:gd name="T49" fmla="*/ 2 h 96"/>
                <a:gd name="T50" fmla="*/ 105 w 128"/>
                <a:gd name="T51" fmla="*/ 12 h 96"/>
                <a:gd name="T52" fmla="*/ 94 w 128"/>
                <a:gd name="T53" fmla="*/ 21 h 96"/>
                <a:gd name="T54" fmla="*/ 79 w 128"/>
                <a:gd name="T55" fmla="*/ 25 h 96"/>
                <a:gd name="T56" fmla="*/ 74 w 128"/>
                <a:gd name="T57" fmla="*/ 23 h 96"/>
                <a:gd name="T58" fmla="*/ 66 w 128"/>
                <a:gd name="T59" fmla="*/ 21 h 96"/>
                <a:gd name="T60" fmla="*/ 59 w 128"/>
                <a:gd name="T61" fmla="*/ 23 h 96"/>
                <a:gd name="T62" fmla="*/ 57 w 128"/>
                <a:gd name="T63" fmla="*/ 28 h 96"/>
                <a:gd name="T64" fmla="*/ 46 w 128"/>
                <a:gd name="T65" fmla="*/ 36 h 96"/>
                <a:gd name="T66" fmla="*/ 43 w 128"/>
                <a:gd name="T67" fmla="*/ 37 h 96"/>
                <a:gd name="T68" fmla="*/ 34 w 128"/>
                <a:gd name="T69" fmla="*/ 42 h 96"/>
                <a:gd name="T70" fmla="*/ 32 w 128"/>
                <a:gd name="T71" fmla="*/ 46 h 96"/>
                <a:gd name="T72" fmla="*/ 25 w 128"/>
                <a:gd name="T73" fmla="*/ 55 h 96"/>
                <a:gd name="T74" fmla="*/ 19 w 128"/>
                <a:gd name="T75" fmla="*/ 57 h 96"/>
                <a:gd name="T76" fmla="*/ 20 w 128"/>
                <a:gd name="T77" fmla="*/ 61 h 96"/>
                <a:gd name="T78" fmla="*/ 18 w 128"/>
                <a:gd name="T79" fmla="*/ 65 h 96"/>
                <a:gd name="T80" fmla="*/ 16 w 128"/>
                <a:gd name="T81" fmla="*/ 69 h 96"/>
                <a:gd name="T82" fmla="*/ 19 w 128"/>
                <a:gd name="T83" fmla="*/ 78 h 96"/>
                <a:gd name="T84" fmla="*/ 10 w 128"/>
                <a:gd name="T85" fmla="*/ 78 h 96"/>
                <a:gd name="T86" fmla="*/ 2 w 128"/>
                <a:gd name="T87" fmla="*/ 8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8" h="96">
                  <a:moveTo>
                    <a:pt x="8" y="84"/>
                  </a:moveTo>
                  <a:cubicBezTo>
                    <a:pt x="10" y="83"/>
                    <a:pt x="8" y="88"/>
                    <a:pt x="8" y="89"/>
                  </a:cubicBezTo>
                  <a:cubicBezTo>
                    <a:pt x="9" y="89"/>
                    <a:pt x="13" y="89"/>
                    <a:pt x="15" y="90"/>
                  </a:cubicBezTo>
                  <a:cubicBezTo>
                    <a:pt x="17" y="90"/>
                    <a:pt x="19" y="91"/>
                    <a:pt x="21" y="92"/>
                  </a:cubicBezTo>
                  <a:cubicBezTo>
                    <a:pt x="22" y="93"/>
                    <a:pt x="25" y="92"/>
                    <a:pt x="26" y="93"/>
                  </a:cubicBezTo>
                  <a:cubicBezTo>
                    <a:pt x="26" y="94"/>
                    <a:pt x="30" y="96"/>
                    <a:pt x="32" y="96"/>
                  </a:cubicBezTo>
                  <a:cubicBezTo>
                    <a:pt x="33" y="95"/>
                    <a:pt x="35" y="93"/>
                    <a:pt x="35" y="92"/>
                  </a:cubicBezTo>
                  <a:cubicBezTo>
                    <a:pt x="35" y="91"/>
                    <a:pt x="37" y="89"/>
                    <a:pt x="35" y="88"/>
                  </a:cubicBezTo>
                  <a:cubicBezTo>
                    <a:pt x="33" y="87"/>
                    <a:pt x="32" y="86"/>
                    <a:pt x="33" y="85"/>
                  </a:cubicBezTo>
                  <a:cubicBezTo>
                    <a:pt x="34" y="85"/>
                    <a:pt x="38" y="87"/>
                    <a:pt x="39" y="86"/>
                  </a:cubicBezTo>
                  <a:cubicBezTo>
                    <a:pt x="40" y="84"/>
                    <a:pt x="38" y="83"/>
                    <a:pt x="38" y="82"/>
                  </a:cubicBezTo>
                  <a:cubicBezTo>
                    <a:pt x="38" y="81"/>
                    <a:pt x="41" y="83"/>
                    <a:pt x="41" y="82"/>
                  </a:cubicBezTo>
                  <a:cubicBezTo>
                    <a:pt x="41" y="81"/>
                    <a:pt x="40" y="80"/>
                    <a:pt x="38" y="79"/>
                  </a:cubicBezTo>
                  <a:cubicBezTo>
                    <a:pt x="36" y="77"/>
                    <a:pt x="40" y="77"/>
                    <a:pt x="42" y="77"/>
                  </a:cubicBezTo>
                  <a:cubicBezTo>
                    <a:pt x="44" y="77"/>
                    <a:pt x="42" y="76"/>
                    <a:pt x="41" y="75"/>
                  </a:cubicBezTo>
                  <a:cubicBezTo>
                    <a:pt x="41" y="74"/>
                    <a:pt x="43" y="74"/>
                    <a:pt x="44" y="74"/>
                  </a:cubicBezTo>
                  <a:cubicBezTo>
                    <a:pt x="45" y="74"/>
                    <a:pt x="47" y="74"/>
                    <a:pt x="47" y="72"/>
                  </a:cubicBezTo>
                  <a:cubicBezTo>
                    <a:pt x="47" y="71"/>
                    <a:pt x="46" y="68"/>
                    <a:pt x="47" y="68"/>
                  </a:cubicBezTo>
                  <a:cubicBezTo>
                    <a:pt x="48" y="68"/>
                    <a:pt x="51" y="68"/>
                    <a:pt x="51" y="67"/>
                  </a:cubicBezTo>
                  <a:cubicBezTo>
                    <a:pt x="51" y="66"/>
                    <a:pt x="48" y="66"/>
                    <a:pt x="47" y="65"/>
                  </a:cubicBezTo>
                  <a:cubicBezTo>
                    <a:pt x="47" y="65"/>
                    <a:pt x="48" y="64"/>
                    <a:pt x="50" y="64"/>
                  </a:cubicBezTo>
                  <a:cubicBezTo>
                    <a:pt x="51" y="64"/>
                    <a:pt x="52" y="64"/>
                    <a:pt x="53" y="63"/>
                  </a:cubicBezTo>
                  <a:cubicBezTo>
                    <a:pt x="54" y="62"/>
                    <a:pt x="55" y="63"/>
                    <a:pt x="56" y="62"/>
                  </a:cubicBezTo>
                  <a:cubicBezTo>
                    <a:pt x="57" y="61"/>
                    <a:pt x="55" y="60"/>
                    <a:pt x="55" y="58"/>
                  </a:cubicBezTo>
                  <a:cubicBezTo>
                    <a:pt x="54" y="57"/>
                    <a:pt x="59" y="60"/>
                    <a:pt x="61" y="60"/>
                  </a:cubicBezTo>
                  <a:cubicBezTo>
                    <a:pt x="63" y="60"/>
                    <a:pt x="63" y="58"/>
                    <a:pt x="63" y="58"/>
                  </a:cubicBezTo>
                  <a:cubicBezTo>
                    <a:pt x="63" y="57"/>
                    <a:pt x="65" y="58"/>
                    <a:pt x="66" y="58"/>
                  </a:cubicBezTo>
                  <a:cubicBezTo>
                    <a:pt x="67" y="57"/>
                    <a:pt x="67" y="53"/>
                    <a:pt x="68" y="51"/>
                  </a:cubicBezTo>
                  <a:cubicBezTo>
                    <a:pt x="69" y="50"/>
                    <a:pt x="69" y="52"/>
                    <a:pt x="70" y="53"/>
                  </a:cubicBezTo>
                  <a:cubicBezTo>
                    <a:pt x="71" y="54"/>
                    <a:pt x="72" y="52"/>
                    <a:pt x="73" y="51"/>
                  </a:cubicBezTo>
                  <a:cubicBezTo>
                    <a:pt x="75" y="50"/>
                    <a:pt x="74" y="50"/>
                    <a:pt x="75" y="49"/>
                  </a:cubicBezTo>
                  <a:cubicBezTo>
                    <a:pt x="77" y="49"/>
                    <a:pt x="81" y="45"/>
                    <a:pt x="83" y="44"/>
                  </a:cubicBezTo>
                  <a:cubicBezTo>
                    <a:pt x="86" y="43"/>
                    <a:pt x="88" y="41"/>
                    <a:pt x="90" y="39"/>
                  </a:cubicBezTo>
                  <a:cubicBezTo>
                    <a:pt x="91" y="37"/>
                    <a:pt x="96" y="36"/>
                    <a:pt x="97" y="36"/>
                  </a:cubicBezTo>
                  <a:cubicBezTo>
                    <a:pt x="99" y="36"/>
                    <a:pt x="102" y="37"/>
                    <a:pt x="105" y="38"/>
                  </a:cubicBezTo>
                  <a:cubicBezTo>
                    <a:pt x="108" y="38"/>
                    <a:pt x="110" y="38"/>
                    <a:pt x="113" y="37"/>
                  </a:cubicBezTo>
                  <a:cubicBezTo>
                    <a:pt x="115" y="35"/>
                    <a:pt x="115" y="35"/>
                    <a:pt x="116" y="34"/>
                  </a:cubicBezTo>
                  <a:cubicBezTo>
                    <a:pt x="118" y="33"/>
                    <a:pt x="122" y="31"/>
                    <a:pt x="123" y="30"/>
                  </a:cubicBezTo>
                  <a:cubicBezTo>
                    <a:pt x="124" y="30"/>
                    <a:pt x="127" y="27"/>
                    <a:pt x="127" y="28"/>
                  </a:cubicBezTo>
                  <a:cubicBezTo>
                    <a:pt x="126" y="28"/>
                    <a:pt x="124" y="26"/>
                    <a:pt x="124" y="25"/>
                  </a:cubicBezTo>
                  <a:cubicBezTo>
                    <a:pt x="124" y="24"/>
                    <a:pt x="125" y="22"/>
                    <a:pt x="126" y="21"/>
                  </a:cubicBezTo>
                  <a:cubicBezTo>
                    <a:pt x="127" y="20"/>
                    <a:pt x="128" y="20"/>
                    <a:pt x="127" y="19"/>
                  </a:cubicBezTo>
                  <a:cubicBezTo>
                    <a:pt x="126" y="18"/>
                    <a:pt x="125" y="15"/>
                    <a:pt x="125" y="13"/>
                  </a:cubicBezTo>
                  <a:cubicBezTo>
                    <a:pt x="125" y="12"/>
                    <a:pt x="126" y="12"/>
                    <a:pt x="127" y="11"/>
                  </a:cubicBezTo>
                  <a:cubicBezTo>
                    <a:pt x="128" y="10"/>
                    <a:pt x="125" y="8"/>
                    <a:pt x="124" y="7"/>
                  </a:cubicBezTo>
                  <a:cubicBezTo>
                    <a:pt x="123" y="6"/>
                    <a:pt x="123" y="4"/>
                    <a:pt x="123" y="4"/>
                  </a:cubicBezTo>
                  <a:cubicBezTo>
                    <a:pt x="123" y="3"/>
                    <a:pt x="121" y="2"/>
                    <a:pt x="118" y="1"/>
                  </a:cubicBezTo>
                  <a:cubicBezTo>
                    <a:pt x="116" y="0"/>
                    <a:pt x="116" y="2"/>
                    <a:pt x="115" y="2"/>
                  </a:cubicBezTo>
                  <a:cubicBezTo>
                    <a:pt x="114" y="3"/>
                    <a:pt x="113" y="2"/>
                    <a:pt x="113" y="2"/>
                  </a:cubicBezTo>
                  <a:cubicBezTo>
                    <a:pt x="113" y="1"/>
                    <a:pt x="109" y="2"/>
                    <a:pt x="108" y="2"/>
                  </a:cubicBezTo>
                  <a:cubicBezTo>
                    <a:pt x="107" y="3"/>
                    <a:pt x="108" y="5"/>
                    <a:pt x="108" y="6"/>
                  </a:cubicBezTo>
                  <a:cubicBezTo>
                    <a:pt x="108" y="7"/>
                    <a:pt x="105" y="10"/>
                    <a:pt x="105" y="12"/>
                  </a:cubicBezTo>
                  <a:cubicBezTo>
                    <a:pt x="104" y="14"/>
                    <a:pt x="101" y="17"/>
                    <a:pt x="99" y="17"/>
                  </a:cubicBezTo>
                  <a:cubicBezTo>
                    <a:pt x="97" y="18"/>
                    <a:pt x="96" y="19"/>
                    <a:pt x="94" y="21"/>
                  </a:cubicBezTo>
                  <a:cubicBezTo>
                    <a:pt x="92" y="23"/>
                    <a:pt x="87" y="24"/>
                    <a:pt x="84" y="24"/>
                  </a:cubicBezTo>
                  <a:cubicBezTo>
                    <a:pt x="80" y="24"/>
                    <a:pt x="81" y="25"/>
                    <a:pt x="79" y="25"/>
                  </a:cubicBezTo>
                  <a:cubicBezTo>
                    <a:pt x="77" y="26"/>
                    <a:pt x="77" y="23"/>
                    <a:pt x="76" y="21"/>
                  </a:cubicBezTo>
                  <a:cubicBezTo>
                    <a:pt x="75" y="20"/>
                    <a:pt x="75" y="22"/>
                    <a:pt x="74" y="23"/>
                  </a:cubicBezTo>
                  <a:cubicBezTo>
                    <a:pt x="73" y="24"/>
                    <a:pt x="72" y="24"/>
                    <a:pt x="71" y="24"/>
                  </a:cubicBezTo>
                  <a:cubicBezTo>
                    <a:pt x="70" y="25"/>
                    <a:pt x="67" y="22"/>
                    <a:pt x="66" y="21"/>
                  </a:cubicBezTo>
                  <a:cubicBezTo>
                    <a:pt x="65" y="20"/>
                    <a:pt x="63" y="22"/>
                    <a:pt x="62" y="22"/>
                  </a:cubicBezTo>
                  <a:cubicBezTo>
                    <a:pt x="61" y="23"/>
                    <a:pt x="62" y="23"/>
                    <a:pt x="59" y="23"/>
                  </a:cubicBezTo>
                  <a:cubicBezTo>
                    <a:pt x="56" y="23"/>
                    <a:pt x="58" y="24"/>
                    <a:pt x="59" y="25"/>
                  </a:cubicBezTo>
                  <a:cubicBezTo>
                    <a:pt x="60" y="26"/>
                    <a:pt x="58" y="26"/>
                    <a:pt x="57" y="28"/>
                  </a:cubicBezTo>
                  <a:cubicBezTo>
                    <a:pt x="56" y="29"/>
                    <a:pt x="51" y="34"/>
                    <a:pt x="49" y="34"/>
                  </a:cubicBezTo>
                  <a:cubicBezTo>
                    <a:pt x="47" y="35"/>
                    <a:pt x="48" y="36"/>
                    <a:pt x="46" y="36"/>
                  </a:cubicBezTo>
                  <a:cubicBezTo>
                    <a:pt x="44" y="36"/>
                    <a:pt x="45" y="34"/>
                    <a:pt x="44" y="34"/>
                  </a:cubicBezTo>
                  <a:cubicBezTo>
                    <a:pt x="42" y="34"/>
                    <a:pt x="43" y="36"/>
                    <a:pt x="43" y="37"/>
                  </a:cubicBezTo>
                  <a:cubicBezTo>
                    <a:pt x="44" y="38"/>
                    <a:pt x="42" y="39"/>
                    <a:pt x="40" y="40"/>
                  </a:cubicBezTo>
                  <a:cubicBezTo>
                    <a:pt x="38" y="41"/>
                    <a:pt x="37" y="41"/>
                    <a:pt x="34" y="42"/>
                  </a:cubicBezTo>
                  <a:cubicBezTo>
                    <a:pt x="32" y="44"/>
                    <a:pt x="35" y="45"/>
                    <a:pt x="35" y="46"/>
                  </a:cubicBezTo>
                  <a:cubicBezTo>
                    <a:pt x="35" y="47"/>
                    <a:pt x="33" y="46"/>
                    <a:pt x="32" y="46"/>
                  </a:cubicBezTo>
                  <a:cubicBezTo>
                    <a:pt x="31" y="46"/>
                    <a:pt x="28" y="48"/>
                    <a:pt x="29" y="49"/>
                  </a:cubicBezTo>
                  <a:cubicBezTo>
                    <a:pt x="31" y="49"/>
                    <a:pt x="27" y="54"/>
                    <a:pt x="25" y="55"/>
                  </a:cubicBezTo>
                  <a:cubicBezTo>
                    <a:pt x="24" y="56"/>
                    <a:pt x="24" y="55"/>
                    <a:pt x="23" y="55"/>
                  </a:cubicBezTo>
                  <a:cubicBezTo>
                    <a:pt x="21" y="55"/>
                    <a:pt x="20" y="56"/>
                    <a:pt x="19" y="57"/>
                  </a:cubicBezTo>
                  <a:cubicBezTo>
                    <a:pt x="19" y="57"/>
                    <a:pt x="20" y="58"/>
                    <a:pt x="21" y="58"/>
                  </a:cubicBezTo>
                  <a:cubicBezTo>
                    <a:pt x="22" y="58"/>
                    <a:pt x="21" y="60"/>
                    <a:pt x="20" y="61"/>
                  </a:cubicBezTo>
                  <a:cubicBezTo>
                    <a:pt x="19" y="62"/>
                    <a:pt x="23" y="63"/>
                    <a:pt x="23" y="64"/>
                  </a:cubicBezTo>
                  <a:cubicBezTo>
                    <a:pt x="23" y="65"/>
                    <a:pt x="20" y="64"/>
                    <a:pt x="18" y="65"/>
                  </a:cubicBezTo>
                  <a:cubicBezTo>
                    <a:pt x="17" y="66"/>
                    <a:pt x="20" y="68"/>
                    <a:pt x="21" y="69"/>
                  </a:cubicBezTo>
                  <a:cubicBezTo>
                    <a:pt x="22" y="70"/>
                    <a:pt x="18" y="69"/>
                    <a:pt x="16" y="69"/>
                  </a:cubicBezTo>
                  <a:cubicBezTo>
                    <a:pt x="14" y="70"/>
                    <a:pt x="18" y="72"/>
                    <a:pt x="17" y="74"/>
                  </a:cubicBezTo>
                  <a:cubicBezTo>
                    <a:pt x="16" y="75"/>
                    <a:pt x="19" y="76"/>
                    <a:pt x="19" y="78"/>
                  </a:cubicBezTo>
                  <a:cubicBezTo>
                    <a:pt x="19" y="79"/>
                    <a:pt x="16" y="76"/>
                    <a:pt x="14" y="76"/>
                  </a:cubicBezTo>
                  <a:cubicBezTo>
                    <a:pt x="11" y="76"/>
                    <a:pt x="11" y="76"/>
                    <a:pt x="10" y="78"/>
                  </a:cubicBezTo>
                  <a:cubicBezTo>
                    <a:pt x="10" y="79"/>
                    <a:pt x="11" y="81"/>
                    <a:pt x="8" y="81"/>
                  </a:cubicBezTo>
                  <a:cubicBezTo>
                    <a:pt x="5" y="81"/>
                    <a:pt x="4" y="82"/>
                    <a:pt x="2" y="85"/>
                  </a:cubicBezTo>
                  <a:cubicBezTo>
                    <a:pt x="0" y="88"/>
                    <a:pt x="6" y="84"/>
                    <a:pt x="8"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0305" tIns="45153" rIns="90305" bIns="45153" numCol="1" anchor="t" anchorCtr="0" compatLnSpc="1"/>
            <a:lstStyle/>
            <a:p>
              <a:endParaRPr lang="zh-CN" altLang="en-US" sz="1875"/>
            </a:p>
          </p:txBody>
        </p:sp>
        <p:sp>
          <p:nvSpPr>
            <p:cNvPr id="142" name="Freeform 118"/>
            <p:cNvSpPr/>
            <p:nvPr/>
          </p:nvSpPr>
          <p:spPr bwMode="auto">
            <a:xfrm>
              <a:off x="6050956" y="2168139"/>
              <a:ext cx="20505" cy="16404"/>
            </a:xfrm>
            <a:custGeom>
              <a:avLst/>
              <a:gdLst>
                <a:gd name="T0" fmla="*/ 2 w 13"/>
                <a:gd name="T1" fmla="*/ 10 h 10"/>
                <a:gd name="T2" fmla="*/ 12 w 13"/>
                <a:gd name="T3" fmla="*/ 4 h 10"/>
                <a:gd name="T4" fmla="*/ 11 w 13"/>
                <a:gd name="T5" fmla="*/ 1 h 10"/>
                <a:gd name="T6" fmla="*/ 2 w 13"/>
                <a:gd name="T7" fmla="*/ 6 h 10"/>
                <a:gd name="T8" fmla="*/ 2 w 13"/>
                <a:gd name="T9" fmla="*/ 10 h 10"/>
              </a:gdLst>
              <a:ahLst/>
              <a:cxnLst>
                <a:cxn ang="0">
                  <a:pos x="T0" y="T1"/>
                </a:cxn>
                <a:cxn ang="0">
                  <a:pos x="T2" y="T3"/>
                </a:cxn>
                <a:cxn ang="0">
                  <a:pos x="T4" y="T5"/>
                </a:cxn>
                <a:cxn ang="0">
                  <a:pos x="T6" y="T7"/>
                </a:cxn>
                <a:cxn ang="0">
                  <a:pos x="T8" y="T9"/>
                </a:cxn>
              </a:cxnLst>
              <a:rect l="0" t="0" r="r" b="b"/>
              <a:pathLst>
                <a:path w="13" h="10">
                  <a:moveTo>
                    <a:pt x="2" y="10"/>
                  </a:moveTo>
                  <a:cubicBezTo>
                    <a:pt x="4" y="9"/>
                    <a:pt x="12" y="6"/>
                    <a:pt x="12" y="4"/>
                  </a:cubicBezTo>
                  <a:cubicBezTo>
                    <a:pt x="12" y="2"/>
                    <a:pt x="13" y="0"/>
                    <a:pt x="11" y="1"/>
                  </a:cubicBezTo>
                  <a:cubicBezTo>
                    <a:pt x="8" y="1"/>
                    <a:pt x="2" y="4"/>
                    <a:pt x="2" y="6"/>
                  </a:cubicBezTo>
                  <a:cubicBezTo>
                    <a:pt x="1" y="7"/>
                    <a:pt x="0" y="10"/>
                    <a:pt x="2"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0305" tIns="45153" rIns="90305" bIns="45153" numCol="1" anchor="t" anchorCtr="0" compatLnSpc="1"/>
            <a:lstStyle/>
            <a:p>
              <a:endParaRPr lang="zh-CN" altLang="en-US" sz="1875"/>
            </a:p>
          </p:txBody>
        </p:sp>
        <p:sp>
          <p:nvSpPr>
            <p:cNvPr id="143" name="Freeform 119"/>
            <p:cNvSpPr/>
            <p:nvPr/>
          </p:nvSpPr>
          <p:spPr bwMode="auto">
            <a:xfrm>
              <a:off x="5974403" y="2218034"/>
              <a:ext cx="21189" cy="23239"/>
            </a:xfrm>
            <a:custGeom>
              <a:avLst/>
              <a:gdLst>
                <a:gd name="T0" fmla="*/ 3 w 13"/>
                <a:gd name="T1" fmla="*/ 11 h 14"/>
                <a:gd name="T2" fmla="*/ 12 w 13"/>
                <a:gd name="T3" fmla="*/ 4 h 14"/>
                <a:gd name="T4" fmla="*/ 8 w 13"/>
                <a:gd name="T5" fmla="*/ 0 h 14"/>
                <a:gd name="T6" fmla="*/ 6 w 13"/>
                <a:gd name="T7" fmla="*/ 7 h 14"/>
                <a:gd name="T8" fmla="*/ 3 w 13"/>
                <a:gd name="T9" fmla="*/ 11 h 14"/>
              </a:gdLst>
              <a:ahLst/>
              <a:cxnLst>
                <a:cxn ang="0">
                  <a:pos x="T0" y="T1"/>
                </a:cxn>
                <a:cxn ang="0">
                  <a:pos x="T2" y="T3"/>
                </a:cxn>
                <a:cxn ang="0">
                  <a:pos x="T4" y="T5"/>
                </a:cxn>
                <a:cxn ang="0">
                  <a:pos x="T6" y="T7"/>
                </a:cxn>
                <a:cxn ang="0">
                  <a:pos x="T8" y="T9"/>
                </a:cxn>
              </a:cxnLst>
              <a:rect l="0" t="0" r="r" b="b"/>
              <a:pathLst>
                <a:path w="13" h="14">
                  <a:moveTo>
                    <a:pt x="3" y="11"/>
                  </a:moveTo>
                  <a:cubicBezTo>
                    <a:pt x="5" y="9"/>
                    <a:pt x="13" y="5"/>
                    <a:pt x="12" y="4"/>
                  </a:cubicBezTo>
                  <a:cubicBezTo>
                    <a:pt x="11" y="3"/>
                    <a:pt x="10" y="0"/>
                    <a:pt x="8" y="0"/>
                  </a:cubicBezTo>
                  <a:cubicBezTo>
                    <a:pt x="6" y="1"/>
                    <a:pt x="7" y="5"/>
                    <a:pt x="6" y="7"/>
                  </a:cubicBezTo>
                  <a:cubicBezTo>
                    <a:pt x="4" y="8"/>
                    <a:pt x="0" y="14"/>
                    <a:pt x="3"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0305" tIns="45153" rIns="90305" bIns="45153" numCol="1" anchor="t" anchorCtr="0" compatLnSpc="1"/>
            <a:lstStyle/>
            <a:p>
              <a:endParaRPr lang="zh-CN" altLang="en-US" sz="1875"/>
            </a:p>
          </p:txBody>
        </p:sp>
        <p:sp>
          <p:nvSpPr>
            <p:cNvPr id="144" name="Freeform 120"/>
            <p:cNvSpPr/>
            <p:nvPr/>
          </p:nvSpPr>
          <p:spPr bwMode="auto">
            <a:xfrm>
              <a:off x="6208846" y="2999284"/>
              <a:ext cx="34175" cy="19822"/>
            </a:xfrm>
            <a:custGeom>
              <a:avLst/>
              <a:gdLst>
                <a:gd name="T0" fmla="*/ 16 w 21"/>
                <a:gd name="T1" fmla="*/ 9 h 12"/>
                <a:gd name="T2" fmla="*/ 20 w 21"/>
                <a:gd name="T3" fmla="*/ 1 h 12"/>
                <a:gd name="T4" fmla="*/ 6 w 21"/>
                <a:gd name="T5" fmla="*/ 5 h 12"/>
                <a:gd name="T6" fmla="*/ 0 w 21"/>
                <a:gd name="T7" fmla="*/ 9 h 12"/>
                <a:gd name="T8" fmla="*/ 16 w 21"/>
                <a:gd name="T9" fmla="*/ 9 h 12"/>
              </a:gdLst>
              <a:ahLst/>
              <a:cxnLst>
                <a:cxn ang="0">
                  <a:pos x="T0" y="T1"/>
                </a:cxn>
                <a:cxn ang="0">
                  <a:pos x="T2" y="T3"/>
                </a:cxn>
                <a:cxn ang="0">
                  <a:pos x="T4" y="T5"/>
                </a:cxn>
                <a:cxn ang="0">
                  <a:pos x="T6" y="T7"/>
                </a:cxn>
                <a:cxn ang="0">
                  <a:pos x="T8" y="T9"/>
                </a:cxn>
              </a:cxnLst>
              <a:rect l="0" t="0" r="r" b="b"/>
              <a:pathLst>
                <a:path w="21" h="12">
                  <a:moveTo>
                    <a:pt x="16" y="9"/>
                  </a:moveTo>
                  <a:cubicBezTo>
                    <a:pt x="18" y="9"/>
                    <a:pt x="19" y="2"/>
                    <a:pt x="20" y="1"/>
                  </a:cubicBezTo>
                  <a:cubicBezTo>
                    <a:pt x="21" y="0"/>
                    <a:pt x="11" y="4"/>
                    <a:pt x="6" y="5"/>
                  </a:cubicBezTo>
                  <a:cubicBezTo>
                    <a:pt x="1" y="6"/>
                    <a:pt x="1" y="7"/>
                    <a:pt x="0" y="9"/>
                  </a:cubicBezTo>
                  <a:cubicBezTo>
                    <a:pt x="0" y="12"/>
                    <a:pt x="14" y="10"/>
                    <a:pt x="16"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0305" tIns="45153" rIns="90305" bIns="45153" numCol="1" anchor="t" anchorCtr="0" compatLnSpc="1"/>
            <a:lstStyle/>
            <a:p>
              <a:endParaRPr lang="zh-CN" altLang="en-US" sz="1875"/>
            </a:p>
          </p:txBody>
        </p:sp>
        <p:sp>
          <p:nvSpPr>
            <p:cNvPr id="145" name="Freeform 121"/>
            <p:cNvSpPr/>
            <p:nvPr/>
          </p:nvSpPr>
          <p:spPr bwMode="auto">
            <a:xfrm>
              <a:off x="3750270" y="2701958"/>
              <a:ext cx="69718" cy="48529"/>
            </a:xfrm>
            <a:custGeom>
              <a:avLst/>
              <a:gdLst>
                <a:gd name="T0" fmla="*/ 22 w 43"/>
                <a:gd name="T1" fmla="*/ 22 h 30"/>
                <a:gd name="T2" fmla="*/ 27 w 43"/>
                <a:gd name="T3" fmla="*/ 25 h 30"/>
                <a:gd name="T4" fmla="*/ 38 w 43"/>
                <a:gd name="T5" fmla="*/ 30 h 30"/>
                <a:gd name="T6" fmla="*/ 35 w 43"/>
                <a:gd name="T7" fmla="*/ 20 h 30"/>
                <a:gd name="T8" fmla="*/ 29 w 43"/>
                <a:gd name="T9" fmla="*/ 14 h 30"/>
                <a:gd name="T10" fmla="*/ 20 w 43"/>
                <a:gd name="T11" fmla="*/ 6 h 30"/>
                <a:gd name="T12" fmla="*/ 6 w 43"/>
                <a:gd name="T13" fmla="*/ 0 h 30"/>
                <a:gd name="T14" fmla="*/ 3 w 43"/>
                <a:gd name="T15" fmla="*/ 5 h 30"/>
                <a:gd name="T16" fmla="*/ 18 w 43"/>
                <a:gd name="T17" fmla="*/ 18 h 30"/>
                <a:gd name="T18" fmla="*/ 22 w 43"/>
                <a:gd name="T19" fmla="*/ 22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30">
                  <a:moveTo>
                    <a:pt x="22" y="22"/>
                  </a:moveTo>
                  <a:cubicBezTo>
                    <a:pt x="23" y="22"/>
                    <a:pt x="26" y="22"/>
                    <a:pt x="27" y="25"/>
                  </a:cubicBezTo>
                  <a:cubicBezTo>
                    <a:pt x="27" y="28"/>
                    <a:pt x="34" y="30"/>
                    <a:pt x="38" y="30"/>
                  </a:cubicBezTo>
                  <a:cubicBezTo>
                    <a:pt x="43" y="30"/>
                    <a:pt x="37" y="23"/>
                    <a:pt x="35" y="20"/>
                  </a:cubicBezTo>
                  <a:cubicBezTo>
                    <a:pt x="33" y="17"/>
                    <a:pt x="29" y="15"/>
                    <a:pt x="29" y="14"/>
                  </a:cubicBezTo>
                  <a:cubicBezTo>
                    <a:pt x="29" y="12"/>
                    <a:pt x="23" y="6"/>
                    <a:pt x="20" y="6"/>
                  </a:cubicBezTo>
                  <a:cubicBezTo>
                    <a:pt x="17" y="5"/>
                    <a:pt x="8" y="1"/>
                    <a:pt x="6" y="0"/>
                  </a:cubicBezTo>
                  <a:cubicBezTo>
                    <a:pt x="4" y="0"/>
                    <a:pt x="0" y="4"/>
                    <a:pt x="3" y="5"/>
                  </a:cubicBezTo>
                  <a:cubicBezTo>
                    <a:pt x="5" y="7"/>
                    <a:pt x="14" y="15"/>
                    <a:pt x="18" y="18"/>
                  </a:cubicBezTo>
                  <a:cubicBezTo>
                    <a:pt x="21" y="21"/>
                    <a:pt x="21" y="22"/>
                    <a:pt x="22"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0305" tIns="45153" rIns="90305" bIns="45153" numCol="1" anchor="t" anchorCtr="0" compatLnSpc="1"/>
            <a:lstStyle/>
            <a:p>
              <a:endParaRPr lang="zh-CN" altLang="en-US" sz="1875"/>
            </a:p>
          </p:txBody>
        </p:sp>
        <p:sp>
          <p:nvSpPr>
            <p:cNvPr id="146" name="Freeform 122"/>
            <p:cNvSpPr/>
            <p:nvPr/>
          </p:nvSpPr>
          <p:spPr bwMode="auto">
            <a:xfrm>
              <a:off x="3719513" y="2580293"/>
              <a:ext cx="32125" cy="30758"/>
            </a:xfrm>
            <a:custGeom>
              <a:avLst/>
              <a:gdLst>
                <a:gd name="T0" fmla="*/ 19 w 20"/>
                <a:gd name="T1" fmla="*/ 13 h 19"/>
                <a:gd name="T2" fmla="*/ 15 w 20"/>
                <a:gd name="T3" fmla="*/ 10 h 19"/>
                <a:gd name="T4" fmla="*/ 10 w 20"/>
                <a:gd name="T5" fmla="*/ 8 h 19"/>
                <a:gd name="T6" fmla="*/ 5 w 20"/>
                <a:gd name="T7" fmla="*/ 0 h 19"/>
                <a:gd name="T8" fmla="*/ 2 w 20"/>
                <a:gd name="T9" fmla="*/ 10 h 19"/>
                <a:gd name="T10" fmla="*/ 1 w 20"/>
                <a:gd name="T11" fmla="*/ 16 h 19"/>
                <a:gd name="T12" fmla="*/ 10 w 20"/>
                <a:gd name="T13" fmla="*/ 19 h 19"/>
                <a:gd name="T14" fmla="*/ 19 w 20"/>
                <a:gd name="T15" fmla="*/ 13 h 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 h="19">
                  <a:moveTo>
                    <a:pt x="19" y="13"/>
                  </a:moveTo>
                  <a:cubicBezTo>
                    <a:pt x="20" y="10"/>
                    <a:pt x="18" y="9"/>
                    <a:pt x="15" y="10"/>
                  </a:cubicBezTo>
                  <a:cubicBezTo>
                    <a:pt x="12" y="11"/>
                    <a:pt x="12" y="10"/>
                    <a:pt x="10" y="8"/>
                  </a:cubicBezTo>
                  <a:cubicBezTo>
                    <a:pt x="7" y="5"/>
                    <a:pt x="7" y="0"/>
                    <a:pt x="5" y="0"/>
                  </a:cubicBezTo>
                  <a:cubicBezTo>
                    <a:pt x="2" y="0"/>
                    <a:pt x="1" y="5"/>
                    <a:pt x="2" y="10"/>
                  </a:cubicBezTo>
                  <a:cubicBezTo>
                    <a:pt x="3" y="15"/>
                    <a:pt x="2" y="14"/>
                    <a:pt x="1" y="16"/>
                  </a:cubicBezTo>
                  <a:cubicBezTo>
                    <a:pt x="0" y="17"/>
                    <a:pt x="6" y="18"/>
                    <a:pt x="10" y="19"/>
                  </a:cubicBezTo>
                  <a:cubicBezTo>
                    <a:pt x="12" y="19"/>
                    <a:pt x="19" y="15"/>
                    <a:pt x="19"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0305" tIns="45153" rIns="90305" bIns="45153" numCol="1" anchor="t" anchorCtr="0" compatLnSpc="1"/>
            <a:lstStyle/>
            <a:p>
              <a:endParaRPr lang="zh-CN" altLang="en-US" sz="1875"/>
            </a:p>
          </p:txBody>
        </p:sp>
        <p:sp>
          <p:nvSpPr>
            <p:cNvPr id="147" name="Freeform 123"/>
            <p:cNvSpPr/>
            <p:nvPr/>
          </p:nvSpPr>
          <p:spPr bwMode="auto">
            <a:xfrm>
              <a:off x="3713361" y="2622671"/>
              <a:ext cx="22556" cy="41694"/>
            </a:xfrm>
            <a:custGeom>
              <a:avLst/>
              <a:gdLst>
                <a:gd name="T0" fmla="*/ 7 w 14"/>
                <a:gd name="T1" fmla="*/ 3 h 26"/>
                <a:gd name="T2" fmla="*/ 4 w 14"/>
                <a:gd name="T3" fmla="*/ 1 h 26"/>
                <a:gd name="T4" fmla="*/ 1 w 14"/>
                <a:gd name="T5" fmla="*/ 13 h 26"/>
                <a:gd name="T6" fmla="*/ 3 w 14"/>
                <a:gd name="T7" fmla="*/ 24 h 26"/>
                <a:gd name="T8" fmla="*/ 8 w 14"/>
                <a:gd name="T9" fmla="*/ 14 h 26"/>
                <a:gd name="T10" fmla="*/ 12 w 14"/>
                <a:gd name="T11" fmla="*/ 4 h 26"/>
                <a:gd name="T12" fmla="*/ 7 w 14"/>
                <a:gd name="T13" fmla="*/ 3 h 26"/>
              </a:gdLst>
              <a:ahLst/>
              <a:cxnLst>
                <a:cxn ang="0">
                  <a:pos x="T0" y="T1"/>
                </a:cxn>
                <a:cxn ang="0">
                  <a:pos x="T2" y="T3"/>
                </a:cxn>
                <a:cxn ang="0">
                  <a:pos x="T4" y="T5"/>
                </a:cxn>
                <a:cxn ang="0">
                  <a:pos x="T6" y="T7"/>
                </a:cxn>
                <a:cxn ang="0">
                  <a:pos x="T8" y="T9"/>
                </a:cxn>
                <a:cxn ang="0">
                  <a:pos x="T10" y="T11"/>
                </a:cxn>
                <a:cxn ang="0">
                  <a:pos x="T12" y="T13"/>
                </a:cxn>
              </a:cxnLst>
              <a:rect l="0" t="0" r="r" b="b"/>
              <a:pathLst>
                <a:path w="14" h="26">
                  <a:moveTo>
                    <a:pt x="7" y="3"/>
                  </a:moveTo>
                  <a:cubicBezTo>
                    <a:pt x="6" y="2"/>
                    <a:pt x="5" y="0"/>
                    <a:pt x="4" y="1"/>
                  </a:cubicBezTo>
                  <a:cubicBezTo>
                    <a:pt x="3" y="3"/>
                    <a:pt x="1" y="9"/>
                    <a:pt x="1" y="13"/>
                  </a:cubicBezTo>
                  <a:cubicBezTo>
                    <a:pt x="1" y="17"/>
                    <a:pt x="0" y="26"/>
                    <a:pt x="3" y="24"/>
                  </a:cubicBezTo>
                  <a:cubicBezTo>
                    <a:pt x="6" y="22"/>
                    <a:pt x="8" y="16"/>
                    <a:pt x="8" y="14"/>
                  </a:cubicBezTo>
                  <a:cubicBezTo>
                    <a:pt x="8" y="12"/>
                    <a:pt x="14" y="4"/>
                    <a:pt x="12" y="4"/>
                  </a:cubicBezTo>
                  <a:cubicBezTo>
                    <a:pt x="11" y="4"/>
                    <a:pt x="8" y="4"/>
                    <a:pt x="7"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0305" tIns="45153" rIns="90305" bIns="45153" numCol="1" anchor="t" anchorCtr="0" compatLnSpc="1"/>
            <a:lstStyle/>
            <a:p>
              <a:endParaRPr lang="zh-CN" altLang="en-US" sz="1875"/>
            </a:p>
          </p:txBody>
        </p:sp>
        <p:sp>
          <p:nvSpPr>
            <p:cNvPr id="148" name="Freeform 124"/>
            <p:cNvSpPr/>
            <p:nvPr/>
          </p:nvSpPr>
          <p:spPr bwMode="auto">
            <a:xfrm>
              <a:off x="3695590" y="2538600"/>
              <a:ext cx="19138" cy="43744"/>
            </a:xfrm>
            <a:custGeom>
              <a:avLst/>
              <a:gdLst>
                <a:gd name="T0" fmla="*/ 7 w 12"/>
                <a:gd name="T1" fmla="*/ 3 h 27"/>
                <a:gd name="T2" fmla="*/ 2 w 12"/>
                <a:gd name="T3" fmla="*/ 0 h 27"/>
                <a:gd name="T4" fmla="*/ 5 w 12"/>
                <a:gd name="T5" fmla="*/ 10 h 27"/>
                <a:gd name="T6" fmla="*/ 7 w 12"/>
                <a:gd name="T7" fmla="*/ 24 h 27"/>
                <a:gd name="T8" fmla="*/ 12 w 12"/>
                <a:gd name="T9" fmla="*/ 15 h 27"/>
                <a:gd name="T10" fmla="*/ 10 w 12"/>
                <a:gd name="T11" fmla="*/ 8 h 27"/>
                <a:gd name="T12" fmla="*/ 7 w 12"/>
                <a:gd name="T13" fmla="*/ 3 h 27"/>
              </a:gdLst>
              <a:ahLst/>
              <a:cxnLst>
                <a:cxn ang="0">
                  <a:pos x="T0" y="T1"/>
                </a:cxn>
                <a:cxn ang="0">
                  <a:pos x="T2" y="T3"/>
                </a:cxn>
                <a:cxn ang="0">
                  <a:pos x="T4" y="T5"/>
                </a:cxn>
                <a:cxn ang="0">
                  <a:pos x="T6" y="T7"/>
                </a:cxn>
                <a:cxn ang="0">
                  <a:pos x="T8" y="T9"/>
                </a:cxn>
                <a:cxn ang="0">
                  <a:pos x="T10" y="T11"/>
                </a:cxn>
                <a:cxn ang="0">
                  <a:pos x="T12" y="T13"/>
                </a:cxn>
              </a:cxnLst>
              <a:rect l="0" t="0" r="r" b="b"/>
              <a:pathLst>
                <a:path w="12" h="27">
                  <a:moveTo>
                    <a:pt x="7" y="3"/>
                  </a:moveTo>
                  <a:cubicBezTo>
                    <a:pt x="4" y="1"/>
                    <a:pt x="4" y="0"/>
                    <a:pt x="2" y="0"/>
                  </a:cubicBezTo>
                  <a:cubicBezTo>
                    <a:pt x="0" y="1"/>
                    <a:pt x="4" y="7"/>
                    <a:pt x="5" y="10"/>
                  </a:cubicBezTo>
                  <a:cubicBezTo>
                    <a:pt x="6" y="12"/>
                    <a:pt x="6" y="21"/>
                    <a:pt x="7" y="24"/>
                  </a:cubicBezTo>
                  <a:cubicBezTo>
                    <a:pt x="8" y="27"/>
                    <a:pt x="12" y="16"/>
                    <a:pt x="12" y="15"/>
                  </a:cubicBezTo>
                  <a:cubicBezTo>
                    <a:pt x="12" y="13"/>
                    <a:pt x="9" y="10"/>
                    <a:pt x="10" y="8"/>
                  </a:cubicBezTo>
                  <a:cubicBezTo>
                    <a:pt x="10" y="7"/>
                    <a:pt x="9" y="6"/>
                    <a:pt x="7"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0305" tIns="45153" rIns="90305" bIns="45153" numCol="1" anchor="t" anchorCtr="0" compatLnSpc="1"/>
            <a:lstStyle/>
            <a:p>
              <a:endParaRPr lang="zh-CN" altLang="en-US" sz="1875"/>
            </a:p>
          </p:txBody>
        </p:sp>
        <p:sp>
          <p:nvSpPr>
            <p:cNvPr id="149" name="Freeform 125"/>
            <p:cNvSpPr/>
            <p:nvPr/>
          </p:nvSpPr>
          <p:spPr bwMode="auto">
            <a:xfrm>
              <a:off x="3716095" y="2539967"/>
              <a:ext cx="15037" cy="24606"/>
            </a:xfrm>
            <a:custGeom>
              <a:avLst/>
              <a:gdLst>
                <a:gd name="T0" fmla="*/ 1 w 9"/>
                <a:gd name="T1" fmla="*/ 1 h 15"/>
                <a:gd name="T2" fmla="*/ 3 w 9"/>
                <a:gd name="T3" fmla="*/ 7 h 15"/>
                <a:gd name="T4" fmla="*/ 2 w 9"/>
                <a:gd name="T5" fmla="*/ 13 h 15"/>
                <a:gd name="T6" fmla="*/ 9 w 9"/>
                <a:gd name="T7" fmla="*/ 6 h 15"/>
                <a:gd name="T8" fmla="*/ 1 w 9"/>
                <a:gd name="T9" fmla="*/ 1 h 15"/>
              </a:gdLst>
              <a:ahLst/>
              <a:cxnLst>
                <a:cxn ang="0">
                  <a:pos x="T0" y="T1"/>
                </a:cxn>
                <a:cxn ang="0">
                  <a:pos x="T2" y="T3"/>
                </a:cxn>
                <a:cxn ang="0">
                  <a:pos x="T4" y="T5"/>
                </a:cxn>
                <a:cxn ang="0">
                  <a:pos x="T6" y="T7"/>
                </a:cxn>
                <a:cxn ang="0">
                  <a:pos x="T8" y="T9"/>
                </a:cxn>
              </a:cxnLst>
              <a:rect l="0" t="0" r="r" b="b"/>
              <a:pathLst>
                <a:path w="9" h="15">
                  <a:moveTo>
                    <a:pt x="1" y="1"/>
                  </a:moveTo>
                  <a:cubicBezTo>
                    <a:pt x="0" y="0"/>
                    <a:pt x="2" y="4"/>
                    <a:pt x="3" y="7"/>
                  </a:cubicBezTo>
                  <a:cubicBezTo>
                    <a:pt x="5" y="9"/>
                    <a:pt x="2" y="10"/>
                    <a:pt x="2" y="13"/>
                  </a:cubicBezTo>
                  <a:cubicBezTo>
                    <a:pt x="3" y="15"/>
                    <a:pt x="9" y="7"/>
                    <a:pt x="9" y="6"/>
                  </a:cubicBezTo>
                  <a:cubicBezTo>
                    <a:pt x="9" y="4"/>
                    <a:pt x="2"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0305" tIns="45153" rIns="90305" bIns="45153" numCol="1" anchor="t" anchorCtr="0" compatLnSpc="1"/>
            <a:lstStyle/>
            <a:p>
              <a:endParaRPr lang="zh-CN" altLang="en-US" sz="1875"/>
            </a:p>
          </p:txBody>
        </p:sp>
        <p:sp>
          <p:nvSpPr>
            <p:cNvPr id="150" name="Freeform 126"/>
            <p:cNvSpPr/>
            <p:nvPr/>
          </p:nvSpPr>
          <p:spPr bwMode="auto">
            <a:xfrm>
              <a:off x="3724297" y="2557738"/>
              <a:ext cx="11620" cy="17771"/>
            </a:xfrm>
            <a:custGeom>
              <a:avLst/>
              <a:gdLst>
                <a:gd name="T0" fmla="*/ 4 w 7"/>
                <a:gd name="T1" fmla="*/ 10 h 11"/>
                <a:gd name="T2" fmla="*/ 2 w 7"/>
                <a:gd name="T3" fmla="*/ 3 h 11"/>
                <a:gd name="T4" fmla="*/ 1 w 7"/>
                <a:gd name="T5" fmla="*/ 9 h 11"/>
                <a:gd name="T6" fmla="*/ 4 w 7"/>
                <a:gd name="T7" fmla="*/ 10 h 11"/>
              </a:gdLst>
              <a:ahLst/>
              <a:cxnLst>
                <a:cxn ang="0">
                  <a:pos x="T0" y="T1"/>
                </a:cxn>
                <a:cxn ang="0">
                  <a:pos x="T2" y="T3"/>
                </a:cxn>
                <a:cxn ang="0">
                  <a:pos x="T4" y="T5"/>
                </a:cxn>
                <a:cxn ang="0">
                  <a:pos x="T6" y="T7"/>
                </a:cxn>
              </a:cxnLst>
              <a:rect l="0" t="0" r="r" b="b"/>
              <a:pathLst>
                <a:path w="7" h="11">
                  <a:moveTo>
                    <a:pt x="4" y="10"/>
                  </a:moveTo>
                  <a:cubicBezTo>
                    <a:pt x="5" y="9"/>
                    <a:pt x="7" y="0"/>
                    <a:pt x="2" y="3"/>
                  </a:cubicBezTo>
                  <a:cubicBezTo>
                    <a:pt x="0" y="4"/>
                    <a:pt x="2" y="8"/>
                    <a:pt x="1" y="9"/>
                  </a:cubicBezTo>
                  <a:cubicBezTo>
                    <a:pt x="0" y="10"/>
                    <a:pt x="3" y="11"/>
                    <a:pt x="4"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0305" tIns="45153" rIns="90305" bIns="45153" numCol="1" anchor="t" anchorCtr="0" compatLnSpc="1"/>
            <a:lstStyle/>
            <a:p>
              <a:endParaRPr lang="zh-CN" altLang="en-US" sz="1875"/>
            </a:p>
          </p:txBody>
        </p:sp>
        <p:sp>
          <p:nvSpPr>
            <p:cNvPr id="151" name="Freeform 127"/>
            <p:cNvSpPr/>
            <p:nvPr/>
          </p:nvSpPr>
          <p:spPr bwMode="auto">
            <a:xfrm>
              <a:off x="3409200" y="2539967"/>
              <a:ext cx="43744" cy="37593"/>
            </a:xfrm>
            <a:custGeom>
              <a:avLst/>
              <a:gdLst>
                <a:gd name="T0" fmla="*/ 25 w 27"/>
                <a:gd name="T1" fmla="*/ 6 h 23"/>
                <a:gd name="T2" fmla="*/ 22 w 27"/>
                <a:gd name="T3" fmla="*/ 2 h 23"/>
                <a:gd name="T4" fmla="*/ 21 w 27"/>
                <a:gd name="T5" fmla="*/ 5 h 23"/>
                <a:gd name="T6" fmla="*/ 15 w 27"/>
                <a:gd name="T7" fmla="*/ 5 h 23"/>
                <a:gd name="T8" fmla="*/ 13 w 27"/>
                <a:gd name="T9" fmla="*/ 9 h 23"/>
                <a:gd name="T10" fmla="*/ 8 w 27"/>
                <a:gd name="T11" fmla="*/ 8 h 23"/>
                <a:gd name="T12" fmla="*/ 2 w 27"/>
                <a:gd name="T13" fmla="*/ 15 h 23"/>
                <a:gd name="T14" fmla="*/ 6 w 27"/>
                <a:gd name="T15" fmla="*/ 17 h 23"/>
                <a:gd name="T16" fmla="*/ 6 w 27"/>
                <a:gd name="T17" fmla="*/ 21 h 23"/>
                <a:gd name="T18" fmla="*/ 14 w 27"/>
                <a:gd name="T19" fmla="*/ 16 h 23"/>
                <a:gd name="T20" fmla="*/ 16 w 27"/>
                <a:gd name="T21" fmla="*/ 18 h 23"/>
                <a:gd name="T22" fmla="*/ 25 w 27"/>
                <a:gd name="T23" fmla="*/ 11 h 23"/>
                <a:gd name="T24" fmla="*/ 25 w 27"/>
                <a:gd name="T25" fmla="*/ 6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 h="23">
                  <a:moveTo>
                    <a:pt x="25" y="6"/>
                  </a:moveTo>
                  <a:cubicBezTo>
                    <a:pt x="23" y="5"/>
                    <a:pt x="24" y="4"/>
                    <a:pt x="22" y="2"/>
                  </a:cubicBezTo>
                  <a:cubicBezTo>
                    <a:pt x="21" y="0"/>
                    <a:pt x="22" y="4"/>
                    <a:pt x="21" y="5"/>
                  </a:cubicBezTo>
                  <a:cubicBezTo>
                    <a:pt x="21" y="6"/>
                    <a:pt x="17" y="5"/>
                    <a:pt x="15" y="5"/>
                  </a:cubicBezTo>
                  <a:cubicBezTo>
                    <a:pt x="12" y="5"/>
                    <a:pt x="14" y="7"/>
                    <a:pt x="13" y="9"/>
                  </a:cubicBezTo>
                  <a:cubicBezTo>
                    <a:pt x="12" y="10"/>
                    <a:pt x="10" y="8"/>
                    <a:pt x="8" y="8"/>
                  </a:cubicBezTo>
                  <a:cubicBezTo>
                    <a:pt x="5" y="8"/>
                    <a:pt x="4" y="12"/>
                    <a:pt x="2" y="15"/>
                  </a:cubicBezTo>
                  <a:cubicBezTo>
                    <a:pt x="0" y="17"/>
                    <a:pt x="4" y="17"/>
                    <a:pt x="6" y="17"/>
                  </a:cubicBezTo>
                  <a:cubicBezTo>
                    <a:pt x="7" y="17"/>
                    <a:pt x="5" y="19"/>
                    <a:pt x="6" y="21"/>
                  </a:cubicBezTo>
                  <a:cubicBezTo>
                    <a:pt x="6" y="23"/>
                    <a:pt x="13" y="17"/>
                    <a:pt x="14" y="16"/>
                  </a:cubicBezTo>
                  <a:cubicBezTo>
                    <a:pt x="15" y="15"/>
                    <a:pt x="15" y="17"/>
                    <a:pt x="16" y="18"/>
                  </a:cubicBezTo>
                  <a:cubicBezTo>
                    <a:pt x="17" y="18"/>
                    <a:pt x="23" y="12"/>
                    <a:pt x="25" y="11"/>
                  </a:cubicBezTo>
                  <a:cubicBezTo>
                    <a:pt x="27" y="9"/>
                    <a:pt x="26" y="6"/>
                    <a:pt x="25"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0305" tIns="45153" rIns="90305" bIns="45153" numCol="1" anchor="t" anchorCtr="0" compatLnSpc="1"/>
            <a:lstStyle/>
            <a:p>
              <a:endParaRPr lang="zh-CN" altLang="en-US" sz="1875"/>
            </a:p>
          </p:txBody>
        </p:sp>
        <p:sp>
          <p:nvSpPr>
            <p:cNvPr id="152" name="Freeform 128"/>
            <p:cNvSpPr/>
            <p:nvPr/>
          </p:nvSpPr>
          <p:spPr bwMode="auto">
            <a:xfrm>
              <a:off x="3449527" y="2533815"/>
              <a:ext cx="19822" cy="9569"/>
            </a:xfrm>
            <a:custGeom>
              <a:avLst/>
              <a:gdLst>
                <a:gd name="T0" fmla="*/ 3 w 12"/>
                <a:gd name="T1" fmla="*/ 1 h 6"/>
                <a:gd name="T2" fmla="*/ 4 w 12"/>
                <a:gd name="T3" fmla="*/ 5 h 6"/>
                <a:gd name="T4" fmla="*/ 10 w 12"/>
                <a:gd name="T5" fmla="*/ 4 h 6"/>
                <a:gd name="T6" fmla="*/ 3 w 12"/>
                <a:gd name="T7" fmla="*/ 1 h 6"/>
              </a:gdLst>
              <a:ahLst/>
              <a:cxnLst>
                <a:cxn ang="0">
                  <a:pos x="T0" y="T1"/>
                </a:cxn>
                <a:cxn ang="0">
                  <a:pos x="T2" y="T3"/>
                </a:cxn>
                <a:cxn ang="0">
                  <a:pos x="T4" y="T5"/>
                </a:cxn>
                <a:cxn ang="0">
                  <a:pos x="T6" y="T7"/>
                </a:cxn>
              </a:cxnLst>
              <a:rect l="0" t="0" r="r" b="b"/>
              <a:pathLst>
                <a:path w="12" h="6">
                  <a:moveTo>
                    <a:pt x="3" y="1"/>
                  </a:moveTo>
                  <a:cubicBezTo>
                    <a:pt x="0" y="2"/>
                    <a:pt x="1" y="6"/>
                    <a:pt x="4" y="5"/>
                  </a:cubicBezTo>
                  <a:cubicBezTo>
                    <a:pt x="7" y="5"/>
                    <a:pt x="12" y="4"/>
                    <a:pt x="10" y="4"/>
                  </a:cubicBezTo>
                  <a:cubicBezTo>
                    <a:pt x="9" y="4"/>
                    <a:pt x="5" y="0"/>
                    <a:pt x="3"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0305" tIns="45153" rIns="90305" bIns="45153" numCol="1" anchor="t" anchorCtr="0" compatLnSpc="1"/>
            <a:lstStyle/>
            <a:p>
              <a:endParaRPr lang="zh-CN" altLang="en-US" sz="1875"/>
            </a:p>
          </p:txBody>
        </p:sp>
        <p:sp>
          <p:nvSpPr>
            <p:cNvPr id="153" name="Freeform 129"/>
            <p:cNvSpPr/>
            <p:nvPr/>
          </p:nvSpPr>
          <p:spPr bwMode="auto">
            <a:xfrm>
              <a:off x="3239691" y="2608317"/>
              <a:ext cx="22556" cy="14354"/>
            </a:xfrm>
            <a:custGeom>
              <a:avLst/>
              <a:gdLst>
                <a:gd name="T0" fmla="*/ 6 w 14"/>
                <a:gd name="T1" fmla="*/ 3 h 9"/>
                <a:gd name="T2" fmla="*/ 0 w 14"/>
                <a:gd name="T3" fmla="*/ 8 h 9"/>
                <a:gd name="T4" fmla="*/ 12 w 14"/>
                <a:gd name="T5" fmla="*/ 6 h 9"/>
                <a:gd name="T6" fmla="*/ 13 w 14"/>
                <a:gd name="T7" fmla="*/ 1 h 9"/>
                <a:gd name="T8" fmla="*/ 6 w 14"/>
                <a:gd name="T9" fmla="*/ 3 h 9"/>
              </a:gdLst>
              <a:ahLst/>
              <a:cxnLst>
                <a:cxn ang="0">
                  <a:pos x="T0" y="T1"/>
                </a:cxn>
                <a:cxn ang="0">
                  <a:pos x="T2" y="T3"/>
                </a:cxn>
                <a:cxn ang="0">
                  <a:pos x="T4" y="T5"/>
                </a:cxn>
                <a:cxn ang="0">
                  <a:pos x="T6" y="T7"/>
                </a:cxn>
                <a:cxn ang="0">
                  <a:pos x="T8" y="T9"/>
                </a:cxn>
              </a:cxnLst>
              <a:rect l="0" t="0" r="r" b="b"/>
              <a:pathLst>
                <a:path w="14" h="9">
                  <a:moveTo>
                    <a:pt x="6" y="3"/>
                  </a:moveTo>
                  <a:cubicBezTo>
                    <a:pt x="4" y="4"/>
                    <a:pt x="0" y="6"/>
                    <a:pt x="0" y="8"/>
                  </a:cubicBezTo>
                  <a:cubicBezTo>
                    <a:pt x="0" y="9"/>
                    <a:pt x="9" y="6"/>
                    <a:pt x="12" y="6"/>
                  </a:cubicBezTo>
                  <a:cubicBezTo>
                    <a:pt x="14" y="6"/>
                    <a:pt x="13" y="3"/>
                    <a:pt x="13" y="1"/>
                  </a:cubicBezTo>
                  <a:cubicBezTo>
                    <a:pt x="12" y="0"/>
                    <a:pt x="8" y="3"/>
                    <a:pt x="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0305" tIns="45153" rIns="90305" bIns="45153" numCol="1" anchor="t" anchorCtr="0" compatLnSpc="1"/>
            <a:lstStyle/>
            <a:p>
              <a:endParaRPr lang="zh-CN" altLang="en-US" sz="1875"/>
            </a:p>
          </p:txBody>
        </p:sp>
        <p:sp>
          <p:nvSpPr>
            <p:cNvPr id="154" name="Freeform 130"/>
            <p:cNvSpPr/>
            <p:nvPr/>
          </p:nvSpPr>
          <p:spPr bwMode="auto">
            <a:xfrm>
              <a:off x="3193212" y="2634291"/>
              <a:ext cx="14354" cy="14354"/>
            </a:xfrm>
            <a:custGeom>
              <a:avLst/>
              <a:gdLst>
                <a:gd name="T0" fmla="*/ 7 w 9"/>
                <a:gd name="T1" fmla="*/ 1 h 9"/>
                <a:gd name="T2" fmla="*/ 0 w 9"/>
                <a:gd name="T3" fmla="*/ 8 h 9"/>
                <a:gd name="T4" fmla="*/ 8 w 9"/>
                <a:gd name="T5" fmla="*/ 4 h 9"/>
                <a:gd name="T6" fmla="*/ 7 w 9"/>
                <a:gd name="T7" fmla="*/ 1 h 9"/>
              </a:gdLst>
              <a:ahLst/>
              <a:cxnLst>
                <a:cxn ang="0">
                  <a:pos x="T0" y="T1"/>
                </a:cxn>
                <a:cxn ang="0">
                  <a:pos x="T2" y="T3"/>
                </a:cxn>
                <a:cxn ang="0">
                  <a:pos x="T4" y="T5"/>
                </a:cxn>
                <a:cxn ang="0">
                  <a:pos x="T6" y="T7"/>
                </a:cxn>
              </a:cxnLst>
              <a:rect l="0" t="0" r="r" b="b"/>
              <a:pathLst>
                <a:path w="9" h="9">
                  <a:moveTo>
                    <a:pt x="7" y="1"/>
                  </a:moveTo>
                  <a:cubicBezTo>
                    <a:pt x="5" y="0"/>
                    <a:pt x="0" y="7"/>
                    <a:pt x="0" y="8"/>
                  </a:cubicBezTo>
                  <a:cubicBezTo>
                    <a:pt x="0" y="9"/>
                    <a:pt x="8" y="4"/>
                    <a:pt x="8" y="4"/>
                  </a:cubicBezTo>
                  <a:cubicBezTo>
                    <a:pt x="9" y="3"/>
                    <a:pt x="9" y="1"/>
                    <a:pt x="7"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0305" tIns="45153" rIns="90305" bIns="45153" numCol="1" anchor="t" anchorCtr="0" compatLnSpc="1"/>
            <a:lstStyle/>
            <a:p>
              <a:endParaRPr lang="zh-CN" altLang="en-US" sz="1875"/>
            </a:p>
          </p:txBody>
        </p:sp>
        <p:sp>
          <p:nvSpPr>
            <p:cNvPr id="155" name="Freeform 131"/>
            <p:cNvSpPr/>
            <p:nvPr/>
          </p:nvSpPr>
          <p:spPr bwMode="auto">
            <a:xfrm>
              <a:off x="3162454" y="2645227"/>
              <a:ext cx="23923" cy="14354"/>
            </a:xfrm>
            <a:custGeom>
              <a:avLst/>
              <a:gdLst>
                <a:gd name="T0" fmla="*/ 2 w 15"/>
                <a:gd name="T1" fmla="*/ 7 h 9"/>
                <a:gd name="T2" fmla="*/ 11 w 15"/>
                <a:gd name="T3" fmla="*/ 0 h 9"/>
                <a:gd name="T4" fmla="*/ 2 w 15"/>
                <a:gd name="T5" fmla="*/ 7 h 9"/>
              </a:gdLst>
              <a:ahLst/>
              <a:cxnLst>
                <a:cxn ang="0">
                  <a:pos x="T0" y="T1"/>
                </a:cxn>
                <a:cxn ang="0">
                  <a:pos x="T2" y="T3"/>
                </a:cxn>
                <a:cxn ang="0">
                  <a:pos x="T4" y="T5"/>
                </a:cxn>
              </a:cxnLst>
              <a:rect l="0" t="0" r="r" b="b"/>
              <a:pathLst>
                <a:path w="15" h="9">
                  <a:moveTo>
                    <a:pt x="2" y="7"/>
                  </a:moveTo>
                  <a:cubicBezTo>
                    <a:pt x="3" y="9"/>
                    <a:pt x="15" y="1"/>
                    <a:pt x="11" y="0"/>
                  </a:cubicBezTo>
                  <a:cubicBezTo>
                    <a:pt x="10" y="0"/>
                    <a:pt x="0" y="5"/>
                    <a:pt x="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0305" tIns="45153" rIns="90305" bIns="45153" numCol="1" anchor="t" anchorCtr="0" compatLnSpc="1"/>
            <a:lstStyle/>
            <a:p>
              <a:endParaRPr lang="zh-CN" altLang="en-US" sz="1875"/>
            </a:p>
          </p:txBody>
        </p:sp>
        <p:sp>
          <p:nvSpPr>
            <p:cNvPr id="156" name="Freeform 132"/>
            <p:cNvSpPr/>
            <p:nvPr/>
          </p:nvSpPr>
          <p:spPr bwMode="auto">
            <a:xfrm>
              <a:off x="3254044" y="2480501"/>
              <a:ext cx="25973" cy="17771"/>
            </a:xfrm>
            <a:custGeom>
              <a:avLst/>
              <a:gdLst>
                <a:gd name="T0" fmla="*/ 13 w 16"/>
                <a:gd name="T1" fmla="*/ 2 h 11"/>
                <a:gd name="T2" fmla="*/ 2 w 16"/>
                <a:gd name="T3" fmla="*/ 5 h 11"/>
                <a:gd name="T4" fmla="*/ 6 w 16"/>
                <a:gd name="T5" fmla="*/ 10 h 11"/>
                <a:gd name="T6" fmla="*/ 13 w 16"/>
                <a:gd name="T7" fmla="*/ 9 h 11"/>
                <a:gd name="T8" fmla="*/ 13 w 16"/>
                <a:gd name="T9" fmla="*/ 2 h 11"/>
              </a:gdLst>
              <a:ahLst/>
              <a:cxnLst>
                <a:cxn ang="0">
                  <a:pos x="T0" y="T1"/>
                </a:cxn>
                <a:cxn ang="0">
                  <a:pos x="T2" y="T3"/>
                </a:cxn>
                <a:cxn ang="0">
                  <a:pos x="T4" y="T5"/>
                </a:cxn>
                <a:cxn ang="0">
                  <a:pos x="T6" y="T7"/>
                </a:cxn>
                <a:cxn ang="0">
                  <a:pos x="T8" y="T9"/>
                </a:cxn>
              </a:cxnLst>
              <a:rect l="0" t="0" r="r" b="b"/>
              <a:pathLst>
                <a:path w="16" h="11">
                  <a:moveTo>
                    <a:pt x="13" y="2"/>
                  </a:moveTo>
                  <a:cubicBezTo>
                    <a:pt x="13" y="0"/>
                    <a:pt x="5" y="4"/>
                    <a:pt x="2" y="5"/>
                  </a:cubicBezTo>
                  <a:cubicBezTo>
                    <a:pt x="0" y="7"/>
                    <a:pt x="5" y="10"/>
                    <a:pt x="6" y="10"/>
                  </a:cubicBezTo>
                  <a:cubicBezTo>
                    <a:pt x="8" y="11"/>
                    <a:pt x="11" y="9"/>
                    <a:pt x="13" y="9"/>
                  </a:cubicBezTo>
                  <a:cubicBezTo>
                    <a:pt x="16" y="10"/>
                    <a:pt x="14" y="4"/>
                    <a:pt x="1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0305" tIns="45153" rIns="90305" bIns="45153" numCol="1" anchor="t" anchorCtr="0" compatLnSpc="1"/>
            <a:lstStyle/>
            <a:p>
              <a:endParaRPr lang="zh-CN" altLang="en-US" sz="1875"/>
            </a:p>
          </p:txBody>
        </p:sp>
        <p:sp>
          <p:nvSpPr>
            <p:cNvPr id="157" name="Freeform 133"/>
            <p:cNvSpPr/>
            <p:nvPr/>
          </p:nvSpPr>
          <p:spPr bwMode="auto">
            <a:xfrm>
              <a:off x="4464536" y="2646594"/>
              <a:ext cx="28707" cy="16404"/>
            </a:xfrm>
            <a:custGeom>
              <a:avLst/>
              <a:gdLst>
                <a:gd name="T0" fmla="*/ 1 w 18"/>
                <a:gd name="T1" fmla="*/ 1 h 10"/>
                <a:gd name="T2" fmla="*/ 2 w 18"/>
                <a:gd name="T3" fmla="*/ 6 h 10"/>
                <a:gd name="T4" fmla="*/ 14 w 18"/>
                <a:gd name="T5" fmla="*/ 9 h 10"/>
                <a:gd name="T6" fmla="*/ 11 w 18"/>
                <a:gd name="T7" fmla="*/ 4 h 10"/>
                <a:gd name="T8" fmla="*/ 1 w 18"/>
                <a:gd name="T9" fmla="*/ 1 h 10"/>
              </a:gdLst>
              <a:ahLst/>
              <a:cxnLst>
                <a:cxn ang="0">
                  <a:pos x="T0" y="T1"/>
                </a:cxn>
                <a:cxn ang="0">
                  <a:pos x="T2" y="T3"/>
                </a:cxn>
                <a:cxn ang="0">
                  <a:pos x="T4" y="T5"/>
                </a:cxn>
                <a:cxn ang="0">
                  <a:pos x="T6" y="T7"/>
                </a:cxn>
                <a:cxn ang="0">
                  <a:pos x="T8" y="T9"/>
                </a:cxn>
              </a:cxnLst>
              <a:rect l="0" t="0" r="r" b="b"/>
              <a:pathLst>
                <a:path w="18" h="10">
                  <a:moveTo>
                    <a:pt x="1" y="1"/>
                  </a:moveTo>
                  <a:cubicBezTo>
                    <a:pt x="0" y="0"/>
                    <a:pt x="0" y="4"/>
                    <a:pt x="2" y="6"/>
                  </a:cubicBezTo>
                  <a:cubicBezTo>
                    <a:pt x="4" y="7"/>
                    <a:pt x="10" y="10"/>
                    <a:pt x="14" y="9"/>
                  </a:cubicBezTo>
                  <a:cubicBezTo>
                    <a:pt x="18" y="9"/>
                    <a:pt x="15" y="5"/>
                    <a:pt x="11" y="4"/>
                  </a:cubicBezTo>
                  <a:cubicBezTo>
                    <a:pt x="7" y="3"/>
                    <a:pt x="3"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0305" tIns="45153" rIns="90305" bIns="45153" numCol="1" anchor="t" anchorCtr="0" compatLnSpc="1"/>
            <a:lstStyle/>
            <a:p>
              <a:endParaRPr lang="zh-CN" altLang="en-US" sz="1875"/>
            </a:p>
          </p:txBody>
        </p:sp>
        <p:sp>
          <p:nvSpPr>
            <p:cNvPr id="158" name="Freeform 134"/>
            <p:cNvSpPr/>
            <p:nvPr/>
          </p:nvSpPr>
          <p:spPr bwMode="auto">
            <a:xfrm>
              <a:off x="5875978" y="2590546"/>
              <a:ext cx="30758" cy="25973"/>
            </a:xfrm>
            <a:custGeom>
              <a:avLst/>
              <a:gdLst>
                <a:gd name="T0" fmla="*/ 10 w 19"/>
                <a:gd name="T1" fmla="*/ 4 h 16"/>
                <a:gd name="T2" fmla="*/ 2 w 19"/>
                <a:gd name="T3" fmla="*/ 5 h 16"/>
                <a:gd name="T4" fmla="*/ 5 w 19"/>
                <a:gd name="T5" fmla="*/ 10 h 16"/>
                <a:gd name="T6" fmla="*/ 10 w 19"/>
                <a:gd name="T7" fmla="*/ 15 h 16"/>
                <a:gd name="T8" fmla="*/ 16 w 19"/>
                <a:gd name="T9" fmla="*/ 14 h 16"/>
                <a:gd name="T10" fmla="*/ 15 w 19"/>
                <a:gd name="T11" fmla="*/ 7 h 16"/>
                <a:gd name="T12" fmla="*/ 17 w 19"/>
                <a:gd name="T13" fmla="*/ 1 h 16"/>
                <a:gd name="T14" fmla="*/ 10 w 19"/>
                <a:gd name="T15" fmla="*/ 4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16">
                  <a:moveTo>
                    <a:pt x="10" y="4"/>
                  </a:moveTo>
                  <a:cubicBezTo>
                    <a:pt x="8" y="5"/>
                    <a:pt x="4" y="5"/>
                    <a:pt x="2" y="5"/>
                  </a:cubicBezTo>
                  <a:cubicBezTo>
                    <a:pt x="0" y="5"/>
                    <a:pt x="2" y="8"/>
                    <a:pt x="5" y="10"/>
                  </a:cubicBezTo>
                  <a:cubicBezTo>
                    <a:pt x="9" y="12"/>
                    <a:pt x="8" y="15"/>
                    <a:pt x="10" y="15"/>
                  </a:cubicBezTo>
                  <a:cubicBezTo>
                    <a:pt x="14" y="16"/>
                    <a:pt x="14" y="15"/>
                    <a:pt x="16" y="14"/>
                  </a:cubicBezTo>
                  <a:cubicBezTo>
                    <a:pt x="19" y="14"/>
                    <a:pt x="15" y="10"/>
                    <a:pt x="15" y="7"/>
                  </a:cubicBezTo>
                  <a:cubicBezTo>
                    <a:pt x="15" y="5"/>
                    <a:pt x="16" y="2"/>
                    <a:pt x="17" y="1"/>
                  </a:cubicBezTo>
                  <a:cubicBezTo>
                    <a:pt x="18" y="0"/>
                    <a:pt x="11" y="2"/>
                    <a:pt x="10"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0305" tIns="45153" rIns="90305" bIns="45153" numCol="1" anchor="t" anchorCtr="0" compatLnSpc="1"/>
            <a:lstStyle/>
            <a:p>
              <a:endParaRPr lang="zh-CN" altLang="en-US" sz="1875"/>
            </a:p>
          </p:txBody>
        </p:sp>
        <p:sp>
          <p:nvSpPr>
            <p:cNvPr id="159" name="Freeform 135"/>
            <p:cNvSpPr/>
            <p:nvPr/>
          </p:nvSpPr>
          <p:spPr bwMode="auto">
            <a:xfrm>
              <a:off x="5990807" y="2546802"/>
              <a:ext cx="21189" cy="27340"/>
            </a:xfrm>
            <a:custGeom>
              <a:avLst/>
              <a:gdLst>
                <a:gd name="T0" fmla="*/ 8 w 13"/>
                <a:gd name="T1" fmla="*/ 9 h 17"/>
                <a:gd name="T2" fmla="*/ 11 w 13"/>
                <a:gd name="T3" fmla="*/ 2 h 17"/>
                <a:gd name="T4" fmla="*/ 4 w 13"/>
                <a:gd name="T5" fmla="*/ 5 h 17"/>
                <a:gd name="T6" fmla="*/ 2 w 13"/>
                <a:gd name="T7" fmla="*/ 15 h 17"/>
                <a:gd name="T8" fmla="*/ 8 w 13"/>
                <a:gd name="T9" fmla="*/ 9 h 17"/>
              </a:gdLst>
              <a:ahLst/>
              <a:cxnLst>
                <a:cxn ang="0">
                  <a:pos x="T0" y="T1"/>
                </a:cxn>
                <a:cxn ang="0">
                  <a:pos x="T2" y="T3"/>
                </a:cxn>
                <a:cxn ang="0">
                  <a:pos x="T4" y="T5"/>
                </a:cxn>
                <a:cxn ang="0">
                  <a:pos x="T6" y="T7"/>
                </a:cxn>
                <a:cxn ang="0">
                  <a:pos x="T8" y="T9"/>
                </a:cxn>
              </a:cxnLst>
              <a:rect l="0" t="0" r="r" b="b"/>
              <a:pathLst>
                <a:path w="13" h="17">
                  <a:moveTo>
                    <a:pt x="8" y="9"/>
                  </a:moveTo>
                  <a:cubicBezTo>
                    <a:pt x="9" y="8"/>
                    <a:pt x="9" y="4"/>
                    <a:pt x="11" y="2"/>
                  </a:cubicBezTo>
                  <a:cubicBezTo>
                    <a:pt x="13" y="0"/>
                    <a:pt x="7" y="3"/>
                    <a:pt x="4" y="5"/>
                  </a:cubicBezTo>
                  <a:cubicBezTo>
                    <a:pt x="0" y="7"/>
                    <a:pt x="0" y="13"/>
                    <a:pt x="2" y="15"/>
                  </a:cubicBezTo>
                  <a:cubicBezTo>
                    <a:pt x="3" y="17"/>
                    <a:pt x="7" y="10"/>
                    <a:pt x="8"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0305" tIns="45153" rIns="90305" bIns="45153" numCol="1" anchor="t" anchorCtr="0" compatLnSpc="1"/>
            <a:lstStyle/>
            <a:p>
              <a:endParaRPr lang="zh-CN" altLang="en-US" sz="1875"/>
            </a:p>
          </p:txBody>
        </p:sp>
        <p:sp>
          <p:nvSpPr>
            <p:cNvPr id="160" name="Freeform 136"/>
            <p:cNvSpPr/>
            <p:nvPr/>
          </p:nvSpPr>
          <p:spPr bwMode="auto">
            <a:xfrm>
              <a:off x="6044121" y="2530397"/>
              <a:ext cx="21189" cy="14354"/>
            </a:xfrm>
            <a:custGeom>
              <a:avLst/>
              <a:gdLst>
                <a:gd name="T0" fmla="*/ 4 w 13"/>
                <a:gd name="T1" fmla="*/ 8 h 9"/>
                <a:gd name="T2" fmla="*/ 12 w 13"/>
                <a:gd name="T3" fmla="*/ 2 h 9"/>
                <a:gd name="T4" fmla="*/ 9 w 13"/>
                <a:gd name="T5" fmla="*/ 1 h 9"/>
                <a:gd name="T6" fmla="*/ 2 w 13"/>
                <a:gd name="T7" fmla="*/ 2 h 9"/>
                <a:gd name="T8" fmla="*/ 4 w 13"/>
                <a:gd name="T9" fmla="*/ 8 h 9"/>
              </a:gdLst>
              <a:ahLst/>
              <a:cxnLst>
                <a:cxn ang="0">
                  <a:pos x="T0" y="T1"/>
                </a:cxn>
                <a:cxn ang="0">
                  <a:pos x="T2" y="T3"/>
                </a:cxn>
                <a:cxn ang="0">
                  <a:pos x="T4" y="T5"/>
                </a:cxn>
                <a:cxn ang="0">
                  <a:pos x="T6" y="T7"/>
                </a:cxn>
                <a:cxn ang="0">
                  <a:pos x="T8" y="T9"/>
                </a:cxn>
              </a:cxnLst>
              <a:rect l="0" t="0" r="r" b="b"/>
              <a:pathLst>
                <a:path w="13" h="9">
                  <a:moveTo>
                    <a:pt x="4" y="8"/>
                  </a:moveTo>
                  <a:cubicBezTo>
                    <a:pt x="8" y="7"/>
                    <a:pt x="11" y="4"/>
                    <a:pt x="12" y="2"/>
                  </a:cubicBezTo>
                  <a:cubicBezTo>
                    <a:pt x="13" y="1"/>
                    <a:pt x="12" y="0"/>
                    <a:pt x="9" y="1"/>
                  </a:cubicBezTo>
                  <a:cubicBezTo>
                    <a:pt x="6" y="2"/>
                    <a:pt x="3" y="1"/>
                    <a:pt x="2" y="2"/>
                  </a:cubicBezTo>
                  <a:cubicBezTo>
                    <a:pt x="0" y="3"/>
                    <a:pt x="2" y="9"/>
                    <a:pt x="4"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0305" tIns="45153" rIns="90305" bIns="45153" numCol="1" anchor="t" anchorCtr="0" compatLnSpc="1"/>
            <a:lstStyle/>
            <a:p>
              <a:endParaRPr lang="zh-CN" altLang="en-US" sz="1875"/>
            </a:p>
          </p:txBody>
        </p:sp>
        <p:sp>
          <p:nvSpPr>
            <p:cNvPr id="161" name="Freeform 137"/>
            <p:cNvSpPr/>
            <p:nvPr/>
          </p:nvSpPr>
          <p:spPr bwMode="auto">
            <a:xfrm>
              <a:off x="6048905" y="2519461"/>
              <a:ext cx="11620" cy="6152"/>
            </a:xfrm>
            <a:custGeom>
              <a:avLst/>
              <a:gdLst>
                <a:gd name="T0" fmla="*/ 4 w 7"/>
                <a:gd name="T1" fmla="*/ 1 h 4"/>
                <a:gd name="T2" fmla="*/ 3 w 7"/>
                <a:gd name="T3" fmla="*/ 4 h 4"/>
                <a:gd name="T4" fmla="*/ 4 w 7"/>
                <a:gd name="T5" fmla="*/ 1 h 4"/>
              </a:gdLst>
              <a:ahLst/>
              <a:cxnLst>
                <a:cxn ang="0">
                  <a:pos x="T0" y="T1"/>
                </a:cxn>
                <a:cxn ang="0">
                  <a:pos x="T2" y="T3"/>
                </a:cxn>
                <a:cxn ang="0">
                  <a:pos x="T4" y="T5"/>
                </a:cxn>
              </a:cxnLst>
              <a:rect l="0" t="0" r="r" b="b"/>
              <a:pathLst>
                <a:path w="7" h="4">
                  <a:moveTo>
                    <a:pt x="4" y="1"/>
                  </a:moveTo>
                  <a:cubicBezTo>
                    <a:pt x="3" y="2"/>
                    <a:pt x="0" y="4"/>
                    <a:pt x="3" y="4"/>
                  </a:cubicBezTo>
                  <a:cubicBezTo>
                    <a:pt x="7" y="4"/>
                    <a:pt x="6" y="0"/>
                    <a:pt x="4"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0305" tIns="45153" rIns="90305" bIns="45153" numCol="1" anchor="t" anchorCtr="0" compatLnSpc="1"/>
            <a:lstStyle/>
            <a:p>
              <a:endParaRPr lang="zh-CN" altLang="en-US" sz="1875"/>
            </a:p>
          </p:txBody>
        </p:sp>
        <p:sp>
          <p:nvSpPr>
            <p:cNvPr id="162" name="Freeform 138"/>
            <p:cNvSpPr/>
            <p:nvPr/>
          </p:nvSpPr>
          <p:spPr bwMode="auto">
            <a:xfrm>
              <a:off x="6635355" y="3992420"/>
              <a:ext cx="16404" cy="17771"/>
            </a:xfrm>
            <a:custGeom>
              <a:avLst/>
              <a:gdLst>
                <a:gd name="T0" fmla="*/ 4 w 10"/>
                <a:gd name="T1" fmla="*/ 2 h 11"/>
                <a:gd name="T2" fmla="*/ 8 w 10"/>
                <a:gd name="T3" fmla="*/ 8 h 11"/>
                <a:gd name="T4" fmla="*/ 4 w 10"/>
                <a:gd name="T5" fmla="*/ 2 h 11"/>
              </a:gdLst>
              <a:ahLst/>
              <a:cxnLst>
                <a:cxn ang="0">
                  <a:pos x="T0" y="T1"/>
                </a:cxn>
                <a:cxn ang="0">
                  <a:pos x="T2" y="T3"/>
                </a:cxn>
                <a:cxn ang="0">
                  <a:pos x="T4" y="T5"/>
                </a:cxn>
              </a:cxnLst>
              <a:rect l="0" t="0" r="r" b="b"/>
              <a:pathLst>
                <a:path w="10" h="11">
                  <a:moveTo>
                    <a:pt x="4" y="2"/>
                  </a:moveTo>
                  <a:cubicBezTo>
                    <a:pt x="0" y="4"/>
                    <a:pt x="6" y="11"/>
                    <a:pt x="8" y="8"/>
                  </a:cubicBezTo>
                  <a:cubicBezTo>
                    <a:pt x="10" y="6"/>
                    <a:pt x="7" y="0"/>
                    <a:pt x="4"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0305" tIns="45153" rIns="90305" bIns="45153" numCol="1" anchor="t" anchorCtr="0" compatLnSpc="1"/>
            <a:lstStyle/>
            <a:p>
              <a:endParaRPr lang="zh-CN" altLang="en-US" sz="1875"/>
            </a:p>
          </p:txBody>
        </p:sp>
        <p:sp>
          <p:nvSpPr>
            <p:cNvPr id="163" name="Freeform 139"/>
            <p:cNvSpPr/>
            <p:nvPr/>
          </p:nvSpPr>
          <p:spPr bwMode="auto">
            <a:xfrm>
              <a:off x="8458952" y="3772330"/>
              <a:ext cx="28024" cy="11620"/>
            </a:xfrm>
            <a:custGeom>
              <a:avLst/>
              <a:gdLst>
                <a:gd name="T0" fmla="*/ 2 w 17"/>
                <a:gd name="T1" fmla="*/ 0 h 7"/>
                <a:gd name="T2" fmla="*/ 7 w 17"/>
                <a:gd name="T3" fmla="*/ 5 h 7"/>
                <a:gd name="T4" fmla="*/ 16 w 17"/>
                <a:gd name="T5" fmla="*/ 5 h 7"/>
                <a:gd name="T6" fmla="*/ 2 w 17"/>
                <a:gd name="T7" fmla="*/ 0 h 7"/>
              </a:gdLst>
              <a:ahLst/>
              <a:cxnLst>
                <a:cxn ang="0">
                  <a:pos x="T0" y="T1"/>
                </a:cxn>
                <a:cxn ang="0">
                  <a:pos x="T2" y="T3"/>
                </a:cxn>
                <a:cxn ang="0">
                  <a:pos x="T4" y="T5"/>
                </a:cxn>
                <a:cxn ang="0">
                  <a:pos x="T6" y="T7"/>
                </a:cxn>
              </a:cxnLst>
              <a:rect l="0" t="0" r="r" b="b"/>
              <a:pathLst>
                <a:path w="17" h="7">
                  <a:moveTo>
                    <a:pt x="2" y="0"/>
                  </a:moveTo>
                  <a:cubicBezTo>
                    <a:pt x="0" y="0"/>
                    <a:pt x="4" y="3"/>
                    <a:pt x="7" y="5"/>
                  </a:cubicBezTo>
                  <a:cubicBezTo>
                    <a:pt x="11" y="7"/>
                    <a:pt x="15" y="7"/>
                    <a:pt x="16" y="5"/>
                  </a:cubicBezTo>
                  <a:cubicBezTo>
                    <a:pt x="17" y="3"/>
                    <a:pt x="4"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0305" tIns="45153" rIns="90305" bIns="45153" numCol="1" anchor="t" anchorCtr="0" compatLnSpc="1"/>
            <a:lstStyle/>
            <a:p>
              <a:endParaRPr lang="zh-CN" altLang="en-US" sz="1875"/>
            </a:p>
          </p:txBody>
        </p:sp>
        <p:sp>
          <p:nvSpPr>
            <p:cNvPr id="164" name="Freeform 140"/>
            <p:cNvSpPr/>
            <p:nvPr/>
          </p:nvSpPr>
          <p:spPr bwMode="auto">
            <a:xfrm>
              <a:off x="8509531" y="3793519"/>
              <a:ext cx="14354" cy="8202"/>
            </a:xfrm>
            <a:custGeom>
              <a:avLst/>
              <a:gdLst>
                <a:gd name="T0" fmla="*/ 0 w 9"/>
                <a:gd name="T1" fmla="*/ 2 h 5"/>
                <a:gd name="T2" fmla="*/ 9 w 9"/>
                <a:gd name="T3" fmla="*/ 4 h 5"/>
                <a:gd name="T4" fmla="*/ 0 w 9"/>
                <a:gd name="T5" fmla="*/ 2 h 5"/>
              </a:gdLst>
              <a:ahLst/>
              <a:cxnLst>
                <a:cxn ang="0">
                  <a:pos x="T0" y="T1"/>
                </a:cxn>
                <a:cxn ang="0">
                  <a:pos x="T2" y="T3"/>
                </a:cxn>
                <a:cxn ang="0">
                  <a:pos x="T4" y="T5"/>
                </a:cxn>
              </a:cxnLst>
              <a:rect l="0" t="0" r="r" b="b"/>
              <a:pathLst>
                <a:path w="9" h="5">
                  <a:moveTo>
                    <a:pt x="0" y="2"/>
                  </a:moveTo>
                  <a:cubicBezTo>
                    <a:pt x="0" y="4"/>
                    <a:pt x="9" y="5"/>
                    <a:pt x="9" y="4"/>
                  </a:cubicBezTo>
                  <a:cubicBezTo>
                    <a:pt x="9" y="1"/>
                    <a:pt x="0" y="0"/>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0305" tIns="45153" rIns="90305" bIns="45153" numCol="1" anchor="t" anchorCtr="0" compatLnSpc="1"/>
            <a:lstStyle/>
            <a:p>
              <a:endParaRPr lang="zh-CN" altLang="en-US" sz="1875"/>
            </a:p>
          </p:txBody>
        </p:sp>
        <p:sp>
          <p:nvSpPr>
            <p:cNvPr id="165" name="Freeform 141"/>
            <p:cNvSpPr/>
            <p:nvPr/>
          </p:nvSpPr>
          <p:spPr bwMode="auto">
            <a:xfrm>
              <a:off x="8423410" y="3740205"/>
              <a:ext cx="38960" cy="21189"/>
            </a:xfrm>
            <a:custGeom>
              <a:avLst/>
              <a:gdLst>
                <a:gd name="T0" fmla="*/ 21 w 24"/>
                <a:gd name="T1" fmla="*/ 10 h 13"/>
                <a:gd name="T2" fmla="*/ 6 w 24"/>
                <a:gd name="T3" fmla="*/ 0 h 13"/>
                <a:gd name="T4" fmla="*/ 21 w 24"/>
                <a:gd name="T5" fmla="*/ 10 h 13"/>
              </a:gdLst>
              <a:ahLst/>
              <a:cxnLst>
                <a:cxn ang="0">
                  <a:pos x="T0" y="T1"/>
                </a:cxn>
                <a:cxn ang="0">
                  <a:pos x="T2" y="T3"/>
                </a:cxn>
                <a:cxn ang="0">
                  <a:pos x="T4" y="T5"/>
                </a:cxn>
              </a:cxnLst>
              <a:rect l="0" t="0" r="r" b="b"/>
              <a:pathLst>
                <a:path w="24" h="13">
                  <a:moveTo>
                    <a:pt x="21" y="10"/>
                  </a:moveTo>
                  <a:cubicBezTo>
                    <a:pt x="24" y="5"/>
                    <a:pt x="12" y="0"/>
                    <a:pt x="6" y="0"/>
                  </a:cubicBezTo>
                  <a:cubicBezTo>
                    <a:pt x="0" y="0"/>
                    <a:pt x="19" y="13"/>
                    <a:pt x="21"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0305" tIns="45153" rIns="90305" bIns="45153" numCol="1" anchor="t" anchorCtr="0" compatLnSpc="1"/>
            <a:lstStyle/>
            <a:p>
              <a:endParaRPr lang="zh-CN" altLang="en-US" sz="1875"/>
            </a:p>
          </p:txBody>
        </p:sp>
        <p:sp>
          <p:nvSpPr>
            <p:cNvPr id="166" name="Freeform 142"/>
            <p:cNvSpPr/>
            <p:nvPr/>
          </p:nvSpPr>
          <p:spPr bwMode="auto">
            <a:xfrm>
              <a:off x="5921089" y="2996549"/>
              <a:ext cx="10253" cy="6152"/>
            </a:xfrm>
            <a:custGeom>
              <a:avLst/>
              <a:gdLst>
                <a:gd name="T0" fmla="*/ 1 w 6"/>
                <a:gd name="T1" fmla="*/ 2 h 4"/>
                <a:gd name="T2" fmla="*/ 5 w 6"/>
                <a:gd name="T3" fmla="*/ 2 h 4"/>
                <a:gd name="T4" fmla="*/ 1 w 6"/>
                <a:gd name="T5" fmla="*/ 2 h 4"/>
              </a:gdLst>
              <a:ahLst/>
              <a:cxnLst>
                <a:cxn ang="0">
                  <a:pos x="T0" y="T1"/>
                </a:cxn>
                <a:cxn ang="0">
                  <a:pos x="T2" y="T3"/>
                </a:cxn>
                <a:cxn ang="0">
                  <a:pos x="T4" y="T5"/>
                </a:cxn>
              </a:cxnLst>
              <a:rect l="0" t="0" r="r" b="b"/>
              <a:pathLst>
                <a:path w="6" h="4">
                  <a:moveTo>
                    <a:pt x="1" y="2"/>
                  </a:moveTo>
                  <a:cubicBezTo>
                    <a:pt x="1" y="4"/>
                    <a:pt x="6" y="4"/>
                    <a:pt x="5" y="2"/>
                  </a:cubicBezTo>
                  <a:cubicBezTo>
                    <a:pt x="4" y="0"/>
                    <a:pt x="0" y="1"/>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0305" tIns="45153" rIns="90305" bIns="45153" numCol="1" anchor="t" anchorCtr="0" compatLnSpc="1"/>
            <a:lstStyle/>
            <a:p>
              <a:endParaRPr lang="zh-CN" altLang="en-US" sz="1875"/>
            </a:p>
          </p:txBody>
        </p:sp>
        <p:sp>
          <p:nvSpPr>
            <p:cNvPr id="167" name="Freeform 143"/>
            <p:cNvSpPr/>
            <p:nvPr/>
          </p:nvSpPr>
          <p:spPr bwMode="auto">
            <a:xfrm>
              <a:off x="5273808" y="3360175"/>
              <a:ext cx="12987" cy="8202"/>
            </a:xfrm>
            <a:custGeom>
              <a:avLst/>
              <a:gdLst>
                <a:gd name="T0" fmla="*/ 4 w 8"/>
                <a:gd name="T1" fmla="*/ 1 h 5"/>
                <a:gd name="T2" fmla="*/ 7 w 8"/>
                <a:gd name="T3" fmla="*/ 3 h 5"/>
                <a:gd name="T4" fmla="*/ 4 w 8"/>
                <a:gd name="T5" fmla="*/ 1 h 5"/>
              </a:gdLst>
              <a:ahLst/>
              <a:cxnLst>
                <a:cxn ang="0">
                  <a:pos x="T0" y="T1"/>
                </a:cxn>
                <a:cxn ang="0">
                  <a:pos x="T2" y="T3"/>
                </a:cxn>
                <a:cxn ang="0">
                  <a:pos x="T4" y="T5"/>
                </a:cxn>
              </a:cxnLst>
              <a:rect l="0" t="0" r="r" b="b"/>
              <a:pathLst>
                <a:path w="8" h="5">
                  <a:moveTo>
                    <a:pt x="4" y="1"/>
                  </a:moveTo>
                  <a:cubicBezTo>
                    <a:pt x="0" y="3"/>
                    <a:pt x="5" y="5"/>
                    <a:pt x="7" y="3"/>
                  </a:cubicBezTo>
                  <a:cubicBezTo>
                    <a:pt x="8" y="1"/>
                    <a:pt x="7" y="0"/>
                    <a:pt x="4"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0305" tIns="45153" rIns="90305" bIns="45153" numCol="1" anchor="t" anchorCtr="0" compatLnSpc="1"/>
            <a:lstStyle/>
            <a:p>
              <a:endParaRPr lang="zh-CN" altLang="en-US" sz="1875"/>
            </a:p>
          </p:txBody>
        </p:sp>
        <p:sp>
          <p:nvSpPr>
            <p:cNvPr id="168" name="Freeform 144"/>
            <p:cNvSpPr/>
            <p:nvPr/>
          </p:nvSpPr>
          <p:spPr bwMode="auto">
            <a:xfrm>
              <a:off x="5802159" y="3554291"/>
              <a:ext cx="10936" cy="8202"/>
            </a:xfrm>
            <a:custGeom>
              <a:avLst/>
              <a:gdLst>
                <a:gd name="T0" fmla="*/ 5 w 7"/>
                <a:gd name="T1" fmla="*/ 4 h 5"/>
                <a:gd name="T2" fmla="*/ 3 w 7"/>
                <a:gd name="T3" fmla="*/ 1 h 5"/>
                <a:gd name="T4" fmla="*/ 5 w 7"/>
                <a:gd name="T5" fmla="*/ 4 h 5"/>
              </a:gdLst>
              <a:ahLst/>
              <a:cxnLst>
                <a:cxn ang="0">
                  <a:pos x="T0" y="T1"/>
                </a:cxn>
                <a:cxn ang="0">
                  <a:pos x="T2" y="T3"/>
                </a:cxn>
                <a:cxn ang="0">
                  <a:pos x="T4" y="T5"/>
                </a:cxn>
              </a:cxnLst>
              <a:rect l="0" t="0" r="r" b="b"/>
              <a:pathLst>
                <a:path w="7" h="5">
                  <a:moveTo>
                    <a:pt x="5" y="4"/>
                  </a:moveTo>
                  <a:cubicBezTo>
                    <a:pt x="6" y="3"/>
                    <a:pt x="7" y="0"/>
                    <a:pt x="3" y="1"/>
                  </a:cubicBezTo>
                  <a:cubicBezTo>
                    <a:pt x="0" y="2"/>
                    <a:pt x="5" y="5"/>
                    <a:pt x="5"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0305" tIns="45153" rIns="90305" bIns="45153" numCol="1" anchor="t" anchorCtr="0" compatLnSpc="1"/>
            <a:lstStyle/>
            <a:p>
              <a:endParaRPr lang="zh-CN" altLang="en-US" sz="1875"/>
            </a:p>
          </p:txBody>
        </p:sp>
        <p:sp>
          <p:nvSpPr>
            <p:cNvPr id="169" name="Freeform 145"/>
            <p:cNvSpPr/>
            <p:nvPr/>
          </p:nvSpPr>
          <p:spPr bwMode="auto">
            <a:xfrm>
              <a:off x="5772768" y="3599403"/>
              <a:ext cx="8202" cy="6835"/>
            </a:xfrm>
            <a:custGeom>
              <a:avLst/>
              <a:gdLst>
                <a:gd name="T0" fmla="*/ 1 w 5"/>
                <a:gd name="T1" fmla="*/ 2 h 4"/>
                <a:gd name="T2" fmla="*/ 2 w 5"/>
                <a:gd name="T3" fmla="*/ 4 h 4"/>
                <a:gd name="T4" fmla="*/ 1 w 5"/>
                <a:gd name="T5" fmla="*/ 2 h 4"/>
              </a:gdLst>
              <a:ahLst/>
              <a:cxnLst>
                <a:cxn ang="0">
                  <a:pos x="T0" y="T1"/>
                </a:cxn>
                <a:cxn ang="0">
                  <a:pos x="T2" y="T3"/>
                </a:cxn>
                <a:cxn ang="0">
                  <a:pos x="T4" y="T5"/>
                </a:cxn>
              </a:cxnLst>
              <a:rect l="0" t="0" r="r" b="b"/>
              <a:pathLst>
                <a:path w="5" h="4">
                  <a:moveTo>
                    <a:pt x="1" y="2"/>
                  </a:moveTo>
                  <a:cubicBezTo>
                    <a:pt x="0" y="3"/>
                    <a:pt x="1" y="4"/>
                    <a:pt x="2" y="4"/>
                  </a:cubicBezTo>
                  <a:cubicBezTo>
                    <a:pt x="5" y="4"/>
                    <a:pt x="3" y="0"/>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0305" tIns="45153" rIns="90305" bIns="45153" numCol="1" anchor="t" anchorCtr="0" compatLnSpc="1"/>
            <a:lstStyle/>
            <a:p>
              <a:endParaRPr lang="zh-CN" altLang="en-US" sz="1875"/>
            </a:p>
          </p:txBody>
        </p:sp>
        <p:sp>
          <p:nvSpPr>
            <p:cNvPr id="170" name="Freeform 146"/>
            <p:cNvSpPr/>
            <p:nvPr/>
          </p:nvSpPr>
          <p:spPr bwMode="auto">
            <a:xfrm>
              <a:off x="6617583" y="3678690"/>
              <a:ext cx="11620" cy="9569"/>
            </a:xfrm>
            <a:custGeom>
              <a:avLst/>
              <a:gdLst>
                <a:gd name="T0" fmla="*/ 3 w 7"/>
                <a:gd name="T1" fmla="*/ 2 h 6"/>
                <a:gd name="T2" fmla="*/ 6 w 7"/>
                <a:gd name="T3" fmla="*/ 4 h 6"/>
                <a:gd name="T4" fmla="*/ 3 w 7"/>
                <a:gd name="T5" fmla="*/ 2 h 6"/>
              </a:gdLst>
              <a:ahLst/>
              <a:cxnLst>
                <a:cxn ang="0">
                  <a:pos x="T0" y="T1"/>
                </a:cxn>
                <a:cxn ang="0">
                  <a:pos x="T2" y="T3"/>
                </a:cxn>
                <a:cxn ang="0">
                  <a:pos x="T4" y="T5"/>
                </a:cxn>
              </a:cxnLst>
              <a:rect l="0" t="0" r="r" b="b"/>
              <a:pathLst>
                <a:path w="7" h="6">
                  <a:moveTo>
                    <a:pt x="3" y="2"/>
                  </a:moveTo>
                  <a:cubicBezTo>
                    <a:pt x="0" y="3"/>
                    <a:pt x="5" y="6"/>
                    <a:pt x="6" y="4"/>
                  </a:cubicBezTo>
                  <a:cubicBezTo>
                    <a:pt x="7" y="3"/>
                    <a:pt x="7" y="0"/>
                    <a:pt x="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0305" tIns="45153" rIns="90305" bIns="45153" numCol="1" anchor="t" anchorCtr="0" compatLnSpc="1"/>
            <a:lstStyle/>
            <a:p>
              <a:endParaRPr lang="zh-CN" altLang="en-US" sz="1875"/>
            </a:p>
          </p:txBody>
        </p:sp>
        <p:sp>
          <p:nvSpPr>
            <p:cNvPr id="171" name="Freeform 147"/>
            <p:cNvSpPr/>
            <p:nvPr/>
          </p:nvSpPr>
          <p:spPr bwMode="auto">
            <a:xfrm>
              <a:off x="6506171" y="3159224"/>
              <a:ext cx="6152" cy="8202"/>
            </a:xfrm>
            <a:custGeom>
              <a:avLst/>
              <a:gdLst>
                <a:gd name="T0" fmla="*/ 1 w 4"/>
                <a:gd name="T1" fmla="*/ 2 h 5"/>
                <a:gd name="T2" fmla="*/ 4 w 4"/>
                <a:gd name="T3" fmla="*/ 3 h 5"/>
                <a:gd name="T4" fmla="*/ 1 w 4"/>
                <a:gd name="T5" fmla="*/ 2 h 5"/>
              </a:gdLst>
              <a:ahLst/>
              <a:cxnLst>
                <a:cxn ang="0">
                  <a:pos x="T0" y="T1"/>
                </a:cxn>
                <a:cxn ang="0">
                  <a:pos x="T2" y="T3"/>
                </a:cxn>
                <a:cxn ang="0">
                  <a:pos x="T4" y="T5"/>
                </a:cxn>
              </a:cxnLst>
              <a:rect l="0" t="0" r="r" b="b"/>
              <a:pathLst>
                <a:path w="4" h="5">
                  <a:moveTo>
                    <a:pt x="1" y="2"/>
                  </a:moveTo>
                  <a:cubicBezTo>
                    <a:pt x="0" y="3"/>
                    <a:pt x="3" y="5"/>
                    <a:pt x="4" y="3"/>
                  </a:cubicBezTo>
                  <a:cubicBezTo>
                    <a:pt x="4" y="3"/>
                    <a:pt x="2" y="0"/>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0305" tIns="45153" rIns="90305" bIns="45153" numCol="1" anchor="t" anchorCtr="0" compatLnSpc="1"/>
            <a:lstStyle/>
            <a:p>
              <a:endParaRPr lang="zh-CN" altLang="en-US" sz="1875"/>
            </a:p>
          </p:txBody>
        </p:sp>
        <p:sp>
          <p:nvSpPr>
            <p:cNvPr id="172" name="Freeform 148"/>
            <p:cNvSpPr/>
            <p:nvPr/>
          </p:nvSpPr>
          <p:spPr bwMode="auto">
            <a:xfrm>
              <a:off x="6405696" y="3817442"/>
              <a:ext cx="21189" cy="11620"/>
            </a:xfrm>
            <a:custGeom>
              <a:avLst/>
              <a:gdLst>
                <a:gd name="T0" fmla="*/ 5 w 13"/>
                <a:gd name="T1" fmla="*/ 0 h 7"/>
                <a:gd name="T2" fmla="*/ 8 w 13"/>
                <a:gd name="T3" fmla="*/ 7 h 7"/>
                <a:gd name="T4" fmla="*/ 5 w 13"/>
                <a:gd name="T5" fmla="*/ 0 h 7"/>
              </a:gdLst>
              <a:ahLst/>
              <a:cxnLst>
                <a:cxn ang="0">
                  <a:pos x="T0" y="T1"/>
                </a:cxn>
                <a:cxn ang="0">
                  <a:pos x="T2" y="T3"/>
                </a:cxn>
                <a:cxn ang="0">
                  <a:pos x="T4" y="T5"/>
                </a:cxn>
              </a:cxnLst>
              <a:rect l="0" t="0" r="r" b="b"/>
              <a:pathLst>
                <a:path w="13" h="7">
                  <a:moveTo>
                    <a:pt x="5" y="0"/>
                  </a:moveTo>
                  <a:cubicBezTo>
                    <a:pt x="0" y="0"/>
                    <a:pt x="4" y="7"/>
                    <a:pt x="8" y="7"/>
                  </a:cubicBezTo>
                  <a:cubicBezTo>
                    <a:pt x="13" y="7"/>
                    <a:pt x="9" y="0"/>
                    <a:pt x="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0305" tIns="45153" rIns="90305" bIns="45153" numCol="1" anchor="t" anchorCtr="0" compatLnSpc="1"/>
            <a:lstStyle/>
            <a:p>
              <a:endParaRPr lang="zh-CN" altLang="en-US" sz="1875"/>
            </a:p>
          </p:txBody>
        </p:sp>
        <p:sp>
          <p:nvSpPr>
            <p:cNvPr id="173" name="Freeform 149"/>
            <p:cNvSpPr/>
            <p:nvPr/>
          </p:nvSpPr>
          <p:spPr bwMode="auto">
            <a:xfrm>
              <a:off x="4637463" y="3426476"/>
              <a:ext cx="14354" cy="16404"/>
            </a:xfrm>
            <a:custGeom>
              <a:avLst/>
              <a:gdLst>
                <a:gd name="T0" fmla="*/ 7 w 9"/>
                <a:gd name="T1" fmla="*/ 6 h 10"/>
                <a:gd name="T2" fmla="*/ 2 w 9"/>
                <a:gd name="T3" fmla="*/ 5 h 10"/>
                <a:gd name="T4" fmla="*/ 7 w 9"/>
                <a:gd name="T5" fmla="*/ 6 h 10"/>
              </a:gdLst>
              <a:ahLst/>
              <a:cxnLst>
                <a:cxn ang="0">
                  <a:pos x="T0" y="T1"/>
                </a:cxn>
                <a:cxn ang="0">
                  <a:pos x="T2" y="T3"/>
                </a:cxn>
                <a:cxn ang="0">
                  <a:pos x="T4" y="T5"/>
                </a:cxn>
              </a:cxnLst>
              <a:rect l="0" t="0" r="r" b="b"/>
              <a:pathLst>
                <a:path w="9" h="10">
                  <a:moveTo>
                    <a:pt x="7" y="6"/>
                  </a:moveTo>
                  <a:cubicBezTo>
                    <a:pt x="9" y="2"/>
                    <a:pt x="3" y="0"/>
                    <a:pt x="2" y="5"/>
                  </a:cubicBezTo>
                  <a:cubicBezTo>
                    <a:pt x="0" y="10"/>
                    <a:pt x="5" y="9"/>
                    <a:pt x="7"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0305" tIns="45153" rIns="90305" bIns="45153" numCol="1" anchor="t" anchorCtr="0" compatLnSpc="1"/>
            <a:lstStyle/>
            <a:p>
              <a:endParaRPr lang="zh-CN" altLang="en-US" sz="1875"/>
            </a:p>
          </p:txBody>
        </p:sp>
        <p:sp>
          <p:nvSpPr>
            <p:cNvPr id="174" name="Freeform 150"/>
            <p:cNvSpPr/>
            <p:nvPr/>
          </p:nvSpPr>
          <p:spPr bwMode="auto">
            <a:xfrm>
              <a:off x="7964776" y="2837976"/>
              <a:ext cx="14354" cy="14354"/>
            </a:xfrm>
            <a:custGeom>
              <a:avLst/>
              <a:gdLst>
                <a:gd name="T0" fmla="*/ 8 w 9"/>
                <a:gd name="T1" fmla="*/ 1 h 9"/>
                <a:gd name="T2" fmla="*/ 1 w 9"/>
                <a:gd name="T3" fmla="*/ 8 h 9"/>
                <a:gd name="T4" fmla="*/ 8 w 9"/>
                <a:gd name="T5" fmla="*/ 1 h 9"/>
              </a:gdLst>
              <a:ahLst/>
              <a:cxnLst>
                <a:cxn ang="0">
                  <a:pos x="T0" y="T1"/>
                </a:cxn>
                <a:cxn ang="0">
                  <a:pos x="T2" y="T3"/>
                </a:cxn>
                <a:cxn ang="0">
                  <a:pos x="T4" y="T5"/>
                </a:cxn>
              </a:cxnLst>
              <a:rect l="0" t="0" r="r" b="b"/>
              <a:pathLst>
                <a:path w="9" h="9">
                  <a:moveTo>
                    <a:pt x="8" y="1"/>
                  </a:moveTo>
                  <a:cubicBezTo>
                    <a:pt x="7" y="0"/>
                    <a:pt x="0" y="7"/>
                    <a:pt x="1" y="8"/>
                  </a:cubicBezTo>
                  <a:cubicBezTo>
                    <a:pt x="2" y="9"/>
                    <a:pt x="9" y="2"/>
                    <a:pt x="8"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0305" tIns="45153" rIns="90305" bIns="45153" numCol="1" anchor="t" anchorCtr="0" compatLnSpc="1"/>
            <a:lstStyle/>
            <a:p>
              <a:endParaRPr lang="zh-CN" altLang="en-US" sz="1875"/>
            </a:p>
          </p:txBody>
        </p:sp>
        <p:sp>
          <p:nvSpPr>
            <p:cNvPr id="175" name="Freeform 151"/>
            <p:cNvSpPr/>
            <p:nvPr/>
          </p:nvSpPr>
          <p:spPr bwMode="auto">
            <a:xfrm>
              <a:off x="7981180" y="2816787"/>
              <a:ext cx="27340" cy="21189"/>
            </a:xfrm>
            <a:custGeom>
              <a:avLst/>
              <a:gdLst>
                <a:gd name="T0" fmla="*/ 16 w 17"/>
                <a:gd name="T1" fmla="*/ 0 h 13"/>
                <a:gd name="T2" fmla="*/ 9 w 17"/>
                <a:gd name="T3" fmla="*/ 4 h 13"/>
                <a:gd name="T4" fmla="*/ 4 w 17"/>
                <a:gd name="T5" fmla="*/ 13 h 13"/>
                <a:gd name="T6" fmla="*/ 16 w 17"/>
                <a:gd name="T7" fmla="*/ 0 h 13"/>
              </a:gdLst>
              <a:ahLst/>
              <a:cxnLst>
                <a:cxn ang="0">
                  <a:pos x="T0" y="T1"/>
                </a:cxn>
                <a:cxn ang="0">
                  <a:pos x="T2" y="T3"/>
                </a:cxn>
                <a:cxn ang="0">
                  <a:pos x="T4" y="T5"/>
                </a:cxn>
                <a:cxn ang="0">
                  <a:pos x="T6" y="T7"/>
                </a:cxn>
              </a:cxnLst>
              <a:rect l="0" t="0" r="r" b="b"/>
              <a:pathLst>
                <a:path w="17" h="13">
                  <a:moveTo>
                    <a:pt x="16" y="0"/>
                  </a:moveTo>
                  <a:cubicBezTo>
                    <a:pt x="15" y="0"/>
                    <a:pt x="12" y="4"/>
                    <a:pt x="9" y="4"/>
                  </a:cubicBezTo>
                  <a:cubicBezTo>
                    <a:pt x="8" y="4"/>
                    <a:pt x="0" y="10"/>
                    <a:pt x="4" y="13"/>
                  </a:cubicBezTo>
                  <a:cubicBezTo>
                    <a:pt x="5" y="13"/>
                    <a:pt x="17" y="1"/>
                    <a:pt x="1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0305" tIns="45153" rIns="90305" bIns="45153" numCol="1" anchor="t" anchorCtr="0" compatLnSpc="1"/>
            <a:lstStyle/>
            <a:p>
              <a:endParaRPr lang="zh-CN" altLang="en-US" sz="1875"/>
            </a:p>
          </p:txBody>
        </p:sp>
        <p:sp>
          <p:nvSpPr>
            <p:cNvPr id="176" name="Freeform 152"/>
            <p:cNvSpPr/>
            <p:nvPr/>
          </p:nvSpPr>
          <p:spPr bwMode="auto">
            <a:xfrm>
              <a:off x="8014672" y="2799016"/>
              <a:ext cx="12987" cy="14354"/>
            </a:xfrm>
            <a:custGeom>
              <a:avLst/>
              <a:gdLst>
                <a:gd name="T0" fmla="*/ 6 w 8"/>
                <a:gd name="T1" fmla="*/ 2 h 9"/>
                <a:gd name="T2" fmla="*/ 2 w 8"/>
                <a:gd name="T3" fmla="*/ 9 h 9"/>
                <a:gd name="T4" fmla="*/ 6 w 8"/>
                <a:gd name="T5" fmla="*/ 2 h 9"/>
              </a:gdLst>
              <a:ahLst/>
              <a:cxnLst>
                <a:cxn ang="0">
                  <a:pos x="T0" y="T1"/>
                </a:cxn>
                <a:cxn ang="0">
                  <a:pos x="T2" y="T3"/>
                </a:cxn>
                <a:cxn ang="0">
                  <a:pos x="T4" y="T5"/>
                </a:cxn>
              </a:cxnLst>
              <a:rect l="0" t="0" r="r" b="b"/>
              <a:pathLst>
                <a:path w="8" h="9">
                  <a:moveTo>
                    <a:pt x="6" y="2"/>
                  </a:moveTo>
                  <a:cubicBezTo>
                    <a:pt x="5" y="0"/>
                    <a:pt x="0" y="8"/>
                    <a:pt x="2" y="9"/>
                  </a:cubicBezTo>
                  <a:cubicBezTo>
                    <a:pt x="3" y="9"/>
                    <a:pt x="8" y="4"/>
                    <a:pt x="6"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0305" tIns="45153" rIns="90305" bIns="45153" numCol="1" anchor="t" anchorCtr="0" compatLnSpc="1"/>
            <a:lstStyle/>
            <a:p>
              <a:endParaRPr lang="zh-CN" altLang="en-US" sz="1875"/>
            </a:p>
          </p:txBody>
        </p:sp>
        <p:sp>
          <p:nvSpPr>
            <p:cNvPr id="177" name="Freeform 153"/>
            <p:cNvSpPr/>
            <p:nvPr/>
          </p:nvSpPr>
          <p:spPr bwMode="auto">
            <a:xfrm>
              <a:off x="8037911" y="2782611"/>
              <a:ext cx="10936" cy="9569"/>
            </a:xfrm>
            <a:custGeom>
              <a:avLst/>
              <a:gdLst>
                <a:gd name="T0" fmla="*/ 6 w 7"/>
                <a:gd name="T1" fmla="*/ 0 h 6"/>
                <a:gd name="T2" fmla="*/ 2 w 7"/>
                <a:gd name="T3" fmla="*/ 4 h 6"/>
                <a:gd name="T4" fmla="*/ 6 w 7"/>
                <a:gd name="T5" fmla="*/ 0 h 6"/>
              </a:gdLst>
              <a:ahLst/>
              <a:cxnLst>
                <a:cxn ang="0">
                  <a:pos x="T0" y="T1"/>
                </a:cxn>
                <a:cxn ang="0">
                  <a:pos x="T2" y="T3"/>
                </a:cxn>
                <a:cxn ang="0">
                  <a:pos x="T4" y="T5"/>
                </a:cxn>
              </a:cxnLst>
              <a:rect l="0" t="0" r="r" b="b"/>
              <a:pathLst>
                <a:path w="7" h="6">
                  <a:moveTo>
                    <a:pt x="6" y="0"/>
                  </a:moveTo>
                  <a:cubicBezTo>
                    <a:pt x="4" y="0"/>
                    <a:pt x="0" y="2"/>
                    <a:pt x="2" y="4"/>
                  </a:cubicBezTo>
                  <a:cubicBezTo>
                    <a:pt x="4" y="6"/>
                    <a:pt x="7" y="1"/>
                    <a:pt x="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0305" tIns="45153" rIns="90305" bIns="45153" numCol="1" anchor="t" anchorCtr="0" compatLnSpc="1"/>
            <a:lstStyle/>
            <a:p>
              <a:endParaRPr lang="zh-CN" altLang="en-US" sz="1875"/>
            </a:p>
          </p:txBody>
        </p:sp>
        <p:sp>
          <p:nvSpPr>
            <p:cNvPr id="178" name="Freeform 154"/>
            <p:cNvSpPr/>
            <p:nvPr/>
          </p:nvSpPr>
          <p:spPr bwMode="auto">
            <a:xfrm>
              <a:off x="8074821" y="2710160"/>
              <a:ext cx="16404" cy="14354"/>
            </a:xfrm>
            <a:custGeom>
              <a:avLst/>
              <a:gdLst>
                <a:gd name="T0" fmla="*/ 8 w 10"/>
                <a:gd name="T1" fmla="*/ 1 h 9"/>
                <a:gd name="T2" fmla="*/ 3 w 10"/>
                <a:gd name="T3" fmla="*/ 4 h 9"/>
                <a:gd name="T4" fmla="*/ 2 w 10"/>
                <a:gd name="T5" fmla="*/ 8 h 9"/>
                <a:gd name="T6" fmla="*/ 8 w 10"/>
                <a:gd name="T7" fmla="*/ 1 h 9"/>
              </a:gdLst>
              <a:ahLst/>
              <a:cxnLst>
                <a:cxn ang="0">
                  <a:pos x="T0" y="T1"/>
                </a:cxn>
                <a:cxn ang="0">
                  <a:pos x="T2" y="T3"/>
                </a:cxn>
                <a:cxn ang="0">
                  <a:pos x="T4" y="T5"/>
                </a:cxn>
                <a:cxn ang="0">
                  <a:pos x="T6" y="T7"/>
                </a:cxn>
              </a:cxnLst>
              <a:rect l="0" t="0" r="r" b="b"/>
              <a:pathLst>
                <a:path w="10" h="9">
                  <a:moveTo>
                    <a:pt x="8" y="1"/>
                  </a:moveTo>
                  <a:cubicBezTo>
                    <a:pt x="6" y="0"/>
                    <a:pt x="6" y="3"/>
                    <a:pt x="3" y="4"/>
                  </a:cubicBezTo>
                  <a:cubicBezTo>
                    <a:pt x="1" y="4"/>
                    <a:pt x="0" y="8"/>
                    <a:pt x="2" y="8"/>
                  </a:cubicBezTo>
                  <a:cubicBezTo>
                    <a:pt x="4" y="9"/>
                    <a:pt x="10" y="1"/>
                    <a:pt x="8"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0305" tIns="45153" rIns="90305" bIns="45153" numCol="1" anchor="t" anchorCtr="0" compatLnSpc="1"/>
            <a:lstStyle/>
            <a:p>
              <a:endParaRPr lang="zh-CN" altLang="en-US" sz="1875"/>
            </a:p>
          </p:txBody>
        </p:sp>
        <p:sp>
          <p:nvSpPr>
            <p:cNvPr id="179" name="Freeform 155"/>
            <p:cNvSpPr/>
            <p:nvPr/>
          </p:nvSpPr>
          <p:spPr bwMode="auto">
            <a:xfrm>
              <a:off x="8066619" y="2747069"/>
              <a:ext cx="3418" cy="4785"/>
            </a:xfrm>
            <a:custGeom>
              <a:avLst/>
              <a:gdLst>
                <a:gd name="T0" fmla="*/ 1 w 2"/>
                <a:gd name="T1" fmla="*/ 0 h 3"/>
                <a:gd name="T2" fmla="*/ 1 w 2"/>
                <a:gd name="T3" fmla="*/ 3 h 3"/>
                <a:gd name="T4" fmla="*/ 1 w 2"/>
                <a:gd name="T5" fmla="*/ 0 h 3"/>
              </a:gdLst>
              <a:ahLst/>
              <a:cxnLst>
                <a:cxn ang="0">
                  <a:pos x="T0" y="T1"/>
                </a:cxn>
                <a:cxn ang="0">
                  <a:pos x="T2" y="T3"/>
                </a:cxn>
                <a:cxn ang="0">
                  <a:pos x="T4" y="T5"/>
                </a:cxn>
              </a:cxnLst>
              <a:rect l="0" t="0" r="r" b="b"/>
              <a:pathLst>
                <a:path w="2" h="3">
                  <a:moveTo>
                    <a:pt x="1" y="0"/>
                  </a:moveTo>
                  <a:cubicBezTo>
                    <a:pt x="0" y="0"/>
                    <a:pt x="0" y="3"/>
                    <a:pt x="1" y="3"/>
                  </a:cubicBezTo>
                  <a:cubicBezTo>
                    <a:pt x="2" y="3"/>
                    <a:pt x="2"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0305" tIns="45153" rIns="90305" bIns="45153" numCol="1" anchor="t" anchorCtr="0" compatLnSpc="1"/>
            <a:lstStyle/>
            <a:p>
              <a:endParaRPr lang="zh-CN" altLang="en-US" sz="1875"/>
            </a:p>
          </p:txBody>
        </p:sp>
        <p:sp>
          <p:nvSpPr>
            <p:cNvPr id="180" name="Freeform 156"/>
            <p:cNvSpPr/>
            <p:nvPr/>
          </p:nvSpPr>
          <p:spPr bwMode="auto">
            <a:xfrm>
              <a:off x="7693424" y="3200235"/>
              <a:ext cx="4785" cy="2734"/>
            </a:xfrm>
            <a:custGeom>
              <a:avLst/>
              <a:gdLst>
                <a:gd name="T0" fmla="*/ 1 w 3"/>
                <a:gd name="T1" fmla="*/ 0 h 2"/>
                <a:gd name="T2" fmla="*/ 2 w 3"/>
                <a:gd name="T3" fmla="*/ 1 h 2"/>
                <a:gd name="T4" fmla="*/ 1 w 3"/>
                <a:gd name="T5" fmla="*/ 0 h 2"/>
              </a:gdLst>
              <a:ahLst/>
              <a:cxnLst>
                <a:cxn ang="0">
                  <a:pos x="T0" y="T1"/>
                </a:cxn>
                <a:cxn ang="0">
                  <a:pos x="T2" y="T3"/>
                </a:cxn>
                <a:cxn ang="0">
                  <a:pos x="T4" y="T5"/>
                </a:cxn>
              </a:cxnLst>
              <a:rect l="0" t="0" r="r" b="b"/>
              <a:pathLst>
                <a:path w="3" h="2">
                  <a:moveTo>
                    <a:pt x="1" y="0"/>
                  </a:moveTo>
                  <a:cubicBezTo>
                    <a:pt x="1" y="0"/>
                    <a:pt x="0" y="1"/>
                    <a:pt x="2" y="1"/>
                  </a:cubicBezTo>
                  <a:cubicBezTo>
                    <a:pt x="3" y="2"/>
                    <a:pt x="2"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0305" tIns="45153" rIns="90305" bIns="45153" numCol="1" anchor="t" anchorCtr="0" compatLnSpc="1"/>
            <a:lstStyle/>
            <a:p>
              <a:endParaRPr lang="zh-CN" altLang="en-US" sz="1875"/>
            </a:p>
          </p:txBody>
        </p:sp>
        <p:sp>
          <p:nvSpPr>
            <p:cNvPr id="181" name="Freeform 157"/>
            <p:cNvSpPr/>
            <p:nvPr/>
          </p:nvSpPr>
          <p:spPr bwMode="auto">
            <a:xfrm>
              <a:off x="5934076" y="4398423"/>
              <a:ext cx="34175" cy="46478"/>
            </a:xfrm>
            <a:custGeom>
              <a:avLst/>
              <a:gdLst>
                <a:gd name="T0" fmla="*/ 4 w 21"/>
                <a:gd name="T1" fmla="*/ 25 h 29"/>
                <a:gd name="T2" fmla="*/ 18 w 21"/>
                <a:gd name="T3" fmla="*/ 7 h 29"/>
                <a:gd name="T4" fmla="*/ 21 w 21"/>
                <a:gd name="T5" fmla="*/ 0 h 29"/>
                <a:gd name="T6" fmla="*/ 5 w 21"/>
                <a:gd name="T7" fmla="*/ 0 h 29"/>
                <a:gd name="T8" fmla="*/ 4 w 21"/>
                <a:gd name="T9" fmla="*/ 25 h 29"/>
              </a:gdLst>
              <a:ahLst/>
              <a:cxnLst>
                <a:cxn ang="0">
                  <a:pos x="T0" y="T1"/>
                </a:cxn>
                <a:cxn ang="0">
                  <a:pos x="T2" y="T3"/>
                </a:cxn>
                <a:cxn ang="0">
                  <a:pos x="T4" y="T5"/>
                </a:cxn>
                <a:cxn ang="0">
                  <a:pos x="T6" y="T7"/>
                </a:cxn>
                <a:cxn ang="0">
                  <a:pos x="T8" y="T9"/>
                </a:cxn>
              </a:cxnLst>
              <a:rect l="0" t="0" r="r" b="b"/>
              <a:pathLst>
                <a:path w="21" h="29">
                  <a:moveTo>
                    <a:pt x="4" y="25"/>
                  </a:moveTo>
                  <a:cubicBezTo>
                    <a:pt x="7" y="29"/>
                    <a:pt x="16" y="11"/>
                    <a:pt x="18" y="7"/>
                  </a:cubicBezTo>
                  <a:cubicBezTo>
                    <a:pt x="19" y="6"/>
                    <a:pt x="20" y="3"/>
                    <a:pt x="21" y="0"/>
                  </a:cubicBezTo>
                  <a:cubicBezTo>
                    <a:pt x="5" y="0"/>
                    <a:pt x="5" y="0"/>
                    <a:pt x="5" y="0"/>
                  </a:cubicBezTo>
                  <a:cubicBezTo>
                    <a:pt x="0" y="7"/>
                    <a:pt x="0" y="19"/>
                    <a:pt x="4"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0305" tIns="45153" rIns="90305" bIns="45153" numCol="1" anchor="t" anchorCtr="0" compatLnSpc="1"/>
            <a:lstStyle/>
            <a:p>
              <a:endParaRPr lang="zh-CN" altLang="en-US" sz="1875"/>
            </a:p>
          </p:txBody>
        </p:sp>
      </p:grpSp>
      <p:grpSp>
        <p:nvGrpSpPr>
          <p:cNvPr id="7" name="组合 6"/>
          <p:cNvGrpSpPr/>
          <p:nvPr/>
        </p:nvGrpSpPr>
        <p:grpSpPr>
          <a:xfrm>
            <a:off x="2909895" y="1811470"/>
            <a:ext cx="353714" cy="721602"/>
            <a:chOff x="2946461" y="1800300"/>
            <a:chExt cx="358159" cy="730670"/>
          </a:xfrm>
          <a:solidFill>
            <a:srgbClr val="A27802"/>
          </a:solidFill>
        </p:grpSpPr>
        <p:sp>
          <p:nvSpPr>
            <p:cNvPr id="182" name="Oval 158"/>
            <p:cNvSpPr>
              <a:spLocks noChangeArrowheads="1"/>
            </p:cNvSpPr>
            <p:nvPr/>
          </p:nvSpPr>
          <p:spPr bwMode="auto">
            <a:xfrm>
              <a:off x="3055827" y="2400419"/>
              <a:ext cx="131233" cy="13055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0289" tIns="45151" rIns="90289" bIns="45151" numCol="1" anchor="t" anchorCtr="0" compatLnSpc="1"/>
            <a:lstStyle/>
            <a:p>
              <a:endParaRPr lang="zh-CN" altLang="en-US" sz="1875"/>
            </a:p>
          </p:txBody>
        </p:sp>
        <p:sp>
          <p:nvSpPr>
            <p:cNvPr id="188" name="Freeform 164"/>
            <p:cNvSpPr>
              <a:spLocks noEditPoints="1"/>
            </p:cNvSpPr>
            <p:nvPr/>
          </p:nvSpPr>
          <p:spPr bwMode="auto">
            <a:xfrm>
              <a:off x="2946461" y="1800300"/>
              <a:ext cx="358159" cy="563895"/>
            </a:xfrm>
            <a:custGeom>
              <a:avLst/>
              <a:gdLst>
                <a:gd name="T0" fmla="*/ 111 w 222"/>
                <a:gd name="T1" fmla="*/ 0 h 349"/>
                <a:gd name="T2" fmla="*/ 0 w 222"/>
                <a:gd name="T3" fmla="*/ 111 h 349"/>
                <a:gd name="T4" fmla="*/ 111 w 222"/>
                <a:gd name="T5" fmla="*/ 349 h 349"/>
                <a:gd name="T6" fmla="*/ 222 w 222"/>
                <a:gd name="T7" fmla="*/ 111 h 349"/>
                <a:gd name="T8" fmla="*/ 111 w 222"/>
                <a:gd name="T9" fmla="*/ 0 h 349"/>
                <a:gd name="T10" fmla="*/ 111 w 222"/>
                <a:gd name="T11" fmla="*/ 162 h 349"/>
                <a:gd name="T12" fmla="*/ 54 w 222"/>
                <a:gd name="T13" fmla="*/ 105 h 349"/>
                <a:gd name="T14" fmla="*/ 111 w 222"/>
                <a:gd name="T15" fmla="*/ 47 h 349"/>
                <a:gd name="T16" fmla="*/ 168 w 222"/>
                <a:gd name="T17" fmla="*/ 105 h 349"/>
                <a:gd name="T18" fmla="*/ 111 w 222"/>
                <a:gd name="T19" fmla="*/ 162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2" h="349">
                  <a:moveTo>
                    <a:pt x="111" y="0"/>
                  </a:moveTo>
                  <a:cubicBezTo>
                    <a:pt x="50" y="0"/>
                    <a:pt x="0" y="50"/>
                    <a:pt x="0" y="111"/>
                  </a:cubicBezTo>
                  <a:cubicBezTo>
                    <a:pt x="0" y="173"/>
                    <a:pt x="111" y="349"/>
                    <a:pt x="111" y="349"/>
                  </a:cubicBezTo>
                  <a:cubicBezTo>
                    <a:pt x="111" y="349"/>
                    <a:pt x="222" y="173"/>
                    <a:pt x="222" y="111"/>
                  </a:cubicBezTo>
                  <a:cubicBezTo>
                    <a:pt x="222" y="50"/>
                    <a:pt x="173" y="0"/>
                    <a:pt x="111" y="0"/>
                  </a:cubicBezTo>
                  <a:close/>
                  <a:moveTo>
                    <a:pt x="111" y="162"/>
                  </a:moveTo>
                  <a:cubicBezTo>
                    <a:pt x="79" y="162"/>
                    <a:pt x="54" y="136"/>
                    <a:pt x="54" y="105"/>
                  </a:cubicBezTo>
                  <a:cubicBezTo>
                    <a:pt x="54" y="73"/>
                    <a:pt x="79" y="47"/>
                    <a:pt x="111" y="47"/>
                  </a:cubicBezTo>
                  <a:cubicBezTo>
                    <a:pt x="143" y="47"/>
                    <a:pt x="168" y="73"/>
                    <a:pt x="168" y="105"/>
                  </a:cubicBezTo>
                  <a:cubicBezTo>
                    <a:pt x="168" y="136"/>
                    <a:pt x="143" y="162"/>
                    <a:pt x="111" y="1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0289" tIns="45151" rIns="90289" bIns="45151" numCol="1" anchor="t" anchorCtr="0" compatLnSpc="1"/>
            <a:lstStyle/>
            <a:p>
              <a:endParaRPr lang="zh-CN" altLang="en-US" sz="1875"/>
            </a:p>
          </p:txBody>
        </p:sp>
      </p:grpSp>
      <p:grpSp>
        <p:nvGrpSpPr>
          <p:cNvPr id="17" name="组合 16"/>
          <p:cNvGrpSpPr/>
          <p:nvPr/>
        </p:nvGrpSpPr>
        <p:grpSpPr>
          <a:xfrm>
            <a:off x="4940360" y="3048794"/>
            <a:ext cx="263260" cy="556211"/>
            <a:chOff x="5002441" y="3053173"/>
            <a:chExt cx="266568" cy="563200"/>
          </a:xfrm>
          <a:solidFill>
            <a:srgbClr val="A27802"/>
          </a:solidFill>
        </p:grpSpPr>
        <p:sp>
          <p:nvSpPr>
            <p:cNvPr id="187" name="Oval 163"/>
            <p:cNvSpPr>
              <a:spLocks noChangeArrowheads="1"/>
            </p:cNvSpPr>
            <p:nvPr/>
          </p:nvSpPr>
          <p:spPr bwMode="auto">
            <a:xfrm>
              <a:off x="5086303" y="3514530"/>
              <a:ext cx="101843" cy="10184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0289" tIns="45151" rIns="90289" bIns="45151" numCol="1" anchor="t" anchorCtr="0" compatLnSpc="1"/>
            <a:lstStyle/>
            <a:p>
              <a:endParaRPr lang="zh-CN" altLang="en-US" sz="1875"/>
            </a:p>
          </p:txBody>
        </p:sp>
        <p:sp>
          <p:nvSpPr>
            <p:cNvPr id="189" name="Freeform 165"/>
            <p:cNvSpPr>
              <a:spLocks noEditPoints="1"/>
            </p:cNvSpPr>
            <p:nvPr/>
          </p:nvSpPr>
          <p:spPr bwMode="auto">
            <a:xfrm>
              <a:off x="5002441" y="3053173"/>
              <a:ext cx="266568" cy="417623"/>
            </a:xfrm>
            <a:custGeom>
              <a:avLst/>
              <a:gdLst>
                <a:gd name="T0" fmla="*/ 82 w 165"/>
                <a:gd name="T1" fmla="*/ 0 h 258"/>
                <a:gd name="T2" fmla="*/ 0 w 165"/>
                <a:gd name="T3" fmla="*/ 82 h 258"/>
                <a:gd name="T4" fmla="*/ 82 w 165"/>
                <a:gd name="T5" fmla="*/ 258 h 258"/>
                <a:gd name="T6" fmla="*/ 165 w 165"/>
                <a:gd name="T7" fmla="*/ 82 h 258"/>
                <a:gd name="T8" fmla="*/ 82 w 165"/>
                <a:gd name="T9" fmla="*/ 0 h 258"/>
                <a:gd name="T10" fmla="*/ 82 w 165"/>
                <a:gd name="T11" fmla="*/ 120 h 258"/>
                <a:gd name="T12" fmla="*/ 40 w 165"/>
                <a:gd name="T13" fmla="*/ 77 h 258"/>
                <a:gd name="T14" fmla="*/ 82 w 165"/>
                <a:gd name="T15" fmla="*/ 35 h 258"/>
                <a:gd name="T16" fmla="*/ 125 w 165"/>
                <a:gd name="T17" fmla="*/ 77 h 258"/>
                <a:gd name="T18" fmla="*/ 82 w 165"/>
                <a:gd name="T19" fmla="*/ 120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5" h="258">
                  <a:moveTo>
                    <a:pt x="82" y="0"/>
                  </a:moveTo>
                  <a:cubicBezTo>
                    <a:pt x="37" y="0"/>
                    <a:pt x="0" y="36"/>
                    <a:pt x="0" y="82"/>
                  </a:cubicBezTo>
                  <a:cubicBezTo>
                    <a:pt x="0" y="128"/>
                    <a:pt x="82" y="258"/>
                    <a:pt x="82" y="258"/>
                  </a:cubicBezTo>
                  <a:cubicBezTo>
                    <a:pt x="82" y="258"/>
                    <a:pt x="165" y="128"/>
                    <a:pt x="165" y="82"/>
                  </a:cubicBezTo>
                  <a:cubicBezTo>
                    <a:pt x="165" y="36"/>
                    <a:pt x="128" y="0"/>
                    <a:pt x="82" y="0"/>
                  </a:cubicBezTo>
                  <a:close/>
                  <a:moveTo>
                    <a:pt x="82" y="120"/>
                  </a:moveTo>
                  <a:cubicBezTo>
                    <a:pt x="59" y="120"/>
                    <a:pt x="40" y="101"/>
                    <a:pt x="40" y="77"/>
                  </a:cubicBezTo>
                  <a:cubicBezTo>
                    <a:pt x="40" y="54"/>
                    <a:pt x="59" y="35"/>
                    <a:pt x="82" y="35"/>
                  </a:cubicBezTo>
                  <a:cubicBezTo>
                    <a:pt x="106" y="35"/>
                    <a:pt x="125" y="54"/>
                    <a:pt x="125" y="77"/>
                  </a:cubicBezTo>
                  <a:cubicBezTo>
                    <a:pt x="125" y="101"/>
                    <a:pt x="106" y="120"/>
                    <a:pt x="82" y="120"/>
                  </a:cubicBezTo>
                  <a:close/>
                </a:path>
              </a:pathLst>
            </a:custGeom>
            <a:grpFill/>
            <a:ln>
              <a:noFill/>
            </a:ln>
          </p:spPr>
          <p:txBody>
            <a:bodyPr vert="horz" wrap="square" lIns="90289" tIns="45151" rIns="90289" bIns="45151" numCol="1" anchor="t" anchorCtr="0" compatLnSpc="1"/>
            <a:lstStyle/>
            <a:p>
              <a:endParaRPr lang="zh-CN" altLang="en-US" sz="1875"/>
            </a:p>
          </p:txBody>
        </p:sp>
      </p:grpSp>
      <p:grpSp>
        <p:nvGrpSpPr>
          <p:cNvPr id="12" name="组合 11"/>
          <p:cNvGrpSpPr/>
          <p:nvPr/>
        </p:nvGrpSpPr>
        <p:grpSpPr>
          <a:xfrm>
            <a:off x="5965047" y="1602211"/>
            <a:ext cx="263260" cy="537990"/>
            <a:chOff x="6040005" y="1588412"/>
            <a:chExt cx="266568" cy="544750"/>
          </a:xfrm>
          <a:solidFill>
            <a:srgbClr val="A27802"/>
          </a:solidFill>
        </p:grpSpPr>
        <p:sp>
          <p:nvSpPr>
            <p:cNvPr id="186" name="Oval 162"/>
            <p:cNvSpPr>
              <a:spLocks noChangeArrowheads="1"/>
            </p:cNvSpPr>
            <p:nvPr/>
          </p:nvSpPr>
          <p:spPr bwMode="auto">
            <a:xfrm>
              <a:off x="6133646" y="2062077"/>
              <a:ext cx="71085" cy="7108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0289" tIns="45151" rIns="90289" bIns="45151" numCol="1" anchor="t" anchorCtr="0" compatLnSpc="1"/>
            <a:lstStyle/>
            <a:p>
              <a:endParaRPr lang="zh-CN" altLang="en-US" sz="1875"/>
            </a:p>
          </p:txBody>
        </p:sp>
        <p:sp>
          <p:nvSpPr>
            <p:cNvPr id="190" name="Freeform 166"/>
            <p:cNvSpPr>
              <a:spLocks noEditPoints="1"/>
            </p:cNvSpPr>
            <p:nvPr/>
          </p:nvSpPr>
          <p:spPr bwMode="auto">
            <a:xfrm>
              <a:off x="6040005" y="1588412"/>
              <a:ext cx="266568" cy="418991"/>
            </a:xfrm>
            <a:custGeom>
              <a:avLst/>
              <a:gdLst>
                <a:gd name="T0" fmla="*/ 82 w 165"/>
                <a:gd name="T1" fmla="*/ 0 h 259"/>
                <a:gd name="T2" fmla="*/ 0 w 165"/>
                <a:gd name="T3" fmla="*/ 83 h 259"/>
                <a:gd name="T4" fmla="*/ 82 w 165"/>
                <a:gd name="T5" fmla="*/ 259 h 259"/>
                <a:gd name="T6" fmla="*/ 165 w 165"/>
                <a:gd name="T7" fmla="*/ 83 h 259"/>
                <a:gd name="T8" fmla="*/ 82 w 165"/>
                <a:gd name="T9" fmla="*/ 0 h 259"/>
                <a:gd name="T10" fmla="*/ 82 w 165"/>
                <a:gd name="T11" fmla="*/ 120 h 259"/>
                <a:gd name="T12" fmla="*/ 40 w 165"/>
                <a:gd name="T13" fmla="*/ 78 h 259"/>
                <a:gd name="T14" fmla="*/ 82 w 165"/>
                <a:gd name="T15" fmla="*/ 36 h 259"/>
                <a:gd name="T16" fmla="*/ 125 w 165"/>
                <a:gd name="T17" fmla="*/ 78 h 259"/>
                <a:gd name="T18" fmla="*/ 82 w 165"/>
                <a:gd name="T19" fmla="*/ 120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5" h="259">
                  <a:moveTo>
                    <a:pt x="82" y="0"/>
                  </a:moveTo>
                  <a:cubicBezTo>
                    <a:pt x="37" y="0"/>
                    <a:pt x="0" y="37"/>
                    <a:pt x="0" y="83"/>
                  </a:cubicBezTo>
                  <a:cubicBezTo>
                    <a:pt x="0" y="129"/>
                    <a:pt x="82" y="259"/>
                    <a:pt x="82" y="259"/>
                  </a:cubicBezTo>
                  <a:cubicBezTo>
                    <a:pt x="82" y="259"/>
                    <a:pt x="165" y="129"/>
                    <a:pt x="165" y="83"/>
                  </a:cubicBezTo>
                  <a:cubicBezTo>
                    <a:pt x="165" y="37"/>
                    <a:pt x="128" y="0"/>
                    <a:pt x="82" y="0"/>
                  </a:cubicBezTo>
                  <a:close/>
                  <a:moveTo>
                    <a:pt x="82" y="120"/>
                  </a:moveTo>
                  <a:cubicBezTo>
                    <a:pt x="59" y="120"/>
                    <a:pt x="40" y="102"/>
                    <a:pt x="40" y="78"/>
                  </a:cubicBezTo>
                  <a:cubicBezTo>
                    <a:pt x="40" y="55"/>
                    <a:pt x="59" y="36"/>
                    <a:pt x="82" y="36"/>
                  </a:cubicBezTo>
                  <a:cubicBezTo>
                    <a:pt x="106" y="36"/>
                    <a:pt x="125" y="55"/>
                    <a:pt x="125" y="78"/>
                  </a:cubicBezTo>
                  <a:cubicBezTo>
                    <a:pt x="125" y="102"/>
                    <a:pt x="106" y="120"/>
                    <a:pt x="82" y="1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0289" tIns="45151" rIns="90289" bIns="45151" numCol="1" anchor="t" anchorCtr="0" compatLnSpc="1"/>
            <a:lstStyle/>
            <a:p>
              <a:endParaRPr lang="zh-CN" altLang="en-US" sz="1875"/>
            </a:p>
          </p:txBody>
        </p:sp>
      </p:grpSp>
      <p:grpSp>
        <p:nvGrpSpPr>
          <p:cNvPr id="191" name="组合 190"/>
          <p:cNvGrpSpPr/>
          <p:nvPr/>
        </p:nvGrpSpPr>
        <p:grpSpPr>
          <a:xfrm>
            <a:off x="6204638" y="1160112"/>
            <a:ext cx="1351500" cy="482601"/>
            <a:chOff x="6853137" y="1539372"/>
            <a:chExt cx="1368483" cy="488665"/>
          </a:xfrm>
        </p:grpSpPr>
        <p:sp>
          <p:nvSpPr>
            <p:cNvPr id="192" name="Freeform 788"/>
            <p:cNvSpPr>
              <a:spLocks noEditPoints="1"/>
            </p:cNvSpPr>
            <p:nvPr/>
          </p:nvSpPr>
          <p:spPr bwMode="auto">
            <a:xfrm>
              <a:off x="8079483" y="1539372"/>
              <a:ext cx="142137" cy="142137"/>
            </a:xfrm>
            <a:custGeom>
              <a:avLst/>
              <a:gdLst>
                <a:gd name="T0" fmla="*/ 54 w 109"/>
                <a:gd name="T1" fmla="*/ 109 h 109"/>
                <a:gd name="T2" fmla="*/ 0 w 109"/>
                <a:gd name="T3" fmla="*/ 55 h 109"/>
                <a:gd name="T4" fmla="*/ 54 w 109"/>
                <a:gd name="T5" fmla="*/ 0 h 109"/>
                <a:gd name="T6" fmla="*/ 109 w 109"/>
                <a:gd name="T7" fmla="*/ 55 h 109"/>
                <a:gd name="T8" fmla="*/ 54 w 109"/>
                <a:gd name="T9" fmla="*/ 109 h 109"/>
                <a:gd name="T10" fmla="*/ 54 w 109"/>
                <a:gd name="T11" fmla="*/ 24 h 109"/>
                <a:gd name="T12" fmla="*/ 23 w 109"/>
                <a:gd name="T13" fmla="*/ 55 h 109"/>
                <a:gd name="T14" fmla="*/ 54 w 109"/>
                <a:gd name="T15" fmla="*/ 86 h 109"/>
                <a:gd name="T16" fmla="*/ 85 w 109"/>
                <a:gd name="T17" fmla="*/ 55 h 109"/>
                <a:gd name="T18" fmla="*/ 54 w 109"/>
                <a:gd name="T19" fmla="*/ 24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 h="109">
                  <a:moveTo>
                    <a:pt x="54" y="109"/>
                  </a:moveTo>
                  <a:cubicBezTo>
                    <a:pt x="24" y="109"/>
                    <a:pt x="0" y="85"/>
                    <a:pt x="0" y="55"/>
                  </a:cubicBezTo>
                  <a:cubicBezTo>
                    <a:pt x="0" y="25"/>
                    <a:pt x="24" y="0"/>
                    <a:pt x="54" y="0"/>
                  </a:cubicBezTo>
                  <a:cubicBezTo>
                    <a:pt x="84" y="0"/>
                    <a:pt x="109" y="25"/>
                    <a:pt x="109" y="55"/>
                  </a:cubicBezTo>
                  <a:cubicBezTo>
                    <a:pt x="109" y="85"/>
                    <a:pt x="84" y="109"/>
                    <a:pt x="54" y="109"/>
                  </a:cubicBezTo>
                  <a:close/>
                  <a:moveTo>
                    <a:pt x="54" y="24"/>
                  </a:moveTo>
                  <a:cubicBezTo>
                    <a:pt x="37" y="24"/>
                    <a:pt x="23" y="38"/>
                    <a:pt x="23" y="55"/>
                  </a:cubicBezTo>
                  <a:cubicBezTo>
                    <a:pt x="23" y="72"/>
                    <a:pt x="37" y="86"/>
                    <a:pt x="54" y="86"/>
                  </a:cubicBezTo>
                  <a:cubicBezTo>
                    <a:pt x="71" y="86"/>
                    <a:pt x="85" y="72"/>
                    <a:pt x="85" y="55"/>
                  </a:cubicBezTo>
                  <a:cubicBezTo>
                    <a:pt x="85" y="38"/>
                    <a:pt x="71" y="24"/>
                    <a:pt x="54" y="24"/>
                  </a:cubicBezTo>
                  <a:close/>
                </a:path>
              </a:pathLst>
            </a:custGeom>
            <a:solidFill>
              <a:srgbClr val="424042"/>
            </a:solidFill>
            <a:ln>
              <a:noFill/>
            </a:ln>
            <a:extLst>
              <a:ext uri="{91240B29-F687-4F45-9708-019B960494DF}">
                <a14:hiddenLine xmlns:a14="http://schemas.microsoft.com/office/drawing/2010/main" w="9525">
                  <a:solidFill>
                    <a:srgbClr val="000000"/>
                  </a:solidFill>
                  <a:round/>
                </a14:hiddenLine>
              </a:ext>
            </a:extLst>
          </p:spPr>
          <p:txBody>
            <a:bodyPr vert="horz" wrap="square" lIns="90305" tIns="45153" rIns="90305" bIns="45153" numCol="1" anchor="t" anchorCtr="0" compatLnSpc="1"/>
            <a:lstStyle/>
            <a:p>
              <a:endParaRPr lang="zh-CN" altLang="en-US" sz="1875"/>
            </a:p>
          </p:txBody>
        </p:sp>
        <p:sp>
          <p:nvSpPr>
            <p:cNvPr id="193" name="Freeform 789"/>
            <p:cNvSpPr/>
            <p:nvPr/>
          </p:nvSpPr>
          <p:spPr bwMode="auto">
            <a:xfrm>
              <a:off x="6853137" y="1604380"/>
              <a:ext cx="1232956" cy="423657"/>
            </a:xfrm>
            <a:custGeom>
              <a:avLst/>
              <a:gdLst>
                <a:gd name="T0" fmla="*/ 4 w 947"/>
                <a:gd name="T1" fmla="*/ 325 h 325"/>
                <a:gd name="T2" fmla="*/ 1 w 947"/>
                <a:gd name="T3" fmla="*/ 324 h 325"/>
                <a:gd name="T4" fmla="*/ 2 w 947"/>
                <a:gd name="T5" fmla="*/ 319 h 325"/>
                <a:gd name="T6" fmla="*/ 375 w 947"/>
                <a:gd name="T7" fmla="*/ 2 h 325"/>
                <a:gd name="T8" fmla="*/ 376 w 947"/>
                <a:gd name="T9" fmla="*/ 2 h 325"/>
                <a:gd name="T10" fmla="*/ 943 w 947"/>
                <a:gd name="T11" fmla="*/ 0 h 325"/>
                <a:gd name="T12" fmla="*/ 943 w 947"/>
                <a:gd name="T13" fmla="*/ 0 h 325"/>
                <a:gd name="T14" fmla="*/ 947 w 947"/>
                <a:gd name="T15" fmla="*/ 4 h 325"/>
                <a:gd name="T16" fmla="*/ 943 w 947"/>
                <a:gd name="T17" fmla="*/ 8 h 325"/>
                <a:gd name="T18" fmla="*/ 378 w 947"/>
                <a:gd name="T19" fmla="*/ 10 h 325"/>
                <a:gd name="T20" fmla="*/ 6 w 947"/>
                <a:gd name="T21" fmla="*/ 325 h 325"/>
                <a:gd name="T22" fmla="*/ 4 w 947"/>
                <a:gd name="T23"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47" h="325">
                  <a:moveTo>
                    <a:pt x="4" y="325"/>
                  </a:moveTo>
                  <a:cubicBezTo>
                    <a:pt x="3" y="325"/>
                    <a:pt x="2" y="325"/>
                    <a:pt x="1" y="324"/>
                  </a:cubicBezTo>
                  <a:cubicBezTo>
                    <a:pt x="0" y="323"/>
                    <a:pt x="0" y="320"/>
                    <a:pt x="2" y="319"/>
                  </a:cubicBezTo>
                  <a:cubicBezTo>
                    <a:pt x="375" y="2"/>
                    <a:pt x="375" y="2"/>
                    <a:pt x="375" y="2"/>
                  </a:cubicBezTo>
                  <a:cubicBezTo>
                    <a:pt x="376" y="2"/>
                    <a:pt x="376" y="2"/>
                    <a:pt x="376" y="2"/>
                  </a:cubicBezTo>
                  <a:cubicBezTo>
                    <a:pt x="943" y="0"/>
                    <a:pt x="943" y="0"/>
                    <a:pt x="943" y="0"/>
                  </a:cubicBezTo>
                  <a:cubicBezTo>
                    <a:pt x="943" y="0"/>
                    <a:pt x="943" y="0"/>
                    <a:pt x="943" y="0"/>
                  </a:cubicBezTo>
                  <a:cubicBezTo>
                    <a:pt x="945" y="0"/>
                    <a:pt x="947" y="2"/>
                    <a:pt x="947" y="4"/>
                  </a:cubicBezTo>
                  <a:cubicBezTo>
                    <a:pt x="947" y="6"/>
                    <a:pt x="945" y="8"/>
                    <a:pt x="943" y="8"/>
                  </a:cubicBezTo>
                  <a:cubicBezTo>
                    <a:pt x="378" y="10"/>
                    <a:pt x="378" y="10"/>
                    <a:pt x="378" y="10"/>
                  </a:cubicBezTo>
                  <a:cubicBezTo>
                    <a:pt x="6" y="325"/>
                    <a:pt x="6" y="325"/>
                    <a:pt x="6" y="325"/>
                  </a:cubicBezTo>
                  <a:cubicBezTo>
                    <a:pt x="6" y="325"/>
                    <a:pt x="5" y="325"/>
                    <a:pt x="4" y="325"/>
                  </a:cubicBezTo>
                  <a:close/>
                </a:path>
              </a:pathLst>
            </a:custGeom>
            <a:solidFill>
              <a:srgbClr val="424042"/>
            </a:solidFill>
            <a:ln>
              <a:noFill/>
            </a:ln>
            <a:extLst>
              <a:ext uri="{91240B29-F687-4F45-9708-019B960494DF}">
                <a14:hiddenLine xmlns:a14="http://schemas.microsoft.com/office/drawing/2010/main" w="9525">
                  <a:solidFill>
                    <a:srgbClr val="000000"/>
                  </a:solidFill>
                  <a:round/>
                </a14:hiddenLine>
              </a:ext>
            </a:extLst>
          </p:spPr>
          <p:txBody>
            <a:bodyPr vert="horz" wrap="square" lIns="90305" tIns="45153" rIns="90305" bIns="45153" numCol="1" anchor="t" anchorCtr="0" compatLnSpc="1"/>
            <a:lstStyle/>
            <a:p>
              <a:endParaRPr lang="zh-CN" altLang="en-US" sz="1875"/>
            </a:p>
          </p:txBody>
        </p:sp>
      </p:grpSp>
      <p:grpSp>
        <p:nvGrpSpPr>
          <p:cNvPr id="194" name="组合 193"/>
          <p:cNvGrpSpPr/>
          <p:nvPr/>
        </p:nvGrpSpPr>
        <p:grpSpPr>
          <a:xfrm>
            <a:off x="1622730" y="1375740"/>
            <a:ext cx="1341162" cy="484234"/>
            <a:chOff x="4163551" y="970823"/>
            <a:chExt cx="1358015" cy="490319"/>
          </a:xfrm>
        </p:grpSpPr>
        <p:sp>
          <p:nvSpPr>
            <p:cNvPr id="195" name="Freeform 790"/>
            <p:cNvSpPr>
              <a:spLocks noEditPoints="1"/>
            </p:cNvSpPr>
            <p:nvPr/>
          </p:nvSpPr>
          <p:spPr bwMode="auto">
            <a:xfrm>
              <a:off x="4163551" y="970823"/>
              <a:ext cx="142137" cy="142137"/>
            </a:xfrm>
            <a:custGeom>
              <a:avLst/>
              <a:gdLst>
                <a:gd name="T0" fmla="*/ 55 w 109"/>
                <a:gd name="T1" fmla="*/ 109 h 109"/>
                <a:gd name="T2" fmla="*/ 0 w 109"/>
                <a:gd name="T3" fmla="*/ 54 h 109"/>
                <a:gd name="T4" fmla="*/ 55 w 109"/>
                <a:gd name="T5" fmla="*/ 0 h 109"/>
                <a:gd name="T6" fmla="*/ 109 w 109"/>
                <a:gd name="T7" fmla="*/ 54 h 109"/>
                <a:gd name="T8" fmla="*/ 55 w 109"/>
                <a:gd name="T9" fmla="*/ 109 h 109"/>
                <a:gd name="T10" fmla="*/ 55 w 109"/>
                <a:gd name="T11" fmla="*/ 23 h 109"/>
                <a:gd name="T12" fmla="*/ 23 w 109"/>
                <a:gd name="T13" fmla="*/ 54 h 109"/>
                <a:gd name="T14" fmla="*/ 55 w 109"/>
                <a:gd name="T15" fmla="*/ 86 h 109"/>
                <a:gd name="T16" fmla="*/ 86 w 109"/>
                <a:gd name="T17" fmla="*/ 54 h 109"/>
                <a:gd name="T18" fmla="*/ 55 w 109"/>
                <a:gd name="T19" fmla="*/ 23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 h="109">
                  <a:moveTo>
                    <a:pt x="55" y="109"/>
                  </a:moveTo>
                  <a:cubicBezTo>
                    <a:pt x="25" y="109"/>
                    <a:pt x="0" y="84"/>
                    <a:pt x="0" y="54"/>
                  </a:cubicBezTo>
                  <a:cubicBezTo>
                    <a:pt x="0" y="24"/>
                    <a:pt x="25" y="0"/>
                    <a:pt x="55" y="0"/>
                  </a:cubicBezTo>
                  <a:cubicBezTo>
                    <a:pt x="85" y="0"/>
                    <a:pt x="109" y="24"/>
                    <a:pt x="109" y="54"/>
                  </a:cubicBezTo>
                  <a:cubicBezTo>
                    <a:pt x="109" y="84"/>
                    <a:pt x="85" y="109"/>
                    <a:pt x="55" y="109"/>
                  </a:cubicBezTo>
                  <a:close/>
                  <a:moveTo>
                    <a:pt x="55" y="23"/>
                  </a:moveTo>
                  <a:cubicBezTo>
                    <a:pt x="38" y="23"/>
                    <a:pt x="23" y="37"/>
                    <a:pt x="23" y="54"/>
                  </a:cubicBezTo>
                  <a:cubicBezTo>
                    <a:pt x="23" y="72"/>
                    <a:pt x="38" y="86"/>
                    <a:pt x="55" y="86"/>
                  </a:cubicBezTo>
                  <a:cubicBezTo>
                    <a:pt x="72" y="86"/>
                    <a:pt x="86" y="72"/>
                    <a:pt x="86" y="54"/>
                  </a:cubicBezTo>
                  <a:cubicBezTo>
                    <a:pt x="86" y="37"/>
                    <a:pt x="72" y="23"/>
                    <a:pt x="55" y="23"/>
                  </a:cubicBezTo>
                  <a:close/>
                </a:path>
              </a:pathLst>
            </a:custGeom>
            <a:solidFill>
              <a:srgbClr val="424042"/>
            </a:solidFill>
            <a:ln>
              <a:noFill/>
            </a:ln>
            <a:extLst>
              <a:ext uri="{91240B29-F687-4F45-9708-019B960494DF}">
                <a14:hiddenLine xmlns:a14="http://schemas.microsoft.com/office/drawing/2010/main" w="9525">
                  <a:solidFill>
                    <a:srgbClr val="000000"/>
                  </a:solidFill>
                  <a:round/>
                </a14:hiddenLine>
              </a:ext>
            </a:extLst>
          </p:spPr>
          <p:txBody>
            <a:bodyPr vert="horz" wrap="square" lIns="90305" tIns="45153" rIns="90305" bIns="45153" numCol="1" anchor="t" anchorCtr="0" compatLnSpc="1"/>
            <a:lstStyle/>
            <a:p>
              <a:endParaRPr lang="zh-CN" altLang="en-US" sz="1875"/>
            </a:p>
          </p:txBody>
        </p:sp>
        <p:sp>
          <p:nvSpPr>
            <p:cNvPr id="196" name="Freeform 791"/>
            <p:cNvSpPr/>
            <p:nvPr/>
          </p:nvSpPr>
          <p:spPr bwMode="auto">
            <a:xfrm>
              <a:off x="4288610" y="1036934"/>
              <a:ext cx="1232956" cy="424208"/>
            </a:xfrm>
            <a:custGeom>
              <a:avLst/>
              <a:gdLst>
                <a:gd name="T0" fmla="*/ 943 w 947"/>
                <a:gd name="T1" fmla="*/ 325 h 325"/>
                <a:gd name="T2" fmla="*/ 946 w 947"/>
                <a:gd name="T3" fmla="*/ 324 h 325"/>
                <a:gd name="T4" fmla="*/ 945 w 947"/>
                <a:gd name="T5" fmla="*/ 318 h 325"/>
                <a:gd name="T6" fmla="*/ 572 w 947"/>
                <a:gd name="T7" fmla="*/ 2 h 325"/>
                <a:gd name="T8" fmla="*/ 571 w 947"/>
                <a:gd name="T9" fmla="*/ 2 h 325"/>
                <a:gd name="T10" fmla="*/ 4 w 947"/>
                <a:gd name="T11" fmla="*/ 0 h 325"/>
                <a:gd name="T12" fmla="*/ 4 w 947"/>
                <a:gd name="T13" fmla="*/ 0 h 325"/>
                <a:gd name="T14" fmla="*/ 0 w 947"/>
                <a:gd name="T15" fmla="*/ 4 h 325"/>
                <a:gd name="T16" fmla="*/ 4 w 947"/>
                <a:gd name="T17" fmla="*/ 7 h 325"/>
                <a:gd name="T18" fmla="*/ 569 w 947"/>
                <a:gd name="T19" fmla="*/ 9 h 325"/>
                <a:gd name="T20" fmla="*/ 941 w 947"/>
                <a:gd name="T21" fmla="*/ 324 h 325"/>
                <a:gd name="T22" fmla="*/ 943 w 947"/>
                <a:gd name="T23"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47" h="325">
                  <a:moveTo>
                    <a:pt x="943" y="325"/>
                  </a:moveTo>
                  <a:cubicBezTo>
                    <a:pt x="944" y="325"/>
                    <a:pt x="945" y="324"/>
                    <a:pt x="946" y="324"/>
                  </a:cubicBezTo>
                  <a:cubicBezTo>
                    <a:pt x="947" y="322"/>
                    <a:pt x="947" y="320"/>
                    <a:pt x="945" y="318"/>
                  </a:cubicBezTo>
                  <a:cubicBezTo>
                    <a:pt x="572" y="2"/>
                    <a:pt x="572" y="2"/>
                    <a:pt x="572" y="2"/>
                  </a:cubicBezTo>
                  <a:cubicBezTo>
                    <a:pt x="571" y="2"/>
                    <a:pt x="571" y="2"/>
                    <a:pt x="571" y="2"/>
                  </a:cubicBezTo>
                  <a:cubicBezTo>
                    <a:pt x="4" y="0"/>
                    <a:pt x="4" y="0"/>
                    <a:pt x="4" y="0"/>
                  </a:cubicBezTo>
                  <a:cubicBezTo>
                    <a:pt x="4" y="0"/>
                    <a:pt x="4" y="0"/>
                    <a:pt x="4" y="0"/>
                  </a:cubicBezTo>
                  <a:cubicBezTo>
                    <a:pt x="2" y="0"/>
                    <a:pt x="0" y="2"/>
                    <a:pt x="0" y="4"/>
                  </a:cubicBezTo>
                  <a:cubicBezTo>
                    <a:pt x="0" y="6"/>
                    <a:pt x="2" y="7"/>
                    <a:pt x="4" y="7"/>
                  </a:cubicBezTo>
                  <a:cubicBezTo>
                    <a:pt x="569" y="9"/>
                    <a:pt x="569" y="9"/>
                    <a:pt x="569" y="9"/>
                  </a:cubicBezTo>
                  <a:cubicBezTo>
                    <a:pt x="941" y="324"/>
                    <a:pt x="941" y="324"/>
                    <a:pt x="941" y="324"/>
                  </a:cubicBezTo>
                  <a:cubicBezTo>
                    <a:pt x="941" y="325"/>
                    <a:pt x="942" y="325"/>
                    <a:pt x="943" y="325"/>
                  </a:cubicBezTo>
                  <a:close/>
                </a:path>
              </a:pathLst>
            </a:custGeom>
            <a:solidFill>
              <a:srgbClr val="424042"/>
            </a:solidFill>
            <a:ln>
              <a:noFill/>
            </a:ln>
            <a:extLst>
              <a:ext uri="{91240B29-F687-4F45-9708-019B960494DF}">
                <a14:hiddenLine xmlns:a14="http://schemas.microsoft.com/office/drawing/2010/main" w="9525">
                  <a:solidFill>
                    <a:srgbClr val="000000"/>
                  </a:solidFill>
                  <a:round/>
                </a14:hiddenLine>
              </a:ext>
            </a:extLst>
          </p:spPr>
          <p:txBody>
            <a:bodyPr vert="horz" wrap="square" lIns="90305" tIns="45153" rIns="90305" bIns="45153" numCol="1" anchor="t" anchorCtr="0" compatLnSpc="1"/>
            <a:lstStyle/>
            <a:p>
              <a:endParaRPr lang="zh-CN" altLang="en-US" sz="1875"/>
            </a:p>
          </p:txBody>
        </p:sp>
      </p:grpSp>
      <p:grpSp>
        <p:nvGrpSpPr>
          <p:cNvPr id="197" name="组合 196"/>
          <p:cNvGrpSpPr/>
          <p:nvPr/>
        </p:nvGrpSpPr>
        <p:grpSpPr>
          <a:xfrm flipV="1">
            <a:off x="3811600" y="3595284"/>
            <a:ext cx="1211682" cy="439038"/>
            <a:chOff x="4163553" y="970822"/>
            <a:chExt cx="1358013" cy="490320"/>
          </a:xfrm>
        </p:grpSpPr>
        <p:sp>
          <p:nvSpPr>
            <p:cNvPr id="198" name="Freeform 790"/>
            <p:cNvSpPr>
              <a:spLocks noEditPoints="1"/>
            </p:cNvSpPr>
            <p:nvPr/>
          </p:nvSpPr>
          <p:spPr bwMode="auto">
            <a:xfrm>
              <a:off x="4163553" y="970822"/>
              <a:ext cx="142137" cy="142136"/>
            </a:xfrm>
            <a:custGeom>
              <a:avLst/>
              <a:gdLst>
                <a:gd name="T0" fmla="*/ 55 w 109"/>
                <a:gd name="T1" fmla="*/ 109 h 109"/>
                <a:gd name="T2" fmla="*/ 0 w 109"/>
                <a:gd name="T3" fmla="*/ 54 h 109"/>
                <a:gd name="T4" fmla="*/ 55 w 109"/>
                <a:gd name="T5" fmla="*/ 0 h 109"/>
                <a:gd name="T6" fmla="*/ 109 w 109"/>
                <a:gd name="T7" fmla="*/ 54 h 109"/>
                <a:gd name="T8" fmla="*/ 55 w 109"/>
                <a:gd name="T9" fmla="*/ 109 h 109"/>
                <a:gd name="T10" fmla="*/ 55 w 109"/>
                <a:gd name="T11" fmla="*/ 23 h 109"/>
                <a:gd name="T12" fmla="*/ 23 w 109"/>
                <a:gd name="T13" fmla="*/ 54 h 109"/>
                <a:gd name="T14" fmla="*/ 55 w 109"/>
                <a:gd name="T15" fmla="*/ 86 h 109"/>
                <a:gd name="T16" fmla="*/ 86 w 109"/>
                <a:gd name="T17" fmla="*/ 54 h 109"/>
                <a:gd name="T18" fmla="*/ 55 w 109"/>
                <a:gd name="T19" fmla="*/ 23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 h="109">
                  <a:moveTo>
                    <a:pt x="55" y="109"/>
                  </a:moveTo>
                  <a:cubicBezTo>
                    <a:pt x="25" y="109"/>
                    <a:pt x="0" y="84"/>
                    <a:pt x="0" y="54"/>
                  </a:cubicBezTo>
                  <a:cubicBezTo>
                    <a:pt x="0" y="24"/>
                    <a:pt x="25" y="0"/>
                    <a:pt x="55" y="0"/>
                  </a:cubicBezTo>
                  <a:cubicBezTo>
                    <a:pt x="85" y="0"/>
                    <a:pt x="109" y="24"/>
                    <a:pt x="109" y="54"/>
                  </a:cubicBezTo>
                  <a:cubicBezTo>
                    <a:pt x="109" y="84"/>
                    <a:pt x="85" y="109"/>
                    <a:pt x="55" y="109"/>
                  </a:cubicBezTo>
                  <a:close/>
                  <a:moveTo>
                    <a:pt x="55" y="23"/>
                  </a:moveTo>
                  <a:cubicBezTo>
                    <a:pt x="38" y="23"/>
                    <a:pt x="23" y="37"/>
                    <a:pt x="23" y="54"/>
                  </a:cubicBezTo>
                  <a:cubicBezTo>
                    <a:pt x="23" y="72"/>
                    <a:pt x="38" y="86"/>
                    <a:pt x="55" y="86"/>
                  </a:cubicBezTo>
                  <a:cubicBezTo>
                    <a:pt x="72" y="86"/>
                    <a:pt x="86" y="72"/>
                    <a:pt x="86" y="54"/>
                  </a:cubicBezTo>
                  <a:cubicBezTo>
                    <a:pt x="86" y="37"/>
                    <a:pt x="72" y="23"/>
                    <a:pt x="55" y="23"/>
                  </a:cubicBezTo>
                  <a:close/>
                </a:path>
              </a:pathLst>
            </a:custGeom>
            <a:solidFill>
              <a:srgbClr val="424042"/>
            </a:solidFill>
            <a:ln>
              <a:noFill/>
            </a:ln>
            <a:extLst>
              <a:ext uri="{91240B29-F687-4F45-9708-019B960494DF}">
                <a14:hiddenLine xmlns:a14="http://schemas.microsoft.com/office/drawing/2010/main" w="9525">
                  <a:solidFill>
                    <a:srgbClr val="000000"/>
                  </a:solidFill>
                  <a:round/>
                </a14:hiddenLine>
              </a:ext>
            </a:extLst>
          </p:spPr>
          <p:txBody>
            <a:bodyPr vert="horz" wrap="square" lIns="90305" tIns="45153" rIns="90305" bIns="45153" numCol="1" anchor="t" anchorCtr="0" compatLnSpc="1"/>
            <a:lstStyle/>
            <a:p>
              <a:endParaRPr lang="zh-CN" altLang="en-US" sz="1875"/>
            </a:p>
          </p:txBody>
        </p:sp>
        <p:sp>
          <p:nvSpPr>
            <p:cNvPr id="199" name="Freeform 791"/>
            <p:cNvSpPr/>
            <p:nvPr/>
          </p:nvSpPr>
          <p:spPr bwMode="auto">
            <a:xfrm>
              <a:off x="4288610" y="1036934"/>
              <a:ext cx="1232956" cy="424208"/>
            </a:xfrm>
            <a:custGeom>
              <a:avLst/>
              <a:gdLst>
                <a:gd name="T0" fmla="*/ 943 w 947"/>
                <a:gd name="T1" fmla="*/ 325 h 325"/>
                <a:gd name="T2" fmla="*/ 946 w 947"/>
                <a:gd name="T3" fmla="*/ 324 h 325"/>
                <a:gd name="T4" fmla="*/ 945 w 947"/>
                <a:gd name="T5" fmla="*/ 318 h 325"/>
                <a:gd name="T6" fmla="*/ 572 w 947"/>
                <a:gd name="T7" fmla="*/ 2 h 325"/>
                <a:gd name="T8" fmla="*/ 571 w 947"/>
                <a:gd name="T9" fmla="*/ 2 h 325"/>
                <a:gd name="T10" fmla="*/ 4 w 947"/>
                <a:gd name="T11" fmla="*/ 0 h 325"/>
                <a:gd name="T12" fmla="*/ 4 w 947"/>
                <a:gd name="T13" fmla="*/ 0 h 325"/>
                <a:gd name="T14" fmla="*/ 0 w 947"/>
                <a:gd name="T15" fmla="*/ 4 h 325"/>
                <a:gd name="T16" fmla="*/ 4 w 947"/>
                <a:gd name="T17" fmla="*/ 7 h 325"/>
                <a:gd name="T18" fmla="*/ 569 w 947"/>
                <a:gd name="T19" fmla="*/ 9 h 325"/>
                <a:gd name="T20" fmla="*/ 941 w 947"/>
                <a:gd name="T21" fmla="*/ 324 h 325"/>
                <a:gd name="T22" fmla="*/ 943 w 947"/>
                <a:gd name="T23"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47" h="325">
                  <a:moveTo>
                    <a:pt x="943" y="325"/>
                  </a:moveTo>
                  <a:cubicBezTo>
                    <a:pt x="944" y="325"/>
                    <a:pt x="945" y="324"/>
                    <a:pt x="946" y="324"/>
                  </a:cubicBezTo>
                  <a:cubicBezTo>
                    <a:pt x="947" y="322"/>
                    <a:pt x="947" y="320"/>
                    <a:pt x="945" y="318"/>
                  </a:cubicBezTo>
                  <a:cubicBezTo>
                    <a:pt x="572" y="2"/>
                    <a:pt x="572" y="2"/>
                    <a:pt x="572" y="2"/>
                  </a:cubicBezTo>
                  <a:cubicBezTo>
                    <a:pt x="571" y="2"/>
                    <a:pt x="571" y="2"/>
                    <a:pt x="571" y="2"/>
                  </a:cubicBezTo>
                  <a:cubicBezTo>
                    <a:pt x="4" y="0"/>
                    <a:pt x="4" y="0"/>
                    <a:pt x="4" y="0"/>
                  </a:cubicBezTo>
                  <a:cubicBezTo>
                    <a:pt x="4" y="0"/>
                    <a:pt x="4" y="0"/>
                    <a:pt x="4" y="0"/>
                  </a:cubicBezTo>
                  <a:cubicBezTo>
                    <a:pt x="2" y="0"/>
                    <a:pt x="0" y="2"/>
                    <a:pt x="0" y="4"/>
                  </a:cubicBezTo>
                  <a:cubicBezTo>
                    <a:pt x="0" y="6"/>
                    <a:pt x="2" y="7"/>
                    <a:pt x="4" y="7"/>
                  </a:cubicBezTo>
                  <a:cubicBezTo>
                    <a:pt x="569" y="9"/>
                    <a:pt x="569" y="9"/>
                    <a:pt x="569" y="9"/>
                  </a:cubicBezTo>
                  <a:cubicBezTo>
                    <a:pt x="941" y="324"/>
                    <a:pt x="941" y="324"/>
                    <a:pt x="941" y="324"/>
                  </a:cubicBezTo>
                  <a:cubicBezTo>
                    <a:pt x="941" y="325"/>
                    <a:pt x="942" y="325"/>
                    <a:pt x="943" y="325"/>
                  </a:cubicBezTo>
                  <a:close/>
                </a:path>
              </a:pathLst>
            </a:custGeom>
            <a:solidFill>
              <a:srgbClr val="424042"/>
            </a:solidFill>
            <a:ln>
              <a:noFill/>
            </a:ln>
            <a:extLst>
              <a:ext uri="{91240B29-F687-4F45-9708-019B960494DF}">
                <a14:hiddenLine xmlns:a14="http://schemas.microsoft.com/office/drawing/2010/main" w="9525">
                  <a:solidFill>
                    <a:srgbClr val="000000"/>
                  </a:solidFill>
                  <a:round/>
                </a14:hiddenLine>
              </a:ext>
            </a:extLst>
          </p:spPr>
          <p:txBody>
            <a:bodyPr vert="horz" wrap="square" lIns="90305" tIns="45153" rIns="90305" bIns="45153" numCol="1" anchor="t" anchorCtr="0" compatLnSpc="1"/>
            <a:lstStyle/>
            <a:p>
              <a:endParaRPr lang="zh-CN" altLang="en-US" sz="1875"/>
            </a:p>
          </p:txBody>
        </p:sp>
      </p:grpSp>
      <p:sp>
        <p:nvSpPr>
          <p:cNvPr id="201" name="矩形 200"/>
          <p:cNvSpPr/>
          <p:nvPr/>
        </p:nvSpPr>
        <p:spPr>
          <a:xfrm flipH="1">
            <a:off x="609812" y="1890615"/>
            <a:ext cx="1417329" cy="1121829"/>
          </a:xfrm>
          <a:prstGeom prst="rect">
            <a:avLst/>
          </a:prstGeom>
          <a:effectLst/>
        </p:spPr>
        <p:txBody>
          <a:bodyPr wrap="square" lIns="120380" tIns="60190" rIns="120380" bIns="60190">
            <a:spAutoFit/>
          </a:bodyPr>
          <a:lstStyle/>
          <a:p>
            <a:pPr algn="just" defTabSz="1203325">
              <a:lnSpc>
                <a:spcPts val="1320"/>
              </a:lnSpc>
            </a:pPr>
            <a:r>
              <a:rPr lang="zh-CN" altLang="en-US" sz="1185" dirty="0">
                <a:solidFill>
                  <a:prstClr val="black">
                    <a:lumMod val="50000"/>
                    <a:lumOff val="50000"/>
                  </a:prstClr>
                </a:solidFill>
                <a:latin typeface="微软雅黑" panose="020B0503020204020204" pitchFamily="34" charset="-122"/>
                <a:ea typeface="微软雅黑" panose="020B0503020204020204" pitchFamily="34" charset="-122"/>
              </a:rPr>
              <a:t>请输入你的文字内容、请输入你的文字内容。请输入你的文字内容。请输入你的文字内容。</a:t>
            </a:r>
            <a:endParaRPr lang="en-US" altLang="zh-CN" sz="1185" dirty="0">
              <a:solidFill>
                <a:prstClr val="black">
                  <a:lumMod val="50000"/>
                  <a:lumOff val="50000"/>
                </a:prstClr>
              </a:solidFill>
              <a:latin typeface="微软雅黑" panose="020B0503020204020204" pitchFamily="34" charset="-122"/>
              <a:ea typeface="微软雅黑" panose="020B0503020204020204" pitchFamily="34" charset="-122"/>
            </a:endParaRPr>
          </a:p>
        </p:txBody>
      </p:sp>
      <p:sp>
        <p:nvSpPr>
          <p:cNvPr id="202" name="矩形 201"/>
          <p:cNvSpPr/>
          <p:nvPr/>
        </p:nvSpPr>
        <p:spPr>
          <a:xfrm>
            <a:off x="604853" y="1556867"/>
            <a:ext cx="1422288" cy="324221"/>
          </a:xfrm>
          <a:prstGeom prst="rect">
            <a:avLst/>
          </a:prstGeom>
        </p:spPr>
        <p:txBody>
          <a:bodyPr wrap="square" lIns="120380" tIns="60190" rIns="120380" bIns="60190">
            <a:spAutoFit/>
          </a:bodyPr>
          <a:lstStyle/>
          <a:p>
            <a:pPr algn="just" defTabSz="1203325">
              <a:lnSpc>
                <a:spcPts val="1580"/>
              </a:lnSpc>
            </a:pPr>
            <a:r>
              <a:rPr lang="zh-CN" altLang="en-US" sz="1285" b="1" dirty="0">
                <a:solidFill>
                  <a:prstClr val="black"/>
                </a:solidFill>
                <a:latin typeface="微软雅黑" panose="020B0503020204020204" pitchFamily="34" charset="-122"/>
                <a:ea typeface="微软雅黑" panose="020B0503020204020204" pitchFamily="34" charset="-122"/>
              </a:rPr>
              <a:t>这里填写小标题</a:t>
            </a:r>
            <a:endParaRPr lang="en-US" altLang="zh-CN" sz="1285" b="1" dirty="0">
              <a:solidFill>
                <a:prstClr val="black"/>
              </a:solidFill>
              <a:latin typeface="微软雅黑" panose="020B0503020204020204" pitchFamily="34" charset="-122"/>
              <a:ea typeface="微软雅黑" panose="020B0503020204020204" pitchFamily="34" charset="-122"/>
            </a:endParaRPr>
          </a:p>
        </p:txBody>
      </p:sp>
      <p:sp>
        <p:nvSpPr>
          <p:cNvPr id="203" name="矩形 202"/>
          <p:cNvSpPr/>
          <p:nvPr/>
        </p:nvSpPr>
        <p:spPr>
          <a:xfrm flipH="1">
            <a:off x="7704627" y="1443039"/>
            <a:ext cx="1417329" cy="1121829"/>
          </a:xfrm>
          <a:prstGeom prst="rect">
            <a:avLst/>
          </a:prstGeom>
          <a:effectLst/>
        </p:spPr>
        <p:txBody>
          <a:bodyPr wrap="square" lIns="120380" tIns="60190" rIns="120380" bIns="60190">
            <a:spAutoFit/>
          </a:bodyPr>
          <a:lstStyle/>
          <a:p>
            <a:pPr algn="just" defTabSz="1203325">
              <a:lnSpc>
                <a:spcPts val="1320"/>
              </a:lnSpc>
            </a:pPr>
            <a:r>
              <a:rPr lang="zh-CN" altLang="en-US" sz="1185" dirty="0">
                <a:solidFill>
                  <a:prstClr val="black">
                    <a:lumMod val="50000"/>
                    <a:lumOff val="50000"/>
                  </a:prstClr>
                </a:solidFill>
                <a:latin typeface="微软雅黑" panose="020B0503020204020204" pitchFamily="34" charset="-122"/>
                <a:ea typeface="微软雅黑" panose="020B0503020204020204" pitchFamily="34" charset="-122"/>
              </a:rPr>
              <a:t>请输入你的文字内容、请输入你的文字内容。请输入你的文字内容。请输入你的文字内容。</a:t>
            </a:r>
            <a:endParaRPr lang="en-US" altLang="zh-CN" sz="1185" dirty="0">
              <a:solidFill>
                <a:prstClr val="black">
                  <a:lumMod val="50000"/>
                  <a:lumOff val="50000"/>
                </a:prstClr>
              </a:solidFill>
              <a:latin typeface="微软雅黑" panose="020B0503020204020204" pitchFamily="34" charset="-122"/>
              <a:ea typeface="微软雅黑" panose="020B0503020204020204" pitchFamily="34" charset="-122"/>
            </a:endParaRPr>
          </a:p>
        </p:txBody>
      </p:sp>
      <p:sp>
        <p:nvSpPr>
          <p:cNvPr id="204" name="矩形 203"/>
          <p:cNvSpPr/>
          <p:nvPr/>
        </p:nvSpPr>
        <p:spPr>
          <a:xfrm>
            <a:off x="7699668" y="1109292"/>
            <a:ext cx="1422288" cy="324221"/>
          </a:xfrm>
          <a:prstGeom prst="rect">
            <a:avLst/>
          </a:prstGeom>
        </p:spPr>
        <p:txBody>
          <a:bodyPr wrap="square" lIns="120380" tIns="60190" rIns="120380" bIns="60190">
            <a:spAutoFit/>
          </a:bodyPr>
          <a:lstStyle/>
          <a:p>
            <a:pPr algn="just" defTabSz="1203325">
              <a:lnSpc>
                <a:spcPts val="1580"/>
              </a:lnSpc>
            </a:pPr>
            <a:r>
              <a:rPr lang="zh-CN" altLang="en-US" sz="1285" b="1" dirty="0">
                <a:solidFill>
                  <a:prstClr val="black"/>
                </a:solidFill>
                <a:latin typeface="微软雅黑" panose="020B0503020204020204" pitchFamily="34" charset="-122"/>
                <a:ea typeface="微软雅黑" panose="020B0503020204020204" pitchFamily="34" charset="-122"/>
              </a:rPr>
              <a:t>这里填写小标题</a:t>
            </a:r>
            <a:endParaRPr lang="en-US" altLang="zh-CN" sz="1285" b="1" dirty="0">
              <a:solidFill>
                <a:prstClr val="black"/>
              </a:solidFill>
              <a:latin typeface="微软雅黑" panose="020B0503020204020204" pitchFamily="34" charset="-122"/>
              <a:ea typeface="微软雅黑" panose="020B0503020204020204" pitchFamily="34" charset="-122"/>
            </a:endParaRPr>
          </a:p>
        </p:txBody>
      </p:sp>
      <p:sp>
        <p:nvSpPr>
          <p:cNvPr id="205" name="矩形 204"/>
          <p:cNvSpPr/>
          <p:nvPr/>
        </p:nvSpPr>
        <p:spPr>
          <a:xfrm flipH="1">
            <a:off x="3675895" y="4395062"/>
            <a:ext cx="2416731" cy="621693"/>
          </a:xfrm>
          <a:prstGeom prst="rect">
            <a:avLst/>
          </a:prstGeom>
          <a:effectLst/>
        </p:spPr>
        <p:txBody>
          <a:bodyPr wrap="square" lIns="120380" tIns="60190" rIns="120380" bIns="60190">
            <a:spAutoFit/>
          </a:bodyPr>
          <a:lstStyle/>
          <a:p>
            <a:pPr algn="just" defTabSz="1203325">
              <a:lnSpc>
                <a:spcPts val="1320"/>
              </a:lnSpc>
            </a:pPr>
            <a:r>
              <a:rPr lang="zh-CN" altLang="en-US" sz="1185" dirty="0">
                <a:solidFill>
                  <a:prstClr val="black">
                    <a:lumMod val="50000"/>
                    <a:lumOff val="50000"/>
                  </a:prstClr>
                </a:solidFill>
                <a:latin typeface="微软雅黑" panose="020B0503020204020204" pitchFamily="34" charset="-122"/>
                <a:ea typeface="微软雅黑" panose="020B0503020204020204" pitchFamily="34" charset="-122"/>
              </a:rPr>
              <a:t>请输入你的文字内容、请输入你的文字内容。请输入你的文字内容。请输入你的文字内容。</a:t>
            </a:r>
            <a:endParaRPr lang="en-US" altLang="zh-CN" sz="1185" dirty="0">
              <a:solidFill>
                <a:prstClr val="black">
                  <a:lumMod val="50000"/>
                  <a:lumOff val="50000"/>
                </a:prstClr>
              </a:solidFill>
              <a:latin typeface="微软雅黑" panose="020B0503020204020204" pitchFamily="34" charset="-122"/>
              <a:ea typeface="微软雅黑" panose="020B0503020204020204" pitchFamily="34" charset="-122"/>
            </a:endParaRPr>
          </a:p>
        </p:txBody>
      </p:sp>
      <p:sp>
        <p:nvSpPr>
          <p:cNvPr id="206" name="矩形 205"/>
          <p:cNvSpPr/>
          <p:nvPr/>
        </p:nvSpPr>
        <p:spPr>
          <a:xfrm>
            <a:off x="3670937" y="4061314"/>
            <a:ext cx="1422288" cy="324221"/>
          </a:xfrm>
          <a:prstGeom prst="rect">
            <a:avLst/>
          </a:prstGeom>
        </p:spPr>
        <p:txBody>
          <a:bodyPr wrap="square" lIns="120380" tIns="60190" rIns="120380" bIns="60190">
            <a:spAutoFit/>
          </a:bodyPr>
          <a:lstStyle/>
          <a:p>
            <a:pPr algn="just" defTabSz="1203325">
              <a:lnSpc>
                <a:spcPts val="1580"/>
              </a:lnSpc>
            </a:pPr>
            <a:r>
              <a:rPr lang="zh-CN" altLang="en-US" sz="1285" b="1" dirty="0">
                <a:solidFill>
                  <a:prstClr val="black"/>
                </a:solidFill>
                <a:latin typeface="微软雅黑" panose="020B0503020204020204" pitchFamily="34" charset="-122"/>
                <a:ea typeface="微软雅黑" panose="020B0503020204020204" pitchFamily="34" charset="-122"/>
              </a:rPr>
              <a:t>这里填写小标题</a:t>
            </a:r>
            <a:endParaRPr lang="en-US" altLang="zh-CN" sz="1285" b="1" dirty="0">
              <a:solidFill>
                <a:prstClr val="black"/>
              </a:solidFill>
              <a:latin typeface="微软雅黑" panose="020B0503020204020204" pitchFamily="34" charset="-122"/>
              <a:ea typeface="微软雅黑" panose="020B0503020204020204" pitchFamily="34" charset="-122"/>
            </a:endParaRPr>
          </a:p>
        </p:txBody>
      </p:sp>
      <p:sp>
        <p:nvSpPr>
          <p:cNvPr id="200" name="文本框 6"/>
          <p:cNvSpPr>
            <a:spLocks noChangeArrowheads="1"/>
          </p:cNvSpPr>
          <p:nvPr/>
        </p:nvSpPr>
        <p:spPr bwMode="auto">
          <a:xfrm>
            <a:off x="633155" y="346259"/>
            <a:ext cx="3254750" cy="311546"/>
          </a:xfrm>
          <a:prstGeom prst="rect">
            <a:avLst/>
          </a:prstGeom>
          <a:noFill/>
          <a:ln>
            <a:noFill/>
          </a:ln>
        </p:spPr>
        <p:txBody>
          <a:bodyPr lIns="67720" tIns="33860" rIns="67720" bIns="33860">
            <a:spAutoFit/>
          </a:bodyPr>
          <a:lstStyle/>
          <a:p>
            <a:pPr defTabSz="955675" fontAlgn="auto">
              <a:spcBef>
                <a:spcPts val="0"/>
              </a:spcBef>
              <a:spcAft>
                <a:spcPts val="0"/>
              </a:spcAft>
              <a:defRPr/>
            </a:pPr>
            <a:r>
              <a:rPr lang="zh-CN" altLang="en-US" sz="1580" b="1" dirty="0">
                <a:latin typeface="微软雅黑" panose="020B0503020204020204" pitchFamily="34" charset="-122"/>
                <a:ea typeface="微软雅黑" panose="020B0503020204020204" pitchFamily="34" charset="-122"/>
                <a:sym typeface="微软雅黑" panose="020B0503020204020204" pitchFamily="34" charset="-122"/>
              </a:rPr>
              <a:t>在此输入您的标题内容</a:t>
            </a:r>
            <a:endParaRPr lang="zh-CN" altLang="en-US" sz="1580" b="1" dirty="0">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207" name="组合 206"/>
          <p:cNvGrpSpPr/>
          <p:nvPr/>
        </p:nvGrpSpPr>
        <p:grpSpPr>
          <a:xfrm>
            <a:off x="348216" y="713241"/>
            <a:ext cx="9252985" cy="67009"/>
            <a:chOff x="288133" y="483063"/>
            <a:chExt cx="8772740" cy="64666"/>
          </a:xfrm>
        </p:grpSpPr>
        <p:sp>
          <p:nvSpPr>
            <p:cNvPr id="208" name="任意多边形 207"/>
            <p:cNvSpPr/>
            <p:nvPr/>
          </p:nvSpPr>
          <p:spPr>
            <a:xfrm>
              <a:off x="288133" y="483063"/>
              <a:ext cx="904874" cy="64666"/>
            </a:xfrm>
            <a:custGeom>
              <a:avLst/>
              <a:gdLst>
                <a:gd name="connsiteX0" fmla="*/ 0 w 740569"/>
                <a:gd name="connsiteY0" fmla="*/ 28575 h 47625"/>
                <a:gd name="connsiteX1" fmla="*/ 95250 w 740569"/>
                <a:gd name="connsiteY1" fmla="*/ 0 h 47625"/>
                <a:gd name="connsiteX2" fmla="*/ 152400 w 740569"/>
                <a:gd name="connsiteY2" fmla="*/ 40481 h 47625"/>
                <a:gd name="connsiteX3" fmla="*/ 238125 w 740569"/>
                <a:gd name="connsiteY3" fmla="*/ 4762 h 47625"/>
                <a:gd name="connsiteX4" fmla="*/ 285750 w 740569"/>
                <a:gd name="connsiteY4" fmla="*/ 47625 h 47625"/>
                <a:gd name="connsiteX5" fmla="*/ 431007 w 740569"/>
                <a:gd name="connsiteY5" fmla="*/ 19050 h 47625"/>
                <a:gd name="connsiteX6" fmla="*/ 733425 w 740569"/>
                <a:gd name="connsiteY6" fmla="*/ 19050 h 47625"/>
                <a:gd name="connsiteX7" fmla="*/ 740569 w 740569"/>
                <a:gd name="connsiteY7" fmla="*/ 19050 h 47625"/>
                <a:gd name="connsiteX0-1" fmla="*/ 0 w 740569"/>
                <a:gd name="connsiteY0-2" fmla="*/ 28706 h 47756"/>
                <a:gd name="connsiteX1-3" fmla="*/ 95250 w 740569"/>
                <a:gd name="connsiteY1-4" fmla="*/ 131 h 47756"/>
                <a:gd name="connsiteX2-5" fmla="*/ 152400 w 740569"/>
                <a:gd name="connsiteY2-6" fmla="*/ 40612 h 47756"/>
                <a:gd name="connsiteX3-7" fmla="*/ 238125 w 740569"/>
                <a:gd name="connsiteY3-8" fmla="*/ 4893 h 47756"/>
                <a:gd name="connsiteX4-9" fmla="*/ 285750 w 740569"/>
                <a:gd name="connsiteY4-10" fmla="*/ 47756 h 47756"/>
                <a:gd name="connsiteX5-11" fmla="*/ 431007 w 740569"/>
                <a:gd name="connsiteY5-12" fmla="*/ 19181 h 47756"/>
                <a:gd name="connsiteX6-13" fmla="*/ 733425 w 740569"/>
                <a:gd name="connsiteY6-14" fmla="*/ 19181 h 47756"/>
                <a:gd name="connsiteX7-15" fmla="*/ 740569 w 740569"/>
                <a:gd name="connsiteY7-16" fmla="*/ 19181 h 47756"/>
                <a:gd name="connsiteX0-17" fmla="*/ 0 w 740569"/>
                <a:gd name="connsiteY0-18" fmla="*/ 29111 h 48161"/>
                <a:gd name="connsiteX1-19" fmla="*/ 95250 w 740569"/>
                <a:gd name="connsiteY1-20" fmla="*/ 536 h 48161"/>
                <a:gd name="connsiteX2-21" fmla="*/ 152400 w 740569"/>
                <a:gd name="connsiteY2-22" fmla="*/ 41017 h 48161"/>
                <a:gd name="connsiteX3-23" fmla="*/ 238125 w 740569"/>
                <a:gd name="connsiteY3-24" fmla="*/ 5298 h 48161"/>
                <a:gd name="connsiteX4-25" fmla="*/ 285750 w 740569"/>
                <a:gd name="connsiteY4-26" fmla="*/ 48161 h 48161"/>
                <a:gd name="connsiteX5-27" fmla="*/ 431007 w 740569"/>
                <a:gd name="connsiteY5-28" fmla="*/ 19586 h 48161"/>
                <a:gd name="connsiteX6-29" fmla="*/ 733425 w 740569"/>
                <a:gd name="connsiteY6-30" fmla="*/ 19586 h 48161"/>
                <a:gd name="connsiteX7-31" fmla="*/ 740569 w 740569"/>
                <a:gd name="connsiteY7-32" fmla="*/ 19586 h 48161"/>
                <a:gd name="connsiteX0-33" fmla="*/ 0 w 740569"/>
                <a:gd name="connsiteY0-34" fmla="*/ 45574 h 64624"/>
                <a:gd name="connsiteX1-35" fmla="*/ 111919 w 740569"/>
                <a:gd name="connsiteY1-36" fmla="*/ 330 h 64624"/>
                <a:gd name="connsiteX2-37" fmla="*/ 152400 w 740569"/>
                <a:gd name="connsiteY2-38" fmla="*/ 57480 h 64624"/>
                <a:gd name="connsiteX3-39" fmla="*/ 238125 w 740569"/>
                <a:gd name="connsiteY3-40" fmla="*/ 21761 h 64624"/>
                <a:gd name="connsiteX4-41" fmla="*/ 285750 w 740569"/>
                <a:gd name="connsiteY4-42" fmla="*/ 64624 h 64624"/>
                <a:gd name="connsiteX5-43" fmla="*/ 431007 w 740569"/>
                <a:gd name="connsiteY5-44" fmla="*/ 36049 h 64624"/>
                <a:gd name="connsiteX6-45" fmla="*/ 733425 w 740569"/>
                <a:gd name="connsiteY6-46" fmla="*/ 36049 h 64624"/>
                <a:gd name="connsiteX7-47" fmla="*/ 740569 w 740569"/>
                <a:gd name="connsiteY7-48" fmla="*/ 36049 h 64624"/>
                <a:gd name="connsiteX0-49" fmla="*/ 0 w 740569"/>
                <a:gd name="connsiteY0-50" fmla="*/ 45574 h 64624"/>
                <a:gd name="connsiteX1-51" fmla="*/ 111919 w 740569"/>
                <a:gd name="connsiteY1-52" fmla="*/ 330 h 64624"/>
                <a:gd name="connsiteX2-53" fmla="*/ 152400 w 740569"/>
                <a:gd name="connsiteY2-54" fmla="*/ 57480 h 64624"/>
                <a:gd name="connsiteX3-55" fmla="*/ 238125 w 740569"/>
                <a:gd name="connsiteY3-56" fmla="*/ 21761 h 64624"/>
                <a:gd name="connsiteX4-57" fmla="*/ 285750 w 740569"/>
                <a:gd name="connsiteY4-58" fmla="*/ 64624 h 64624"/>
                <a:gd name="connsiteX5-59" fmla="*/ 431007 w 740569"/>
                <a:gd name="connsiteY5-60" fmla="*/ 36049 h 64624"/>
                <a:gd name="connsiteX6-61" fmla="*/ 733425 w 740569"/>
                <a:gd name="connsiteY6-62" fmla="*/ 36049 h 64624"/>
                <a:gd name="connsiteX7-63" fmla="*/ 740569 w 740569"/>
                <a:gd name="connsiteY7-64" fmla="*/ 36049 h 64624"/>
                <a:gd name="connsiteX0-65" fmla="*/ 0 w 740569"/>
                <a:gd name="connsiteY0-66" fmla="*/ 45574 h 64624"/>
                <a:gd name="connsiteX1-67" fmla="*/ 111919 w 740569"/>
                <a:gd name="connsiteY1-68" fmla="*/ 330 h 64624"/>
                <a:gd name="connsiteX2-69" fmla="*/ 152400 w 740569"/>
                <a:gd name="connsiteY2-70" fmla="*/ 57480 h 64624"/>
                <a:gd name="connsiteX3-71" fmla="*/ 238125 w 740569"/>
                <a:gd name="connsiteY3-72" fmla="*/ 21761 h 64624"/>
                <a:gd name="connsiteX4-73" fmla="*/ 285750 w 740569"/>
                <a:gd name="connsiteY4-74" fmla="*/ 64624 h 64624"/>
                <a:gd name="connsiteX5-75" fmla="*/ 431007 w 740569"/>
                <a:gd name="connsiteY5-76" fmla="*/ 36049 h 64624"/>
                <a:gd name="connsiteX6-77" fmla="*/ 733425 w 740569"/>
                <a:gd name="connsiteY6-78" fmla="*/ 36049 h 64624"/>
                <a:gd name="connsiteX7-79" fmla="*/ 740569 w 740569"/>
                <a:gd name="connsiteY7-80" fmla="*/ 36049 h 64624"/>
                <a:gd name="connsiteX0-81" fmla="*/ 0 w 740569"/>
                <a:gd name="connsiteY0-82" fmla="*/ 45574 h 64624"/>
                <a:gd name="connsiteX1-83" fmla="*/ 111919 w 740569"/>
                <a:gd name="connsiteY1-84" fmla="*/ 330 h 64624"/>
                <a:gd name="connsiteX2-85" fmla="*/ 152400 w 740569"/>
                <a:gd name="connsiteY2-86" fmla="*/ 57480 h 64624"/>
                <a:gd name="connsiteX3-87" fmla="*/ 238125 w 740569"/>
                <a:gd name="connsiteY3-88" fmla="*/ 21761 h 64624"/>
                <a:gd name="connsiteX4-89" fmla="*/ 285750 w 740569"/>
                <a:gd name="connsiteY4-90" fmla="*/ 64624 h 64624"/>
                <a:gd name="connsiteX5-91" fmla="*/ 431007 w 740569"/>
                <a:gd name="connsiteY5-92" fmla="*/ 36049 h 64624"/>
                <a:gd name="connsiteX6-93" fmla="*/ 733425 w 740569"/>
                <a:gd name="connsiteY6-94" fmla="*/ 36049 h 64624"/>
                <a:gd name="connsiteX7-95" fmla="*/ 740569 w 740569"/>
                <a:gd name="connsiteY7-96" fmla="*/ 36049 h 64624"/>
                <a:gd name="connsiteX0-97" fmla="*/ 0 w 740569"/>
                <a:gd name="connsiteY0-98" fmla="*/ 45574 h 67811"/>
                <a:gd name="connsiteX1-99" fmla="*/ 111919 w 740569"/>
                <a:gd name="connsiteY1-100" fmla="*/ 330 h 67811"/>
                <a:gd name="connsiteX2-101" fmla="*/ 152400 w 740569"/>
                <a:gd name="connsiteY2-102" fmla="*/ 57480 h 67811"/>
                <a:gd name="connsiteX3-103" fmla="*/ 238125 w 740569"/>
                <a:gd name="connsiteY3-104" fmla="*/ 21761 h 67811"/>
                <a:gd name="connsiteX4-105" fmla="*/ 285750 w 740569"/>
                <a:gd name="connsiteY4-106" fmla="*/ 64624 h 67811"/>
                <a:gd name="connsiteX5-107" fmla="*/ 431007 w 740569"/>
                <a:gd name="connsiteY5-108" fmla="*/ 36049 h 67811"/>
                <a:gd name="connsiteX6-109" fmla="*/ 733425 w 740569"/>
                <a:gd name="connsiteY6-110" fmla="*/ 36049 h 67811"/>
                <a:gd name="connsiteX7-111" fmla="*/ 740569 w 740569"/>
                <a:gd name="connsiteY7-112" fmla="*/ 36049 h 67811"/>
                <a:gd name="connsiteX0-113" fmla="*/ 0 w 740569"/>
                <a:gd name="connsiteY0-114" fmla="*/ 45574 h 64754"/>
                <a:gd name="connsiteX1-115" fmla="*/ 111919 w 740569"/>
                <a:gd name="connsiteY1-116" fmla="*/ 330 h 64754"/>
                <a:gd name="connsiteX2-117" fmla="*/ 152400 w 740569"/>
                <a:gd name="connsiteY2-118" fmla="*/ 57480 h 64754"/>
                <a:gd name="connsiteX3-119" fmla="*/ 238125 w 740569"/>
                <a:gd name="connsiteY3-120" fmla="*/ 21761 h 64754"/>
                <a:gd name="connsiteX4-121" fmla="*/ 285750 w 740569"/>
                <a:gd name="connsiteY4-122" fmla="*/ 64624 h 64754"/>
                <a:gd name="connsiteX5-123" fmla="*/ 431007 w 740569"/>
                <a:gd name="connsiteY5-124" fmla="*/ 36049 h 64754"/>
                <a:gd name="connsiteX6-125" fmla="*/ 733425 w 740569"/>
                <a:gd name="connsiteY6-126" fmla="*/ 36049 h 64754"/>
                <a:gd name="connsiteX7-127" fmla="*/ 740569 w 740569"/>
                <a:gd name="connsiteY7-128" fmla="*/ 36049 h 64754"/>
                <a:gd name="connsiteX0-129" fmla="*/ 0 w 740569"/>
                <a:gd name="connsiteY0-130" fmla="*/ 45574 h 64776"/>
                <a:gd name="connsiteX1-131" fmla="*/ 111919 w 740569"/>
                <a:gd name="connsiteY1-132" fmla="*/ 330 h 64776"/>
                <a:gd name="connsiteX2-133" fmla="*/ 152400 w 740569"/>
                <a:gd name="connsiteY2-134" fmla="*/ 57480 h 64776"/>
                <a:gd name="connsiteX3-135" fmla="*/ 238125 w 740569"/>
                <a:gd name="connsiteY3-136" fmla="*/ 21761 h 64776"/>
                <a:gd name="connsiteX4-137" fmla="*/ 311944 w 740569"/>
                <a:gd name="connsiteY4-138" fmla="*/ 64624 h 64776"/>
                <a:gd name="connsiteX5-139" fmla="*/ 431007 w 740569"/>
                <a:gd name="connsiteY5-140" fmla="*/ 36049 h 64776"/>
                <a:gd name="connsiteX6-141" fmla="*/ 733425 w 740569"/>
                <a:gd name="connsiteY6-142" fmla="*/ 36049 h 64776"/>
                <a:gd name="connsiteX7-143" fmla="*/ 740569 w 740569"/>
                <a:gd name="connsiteY7-144" fmla="*/ 36049 h 64776"/>
                <a:gd name="connsiteX0-145" fmla="*/ 0 w 758294"/>
                <a:gd name="connsiteY0-146" fmla="*/ 45574 h 64666"/>
                <a:gd name="connsiteX1-147" fmla="*/ 111919 w 758294"/>
                <a:gd name="connsiteY1-148" fmla="*/ 330 h 64666"/>
                <a:gd name="connsiteX2-149" fmla="*/ 152400 w 758294"/>
                <a:gd name="connsiteY2-150" fmla="*/ 57480 h 64666"/>
                <a:gd name="connsiteX3-151" fmla="*/ 238125 w 758294"/>
                <a:gd name="connsiteY3-152" fmla="*/ 21761 h 64666"/>
                <a:gd name="connsiteX4-153" fmla="*/ 311944 w 758294"/>
                <a:gd name="connsiteY4-154" fmla="*/ 64624 h 64666"/>
                <a:gd name="connsiteX5-155" fmla="*/ 423864 w 758294"/>
                <a:gd name="connsiteY5-156" fmla="*/ 12236 h 64666"/>
                <a:gd name="connsiteX6-157" fmla="*/ 733425 w 758294"/>
                <a:gd name="connsiteY6-158" fmla="*/ 36049 h 64666"/>
                <a:gd name="connsiteX7-159" fmla="*/ 740569 w 758294"/>
                <a:gd name="connsiteY7-160" fmla="*/ 36049 h 64666"/>
                <a:gd name="connsiteX0-161" fmla="*/ 0 w 950119"/>
                <a:gd name="connsiteY0-162" fmla="*/ 45574 h 64666"/>
                <a:gd name="connsiteX1-163" fmla="*/ 111919 w 950119"/>
                <a:gd name="connsiteY1-164" fmla="*/ 330 h 64666"/>
                <a:gd name="connsiteX2-165" fmla="*/ 152400 w 950119"/>
                <a:gd name="connsiteY2-166" fmla="*/ 57480 h 64666"/>
                <a:gd name="connsiteX3-167" fmla="*/ 238125 w 950119"/>
                <a:gd name="connsiteY3-168" fmla="*/ 21761 h 64666"/>
                <a:gd name="connsiteX4-169" fmla="*/ 311944 w 950119"/>
                <a:gd name="connsiteY4-170" fmla="*/ 64624 h 64666"/>
                <a:gd name="connsiteX5-171" fmla="*/ 423864 w 950119"/>
                <a:gd name="connsiteY5-172" fmla="*/ 12236 h 64666"/>
                <a:gd name="connsiteX6-173" fmla="*/ 733425 w 950119"/>
                <a:gd name="connsiteY6-174" fmla="*/ 36049 h 64666"/>
                <a:gd name="connsiteX7-175" fmla="*/ 950119 w 950119"/>
                <a:gd name="connsiteY7-176" fmla="*/ 36049 h 64666"/>
                <a:gd name="connsiteX0-177" fmla="*/ 0 w 950119"/>
                <a:gd name="connsiteY0-178" fmla="*/ 45574 h 64666"/>
                <a:gd name="connsiteX1-179" fmla="*/ 111919 w 950119"/>
                <a:gd name="connsiteY1-180" fmla="*/ 330 h 64666"/>
                <a:gd name="connsiteX2-181" fmla="*/ 152400 w 950119"/>
                <a:gd name="connsiteY2-182" fmla="*/ 57480 h 64666"/>
                <a:gd name="connsiteX3-183" fmla="*/ 238125 w 950119"/>
                <a:gd name="connsiteY3-184" fmla="*/ 21761 h 64666"/>
                <a:gd name="connsiteX4-185" fmla="*/ 311944 w 950119"/>
                <a:gd name="connsiteY4-186" fmla="*/ 64624 h 64666"/>
                <a:gd name="connsiteX5-187" fmla="*/ 423864 w 950119"/>
                <a:gd name="connsiteY5-188" fmla="*/ 12236 h 64666"/>
                <a:gd name="connsiteX6-189" fmla="*/ 738187 w 950119"/>
                <a:gd name="connsiteY6-190" fmla="*/ 14618 h 64666"/>
                <a:gd name="connsiteX7-191" fmla="*/ 950119 w 950119"/>
                <a:gd name="connsiteY7-192" fmla="*/ 36049 h 64666"/>
                <a:gd name="connsiteX0-193" fmla="*/ 0 w 985838"/>
                <a:gd name="connsiteY0-194" fmla="*/ 45574 h 64666"/>
                <a:gd name="connsiteX1-195" fmla="*/ 111919 w 985838"/>
                <a:gd name="connsiteY1-196" fmla="*/ 330 h 64666"/>
                <a:gd name="connsiteX2-197" fmla="*/ 152400 w 985838"/>
                <a:gd name="connsiteY2-198" fmla="*/ 57480 h 64666"/>
                <a:gd name="connsiteX3-199" fmla="*/ 238125 w 985838"/>
                <a:gd name="connsiteY3-200" fmla="*/ 21761 h 64666"/>
                <a:gd name="connsiteX4-201" fmla="*/ 311944 w 985838"/>
                <a:gd name="connsiteY4-202" fmla="*/ 64624 h 64666"/>
                <a:gd name="connsiteX5-203" fmla="*/ 423864 w 985838"/>
                <a:gd name="connsiteY5-204" fmla="*/ 12236 h 64666"/>
                <a:gd name="connsiteX6-205" fmla="*/ 738187 w 985838"/>
                <a:gd name="connsiteY6-206" fmla="*/ 14618 h 64666"/>
                <a:gd name="connsiteX7-207" fmla="*/ 985838 w 985838"/>
                <a:gd name="connsiteY7-208" fmla="*/ 16999 h 64666"/>
                <a:gd name="connsiteX0-209" fmla="*/ 0 w 964406"/>
                <a:gd name="connsiteY0-210" fmla="*/ 45574 h 64666"/>
                <a:gd name="connsiteX1-211" fmla="*/ 111919 w 964406"/>
                <a:gd name="connsiteY1-212" fmla="*/ 330 h 64666"/>
                <a:gd name="connsiteX2-213" fmla="*/ 152400 w 964406"/>
                <a:gd name="connsiteY2-214" fmla="*/ 57480 h 64666"/>
                <a:gd name="connsiteX3-215" fmla="*/ 238125 w 964406"/>
                <a:gd name="connsiteY3-216" fmla="*/ 21761 h 64666"/>
                <a:gd name="connsiteX4-217" fmla="*/ 311944 w 964406"/>
                <a:gd name="connsiteY4-218" fmla="*/ 64624 h 64666"/>
                <a:gd name="connsiteX5-219" fmla="*/ 423864 w 964406"/>
                <a:gd name="connsiteY5-220" fmla="*/ 12236 h 64666"/>
                <a:gd name="connsiteX6-221" fmla="*/ 738187 w 964406"/>
                <a:gd name="connsiteY6-222" fmla="*/ 14618 h 64666"/>
                <a:gd name="connsiteX7-223" fmla="*/ 964406 w 964406"/>
                <a:gd name="connsiteY7-224" fmla="*/ 7474 h 64666"/>
                <a:gd name="connsiteX0-225" fmla="*/ 0 w 962024"/>
                <a:gd name="connsiteY0-226" fmla="*/ 45574 h 64666"/>
                <a:gd name="connsiteX1-227" fmla="*/ 111919 w 962024"/>
                <a:gd name="connsiteY1-228" fmla="*/ 330 h 64666"/>
                <a:gd name="connsiteX2-229" fmla="*/ 152400 w 962024"/>
                <a:gd name="connsiteY2-230" fmla="*/ 57480 h 64666"/>
                <a:gd name="connsiteX3-231" fmla="*/ 238125 w 962024"/>
                <a:gd name="connsiteY3-232" fmla="*/ 21761 h 64666"/>
                <a:gd name="connsiteX4-233" fmla="*/ 311944 w 962024"/>
                <a:gd name="connsiteY4-234" fmla="*/ 64624 h 64666"/>
                <a:gd name="connsiteX5-235" fmla="*/ 423864 w 962024"/>
                <a:gd name="connsiteY5-236" fmla="*/ 12236 h 64666"/>
                <a:gd name="connsiteX6-237" fmla="*/ 738187 w 962024"/>
                <a:gd name="connsiteY6-238" fmla="*/ 14618 h 64666"/>
                <a:gd name="connsiteX7-239" fmla="*/ 962024 w 962024"/>
                <a:gd name="connsiteY7-240" fmla="*/ 14618 h 64666"/>
                <a:gd name="connsiteX0-241" fmla="*/ 0 w 845343"/>
                <a:gd name="connsiteY0-242" fmla="*/ 45574 h 64666"/>
                <a:gd name="connsiteX1-243" fmla="*/ 111919 w 845343"/>
                <a:gd name="connsiteY1-244" fmla="*/ 330 h 64666"/>
                <a:gd name="connsiteX2-245" fmla="*/ 152400 w 845343"/>
                <a:gd name="connsiteY2-246" fmla="*/ 57480 h 64666"/>
                <a:gd name="connsiteX3-247" fmla="*/ 238125 w 845343"/>
                <a:gd name="connsiteY3-248" fmla="*/ 21761 h 64666"/>
                <a:gd name="connsiteX4-249" fmla="*/ 311944 w 845343"/>
                <a:gd name="connsiteY4-250" fmla="*/ 64624 h 64666"/>
                <a:gd name="connsiteX5-251" fmla="*/ 423864 w 845343"/>
                <a:gd name="connsiteY5-252" fmla="*/ 12236 h 64666"/>
                <a:gd name="connsiteX6-253" fmla="*/ 738187 w 845343"/>
                <a:gd name="connsiteY6-254" fmla="*/ 14618 h 64666"/>
                <a:gd name="connsiteX7-255" fmla="*/ 845343 w 845343"/>
                <a:gd name="connsiteY7-256" fmla="*/ 14618 h 64666"/>
                <a:gd name="connsiteX0-257" fmla="*/ 0 w 904874"/>
                <a:gd name="connsiteY0-258" fmla="*/ 45574 h 64666"/>
                <a:gd name="connsiteX1-259" fmla="*/ 111919 w 904874"/>
                <a:gd name="connsiteY1-260" fmla="*/ 330 h 64666"/>
                <a:gd name="connsiteX2-261" fmla="*/ 152400 w 904874"/>
                <a:gd name="connsiteY2-262" fmla="*/ 57480 h 64666"/>
                <a:gd name="connsiteX3-263" fmla="*/ 238125 w 904874"/>
                <a:gd name="connsiteY3-264" fmla="*/ 21761 h 64666"/>
                <a:gd name="connsiteX4-265" fmla="*/ 311944 w 904874"/>
                <a:gd name="connsiteY4-266" fmla="*/ 64624 h 64666"/>
                <a:gd name="connsiteX5-267" fmla="*/ 423864 w 904874"/>
                <a:gd name="connsiteY5-268" fmla="*/ 12236 h 64666"/>
                <a:gd name="connsiteX6-269" fmla="*/ 738187 w 904874"/>
                <a:gd name="connsiteY6-270" fmla="*/ 14618 h 64666"/>
                <a:gd name="connsiteX7-271" fmla="*/ 904874 w 904874"/>
                <a:gd name="connsiteY7-272" fmla="*/ 14618 h 64666"/>
                <a:gd name="connsiteX0-273" fmla="*/ 0 w 904874"/>
                <a:gd name="connsiteY0-274" fmla="*/ 45574 h 64666"/>
                <a:gd name="connsiteX1-275" fmla="*/ 111919 w 904874"/>
                <a:gd name="connsiteY1-276" fmla="*/ 330 h 64666"/>
                <a:gd name="connsiteX2-277" fmla="*/ 152400 w 904874"/>
                <a:gd name="connsiteY2-278" fmla="*/ 57480 h 64666"/>
                <a:gd name="connsiteX3-279" fmla="*/ 238125 w 904874"/>
                <a:gd name="connsiteY3-280" fmla="*/ 21761 h 64666"/>
                <a:gd name="connsiteX4-281" fmla="*/ 311944 w 904874"/>
                <a:gd name="connsiteY4-282" fmla="*/ 64624 h 64666"/>
                <a:gd name="connsiteX5-283" fmla="*/ 423864 w 904874"/>
                <a:gd name="connsiteY5-284" fmla="*/ 12236 h 64666"/>
                <a:gd name="connsiteX6-285" fmla="*/ 740569 w 904874"/>
                <a:gd name="connsiteY6-286" fmla="*/ 14618 h 64666"/>
                <a:gd name="connsiteX7-287" fmla="*/ 904874 w 904874"/>
                <a:gd name="connsiteY7-288" fmla="*/ 14618 h 64666"/>
                <a:gd name="connsiteX0-289" fmla="*/ 0 w 904874"/>
                <a:gd name="connsiteY0-290" fmla="*/ 45574 h 64666"/>
                <a:gd name="connsiteX1-291" fmla="*/ 111919 w 904874"/>
                <a:gd name="connsiteY1-292" fmla="*/ 330 h 64666"/>
                <a:gd name="connsiteX2-293" fmla="*/ 152400 w 904874"/>
                <a:gd name="connsiteY2-294" fmla="*/ 57480 h 64666"/>
                <a:gd name="connsiteX3-295" fmla="*/ 238125 w 904874"/>
                <a:gd name="connsiteY3-296" fmla="*/ 21761 h 64666"/>
                <a:gd name="connsiteX4-297" fmla="*/ 311944 w 904874"/>
                <a:gd name="connsiteY4-298" fmla="*/ 64624 h 64666"/>
                <a:gd name="connsiteX5-299" fmla="*/ 423864 w 904874"/>
                <a:gd name="connsiteY5-300" fmla="*/ 12236 h 64666"/>
                <a:gd name="connsiteX6-301" fmla="*/ 740569 w 904874"/>
                <a:gd name="connsiteY6-302" fmla="*/ 14618 h 64666"/>
                <a:gd name="connsiteX7-303" fmla="*/ 904874 w 904874"/>
                <a:gd name="connsiteY7-304" fmla="*/ 14618 h 64666"/>
                <a:gd name="connsiteX0-305" fmla="*/ 0 w 904874"/>
                <a:gd name="connsiteY0-306" fmla="*/ 45574 h 64666"/>
                <a:gd name="connsiteX1-307" fmla="*/ 111919 w 904874"/>
                <a:gd name="connsiteY1-308" fmla="*/ 330 h 64666"/>
                <a:gd name="connsiteX2-309" fmla="*/ 152400 w 904874"/>
                <a:gd name="connsiteY2-310" fmla="*/ 57480 h 64666"/>
                <a:gd name="connsiteX3-311" fmla="*/ 238125 w 904874"/>
                <a:gd name="connsiteY3-312" fmla="*/ 21761 h 64666"/>
                <a:gd name="connsiteX4-313" fmla="*/ 311944 w 904874"/>
                <a:gd name="connsiteY4-314" fmla="*/ 64624 h 64666"/>
                <a:gd name="connsiteX5-315" fmla="*/ 423864 w 904874"/>
                <a:gd name="connsiteY5-316" fmla="*/ 12236 h 64666"/>
                <a:gd name="connsiteX6-317" fmla="*/ 904874 w 904874"/>
                <a:gd name="connsiteY6-318" fmla="*/ 14618 h 6466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904874" h="64666">
                  <a:moveTo>
                    <a:pt x="0" y="45574"/>
                  </a:moveTo>
                  <a:cubicBezTo>
                    <a:pt x="31750" y="36049"/>
                    <a:pt x="67469" y="-4035"/>
                    <a:pt x="111919" y="330"/>
                  </a:cubicBezTo>
                  <a:cubicBezTo>
                    <a:pt x="156369" y="4695"/>
                    <a:pt x="114300" y="47955"/>
                    <a:pt x="152400" y="57480"/>
                  </a:cubicBezTo>
                  <a:cubicBezTo>
                    <a:pt x="190500" y="67005"/>
                    <a:pt x="211534" y="20570"/>
                    <a:pt x="238125" y="21761"/>
                  </a:cubicBezTo>
                  <a:cubicBezTo>
                    <a:pt x="264716" y="22952"/>
                    <a:pt x="280988" y="66211"/>
                    <a:pt x="311944" y="64624"/>
                  </a:cubicBezTo>
                  <a:cubicBezTo>
                    <a:pt x="342900" y="63037"/>
                    <a:pt x="325042" y="20570"/>
                    <a:pt x="423864" y="12236"/>
                  </a:cubicBezTo>
                  <a:cubicBezTo>
                    <a:pt x="522686" y="3902"/>
                    <a:pt x="804664" y="14122"/>
                    <a:pt x="904874" y="14618"/>
                  </a:cubicBezTo>
                </a:path>
              </a:pathLst>
            </a:custGeom>
            <a:noFill/>
            <a:ln w="12700">
              <a:solidFill>
                <a:srgbClr val="D9AA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75"/>
            </a:p>
          </p:txBody>
        </p:sp>
        <p:cxnSp>
          <p:nvCxnSpPr>
            <p:cNvPr id="209" name="直接连接符 208"/>
            <p:cNvCxnSpPr>
              <a:stCxn id="208" idx="6"/>
            </p:cNvCxnSpPr>
            <p:nvPr/>
          </p:nvCxnSpPr>
          <p:spPr>
            <a:xfrm>
              <a:off x="1193007" y="497681"/>
              <a:ext cx="7867866" cy="4366"/>
            </a:xfrm>
            <a:prstGeom prst="line">
              <a:avLst/>
            </a:prstGeom>
            <a:noFill/>
            <a:ln w="12700">
              <a:solidFill>
                <a:srgbClr val="D9AA27"/>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210" name="组合 209"/>
          <p:cNvGrpSpPr/>
          <p:nvPr/>
        </p:nvGrpSpPr>
        <p:grpSpPr>
          <a:xfrm>
            <a:off x="0" y="320298"/>
            <a:ext cx="633155" cy="349397"/>
            <a:chOff x="0" y="252065"/>
            <a:chExt cx="641111" cy="392113"/>
          </a:xfrm>
        </p:grpSpPr>
        <p:sp>
          <p:nvSpPr>
            <p:cNvPr id="211" name="矩形 59"/>
            <p:cNvSpPr>
              <a:spLocks noChangeArrowheads="1"/>
            </p:cNvSpPr>
            <p:nvPr/>
          </p:nvSpPr>
          <p:spPr bwMode="auto">
            <a:xfrm>
              <a:off x="0" y="252065"/>
              <a:ext cx="227013" cy="392112"/>
            </a:xfrm>
            <a:prstGeom prst="rect">
              <a:avLst/>
            </a:prstGeom>
            <a:solidFill>
              <a:schemeClr val="accent2">
                <a:lumMod val="75000"/>
              </a:schemeClr>
            </a:solidFill>
            <a:ln>
              <a:noFill/>
            </a:ln>
          </p:spPr>
          <p:txBody>
            <a:bodyPr anchor="ctr"/>
            <a:lstStyle>
              <a:lvl1pPr>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defTabSz="955675" fontAlgn="auto">
                <a:lnSpc>
                  <a:spcPct val="100000"/>
                </a:lnSpc>
                <a:spcBef>
                  <a:spcPct val="0"/>
                </a:spcBef>
                <a:spcAft>
                  <a:spcPts val="0"/>
                </a:spcAft>
                <a:buNone/>
                <a:defRPr/>
              </a:pPr>
              <a:endParaRPr lang="zh-CN" altLang="en-US" sz="1385">
                <a:solidFill>
                  <a:srgbClr val="FFFFFF"/>
                </a:solidFill>
              </a:endParaRPr>
            </a:p>
          </p:txBody>
        </p:sp>
        <p:sp>
          <p:nvSpPr>
            <p:cNvPr id="212" name="矩形 60"/>
            <p:cNvSpPr>
              <a:spLocks noChangeArrowheads="1"/>
            </p:cNvSpPr>
            <p:nvPr/>
          </p:nvSpPr>
          <p:spPr bwMode="auto">
            <a:xfrm>
              <a:off x="227013" y="252065"/>
              <a:ext cx="114300" cy="392112"/>
            </a:xfrm>
            <a:prstGeom prst="rect">
              <a:avLst/>
            </a:prstGeom>
            <a:solidFill>
              <a:srgbClr val="E1C209"/>
            </a:solidFill>
            <a:ln>
              <a:noFill/>
            </a:ln>
          </p:spPr>
          <p:txBody>
            <a:bodyPr anchor="ctr"/>
            <a:lstStyle>
              <a:lvl1pPr>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defTabSz="955675" fontAlgn="auto">
                <a:lnSpc>
                  <a:spcPct val="100000"/>
                </a:lnSpc>
                <a:spcBef>
                  <a:spcPct val="0"/>
                </a:spcBef>
                <a:spcAft>
                  <a:spcPts val="0"/>
                </a:spcAft>
                <a:buNone/>
                <a:defRPr/>
              </a:pPr>
              <a:endParaRPr lang="zh-CN" altLang="en-US" sz="1385">
                <a:solidFill>
                  <a:srgbClr val="FFFFFF"/>
                </a:solidFill>
              </a:endParaRPr>
            </a:p>
          </p:txBody>
        </p:sp>
        <p:sp>
          <p:nvSpPr>
            <p:cNvPr id="213" name="五边形 212"/>
            <p:cNvSpPr/>
            <p:nvPr userDrawn="1"/>
          </p:nvSpPr>
          <p:spPr>
            <a:xfrm>
              <a:off x="338378" y="254692"/>
              <a:ext cx="302733" cy="389486"/>
            </a:xfrm>
            <a:prstGeom prst="homePlate">
              <a:avLst/>
            </a:prstGeom>
            <a:solidFill>
              <a:srgbClr val="D9AA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75"/>
            </a:p>
          </p:txBody>
        </p:sp>
      </p:grpSp>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10"/>
                                        </p:tgtEl>
                                        <p:attrNameLst>
                                          <p:attrName>style.visibility</p:attrName>
                                        </p:attrNameLst>
                                      </p:cBhvr>
                                      <p:to>
                                        <p:strVal val="visible"/>
                                      </p:to>
                                    </p:set>
                                    <p:animEffect transition="in" filter="wipe(left)">
                                      <p:cBhvr>
                                        <p:cTn id="7" dur="500"/>
                                        <p:tgtEl>
                                          <p:spTgt spid="2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07"/>
                                        </p:tgtEl>
                                        <p:attrNameLst>
                                          <p:attrName>style.visibility</p:attrName>
                                        </p:attrNameLst>
                                      </p:cBhvr>
                                      <p:to>
                                        <p:strVal val="visible"/>
                                      </p:to>
                                    </p:set>
                                    <p:animEffect transition="in" filter="wipe(down)">
                                      <p:cBhvr>
                                        <p:cTn id="12" dur="500"/>
                                        <p:tgtEl>
                                          <p:spTgt spid="207"/>
                                        </p:tgtEl>
                                      </p:cBhvr>
                                    </p:animEffect>
                                  </p:childTnLst>
                                </p:cTn>
                              </p:par>
                            </p:childTnLst>
                          </p:cTn>
                        </p:par>
                        <p:par>
                          <p:cTn id="13" fill="hold">
                            <p:stCondLst>
                              <p:cond delay="500"/>
                            </p:stCondLst>
                            <p:childTnLst>
                              <p:par>
                                <p:cTn id="14" presetID="41" presetClass="entr" presetSubtype="0" fill="hold" grpId="0" nodeType="afterEffect">
                                  <p:stCondLst>
                                    <p:cond delay="0"/>
                                  </p:stCondLst>
                                  <p:iterate type="lt">
                                    <p:tmPct val="10000"/>
                                  </p:iterate>
                                  <p:childTnLst>
                                    <p:set>
                                      <p:cBhvr>
                                        <p:cTn id="15" dur="1" fill="hold">
                                          <p:stCondLst>
                                            <p:cond delay="0"/>
                                          </p:stCondLst>
                                        </p:cTn>
                                        <p:tgtEl>
                                          <p:spTgt spid="200"/>
                                        </p:tgtEl>
                                        <p:attrNameLst>
                                          <p:attrName>style.visibility</p:attrName>
                                        </p:attrNameLst>
                                      </p:cBhvr>
                                      <p:to>
                                        <p:strVal val="visible"/>
                                      </p:to>
                                    </p:set>
                                    <p:anim calcmode="lin" valueType="num">
                                      <p:cBhvr>
                                        <p:cTn id="16" dur="500" fill="hold"/>
                                        <p:tgtEl>
                                          <p:spTgt spid="200"/>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200"/>
                                        </p:tgtEl>
                                        <p:attrNameLst>
                                          <p:attrName>ppt_y</p:attrName>
                                        </p:attrNameLst>
                                      </p:cBhvr>
                                      <p:tavLst>
                                        <p:tav tm="0">
                                          <p:val>
                                            <p:strVal val="#ppt_y"/>
                                          </p:val>
                                        </p:tav>
                                        <p:tav tm="100000">
                                          <p:val>
                                            <p:strVal val="#ppt_y"/>
                                          </p:val>
                                        </p:tav>
                                      </p:tavLst>
                                    </p:anim>
                                    <p:anim calcmode="lin" valueType="num">
                                      <p:cBhvr>
                                        <p:cTn id="18" dur="500" fill="hold"/>
                                        <p:tgtEl>
                                          <p:spTgt spid="200"/>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200"/>
                                        </p:tgtEl>
                                        <p:attrNameLst>
                                          <p:attrName>ppt_w</p:attrName>
                                        </p:attrNameLst>
                                      </p:cBhvr>
                                      <p:tavLst>
                                        <p:tav tm="0">
                                          <p:val>
                                            <p:strVal val="#ppt_w/10"/>
                                          </p:val>
                                        </p:tav>
                                        <p:tav tm="50000">
                                          <p:val>
                                            <p:strVal val="#ppt_w+.01"/>
                                          </p:val>
                                        </p:tav>
                                        <p:tav tm="100000">
                                          <p:val>
                                            <p:strVal val="#ppt_w"/>
                                          </p:val>
                                        </p:tav>
                                      </p:tavLst>
                                    </p:anim>
                                    <p:animEffect>
                                      <p:cBhvr>
                                        <p:cTn id="20" dur="500" tmFilter="0,0; .5, 1; 1, 1"/>
                                        <p:tgtEl>
                                          <p:spTgt spid="200"/>
                                        </p:tgtEl>
                                      </p:cBhvr>
                                    </p:animEffect>
                                  </p:childTnLst>
                                </p:cTn>
                              </p:par>
                            </p:childTnLst>
                          </p:cTn>
                        </p:par>
                        <p:par>
                          <p:cTn id="21" fill="hold">
                            <p:stCondLst>
                              <p:cond delay="1450"/>
                            </p:stCondLst>
                            <p:childTnLst>
                              <p:par>
                                <p:cTn id="22" presetID="10" presetClass="entr" presetSubtype="0" fill="hold" nodeType="after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fade">
                                      <p:cBhvr>
                                        <p:cTn id="24" dur="1000"/>
                                        <p:tgtEl>
                                          <p:spTgt spid="28"/>
                                        </p:tgtEl>
                                      </p:cBhvr>
                                    </p:animEffect>
                                  </p:childTnLst>
                                </p:cTn>
                              </p:par>
                            </p:childTnLst>
                          </p:cTn>
                        </p:par>
                        <p:par>
                          <p:cTn id="25" fill="hold">
                            <p:stCondLst>
                              <p:cond delay="2450"/>
                            </p:stCondLst>
                            <p:childTnLst>
                              <p:par>
                                <p:cTn id="26" presetID="26" presetClass="emph" presetSubtype="0" fill="hold" nodeType="afterEffect">
                                  <p:stCondLst>
                                    <p:cond delay="0"/>
                                  </p:stCondLst>
                                  <p:childTnLst>
                                    <p:animEffect transition="out" filter="fade">
                                      <p:cBhvr>
                                        <p:cTn id="27" dur="500" tmFilter="0, 0; .2, .5; .8, .5; 1, 0"/>
                                        <p:tgtEl>
                                          <p:spTgt spid="28"/>
                                        </p:tgtEl>
                                      </p:cBhvr>
                                    </p:animEffect>
                                    <p:animScale>
                                      <p:cBhvr>
                                        <p:cTn id="28" dur="250" autoRev="1" fill="hold"/>
                                        <p:tgtEl>
                                          <p:spTgt spid="28"/>
                                        </p:tgtEl>
                                      </p:cBhvr>
                                      <p:by x="105000" y="105000"/>
                                    </p:animScale>
                                  </p:childTnLst>
                                </p:cTn>
                              </p:par>
                            </p:childTnLst>
                          </p:cTn>
                        </p:par>
                        <p:par>
                          <p:cTn id="29" fill="hold">
                            <p:stCondLst>
                              <p:cond delay="2950"/>
                            </p:stCondLst>
                            <p:childTnLst>
                              <p:par>
                                <p:cTn id="30" presetID="42"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500"/>
                                        <p:tgtEl>
                                          <p:spTgt spid="7"/>
                                        </p:tgtEl>
                                      </p:cBhvr>
                                    </p:animEffect>
                                    <p:anim calcmode="lin" valueType="num">
                                      <p:cBhvr>
                                        <p:cTn id="33" dur="500" fill="hold"/>
                                        <p:tgtEl>
                                          <p:spTgt spid="7"/>
                                        </p:tgtEl>
                                        <p:attrNameLst>
                                          <p:attrName>ppt_x</p:attrName>
                                        </p:attrNameLst>
                                      </p:cBhvr>
                                      <p:tavLst>
                                        <p:tav tm="0">
                                          <p:val>
                                            <p:strVal val="#ppt_x"/>
                                          </p:val>
                                        </p:tav>
                                        <p:tav tm="100000">
                                          <p:val>
                                            <p:strVal val="#ppt_x"/>
                                          </p:val>
                                        </p:tav>
                                      </p:tavLst>
                                    </p:anim>
                                    <p:anim calcmode="lin" valueType="num">
                                      <p:cBhvr>
                                        <p:cTn id="34" dur="500" fill="hold"/>
                                        <p:tgtEl>
                                          <p:spTgt spid="7"/>
                                        </p:tgtEl>
                                        <p:attrNameLst>
                                          <p:attrName>ppt_y</p:attrName>
                                        </p:attrNameLst>
                                      </p:cBhvr>
                                      <p:tavLst>
                                        <p:tav tm="0">
                                          <p:val>
                                            <p:strVal val="#ppt_y+.1"/>
                                          </p:val>
                                        </p:tav>
                                        <p:tav tm="100000">
                                          <p:val>
                                            <p:strVal val="#ppt_y"/>
                                          </p:val>
                                        </p:tav>
                                      </p:tavLst>
                                    </p:anim>
                                  </p:childTnLst>
                                </p:cTn>
                              </p:par>
                            </p:childTnLst>
                          </p:cTn>
                        </p:par>
                        <p:par>
                          <p:cTn id="35" fill="hold">
                            <p:stCondLst>
                              <p:cond delay="3450"/>
                            </p:stCondLst>
                            <p:childTnLst>
                              <p:par>
                                <p:cTn id="36" presetID="22" presetClass="entr" presetSubtype="2" fill="hold" nodeType="afterEffect">
                                  <p:stCondLst>
                                    <p:cond delay="0"/>
                                  </p:stCondLst>
                                  <p:childTnLst>
                                    <p:set>
                                      <p:cBhvr>
                                        <p:cTn id="37" dur="1" fill="hold">
                                          <p:stCondLst>
                                            <p:cond delay="0"/>
                                          </p:stCondLst>
                                        </p:cTn>
                                        <p:tgtEl>
                                          <p:spTgt spid="194"/>
                                        </p:tgtEl>
                                        <p:attrNameLst>
                                          <p:attrName>style.visibility</p:attrName>
                                        </p:attrNameLst>
                                      </p:cBhvr>
                                      <p:to>
                                        <p:strVal val="visible"/>
                                      </p:to>
                                    </p:set>
                                    <p:animEffect transition="in" filter="wipe(right)">
                                      <p:cBhvr>
                                        <p:cTn id="38" dur="500"/>
                                        <p:tgtEl>
                                          <p:spTgt spid="194"/>
                                        </p:tgtEl>
                                      </p:cBhvr>
                                    </p:animEffect>
                                  </p:childTnLst>
                                </p:cTn>
                              </p:par>
                            </p:childTnLst>
                          </p:cTn>
                        </p:par>
                        <p:par>
                          <p:cTn id="39" fill="hold">
                            <p:stCondLst>
                              <p:cond delay="3950"/>
                            </p:stCondLst>
                            <p:childTnLst>
                              <p:par>
                                <p:cTn id="40" presetID="10" presetClass="entr" presetSubtype="0" fill="hold" grpId="0" nodeType="afterEffect">
                                  <p:stCondLst>
                                    <p:cond delay="0"/>
                                  </p:stCondLst>
                                  <p:childTnLst>
                                    <p:set>
                                      <p:cBhvr>
                                        <p:cTn id="41" dur="1" fill="hold">
                                          <p:stCondLst>
                                            <p:cond delay="0"/>
                                          </p:stCondLst>
                                        </p:cTn>
                                        <p:tgtEl>
                                          <p:spTgt spid="202"/>
                                        </p:tgtEl>
                                        <p:attrNameLst>
                                          <p:attrName>style.visibility</p:attrName>
                                        </p:attrNameLst>
                                      </p:cBhvr>
                                      <p:to>
                                        <p:strVal val="visible"/>
                                      </p:to>
                                    </p:set>
                                    <p:animEffect transition="in" filter="fade">
                                      <p:cBhvr>
                                        <p:cTn id="42" dur="350"/>
                                        <p:tgtEl>
                                          <p:spTgt spid="202"/>
                                        </p:tgtEl>
                                      </p:cBhvr>
                                    </p:animEffect>
                                  </p:childTnLst>
                                </p:cTn>
                              </p:par>
                              <p:par>
                                <p:cTn id="43" presetID="26" presetClass="emph" presetSubtype="0" fill="hold" grpId="1" nodeType="withEffect">
                                  <p:stCondLst>
                                    <p:cond delay="0"/>
                                  </p:stCondLst>
                                  <p:childTnLst>
                                    <p:animEffect transition="out" filter="fade">
                                      <p:cBhvr>
                                        <p:cTn id="44" dur="400" tmFilter="0, 0; .2, .5; .8, .5; 1, 0"/>
                                        <p:tgtEl>
                                          <p:spTgt spid="202"/>
                                        </p:tgtEl>
                                      </p:cBhvr>
                                    </p:animEffect>
                                    <p:animScale>
                                      <p:cBhvr>
                                        <p:cTn id="45" dur="200" autoRev="1" fill="hold"/>
                                        <p:tgtEl>
                                          <p:spTgt spid="202"/>
                                        </p:tgtEl>
                                      </p:cBhvr>
                                      <p:by x="105000" y="105000"/>
                                    </p:animScale>
                                  </p:childTnLst>
                                </p:cTn>
                              </p:par>
                            </p:childTnLst>
                          </p:cTn>
                        </p:par>
                        <p:par>
                          <p:cTn id="46" fill="hold">
                            <p:stCondLst>
                              <p:cond delay="4450"/>
                            </p:stCondLst>
                            <p:childTnLst>
                              <p:par>
                                <p:cTn id="47" presetID="10" presetClass="entr" presetSubtype="0" fill="hold" grpId="0" nodeType="afterEffect">
                                  <p:stCondLst>
                                    <p:cond delay="0"/>
                                  </p:stCondLst>
                                  <p:childTnLst>
                                    <p:set>
                                      <p:cBhvr>
                                        <p:cTn id="48" dur="1" fill="hold">
                                          <p:stCondLst>
                                            <p:cond delay="0"/>
                                          </p:stCondLst>
                                        </p:cTn>
                                        <p:tgtEl>
                                          <p:spTgt spid="201"/>
                                        </p:tgtEl>
                                        <p:attrNameLst>
                                          <p:attrName>style.visibility</p:attrName>
                                        </p:attrNameLst>
                                      </p:cBhvr>
                                      <p:to>
                                        <p:strVal val="visible"/>
                                      </p:to>
                                    </p:set>
                                    <p:animEffect transition="in" filter="fade">
                                      <p:cBhvr>
                                        <p:cTn id="49" dur="500"/>
                                        <p:tgtEl>
                                          <p:spTgt spid="201"/>
                                        </p:tgtEl>
                                      </p:cBhvr>
                                    </p:animEffect>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nodeType="click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fade">
                                      <p:cBhvr>
                                        <p:cTn id="54" dur="500"/>
                                        <p:tgtEl>
                                          <p:spTgt spid="12"/>
                                        </p:tgtEl>
                                      </p:cBhvr>
                                    </p:animEffect>
                                    <p:anim calcmode="lin" valueType="num">
                                      <p:cBhvr>
                                        <p:cTn id="55" dur="500" fill="hold"/>
                                        <p:tgtEl>
                                          <p:spTgt spid="12"/>
                                        </p:tgtEl>
                                        <p:attrNameLst>
                                          <p:attrName>ppt_x</p:attrName>
                                        </p:attrNameLst>
                                      </p:cBhvr>
                                      <p:tavLst>
                                        <p:tav tm="0">
                                          <p:val>
                                            <p:strVal val="#ppt_x"/>
                                          </p:val>
                                        </p:tav>
                                        <p:tav tm="100000">
                                          <p:val>
                                            <p:strVal val="#ppt_x"/>
                                          </p:val>
                                        </p:tav>
                                      </p:tavLst>
                                    </p:anim>
                                    <p:anim calcmode="lin" valueType="num">
                                      <p:cBhvr>
                                        <p:cTn id="56" dur="500" fill="hold"/>
                                        <p:tgtEl>
                                          <p:spTgt spid="12"/>
                                        </p:tgtEl>
                                        <p:attrNameLst>
                                          <p:attrName>ppt_y</p:attrName>
                                        </p:attrNameLst>
                                      </p:cBhvr>
                                      <p:tavLst>
                                        <p:tav tm="0">
                                          <p:val>
                                            <p:strVal val="#ppt_y+.1"/>
                                          </p:val>
                                        </p:tav>
                                        <p:tav tm="100000">
                                          <p:val>
                                            <p:strVal val="#ppt_y"/>
                                          </p:val>
                                        </p:tav>
                                      </p:tavLst>
                                    </p:anim>
                                  </p:childTnLst>
                                </p:cTn>
                              </p:par>
                            </p:childTnLst>
                          </p:cTn>
                        </p:par>
                        <p:par>
                          <p:cTn id="57" fill="hold">
                            <p:stCondLst>
                              <p:cond delay="500"/>
                            </p:stCondLst>
                            <p:childTnLst>
                              <p:par>
                                <p:cTn id="58" presetID="22" presetClass="entr" presetSubtype="8" fill="hold" nodeType="afterEffect">
                                  <p:stCondLst>
                                    <p:cond delay="0"/>
                                  </p:stCondLst>
                                  <p:childTnLst>
                                    <p:set>
                                      <p:cBhvr>
                                        <p:cTn id="59" dur="1" fill="hold">
                                          <p:stCondLst>
                                            <p:cond delay="0"/>
                                          </p:stCondLst>
                                        </p:cTn>
                                        <p:tgtEl>
                                          <p:spTgt spid="191"/>
                                        </p:tgtEl>
                                        <p:attrNameLst>
                                          <p:attrName>style.visibility</p:attrName>
                                        </p:attrNameLst>
                                      </p:cBhvr>
                                      <p:to>
                                        <p:strVal val="visible"/>
                                      </p:to>
                                    </p:set>
                                    <p:animEffect transition="in" filter="wipe(left)">
                                      <p:cBhvr>
                                        <p:cTn id="60" dur="500"/>
                                        <p:tgtEl>
                                          <p:spTgt spid="191"/>
                                        </p:tgtEl>
                                      </p:cBhvr>
                                    </p:animEffect>
                                  </p:childTnLst>
                                </p:cTn>
                              </p:par>
                            </p:childTnLst>
                          </p:cTn>
                        </p:par>
                        <p:par>
                          <p:cTn id="61" fill="hold">
                            <p:stCondLst>
                              <p:cond delay="1000"/>
                            </p:stCondLst>
                            <p:childTnLst>
                              <p:par>
                                <p:cTn id="62" presetID="10" presetClass="entr" presetSubtype="0" fill="hold" grpId="0" nodeType="afterEffect">
                                  <p:stCondLst>
                                    <p:cond delay="0"/>
                                  </p:stCondLst>
                                  <p:childTnLst>
                                    <p:set>
                                      <p:cBhvr>
                                        <p:cTn id="63" dur="1" fill="hold">
                                          <p:stCondLst>
                                            <p:cond delay="0"/>
                                          </p:stCondLst>
                                        </p:cTn>
                                        <p:tgtEl>
                                          <p:spTgt spid="204"/>
                                        </p:tgtEl>
                                        <p:attrNameLst>
                                          <p:attrName>style.visibility</p:attrName>
                                        </p:attrNameLst>
                                      </p:cBhvr>
                                      <p:to>
                                        <p:strVal val="visible"/>
                                      </p:to>
                                    </p:set>
                                    <p:animEffect transition="in" filter="fade">
                                      <p:cBhvr>
                                        <p:cTn id="64" dur="350"/>
                                        <p:tgtEl>
                                          <p:spTgt spid="204"/>
                                        </p:tgtEl>
                                      </p:cBhvr>
                                    </p:animEffect>
                                  </p:childTnLst>
                                </p:cTn>
                              </p:par>
                              <p:par>
                                <p:cTn id="65" presetID="26" presetClass="emph" presetSubtype="0" fill="hold" grpId="1" nodeType="withEffect">
                                  <p:stCondLst>
                                    <p:cond delay="0"/>
                                  </p:stCondLst>
                                  <p:childTnLst>
                                    <p:animEffect transition="out" filter="fade">
                                      <p:cBhvr>
                                        <p:cTn id="66" dur="400" tmFilter="0, 0; .2, .5; .8, .5; 1, 0"/>
                                        <p:tgtEl>
                                          <p:spTgt spid="204"/>
                                        </p:tgtEl>
                                      </p:cBhvr>
                                    </p:animEffect>
                                    <p:animScale>
                                      <p:cBhvr>
                                        <p:cTn id="67" dur="200" autoRev="1" fill="hold"/>
                                        <p:tgtEl>
                                          <p:spTgt spid="204"/>
                                        </p:tgtEl>
                                      </p:cBhvr>
                                      <p:by x="105000" y="105000"/>
                                    </p:animScale>
                                  </p:childTnLst>
                                </p:cTn>
                              </p:par>
                            </p:childTnLst>
                          </p:cTn>
                        </p:par>
                        <p:par>
                          <p:cTn id="68" fill="hold">
                            <p:stCondLst>
                              <p:cond delay="1500"/>
                            </p:stCondLst>
                            <p:childTnLst>
                              <p:par>
                                <p:cTn id="69" presetID="10" presetClass="entr" presetSubtype="0" fill="hold" grpId="0" nodeType="afterEffect">
                                  <p:stCondLst>
                                    <p:cond delay="0"/>
                                  </p:stCondLst>
                                  <p:childTnLst>
                                    <p:set>
                                      <p:cBhvr>
                                        <p:cTn id="70" dur="1" fill="hold">
                                          <p:stCondLst>
                                            <p:cond delay="0"/>
                                          </p:stCondLst>
                                        </p:cTn>
                                        <p:tgtEl>
                                          <p:spTgt spid="203"/>
                                        </p:tgtEl>
                                        <p:attrNameLst>
                                          <p:attrName>style.visibility</p:attrName>
                                        </p:attrNameLst>
                                      </p:cBhvr>
                                      <p:to>
                                        <p:strVal val="visible"/>
                                      </p:to>
                                    </p:set>
                                    <p:animEffect transition="in" filter="fade">
                                      <p:cBhvr>
                                        <p:cTn id="71" dur="500"/>
                                        <p:tgtEl>
                                          <p:spTgt spid="203"/>
                                        </p:tgtEl>
                                      </p:cBhvr>
                                    </p:animEffect>
                                  </p:childTnLst>
                                </p:cTn>
                              </p:par>
                            </p:childTnLst>
                          </p:cTn>
                        </p:par>
                        <p:par>
                          <p:cTn id="72" fill="hold">
                            <p:stCondLst>
                              <p:cond delay="2000"/>
                            </p:stCondLst>
                            <p:childTnLst>
                              <p:par>
                                <p:cTn id="73" presetID="42" presetClass="entr" presetSubtype="0" fill="hold" nodeType="afterEffect">
                                  <p:stCondLst>
                                    <p:cond delay="0"/>
                                  </p:stCondLst>
                                  <p:childTnLst>
                                    <p:set>
                                      <p:cBhvr>
                                        <p:cTn id="74" dur="1" fill="hold">
                                          <p:stCondLst>
                                            <p:cond delay="0"/>
                                          </p:stCondLst>
                                        </p:cTn>
                                        <p:tgtEl>
                                          <p:spTgt spid="17"/>
                                        </p:tgtEl>
                                        <p:attrNameLst>
                                          <p:attrName>style.visibility</p:attrName>
                                        </p:attrNameLst>
                                      </p:cBhvr>
                                      <p:to>
                                        <p:strVal val="visible"/>
                                      </p:to>
                                    </p:set>
                                    <p:animEffect transition="in" filter="fade">
                                      <p:cBhvr>
                                        <p:cTn id="75" dur="500"/>
                                        <p:tgtEl>
                                          <p:spTgt spid="17"/>
                                        </p:tgtEl>
                                      </p:cBhvr>
                                    </p:animEffect>
                                    <p:anim calcmode="lin" valueType="num">
                                      <p:cBhvr>
                                        <p:cTn id="76" dur="500" fill="hold"/>
                                        <p:tgtEl>
                                          <p:spTgt spid="17"/>
                                        </p:tgtEl>
                                        <p:attrNameLst>
                                          <p:attrName>ppt_x</p:attrName>
                                        </p:attrNameLst>
                                      </p:cBhvr>
                                      <p:tavLst>
                                        <p:tav tm="0">
                                          <p:val>
                                            <p:strVal val="#ppt_x"/>
                                          </p:val>
                                        </p:tav>
                                        <p:tav tm="100000">
                                          <p:val>
                                            <p:strVal val="#ppt_x"/>
                                          </p:val>
                                        </p:tav>
                                      </p:tavLst>
                                    </p:anim>
                                    <p:anim calcmode="lin" valueType="num">
                                      <p:cBhvr>
                                        <p:cTn id="77" dur="500" fill="hold"/>
                                        <p:tgtEl>
                                          <p:spTgt spid="17"/>
                                        </p:tgtEl>
                                        <p:attrNameLst>
                                          <p:attrName>ppt_y</p:attrName>
                                        </p:attrNameLst>
                                      </p:cBhvr>
                                      <p:tavLst>
                                        <p:tav tm="0">
                                          <p:val>
                                            <p:strVal val="#ppt_y+.1"/>
                                          </p:val>
                                        </p:tav>
                                        <p:tav tm="100000">
                                          <p:val>
                                            <p:strVal val="#ppt_y"/>
                                          </p:val>
                                        </p:tav>
                                      </p:tavLst>
                                    </p:anim>
                                  </p:childTnLst>
                                </p:cTn>
                              </p:par>
                            </p:childTnLst>
                          </p:cTn>
                        </p:par>
                        <p:par>
                          <p:cTn id="78" fill="hold">
                            <p:stCondLst>
                              <p:cond delay="2500"/>
                            </p:stCondLst>
                            <p:childTnLst>
                              <p:par>
                                <p:cTn id="79" presetID="22" presetClass="entr" presetSubtype="2" fill="hold" nodeType="afterEffect">
                                  <p:stCondLst>
                                    <p:cond delay="0"/>
                                  </p:stCondLst>
                                  <p:childTnLst>
                                    <p:set>
                                      <p:cBhvr>
                                        <p:cTn id="80" dur="1" fill="hold">
                                          <p:stCondLst>
                                            <p:cond delay="0"/>
                                          </p:stCondLst>
                                        </p:cTn>
                                        <p:tgtEl>
                                          <p:spTgt spid="197"/>
                                        </p:tgtEl>
                                        <p:attrNameLst>
                                          <p:attrName>style.visibility</p:attrName>
                                        </p:attrNameLst>
                                      </p:cBhvr>
                                      <p:to>
                                        <p:strVal val="visible"/>
                                      </p:to>
                                    </p:set>
                                    <p:animEffect transition="in" filter="wipe(right)">
                                      <p:cBhvr>
                                        <p:cTn id="81" dur="500"/>
                                        <p:tgtEl>
                                          <p:spTgt spid="197"/>
                                        </p:tgtEl>
                                      </p:cBhvr>
                                    </p:animEffect>
                                  </p:childTnLst>
                                </p:cTn>
                              </p:par>
                            </p:childTnLst>
                          </p:cTn>
                        </p:par>
                        <p:par>
                          <p:cTn id="82" fill="hold">
                            <p:stCondLst>
                              <p:cond delay="3000"/>
                            </p:stCondLst>
                            <p:childTnLst>
                              <p:par>
                                <p:cTn id="83" presetID="10" presetClass="entr" presetSubtype="0" fill="hold" grpId="0" nodeType="afterEffect">
                                  <p:stCondLst>
                                    <p:cond delay="0"/>
                                  </p:stCondLst>
                                  <p:childTnLst>
                                    <p:set>
                                      <p:cBhvr>
                                        <p:cTn id="84" dur="1" fill="hold">
                                          <p:stCondLst>
                                            <p:cond delay="0"/>
                                          </p:stCondLst>
                                        </p:cTn>
                                        <p:tgtEl>
                                          <p:spTgt spid="206"/>
                                        </p:tgtEl>
                                        <p:attrNameLst>
                                          <p:attrName>style.visibility</p:attrName>
                                        </p:attrNameLst>
                                      </p:cBhvr>
                                      <p:to>
                                        <p:strVal val="visible"/>
                                      </p:to>
                                    </p:set>
                                    <p:animEffect transition="in" filter="fade">
                                      <p:cBhvr>
                                        <p:cTn id="85" dur="350"/>
                                        <p:tgtEl>
                                          <p:spTgt spid="206"/>
                                        </p:tgtEl>
                                      </p:cBhvr>
                                    </p:animEffect>
                                  </p:childTnLst>
                                </p:cTn>
                              </p:par>
                              <p:par>
                                <p:cTn id="86" presetID="26" presetClass="emph" presetSubtype="0" fill="hold" grpId="1" nodeType="withEffect">
                                  <p:stCondLst>
                                    <p:cond delay="0"/>
                                  </p:stCondLst>
                                  <p:childTnLst>
                                    <p:animEffect transition="out" filter="fade">
                                      <p:cBhvr>
                                        <p:cTn id="87" dur="400" tmFilter="0, 0; .2, .5; .8, .5; 1, 0"/>
                                        <p:tgtEl>
                                          <p:spTgt spid="206"/>
                                        </p:tgtEl>
                                      </p:cBhvr>
                                    </p:animEffect>
                                    <p:animScale>
                                      <p:cBhvr>
                                        <p:cTn id="88" dur="200" autoRev="1" fill="hold"/>
                                        <p:tgtEl>
                                          <p:spTgt spid="206"/>
                                        </p:tgtEl>
                                      </p:cBhvr>
                                      <p:by x="105000" y="105000"/>
                                    </p:animScale>
                                  </p:childTnLst>
                                </p:cTn>
                              </p:par>
                            </p:childTnLst>
                          </p:cTn>
                        </p:par>
                        <p:par>
                          <p:cTn id="89" fill="hold">
                            <p:stCondLst>
                              <p:cond delay="3500"/>
                            </p:stCondLst>
                            <p:childTnLst>
                              <p:par>
                                <p:cTn id="90" presetID="10" presetClass="entr" presetSubtype="0" fill="hold" grpId="0" nodeType="afterEffect">
                                  <p:stCondLst>
                                    <p:cond delay="0"/>
                                  </p:stCondLst>
                                  <p:childTnLst>
                                    <p:set>
                                      <p:cBhvr>
                                        <p:cTn id="91" dur="1" fill="hold">
                                          <p:stCondLst>
                                            <p:cond delay="0"/>
                                          </p:stCondLst>
                                        </p:cTn>
                                        <p:tgtEl>
                                          <p:spTgt spid="205"/>
                                        </p:tgtEl>
                                        <p:attrNameLst>
                                          <p:attrName>style.visibility</p:attrName>
                                        </p:attrNameLst>
                                      </p:cBhvr>
                                      <p:to>
                                        <p:strVal val="visible"/>
                                      </p:to>
                                    </p:set>
                                    <p:animEffect transition="in" filter="fade">
                                      <p:cBhvr>
                                        <p:cTn id="92" dur="500"/>
                                        <p:tgtEl>
                                          <p:spTgt spid="2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1" grpId="0"/>
      <p:bldP spid="202" grpId="0"/>
      <p:bldP spid="202" grpId="1"/>
      <p:bldP spid="203" grpId="0"/>
      <p:bldP spid="204" grpId="0"/>
      <p:bldP spid="204" grpId="1"/>
      <p:bldP spid="205" grpId="0"/>
      <p:bldP spid="206" grpId="0"/>
      <p:bldP spid="206" grpId="1"/>
      <p:bldP spid="200" grpId="0" bldLvl="0"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
          <p:cNvGrpSpPr/>
          <p:nvPr/>
        </p:nvGrpSpPr>
        <p:grpSpPr bwMode="auto">
          <a:xfrm>
            <a:off x="4897804" y="1005547"/>
            <a:ext cx="1752799" cy="1751232"/>
            <a:chOff x="523649" y="2000605"/>
            <a:chExt cx="2671496" cy="2671496"/>
          </a:xfrm>
          <a:solidFill>
            <a:srgbClr val="D9AA27"/>
          </a:solidFill>
        </p:grpSpPr>
        <p:sp>
          <p:nvSpPr>
            <p:cNvPr id="68" name="Rectangle 10"/>
            <p:cNvSpPr/>
            <p:nvPr/>
          </p:nvSpPr>
          <p:spPr bwMode="auto">
            <a:xfrm>
              <a:off x="523649" y="2000605"/>
              <a:ext cx="2671496" cy="2671496"/>
            </a:xfrm>
            <a:prstGeom prst="rect">
              <a:avLst/>
            </a:prstGeom>
            <a:grpFill/>
            <a:ln w="25400" cap="flat" cmpd="sng" algn="ctr">
              <a:noFill/>
              <a:prstDash val="solid"/>
              <a:headEnd type="none" w="med" len="med"/>
              <a:tailEnd type="none" w="med" len="med"/>
            </a:ln>
            <a:effectLst/>
          </p:spPr>
          <p:txBody>
            <a:bodyPr lIns="90301" tIns="90305" rIns="90301" bIns="90305" anchor="b"/>
            <a:lstStyle/>
            <a:p>
              <a:pPr defTabSz="852805">
                <a:defRPr/>
              </a:pPr>
              <a:r>
                <a:rPr lang="zh-CN" altLang="en-US" sz="1875" kern="0" dirty="0">
                  <a:gradFill>
                    <a:gsLst>
                      <a:gs pos="0">
                        <a:srgbClr val="FFFFFF"/>
                      </a:gs>
                      <a:gs pos="100000">
                        <a:srgbClr val="FFFFFF"/>
                      </a:gs>
                    </a:gsLst>
                    <a:lin ang="5400000" scaled="0"/>
                  </a:gradFill>
                  <a:latin typeface="微软雅黑" panose="020B0503020204020204" pitchFamily="34" charset="-122"/>
                  <a:ea typeface="微软雅黑" panose="020B0503020204020204" pitchFamily="34" charset="-122"/>
                </a:rPr>
                <a:t>单击填加文字</a:t>
              </a:r>
              <a:endParaRPr lang="en-US" sz="1875" kern="0" dirty="0">
                <a:gradFill>
                  <a:gsLst>
                    <a:gs pos="0">
                      <a:srgbClr val="FFFFFF"/>
                    </a:gs>
                    <a:gs pos="100000">
                      <a:srgbClr val="FFFFFF"/>
                    </a:gs>
                  </a:gsLst>
                  <a:lin ang="5400000" scaled="0"/>
                </a:gradFill>
                <a:latin typeface="微软雅黑" panose="020B0503020204020204" pitchFamily="34" charset="-122"/>
                <a:ea typeface="微软雅黑" panose="020B0503020204020204" pitchFamily="34" charset="-122"/>
              </a:endParaRPr>
            </a:p>
          </p:txBody>
        </p:sp>
        <p:pic>
          <p:nvPicPr>
            <p:cNvPr id="35854" name="Picture 7" descr="\\MAGNUM\Projects\Microsoft\Cloud Power FY12\Design\Icons\PNGs\Metering.p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939380" y="2323940"/>
              <a:ext cx="1840034" cy="185421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grpSp>
      <p:grpSp>
        <p:nvGrpSpPr>
          <p:cNvPr id="3" name="Group 12"/>
          <p:cNvGrpSpPr/>
          <p:nvPr/>
        </p:nvGrpSpPr>
        <p:grpSpPr bwMode="auto">
          <a:xfrm>
            <a:off x="6746239" y="1005547"/>
            <a:ext cx="1752799" cy="1751232"/>
            <a:chOff x="3344876" y="2000605"/>
            <a:chExt cx="2671496" cy="2671496"/>
          </a:xfrm>
          <a:solidFill>
            <a:schemeClr val="accent2">
              <a:lumMod val="75000"/>
            </a:schemeClr>
          </a:solidFill>
        </p:grpSpPr>
        <p:sp>
          <p:nvSpPr>
            <p:cNvPr id="71" name="Rectangle 13"/>
            <p:cNvSpPr/>
            <p:nvPr/>
          </p:nvSpPr>
          <p:spPr bwMode="auto">
            <a:xfrm>
              <a:off x="3344876" y="2000605"/>
              <a:ext cx="2671496" cy="2671496"/>
            </a:xfrm>
            <a:prstGeom prst="rect">
              <a:avLst/>
            </a:prstGeom>
            <a:grpFill/>
            <a:ln w="25400" cap="flat" cmpd="sng" algn="ctr">
              <a:noFill/>
              <a:prstDash val="solid"/>
              <a:headEnd type="none" w="med" len="med"/>
              <a:tailEnd type="none" w="med" len="med"/>
            </a:ln>
            <a:effectLst/>
          </p:spPr>
          <p:txBody>
            <a:bodyPr lIns="90301" tIns="90305" rIns="90301" bIns="90305" anchor="b"/>
            <a:lstStyle/>
            <a:p>
              <a:pPr defTabSz="852805">
                <a:defRPr/>
              </a:pPr>
              <a:r>
                <a:rPr lang="zh-CN" altLang="en-US" sz="1875" kern="0" dirty="0">
                  <a:gradFill>
                    <a:gsLst>
                      <a:gs pos="0">
                        <a:srgbClr val="FFFFFF"/>
                      </a:gs>
                      <a:gs pos="100000">
                        <a:srgbClr val="FFFFFF"/>
                      </a:gs>
                    </a:gsLst>
                    <a:lin ang="5400000" scaled="0"/>
                  </a:gradFill>
                  <a:latin typeface="微软雅黑" panose="020B0503020204020204" pitchFamily="34" charset="-122"/>
                  <a:ea typeface="微软雅黑" panose="020B0503020204020204" pitchFamily="34" charset="-122"/>
                </a:rPr>
                <a:t>单击填加文字</a:t>
              </a:r>
              <a:endParaRPr lang="en-US" altLang="zh-CN" sz="1875" kern="0" dirty="0">
                <a:gradFill>
                  <a:gsLst>
                    <a:gs pos="0">
                      <a:srgbClr val="FFFFFF"/>
                    </a:gs>
                    <a:gs pos="100000">
                      <a:srgbClr val="FFFFFF"/>
                    </a:gs>
                  </a:gsLst>
                  <a:lin ang="5400000" scaled="0"/>
                </a:gradFill>
                <a:latin typeface="微软雅黑" panose="020B0503020204020204" pitchFamily="34" charset="-122"/>
                <a:ea typeface="微软雅黑" panose="020B0503020204020204" pitchFamily="34" charset="-122"/>
              </a:endParaRPr>
            </a:p>
          </p:txBody>
        </p:sp>
        <p:pic>
          <p:nvPicPr>
            <p:cNvPr id="35852" name="Picture 5" descr="\\MAGNUM\Projects\Microsoft\Cloud Power FY12\Design\Icons\PNGs\Self_Servic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0105" y="2424205"/>
              <a:ext cx="1641038" cy="16536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grpSp>
      <p:grpSp>
        <p:nvGrpSpPr>
          <p:cNvPr id="4" name="Group 18"/>
          <p:cNvGrpSpPr/>
          <p:nvPr/>
        </p:nvGrpSpPr>
        <p:grpSpPr bwMode="auto">
          <a:xfrm>
            <a:off x="6746239" y="2857118"/>
            <a:ext cx="1752799" cy="1752799"/>
            <a:chOff x="8987331" y="2006755"/>
            <a:chExt cx="2671496" cy="2671496"/>
          </a:xfrm>
          <a:solidFill>
            <a:srgbClr val="D9AA27"/>
          </a:solidFill>
        </p:grpSpPr>
        <p:sp>
          <p:nvSpPr>
            <p:cNvPr id="74" name="Rectangle 19"/>
            <p:cNvSpPr/>
            <p:nvPr/>
          </p:nvSpPr>
          <p:spPr bwMode="auto">
            <a:xfrm>
              <a:off x="8987331" y="2006755"/>
              <a:ext cx="2671496" cy="2671496"/>
            </a:xfrm>
            <a:prstGeom prst="rect">
              <a:avLst/>
            </a:prstGeom>
            <a:grpFill/>
            <a:ln w="25400" cap="flat" cmpd="sng" algn="ctr">
              <a:noFill/>
              <a:prstDash val="solid"/>
              <a:headEnd type="none" w="med" len="med"/>
              <a:tailEnd type="none" w="med" len="med"/>
            </a:ln>
            <a:effectLst/>
          </p:spPr>
          <p:txBody>
            <a:bodyPr lIns="90301" tIns="90305" rIns="90301" bIns="90305" anchor="b"/>
            <a:lstStyle/>
            <a:p>
              <a:pPr defTabSz="852805">
                <a:defRPr/>
              </a:pPr>
              <a:r>
                <a:rPr lang="zh-CN" altLang="en-US" sz="1875" kern="0" dirty="0">
                  <a:gradFill>
                    <a:gsLst>
                      <a:gs pos="0">
                        <a:srgbClr val="FFFFFF"/>
                      </a:gs>
                      <a:gs pos="100000">
                        <a:srgbClr val="FFFFFF"/>
                      </a:gs>
                    </a:gsLst>
                    <a:lin ang="5400000" scaled="0"/>
                  </a:gradFill>
                  <a:latin typeface="微软雅黑" panose="020B0503020204020204" pitchFamily="34" charset="-122"/>
                  <a:ea typeface="微软雅黑" panose="020B0503020204020204" pitchFamily="34" charset="-122"/>
                </a:rPr>
                <a:t>单击填加文字</a:t>
              </a:r>
              <a:endParaRPr lang="en-US" altLang="zh-CN" sz="1875" kern="0" dirty="0">
                <a:gradFill>
                  <a:gsLst>
                    <a:gs pos="0">
                      <a:srgbClr val="FFFFFF"/>
                    </a:gs>
                    <a:gs pos="100000">
                      <a:srgbClr val="FFFFFF"/>
                    </a:gs>
                  </a:gsLst>
                  <a:lin ang="5400000" scaled="0"/>
                </a:gradFill>
                <a:latin typeface="微软雅黑" panose="020B0503020204020204" pitchFamily="34" charset="-122"/>
                <a:ea typeface="微软雅黑" panose="020B0503020204020204" pitchFamily="34" charset="-122"/>
              </a:endParaRPr>
            </a:p>
          </p:txBody>
        </p:sp>
        <p:pic>
          <p:nvPicPr>
            <p:cNvPr id="35850" name="Picture 4" descr="\\MAGNUM\Projects\Microsoft\Cloud Power FY12\Design\Icons\PNGs\Scalable_Elastic_4.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96077" y="2316898"/>
              <a:ext cx="1854004" cy="186830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grpSp>
      <p:grpSp>
        <p:nvGrpSpPr>
          <p:cNvPr id="5" name="Group 2"/>
          <p:cNvGrpSpPr/>
          <p:nvPr/>
        </p:nvGrpSpPr>
        <p:grpSpPr bwMode="auto">
          <a:xfrm>
            <a:off x="4897804" y="2857118"/>
            <a:ext cx="1752799" cy="1752799"/>
            <a:chOff x="7153762" y="3619300"/>
            <a:chExt cx="1877134" cy="1877134"/>
          </a:xfrm>
          <a:solidFill>
            <a:schemeClr val="accent2">
              <a:lumMod val="75000"/>
            </a:schemeClr>
          </a:solidFill>
        </p:grpSpPr>
        <p:sp>
          <p:nvSpPr>
            <p:cNvPr id="77" name="Rectangle 16"/>
            <p:cNvSpPr/>
            <p:nvPr/>
          </p:nvSpPr>
          <p:spPr bwMode="auto">
            <a:xfrm>
              <a:off x="7153762" y="3619300"/>
              <a:ext cx="1877134" cy="1877134"/>
            </a:xfrm>
            <a:prstGeom prst="rect">
              <a:avLst/>
            </a:prstGeom>
            <a:grpFill/>
            <a:ln w="25400" cap="flat" cmpd="sng" algn="ctr">
              <a:noFill/>
              <a:prstDash val="solid"/>
              <a:headEnd type="none" w="med" len="med"/>
              <a:tailEnd type="none" w="med" len="med"/>
            </a:ln>
            <a:effectLst/>
          </p:spPr>
          <p:txBody>
            <a:bodyPr lIns="90301" tIns="90305" rIns="90301" bIns="90305" anchor="b"/>
            <a:lstStyle/>
            <a:p>
              <a:pPr defTabSz="852805">
                <a:defRPr/>
              </a:pPr>
              <a:r>
                <a:rPr lang="zh-CN" altLang="en-US" sz="1875" kern="0" dirty="0">
                  <a:gradFill>
                    <a:gsLst>
                      <a:gs pos="0">
                        <a:srgbClr val="FFFFFF"/>
                      </a:gs>
                      <a:gs pos="100000">
                        <a:srgbClr val="FFFFFF"/>
                      </a:gs>
                    </a:gsLst>
                    <a:lin ang="5400000" scaled="0"/>
                  </a:gradFill>
                  <a:latin typeface="微软雅黑" panose="020B0503020204020204" pitchFamily="34" charset="-122"/>
                  <a:ea typeface="微软雅黑" panose="020B0503020204020204" pitchFamily="34" charset="-122"/>
                </a:rPr>
                <a:t>单击填加文字</a:t>
              </a:r>
              <a:endParaRPr lang="en-US" altLang="zh-CN" sz="1875" kern="0" dirty="0">
                <a:gradFill>
                  <a:gsLst>
                    <a:gs pos="0">
                      <a:srgbClr val="FFFFFF"/>
                    </a:gs>
                    <a:gs pos="100000">
                      <a:srgbClr val="FFFFFF"/>
                    </a:gs>
                  </a:gsLst>
                  <a:lin ang="5400000" scaled="0"/>
                </a:gradFill>
                <a:latin typeface="微软雅黑" panose="020B0503020204020204" pitchFamily="34" charset="-122"/>
                <a:ea typeface="微软雅黑" panose="020B0503020204020204" pitchFamily="34" charset="-122"/>
              </a:endParaRPr>
            </a:p>
          </p:txBody>
        </p:sp>
        <p:sp>
          <p:nvSpPr>
            <p:cNvPr id="35848" name="Freeform 73"/>
            <p:cNvSpPr>
              <a:spLocks noEditPoints="1"/>
            </p:cNvSpPr>
            <p:nvPr/>
          </p:nvSpPr>
          <p:spPr bwMode="black">
            <a:xfrm>
              <a:off x="7624859" y="3966887"/>
              <a:ext cx="934942" cy="902560"/>
            </a:xfrm>
            <a:custGeom>
              <a:avLst/>
              <a:gdLst>
                <a:gd name="T0" fmla="*/ 738350 w 2278"/>
                <a:gd name="T1" fmla="*/ 360450 h 2201"/>
                <a:gd name="T2" fmla="*/ 702232 w 2278"/>
                <a:gd name="T3" fmla="*/ 137373 h 2201"/>
                <a:gd name="T4" fmla="*/ 559406 w 2278"/>
                <a:gd name="T5" fmla="*/ 129171 h 2201"/>
                <a:gd name="T6" fmla="*/ 438331 w 2278"/>
                <a:gd name="T7" fmla="*/ 0 h 2201"/>
                <a:gd name="T8" fmla="*/ 332442 w 2278"/>
                <a:gd name="T9" fmla="*/ 168948 h 2201"/>
                <a:gd name="T10" fmla="*/ 167452 w 2278"/>
                <a:gd name="T11" fmla="*/ 133272 h 2201"/>
                <a:gd name="T12" fmla="*/ 100964 w 2278"/>
                <a:gd name="T13" fmla="*/ 344867 h 2201"/>
                <a:gd name="T14" fmla="*/ 0 w 2278"/>
                <a:gd name="T15" fmla="*/ 466658 h 2201"/>
                <a:gd name="T16" fmla="*/ 138723 w 2278"/>
                <a:gd name="T17" fmla="*/ 572455 h 2201"/>
                <a:gd name="T18" fmla="*/ 68130 w 2278"/>
                <a:gd name="T19" fmla="*/ 772978 h 2201"/>
                <a:gd name="T20" fmla="*/ 315615 w 2278"/>
                <a:gd name="T21" fmla="*/ 806194 h 2201"/>
                <a:gd name="T22" fmla="*/ 432175 w 2278"/>
                <a:gd name="T23" fmla="*/ 902150 h 2201"/>
                <a:gd name="T24" fmla="*/ 443667 w 2278"/>
                <a:gd name="T25" fmla="*/ 902560 h 2201"/>
                <a:gd name="T26" fmla="*/ 485940 w 2278"/>
                <a:gd name="T27" fmla="*/ 799223 h 2201"/>
                <a:gd name="T28" fmla="*/ 683763 w 2278"/>
                <a:gd name="T29" fmla="*/ 767647 h 2201"/>
                <a:gd name="T30" fmla="*/ 769131 w 2278"/>
                <a:gd name="T31" fmla="*/ 714749 h 2201"/>
                <a:gd name="T32" fmla="*/ 845470 w 2278"/>
                <a:gd name="T33" fmla="*/ 522017 h 2201"/>
                <a:gd name="T34" fmla="*/ 796219 w 2278"/>
                <a:gd name="T35" fmla="*/ 561383 h 2201"/>
                <a:gd name="T36" fmla="*/ 568435 w 2278"/>
                <a:gd name="T37" fmla="*/ 524477 h 2201"/>
                <a:gd name="T38" fmla="*/ 753946 w 2278"/>
                <a:gd name="T39" fmla="*/ 710648 h 2201"/>
                <a:gd name="T40" fmla="*/ 534370 w 2278"/>
                <a:gd name="T41" fmla="*/ 571225 h 2201"/>
                <a:gd name="T42" fmla="*/ 588135 w 2278"/>
                <a:gd name="T43" fmla="*/ 721310 h 2201"/>
                <a:gd name="T44" fmla="*/ 489634 w 2278"/>
                <a:gd name="T45" fmla="*/ 599110 h 2201"/>
                <a:gd name="T46" fmla="*/ 474448 w 2278"/>
                <a:gd name="T47" fmla="*/ 788971 h 2201"/>
                <a:gd name="T48" fmla="*/ 432175 w 2278"/>
                <a:gd name="T49" fmla="*/ 608541 h 2201"/>
                <a:gd name="T50" fmla="*/ 360351 w 2278"/>
                <a:gd name="T51" fmla="*/ 761496 h 2201"/>
                <a:gd name="T52" fmla="*/ 329979 w 2278"/>
                <a:gd name="T53" fmla="*/ 718849 h 2201"/>
                <a:gd name="T54" fmla="*/ 179765 w 2278"/>
                <a:gd name="T55" fmla="*/ 733612 h 2201"/>
                <a:gd name="T56" fmla="*/ 151446 w 2278"/>
                <a:gd name="T57" fmla="*/ 713929 h 2201"/>
                <a:gd name="T58" fmla="*/ 226143 w 2278"/>
                <a:gd name="T59" fmla="*/ 558513 h 2201"/>
                <a:gd name="T60" fmla="*/ 183459 w 2278"/>
                <a:gd name="T61" fmla="*/ 527758 h 2201"/>
                <a:gd name="T62" fmla="*/ 296735 w 2278"/>
                <a:gd name="T63" fmla="*/ 472809 h 2201"/>
                <a:gd name="T64" fmla="*/ 103837 w 2278"/>
                <a:gd name="T65" fmla="*/ 419500 h 2201"/>
                <a:gd name="T66" fmla="*/ 305765 w 2278"/>
                <a:gd name="T67" fmla="*/ 415809 h 2201"/>
                <a:gd name="T68" fmla="*/ 158423 w 2278"/>
                <a:gd name="T69" fmla="*/ 301810 h 2201"/>
                <a:gd name="T70" fmla="*/ 333673 w 2278"/>
                <a:gd name="T71" fmla="*/ 370702 h 2201"/>
                <a:gd name="T72" fmla="*/ 287706 w 2278"/>
                <a:gd name="T73" fmla="*/ 217336 h 2201"/>
                <a:gd name="T74" fmla="*/ 387439 w 2278"/>
                <a:gd name="T75" fmla="*/ 334205 h 2201"/>
                <a:gd name="T76" fmla="*/ 408781 w 2278"/>
                <a:gd name="T77" fmla="*/ 117690 h 2201"/>
                <a:gd name="T78" fmla="*/ 444487 w 2278"/>
                <a:gd name="T79" fmla="*/ 324774 h 2201"/>
                <a:gd name="T80" fmla="*/ 514259 w 2278"/>
                <a:gd name="T81" fmla="*/ 173869 h 2201"/>
                <a:gd name="T82" fmla="*/ 546272 w 2278"/>
                <a:gd name="T83" fmla="*/ 216926 h 2201"/>
                <a:gd name="T84" fmla="*/ 639438 w 2278"/>
                <a:gd name="T85" fmla="*/ 200113 h 2201"/>
                <a:gd name="T86" fmla="*/ 664063 w 2278"/>
                <a:gd name="T87" fmla="*/ 250142 h 2201"/>
                <a:gd name="T88" fmla="*/ 650930 w 2278"/>
                <a:gd name="T89" fmla="*/ 374802 h 2201"/>
                <a:gd name="T90" fmla="*/ 693614 w 2278"/>
                <a:gd name="T91" fmla="*/ 405557 h 2201"/>
                <a:gd name="T92" fmla="*/ 580337 w 2278"/>
                <a:gd name="T93" fmla="*/ 460507 h 2201"/>
                <a:gd name="T94" fmla="*/ 832336 w 2278"/>
                <a:gd name="T95" fmla="*/ 513815 h 2201"/>
                <a:gd name="T96" fmla="*/ 530266 w 2278"/>
                <a:gd name="T97" fmla="*/ 383824 h 2201"/>
                <a:gd name="T98" fmla="*/ 444487 w 2278"/>
                <a:gd name="T99" fmla="*/ 343227 h 2201"/>
                <a:gd name="T100" fmla="*/ 387849 w 2278"/>
                <a:gd name="T101" fmla="*/ 353889 h 2201"/>
                <a:gd name="T102" fmla="*/ 323002 w 2278"/>
                <a:gd name="T103" fmla="*/ 422780 h 2201"/>
                <a:gd name="T104" fmla="*/ 323002 w 2278"/>
                <a:gd name="T105" fmla="*/ 510535 h 2201"/>
                <a:gd name="T106" fmla="*/ 387849 w 2278"/>
                <a:gd name="T107" fmla="*/ 579016 h 2201"/>
                <a:gd name="T108" fmla="*/ 444487 w 2278"/>
                <a:gd name="T109" fmla="*/ 590088 h 2201"/>
                <a:gd name="T110" fmla="*/ 530266 w 2278"/>
                <a:gd name="T111" fmla="*/ 549491 h 2201"/>
                <a:gd name="T112" fmla="*/ 562279 w 2278"/>
                <a:gd name="T113" fmla="*/ 466658 h 220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278"/>
                <a:gd name="T172" fmla="*/ 0 h 2201"/>
                <a:gd name="T173" fmla="*/ 2278 w 2278"/>
                <a:gd name="T174" fmla="*/ 2201 h 2201"/>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278" h="2201">
                  <a:moveTo>
                    <a:pt x="2125" y="983"/>
                  </a:moveTo>
                  <a:cubicBezTo>
                    <a:pt x="2074" y="983"/>
                    <a:pt x="2030" y="1007"/>
                    <a:pt x="2002" y="1045"/>
                  </a:cubicBezTo>
                  <a:cubicBezTo>
                    <a:pt x="1787" y="929"/>
                    <a:pt x="1787" y="929"/>
                    <a:pt x="1787" y="929"/>
                  </a:cubicBezTo>
                  <a:cubicBezTo>
                    <a:pt x="1795" y="914"/>
                    <a:pt x="1799" y="897"/>
                    <a:pt x="1799" y="879"/>
                  </a:cubicBezTo>
                  <a:cubicBezTo>
                    <a:pt x="1799" y="828"/>
                    <a:pt x="1764" y="785"/>
                    <a:pt x="1715" y="773"/>
                  </a:cubicBezTo>
                  <a:cubicBezTo>
                    <a:pt x="1729" y="640"/>
                    <a:pt x="1729" y="640"/>
                    <a:pt x="1729" y="640"/>
                  </a:cubicBezTo>
                  <a:cubicBezTo>
                    <a:pt x="1805" y="630"/>
                    <a:pt x="1863" y="566"/>
                    <a:pt x="1863" y="488"/>
                  </a:cubicBezTo>
                  <a:cubicBezTo>
                    <a:pt x="1863" y="404"/>
                    <a:pt x="1795" y="335"/>
                    <a:pt x="1711" y="335"/>
                  </a:cubicBezTo>
                  <a:cubicBezTo>
                    <a:pt x="1645" y="335"/>
                    <a:pt x="1589" y="377"/>
                    <a:pt x="1567" y="435"/>
                  </a:cubicBezTo>
                  <a:cubicBezTo>
                    <a:pt x="1472" y="427"/>
                    <a:pt x="1472" y="427"/>
                    <a:pt x="1472" y="427"/>
                  </a:cubicBezTo>
                  <a:cubicBezTo>
                    <a:pt x="1472" y="426"/>
                    <a:pt x="1472" y="425"/>
                    <a:pt x="1472" y="424"/>
                  </a:cubicBezTo>
                  <a:cubicBezTo>
                    <a:pt x="1472" y="364"/>
                    <a:pt x="1423" y="315"/>
                    <a:pt x="1363" y="315"/>
                  </a:cubicBezTo>
                  <a:cubicBezTo>
                    <a:pt x="1334" y="315"/>
                    <a:pt x="1309" y="326"/>
                    <a:pt x="1289" y="343"/>
                  </a:cubicBezTo>
                  <a:cubicBezTo>
                    <a:pt x="1187" y="250"/>
                    <a:pt x="1187" y="250"/>
                    <a:pt x="1187" y="250"/>
                  </a:cubicBezTo>
                  <a:cubicBezTo>
                    <a:pt x="1208" y="223"/>
                    <a:pt x="1221" y="190"/>
                    <a:pt x="1221" y="153"/>
                  </a:cubicBezTo>
                  <a:cubicBezTo>
                    <a:pt x="1221" y="69"/>
                    <a:pt x="1153" y="0"/>
                    <a:pt x="1068" y="0"/>
                  </a:cubicBezTo>
                  <a:cubicBezTo>
                    <a:pt x="984" y="0"/>
                    <a:pt x="916" y="69"/>
                    <a:pt x="916" y="153"/>
                  </a:cubicBezTo>
                  <a:cubicBezTo>
                    <a:pt x="916" y="197"/>
                    <a:pt x="935" y="237"/>
                    <a:pt x="965" y="265"/>
                  </a:cubicBezTo>
                  <a:cubicBezTo>
                    <a:pt x="856" y="422"/>
                    <a:pt x="856" y="422"/>
                    <a:pt x="856" y="422"/>
                  </a:cubicBezTo>
                  <a:cubicBezTo>
                    <a:pt x="842" y="416"/>
                    <a:pt x="827" y="412"/>
                    <a:pt x="810" y="412"/>
                  </a:cubicBezTo>
                  <a:cubicBezTo>
                    <a:pt x="760" y="412"/>
                    <a:pt x="717" y="446"/>
                    <a:pt x="705" y="493"/>
                  </a:cubicBezTo>
                  <a:cubicBezTo>
                    <a:pt x="561" y="480"/>
                    <a:pt x="561" y="480"/>
                    <a:pt x="561" y="480"/>
                  </a:cubicBezTo>
                  <a:cubicBezTo>
                    <a:pt x="561" y="480"/>
                    <a:pt x="561" y="479"/>
                    <a:pt x="561" y="478"/>
                  </a:cubicBezTo>
                  <a:cubicBezTo>
                    <a:pt x="561" y="394"/>
                    <a:pt x="493" y="325"/>
                    <a:pt x="408" y="325"/>
                  </a:cubicBezTo>
                  <a:cubicBezTo>
                    <a:pt x="324" y="325"/>
                    <a:pt x="256" y="394"/>
                    <a:pt x="256" y="478"/>
                  </a:cubicBezTo>
                  <a:cubicBezTo>
                    <a:pt x="256" y="546"/>
                    <a:pt x="300" y="603"/>
                    <a:pt x="362" y="623"/>
                  </a:cubicBezTo>
                  <a:cubicBezTo>
                    <a:pt x="348" y="732"/>
                    <a:pt x="348" y="732"/>
                    <a:pt x="348" y="732"/>
                  </a:cubicBezTo>
                  <a:cubicBezTo>
                    <a:pt x="291" y="736"/>
                    <a:pt x="246" y="783"/>
                    <a:pt x="246" y="841"/>
                  </a:cubicBezTo>
                  <a:cubicBezTo>
                    <a:pt x="246" y="873"/>
                    <a:pt x="259" y="901"/>
                    <a:pt x="281" y="921"/>
                  </a:cubicBezTo>
                  <a:cubicBezTo>
                    <a:pt x="221" y="1002"/>
                    <a:pt x="221" y="1002"/>
                    <a:pt x="221" y="1002"/>
                  </a:cubicBezTo>
                  <a:cubicBezTo>
                    <a:pt x="201" y="991"/>
                    <a:pt x="177" y="985"/>
                    <a:pt x="153" y="985"/>
                  </a:cubicBezTo>
                  <a:cubicBezTo>
                    <a:pt x="68" y="985"/>
                    <a:pt x="0" y="1054"/>
                    <a:pt x="0" y="1138"/>
                  </a:cubicBezTo>
                  <a:cubicBezTo>
                    <a:pt x="0" y="1222"/>
                    <a:pt x="68" y="1291"/>
                    <a:pt x="153" y="1291"/>
                  </a:cubicBezTo>
                  <a:cubicBezTo>
                    <a:pt x="190" y="1291"/>
                    <a:pt x="225" y="1277"/>
                    <a:pt x="251" y="1254"/>
                  </a:cubicBezTo>
                  <a:cubicBezTo>
                    <a:pt x="354" y="1339"/>
                    <a:pt x="354" y="1339"/>
                    <a:pt x="354" y="1339"/>
                  </a:cubicBezTo>
                  <a:cubicBezTo>
                    <a:pt x="344" y="1356"/>
                    <a:pt x="338" y="1375"/>
                    <a:pt x="338" y="1396"/>
                  </a:cubicBezTo>
                  <a:cubicBezTo>
                    <a:pt x="338" y="1436"/>
                    <a:pt x="359" y="1471"/>
                    <a:pt x="392" y="1490"/>
                  </a:cubicBezTo>
                  <a:cubicBezTo>
                    <a:pt x="332" y="1733"/>
                    <a:pt x="332" y="1733"/>
                    <a:pt x="332" y="1733"/>
                  </a:cubicBezTo>
                  <a:cubicBezTo>
                    <a:pt x="328" y="1732"/>
                    <a:pt x="323" y="1732"/>
                    <a:pt x="319" y="1732"/>
                  </a:cubicBezTo>
                  <a:cubicBezTo>
                    <a:pt x="235" y="1732"/>
                    <a:pt x="166" y="1800"/>
                    <a:pt x="166" y="1885"/>
                  </a:cubicBezTo>
                  <a:cubicBezTo>
                    <a:pt x="166" y="1969"/>
                    <a:pt x="235" y="2038"/>
                    <a:pt x="319" y="2038"/>
                  </a:cubicBezTo>
                  <a:cubicBezTo>
                    <a:pt x="399" y="2038"/>
                    <a:pt x="464" y="1977"/>
                    <a:pt x="471" y="1899"/>
                  </a:cubicBezTo>
                  <a:cubicBezTo>
                    <a:pt x="664" y="1884"/>
                    <a:pt x="664" y="1884"/>
                    <a:pt x="664" y="1884"/>
                  </a:cubicBezTo>
                  <a:cubicBezTo>
                    <a:pt x="676" y="1931"/>
                    <a:pt x="718" y="1966"/>
                    <a:pt x="769" y="1966"/>
                  </a:cubicBezTo>
                  <a:cubicBezTo>
                    <a:pt x="802" y="1966"/>
                    <a:pt x="832" y="1951"/>
                    <a:pt x="852" y="1928"/>
                  </a:cubicBezTo>
                  <a:cubicBezTo>
                    <a:pt x="931" y="1982"/>
                    <a:pt x="931" y="1982"/>
                    <a:pt x="931" y="1982"/>
                  </a:cubicBezTo>
                  <a:cubicBezTo>
                    <a:pt x="921" y="2002"/>
                    <a:pt x="916" y="2024"/>
                    <a:pt x="916" y="2049"/>
                  </a:cubicBezTo>
                  <a:cubicBezTo>
                    <a:pt x="916" y="2128"/>
                    <a:pt x="976" y="2193"/>
                    <a:pt x="1053" y="2200"/>
                  </a:cubicBezTo>
                  <a:cubicBezTo>
                    <a:pt x="1053" y="2201"/>
                    <a:pt x="1053" y="2201"/>
                    <a:pt x="1053" y="2201"/>
                  </a:cubicBezTo>
                  <a:cubicBezTo>
                    <a:pt x="1056" y="2201"/>
                    <a:pt x="1056" y="2201"/>
                    <a:pt x="1056" y="2201"/>
                  </a:cubicBezTo>
                  <a:cubicBezTo>
                    <a:pt x="1060" y="2201"/>
                    <a:pt x="1064" y="2201"/>
                    <a:pt x="1068" y="2201"/>
                  </a:cubicBezTo>
                  <a:cubicBezTo>
                    <a:pt x="1073" y="2201"/>
                    <a:pt x="1077" y="2201"/>
                    <a:pt x="1081" y="2201"/>
                  </a:cubicBezTo>
                  <a:cubicBezTo>
                    <a:pt x="1083" y="2201"/>
                    <a:pt x="1083" y="2201"/>
                    <a:pt x="1083" y="2201"/>
                  </a:cubicBezTo>
                  <a:cubicBezTo>
                    <a:pt x="1083" y="2201"/>
                    <a:pt x="1083" y="2201"/>
                    <a:pt x="1083" y="2201"/>
                  </a:cubicBezTo>
                  <a:cubicBezTo>
                    <a:pt x="1161" y="2193"/>
                    <a:pt x="1221" y="2128"/>
                    <a:pt x="1221" y="2049"/>
                  </a:cubicBezTo>
                  <a:cubicBezTo>
                    <a:pt x="1221" y="2011"/>
                    <a:pt x="1207" y="1976"/>
                    <a:pt x="1184" y="1949"/>
                  </a:cubicBezTo>
                  <a:cubicBezTo>
                    <a:pt x="1268" y="1853"/>
                    <a:pt x="1268" y="1853"/>
                    <a:pt x="1268" y="1853"/>
                  </a:cubicBezTo>
                  <a:cubicBezTo>
                    <a:pt x="1285" y="1863"/>
                    <a:pt x="1304" y="1869"/>
                    <a:pt x="1324" y="1869"/>
                  </a:cubicBezTo>
                  <a:cubicBezTo>
                    <a:pt x="1364" y="1869"/>
                    <a:pt x="1399" y="1847"/>
                    <a:pt x="1418" y="1815"/>
                  </a:cubicBezTo>
                  <a:cubicBezTo>
                    <a:pt x="1666" y="1872"/>
                    <a:pt x="1666" y="1872"/>
                    <a:pt x="1666" y="1872"/>
                  </a:cubicBezTo>
                  <a:cubicBezTo>
                    <a:pt x="1665" y="1876"/>
                    <a:pt x="1665" y="1880"/>
                    <a:pt x="1665" y="1885"/>
                  </a:cubicBezTo>
                  <a:cubicBezTo>
                    <a:pt x="1665" y="1969"/>
                    <a:pt x="1734" y="2038"/>
                    <a:pt x="1818" y="2038"/>
                  </a:cubicBezTo>
                  <a:cubicBezTo>
                    <a:pt x="1902" y="2038"/>
                    <a:pt x="1971" y="1969"/>
                    <a:pt x="1971" y="1885"/>
                  </a:cubicBezTo>
                  <a:cubicBezTo>
                    <a:pt x="1971" y="1820"/>
                    <a:pt x="1931" y="1765"/>
                    <a:pt x="1874" y="1743"/>
                  </a:cubicBezTo>
                  <a:cubicBezTo>
                    <a:pt x="1893" y="1572"/>
                    <a:pt x="1893" y="1572"/>
                    <a:pt x="1893" y="1572"/>
                  </a:cubicBezTo>
                  <a:cubicBezTo>
                    <a:pt x="1949" y="1567"/>
                    <a:pt x="1994" y="1520"/>
                    <a:pt x="1994" y="1463"/>
                  </a:cubicBezTo>
                  <a:cubicBezTo>
                    <a:pt x="1994" y="1436"/>
                    <a:pt x="1984" y="1412"/>
                    <a:pt x="1969" y="1393"/>
                  </a:cubicBezTo>
                  <a:cubicBezTo>
                    <a:pt x="2060" y="1273"/>
                    <a:pt x="2060" y="1273"/>
                    <a:pt x="2060" y="1273"/>
                  </a:cubicBezTo>
                  <a:cubicBezTo>
                    <a:pt x="2080" y="1283"/>
                    <a:pt x="2102" y="1288"/>
                    <a:pt x="2125" y="1288"/>
                  </a:cubicBezTo>
                  <a:cubicBezTo>
                    <a:pt x="2209" y="1288"/>
                    <a:pt x="2278" y="1220"/>
                    <a:pt x="2278" y="1135"/>
                  </a:cubicBezTo>
                  <a:cubicBezTo>
                    <a:pt x="2278" y="1051"/>
                    <a:pt x="2209" y="983"/>
                    <a:pt x="2125" y="983"/>
                  </a:cubicBezTo>
                  <a:close/>
                  <a:moveTo>
                    <a:pt x="1940" y="1369"/>
                  </a:moveTo>
                  <a:cubicBezTo>
                    <a:pt x="1924" y="1359"/>
                    <a:pt x="1905" y="1353"/>
                    <a:pt x="1884" y="1353"/>
                  </a:cubicBezTo>
                  <a:cubicBezTo>
                    <a:pt x="1838" y="1353"/>
                    <a:pt x="1798" y="1383"/>
                    <a:pt x="1782" y="1424"/>
                  </a:cubicBezTo>
                  <a:cubicBezTo>
                    <a:pt x="1392" y="1262"/>
                    <a:pt x="1392" y="1262"/>
                    <a:pt x="1392" y="1262"/>
                  </a:cubicBezTo>
                  <a:cubicBezTo>
                    <a:pt x="1390" y="1268"/>
                    <a:pt x="1387" y="1273"/>
                    <a:pt x="1385" y="1279"/>
                  </a:cubicBezTo>
                  <a:cubicBezTo>
                    <a:pt x="1777" y="1441"/>
                    <a:pt x="1777" y="1441"/>
                    <a:pt x="1777" y="1441"/>
                  </a:cubicBezTo>
                  <a:cubicBezTo>
                    <a:pt x="1776" y="1448"/>
                    <a:pt x="1775" y="1455"/>
                    <a:pt x="1775" y="1463"/>
                  </a:cubicBezTo>
                  <a:cubicBezTo>
                    <a:pt x="1775" y="1513"/>
                    <a:pt x="1809" y="1555"/>
                    <a:pt x="1855" y="1568"/>
                  </a:cubicBezTo>
                  <a:cubicBezTo>
                    <a:pt x="1837" y="1733"/>
                    <a:pt x="1837" y="1733"/>
                    <a:pt x="1837" y="1733"/>
                  </a:cubicBezTo>
                  <a:cubicBezTo>
                    <a:pt x="1831" y="1733"/>
                    <a:pt x="1825" y="1732"/>
                    <a:pt x="1818" y="1732"/>
                  </a:cubicBezTo>
                  <a:cubicBezTo>
                    <a:pt x="1781" y="1732"/>
                    <a:pt x="1746" y="1746"/>
                    <a:pt x="1720" y="1768"/>
                  </a:cubicBezTo>
                  <a:cubicBezTo>
                    <a:pt x="1324" y="1372"/>
                    <a:pt x="1324" y="1372"/>
                    <a:pt x="1324" y="1372"/>
                  </a:cubicBezTo>
                  <a:cubicBezTo>
                    <a:pt x="1317" y="1379"/>
                    <a:pt x="1310" y="1386"/>
                    <a:pt x="1302" y="1393"/>
                  </a:cubicBezTo>
                  <a:cubicBezTo>
                    <a:pt x="1699" y="1789"/>
                    <a:pt x="1699" y="1789"/>
                    <a:pt x="1699" y="1789"/>
                  </a:cubicBezTo>
                  <a:cubicBezTo>
                    <a:pt x="1688" y="1803"/>
                    <a:pt x="1679" y="1818"/>
                    <a:pt x="1674" y="1835"/>
                  </a:cubicBezTo>
                  <a:cubicBezTo>
                    <a:pt x="1432" y="1779"/>
                    <a:pt x="1432" y="1779"/>
                    <a:pt x="1432" y="1779"/>
                  </a:cubicBezTo>
                  <a:cubicBezTo>
                    <a:pt x="1433" y="1773"/>
                    <a:pt x="1433" y="1766"/>
                    <a:pt x="1433" y="1759"/>
                  </a:cubicBezTo>
                  <a:cubicBezTo>
                    <a:pt x="1433" y="1699"/>
                    <a:pt x="1385" y="1650"/>
                    <a:pt x="1324" y="1650"/>
                  </a:cubicBezTo>
                  <a:cubicBezTo>
                    <a:pt x="1313" y="1650"/>
                    <a:pt x="1302" y="1652"/>
                    <a:pt x="1292" y="1655"/>
                  </a:cubicBezTo>
                  <a:cubicBezTo>
                    <a:pt x="1209" y="1454"/>
                    <a:pt x="1209" y="1454"/>
                    <a:pt x="1209" y="1454"/>
                  </a:cubicBezTo>
                  <a:cubicBezTo>
                    <a:pt x="1204" y="1457"/>
                    <a:pt x="1198" y="1459"/>
                    <a:pt x="1193" y="1461"/>
                  </a:cubicBezTo>
                  <a:cubicBezTo>
                    <a:pt x="1276" y="1662"/>
                    <a:pt x="1276" y="1662"/>
                    <a:pt x="1276" y="1662"/>
                  </a:cubicBezTo>
                  <a:cubicBezTo>
                    <a:pt x="1240" y="1680"/>
                    <a:pt x="1215" y="1717"/>
                    <a:pt x="1215" y="1759"/>
                  </a:cubicBezTo>
                  <a:cubicBezTo>
                    <a:pt x="1215" y="1786"/>
                    <a:pt x="1224" y="1810"/>
                    <a:pt x="1240" y="1828"/>
                  </a:cubicBezTo>
                  <a:cubicBezTo>
                    <a:pt x="1156" y="1924"/>
                    <a:pt x="1156" y="1924"/>
                    <a:pt x="1156" y="1924"/>
                  </a:cubicBezTo>
                  <a:cubicBezTo>
                    <a:pt x="1135" y="1909"/>
                    <a:pt x="1110" y="1899"/>
                    <a:pt x="1083" y="1897"/>
                  </a:cubicBezTo>
                  <a:cubicBezTo>
                    <a:pt x="1083" y="1484"/>
                    <a:pt x="1083" y="1484"/>
                    <a:pt x="1083" y="1484"/>
                  </a:cubicBezTo>
                  <a:cubicBezTo>
                    <a:pt x="1078" y="1484"/>
                    <a:pt x="1073" y="1484"/>
                    <a:pt x="1068" y="1484"/>
                  </a:cubicBezTo>
                  <a:cubicBezTo>
                    <a:pt x="1063" y="1484"/>
                    <a:pt x="1058" y="1484"/>
                    <a:pt x="1053" y="1484"/>
                  </a:cubicBezTo>
                  <a:cubicBezTo>
                    <a:pt x="1053" y="1897"/>
                    <a:pt x="1053" y="1897"/>
                    <a:pt x="1053" y="1897"/>
                  </a:cubicBezTo>
                  <a:cubicBezTo>
                    <a:pt x="1013" y="1901"/>
                    <a:pt x="977" y="1920"/>
                    <a:pt x="952" y="1950"/>
                  </a:cubicBezTo>
                  <a:cubicBezTo>
                    <a:pt x="871" y="1895"/>
                    <a:pt x="871" y="1895"/>
                    <a:pt x="871" y="1895"/>
                  </a:cubicBezTo>
                  <a:cubicBezTo>
                    <a:pt x="876" y="1883"/>
                    <a:pt x="878" y="1870"/>
                    <a:pt x="878" y="1857"/>
                  </a:cubicBezTo>
                  <a:cubicBezTo>
                    <a:pt x="878" y="1815"/>
                    <a:pt x="855" y="1779"/>
                    <a:pt x="820" y="1760"/>
                  </a:cubicBezTo>
                  <a:cubicBezTo>
                    <a:pt x="944" y="1461"/>
                    <a:pt x="944" y="1461"/>
                    <a:pt x="944" y="1461"/>
                  </a:cubicBezTo>
                  <a:cubicBezTo>
                    <a:pt x="939" y="1459"/>
                    <a:pt x="933" y="1457"/>
                    <a:pt x="928" y="1454"/>
                  </a:cubicBezTo>
                  <a:cubicBezTo>
                    <a:pt x="804" y="1753"/>
                    <a:pt x="804" y="1753"/>
                    <a:pt x="804" y="1753"/>
                  </a:cubicBezTo>
                  <a:cubicBezTo>
                    <a:pt x="793" y="1749"/>
                    <a:pt x="781" y="1747"/>
                    <a:pt x="769" y="1747"/>
                  </a:cubicBezTo>
                  <a:cubicBezTo>
                    <a:pt x="712" y="1747"/>
                    <a:pt x="666" y="1791"/>
                    <a:pt x="660" y="1846"/>
                  </a:cubicBezTo>
                  <a:cubicBezTo>
                    <a:pt x="470" y="1861"/>
                    <a:pt x="470" y="1861"/>
                    <a:pt x="470" y="1861"/>
                  </a:cubicBezTo>
                  <a:cubicBezTo>
                    <a:pt x="466" y="1834"/>
                    <a:pt x="454" y="1810"/>
                    <a:pt x="438" y="1789"/>
                  </a:cubicBezTo>
                  <a:cubicBezTo>
                    <a:pt x="835" y="1393"/>
                    <a:pt x="835" y="1393"/>
                    <a:pt x="835" y="1393"/>
                  </a:cubicBezTo>
                  <a:cubicBezTo>
                    <a:pt x="827" y="1386"/>
                    <a:pt x="820" y="1379"/>
                    <a:pt x="813" y="1372"/>
                  </a:cubicBezTo>
                  <a:cubicBezTo>
                    <a:pt x="417" y="1768"/>
                    <a:pt x="417" y="1768"/>
                    <a:pt x="417" y="1768"/>
                  </a:cubicBezTo>
                  <a:cubicBezTo>
                    <a:pt x="403" y="1756"/>
                    <a:pt x="387" y="1747"/>
                    <a:pt x="369" y="1741"/>
                  </a:cubicBezTo>
                  <a:cubicBezTo>
                    <a:pt x="428" y="1504"/>
                    <a:pt x="428" y="1504"/>
                    <a:pt x="428" y="1504"/>
                  </a:cubicBezTo>
                  <a:cubicBezTo>
                    <a:pt x="434" y="1505"/>
                    <a:pt x="440" y="1505"/>
                    <a:pt x="447" y="1505"/>
                  </a:cubicBezTo>
                  <a:cubicBezTo>
                    <a:pt x="507" y="1505"/>
                    <a:pt x="556" y="1457"/>
                    <a:pt x="556" y="1396"/>
                  </a:cubicBezTo>
                  <a:cubicBezTo>
                    <a:pt x="556" y="1384"/>
                    <a:pt x="554" y="1373"/>
                    <a:pt x="551" y="1362"/>
                  </a:cubicBezTo>
                  <a:cubicBezTo>
                    <a:pt x="752" y="1279"/>
                    <a:pt x="752" y="1279"/>
                    <a:pt x="752" y="1279"/>
                  </a:cubicBezTo>
                  <a:cubicBezTo>
                    <a:pt x="750" y="1273"/>
                    <a:pt x="747" y="1268"/>
                    <a:pt x="745" y="1262"/>
                  </a:cubicBezTo>
                  <a:cubicBezTo>
                    <a:pt x="544" y="1345"/>
                    <a:pt x="544" y="1345"/>
                    <a:pt x="544" y="1345"/>
                  </a:cubicBezTo>
                  <a:cubicBezTo>
                    <a:pt x="525" y="1311"/>
                    <a:pt x="489" y="1287"/>
                    <a:pt x="447" y="1287"/>
                  </a:cubicBezTo>
                  <a:cubicBezTo>
                    <a:pt x="421" y="1287"/>
                    <a:pt x="397" y="1296"/>
                    <a:pt x="379" y="1311"/>
                  </a:cubicBezTo>
                  <a:cubicBezTo>
                    <a:pt x="277" y="1226"/>
                    <a:pt x="277" y="1226"/>
                    <a:pt x="277" y="1226"/>
                  </a:cubicBezTo>
                  <a:cubicBezTo>
                    <a:pt x="292" y="1205"/>
                    <a:pt x="302" y="1180"/>
                    <a:pt x="305" y="1153"/>
                  </a:cubicBezTo>
                  <a:cubicBezTo>
                    <a:pt x="723" y="1153"/>
                    <a:pt x="723" y="1153"/>
                    <a:pt x="723" y="1153"/>
                  </a:cubicBezTo>
                  <a:cubicBezTo>
                    <a:pt x="722" y="1148"/>
                    <a:pt x="722" y="1143"/>
                    <a:pt x="722" y="1138"/>
                  </a:cubicBezTo>
                  <a:cubicBezTo>
                    <a:pt x="722" y="1133"/>
                    <a:pt x="722" y="1128"/>
                    <a:pt x="723" y="1123"/>
                  </a:cubicBezTo>
                  <a:cubicBezTo>
                    <a:pt x="305" y="1123"/>
                    <a:pt x="305" y="1123"/>
                    <a:pt x="305" y="1123"/>
                  </a:cubicBezTo>
                  <a:cubicBezTo>
                    <a:pt x="301" y="1083"/>
                    <a:pt x="281" y="1048"/>
                    <a:pt x="253" y="1023"/>
                  </a:cubicBezTo>
                  <a:cubicBezTo>
                    <a:pt x="312" y="942"/>
                    <a:pt x="312" y="942"/>
                    <a:pt x="312" y="942"/>
                  </a:cubicBezTo>
                  <a:cubicBezTo>
                    <a:pt x="325" y="947"/>
                    <a:pt x="340" y="950"/>
                    <a:pt x="355" y="950"/>
                  </a:cubicBezTo>
                  <a:cubicBezTo>
                    <a:pt x="397" y="950"/>
                    <a:pt x="433" y="927"/>
                    <a:pt x="451" y="892"/>
                  </a:cubicBezTo>
                  <a:cubicBezTo>
                    <a:pt x="745" y="1014"/>
                    <a:pt x="745" y="1014"/>
                    <a:pt x="745" y="1014"/>
                  </a:cubicBezTo>
                  <a:cubicBezTo>
                    <a:pt x="747" y="1008"/>
                    <a:pt x="750" y="1003"/>
                    <a:pt x="752" y="997"/>
                  </a:cubicBezTo>
                  <a:cubicBezTo>
                    <a:pt x="458" y="875"/>
                    <a:pt x="458" y="875"/>
                    <a:pt x="458" y="875"/>
                  </a:cubicBezTo>
                  <a:cubicBezTo>
                    <a:pt x="462" y="865"/>
                    <a:pt x="464" y="853"/>
                    <a:pt x="464" y="841"/>
                  </a:cubicBezTo>
                  <a:cubicBezTo>
                    <a:pt x="464" y="792"/>
                    <a:pt x="431" y="750"/>
                    <a:pt x="386" y="736"/>
                  </a:cubicBezTo>
                  <a:cubicBezTo>
                    <a:pt x="399" y="630"/>
                    <a:pt x="399" y="630"/>
                    <a:pt x="399" y="630"/>
                  </a:cubicBezTo>
                  <a:cubicBezTo>
                    <a:pt x="402" y="630"/>
                    <a:pt x="405" y="631"/>
                    <a:pt x="408" y="631"/>
                  </a:cubicBezTo>
                  <a:cubicBezTo>
                    <a:pt x="445" y="631"/>
                    <a:pt x="479" y="618"/>
                    <a:pt x="505" y="596"/>
                  </a:cubicBezTo>
                  <a:cubicBezTo>
                    <a:pt x="813" y="904"/>
                    <a:pt x="813" y="904"/>
                    <a:pt x="813" y="904"/>
                  </a:cubicBezTo>
                  <a:cubicBezTo>
                    <a:pt x="820" y="897"/>
                    <a:pt x="827" y="889"/>
                    <a:pt x="835" y="883"/>
                  </a:cubicBezTo>
                  <a:cubicBezTo>
                    <a:pt x="527" y="575"/>
                    <a:pt x="527" y="575"/>
                    <a:pt x="527" y="575"/>
                  </a:cubicBezTo>
                  <a:cubicBezTo>
                    <a:pt x="540" y="558"/>
                    <a:pt x="550" y="539"/>
                    <a:pt x="556" y="518"/>
                  </a:cubicBezTo>
                  <a:cubicBezTo>
                    <a:pt x="701" y="530"/>
                    <a:pt x="701" y="530"/>
                    <a:pt x="701" y="530"/>
                  </a:cubicBezTo>
                  <a:cubicBezTo>
                    <a:pt x="706" y="587"/>
                    <a:pt x="753" y="631"/>
                    <a:pt x="810" y="631"/>
                  </a:cubicBezTo>
                  <a:cubicBezTo>
                    <a:pt x="823" y="631"/>
                    <a:pt x="835" y="628"/>
                    <a:pt x="846" y="624"/>
                  </a:cubicBezTo>
                  <a:cubicBezTo>
                    <a:pt x="928" y="822"/>
                    <a:pt x="928" y="822"/>
                    <a:pt x="928" y="822"/>
                  </a:cubicBezTo>
                  <a:cubicBezTo>
                    <a:pt x="933" y="819"/>
                    <a:pt x="939" y="817"/>
                    <a:pt x="944" y="815"/>
                  </a:cubicBezTo>
                  <a:cubicBezTo>
                    <a:pt x="863" y="617"/>
                    <a:pt x="863" y="617"/>
                    <a:pt x="863" y="617"/>
                  </a:cubicBezTo>
                  <a:cubicBezTo>
                    <a:pt x="896" y="599"/>
                    <a:pt x="919" y="563"/>
                    <a:pt x="919" y="521"/>
                  </a:cubicBezTo>
                  <a:cubicBezTo>
                    <a:pt x="919" y="491"/>
                    <a:pt x="907" y="464"/>
                    <a:pt x="887" y="444"/>
                  </a:cubicBezTo>
                  <a:cubicBezTo>
                    <a:pt x="996" y="287"/>
                    <a:pt x="996" y="287"/>
                    <a:pt x="996" y="287"/>
                  </a:cubicBezTo>
                  <a:cubicBezTo>
                    <a:pt x="1013" y="297"/>
                    <a:pt x="1033" y="303"/>
                    <a:pt x="1053" y="305"/>
                  </a:cubicBezTo>
                  <a:cubicBezTo>
                    <a:pt x="1053" y="792"/>
                    <a:pt x="1053" y="792"/>
                    <a:pt x="1053" y="792"/>
                  </a:cubicBezTo>
                  <a:cubicBezTo>
                    <a:pt x="1058" y="792"/>
                    <a:pt x="1063" y="792"/>
                    <a:pt x="1068" y="792"/>
                  </a:cubicBezTo>
                  <a:cubicBezTo>
                    <a:pt x="1073" y="792"/>
                    <a:pt x="1078" y="792"/>
                    <a:pt x="1083" y="792"/>
                  </a:cubicBezTo>
                  <a:cubicBezTo>
                    <a:pt x="1083" y="305"/>
                    <a:pt x="1083" y="305"/>
                    <a:pt x="1083" y="305"/>
                  </a:cubicBezTo>
                  <a:cubicBezTo>
                    <a:pt x="1112" y="302"/>
                    <a:pt x="1138" y="292"/>
                    <a:pt x="1159" y="276"/>
                  </a:cubicBezTo>
                  <a:cubicBezTo>
                    <a:pt x="1266" y="373"/>
                    <a:pt x="1266" y="373"/>
                    <a:pt x="1266" y="373"/>
                  </a:cubicBezTo>
                  <a:cubicBezTo>
                    <a:pt x="1258" y="388"/>
                    <a:pt x="1253" y="406"/>
                    <a:pt x="1253" y="424"/>
                  </a:cubicBezTo>
                  <a:cubicBezTo>
                    <a:pt x="1253" y="467"/>
                    <a:pt x="1278" y="504"/>
                    <a:pt x="1314" y="522"/>
                  </a:cubicBezTo>
                  <a:cubicBezTo>
                    <a:pt x="1193" y="815"/>
                    <a:pt x="1193" y="815"/>
                    <a:pt x="1193" y="815"/>
                  </a:cubicBezTo>
                  <a:cubicBezTo>
                    <a:pt x="1198" y="817"/>
                    <a:pt x="1204" y="819"/>
                    <a:pt x="1209" y="822"/>
                  </a:cubicBezTo>
                  <a:cubicBezTo>
                    <a:pt x="1331" y="529"/>
                    <a:pt x="1331" y="529"/>
                    <a:pt x="1331" y="529"/>
                  </a:cubicBezTo>
                  <a:cubicBezTo>
                    <a:pt x="1341" y="532"/>
                    <a:pt x="1351" y="533"/>
                    <a:pt x="1363" y="533"/>
                  </a:cubicBezTo>
                  <a:cubicBezTo>
                    <a:pt x="1409" y="533"/>
                    <a:pt x="1448" y="505"/>
                    <a:pt x="1464" y="464"/>
                  </a:cubicBezTo>
                  <a:cubicBezTo>
                    <a:pt x="1559" y="472"/>
                    <a:pt x="1559" y="472"/>
                    <a:pt x="1559" y="472"/>
                  </a:cubicBezTo>
                  <a:cubicBezTo>
                    <a:pt x="1558" y="477"/>
                    <a:pt x="1558" y="483"/>
                    <a:pt x="1558" y="488"/>
                  </a:cubicBezTo>
                  <a:cubicBezTo>
                    <a:pt x="1558" y="527"/>
                    <a:pt x="1572" y="562"/>
                    <a:pt x="1596" y="589"/>
                  </a:cubicBezTo>
                  <a:cubicBezTo>
                    <a:pt x="1302" y="883"/>
                    <a:pt x="1302" y="883"/>
                    <a:pt x="1302" y="883"/>
                  </a:cubicBezTo>
                  <a:cubicBezTo>
                    <a:pt x="1310" y="889"/>
                    <a:pt x="1317" y="897"/>
                    <a:pt x="1324" y="904"/>
                  </a:cubicBezTo>
                  <a:cubicBezTo>
                    <a:pt x="1618" y="610"/>
                    <a:pt x="1618" y="610"/>
                    <a:pt x="1618" y="610"/>
                  </a:cubicBezTo>
                  <a:cubicBezTo>
                    <a:pt x="1639" y="625"/>
                    <a:pt x="1664" y="636"/>
                    <a:pt x="1691" y="640"/>
                  </a:cubicBezTo>
                  <a:cubicBezTo>
                    <a:pt x="1678" y="771"/>
                    <a:pt x="1678" y="771"/>
                    <a:pt x="1678" y="771"/>
                  </a:cubicBezTo>
                  <a:cubicBezTo>
                    <a:pt x="1623" y="777"/>
                    <a:pt x="1581" y="823"/>
                    <a:pt x="1581" y="879"/>
                  </a:cubicBezTo>
                  <a:cubicBezTo>
                    <a:pt x="1581" y="891"/>
                    <a:pt x="1583" y="903"/>
                    <a:pt x="1586" y="914"/>
                  </a:cubicBezTo>
                  <a:cubicBezTo>
                    <a:pt x="1385" y="997"/>
                    <a:pt x="1385" y="997"/>
                    <a:pt x="1385" y="997"/>
                  </a:cubicBezTo>
                  <a:cubicBezTo>
                    <a:pt x="1387" y="1003"/>
                    <a:pt x="1390" y="1008"/>
                    <a:pt x="1392" y="1014"/>
                  </a:cubicBezTo>
                  <a:cubicBezTo>
                    <a:pt x="1593" y="930"/>
                    <a:pt x="1593" y="930"/>
                    <a:pt x="1593" y="930"/>
                  </a:cubicBezTo>
                  <a:cubicBezTo>
                    <a:pt x="1612" y="965"/>
                    <a:pt x="1648" y="989"/>
                    <a:pt x="1690" y="989"/>
                  </a:cubicBezTo>
                  <a:cubicBezTo>
                    <a:pt x="1719" y="989"/>
                    <a:pt x="1745" y="978"/>
                    <a:pt x="1764" y="960"/>
                  </a:cubicBezTo>
                  <a:cubicBezTo>
                    <a:pt x="1983" y="1078"/>
                    <a:pt x="1983" y="1078"/>
                    <a:pt x="1983" y="1078"/>
                  </a:cubicBezTo>
                  <a:cubicBezTo>
                    <a:pt x="1978" y="1092"/>
                    <a:pt x="1974" y="1107"/>
                    <a:pt x="1973" y="1123"/>
                  </a:cubicBezTo>
                  <a:cubicBezTo>
                    <a:pt x="1414" y="1123"/>
                    <a:pt x="1414" y="1123"/>
                    <a:pt x="1414" y="1123"/>
                  </a:cubicBezTo>
                  <a:cubicBezTo>
                    <a:pt x="1415" y="1128"/>
                    <a:pt x="1415" y="1133"/>
                    <a:pt x="1415" y="1138"/>
                  </a:cubicBezTo>
                  <a:cubicBezTo>
                    <a:pt x="1415" y="1143"/>
                    <a:pt x="1415" y="1148"/>
                    <a:pt x="1414" y="1153"/>
                  </a:cubicBezTo>
                  <a:cubicBezTo>
                    <a:pt x="1973" y="1153"/>
                    <a:pt x="1973" y="1153"/>
                    <a:pt x="1973" y="1153"/>
                  </a:cubicBezTo>
                  <a:cubicBezTo>
                    <a:pt x="1978" y="1193"/>
                    <a:pt x="1998" y="1229"/>
                    <a:pt x="2028" y="1253"/>
                  </a:cubicBezTo>
                  <a:lnTo>
                    <a:pt x="1940" y="1369"/>
                  </a:lnTo>
                  <a:close/>
                  <a:moveTo>
                    <a:pt x="1350" y="1031"/>
                  </a:moveTo>
                  <a:cubicBezTo>
                    <a:pt x="1348" y="1025"/>
                    <a:pt x="1345" y="1020"/>
                    <a:pt x="1343" y="1014"/>
                  </a:cubicBezTo>
                  <a:cubicBezTo>
                    <a:pt x="1330" y="985"/>
                    <a:pt x="1313" y="959"/>
                    <a:pt x="1292" y="936"/>
                  </a:cubicBezTo>
                  <a:cubicBezTo>
                    <a:pt x="1285" y="928"/>
                    <a:pt x="1278" y="921"/>
                    <a:pt x="1270" y="915"/>
                  </a:cubicBezTo>
                  <a:cubicBezTo>
                    <a:pt x="1247" y="894"/>
                    <a:pt x="1221" y="876"/>
                    <a:pt x="1192" y="863"/>
                  </a:cubicBezTo>
                  <a:cubicBezTo>
                    <a:pt x="1186" y="861"/>
                    <a:pt x="1181" y="858"/>
                    <a:pt x="1175" y="856"/>
                  </a:cubicBezTo>
                  <a:cubicBezTo>
                    <a:pt x="1147" y="845"/>
                    <a:pt x="1116" y="839"/>
                    <a:pt x="1083" y="837"/>
                  </a:cubicBezTo>
                  <a:cubicBezTo>
                    <a:pt x="1079" y="837"/>
                    <a:pt x="1073" y="837"/>
                    <a:pt x="1068" y="837"/>
                  </a:cubicBezTo>
                  <a:cubicBezTo>
                    <a:pt x="1063" y="837"/>
                    <a:pt x="1058" y="837"/>
                    <a:pt x="1053" y="837"/>
                  </a:cubicBezTo>
                  <a:cubicBezTo>
                    <a:pt x="1021" y="839"/>
                    <a:pt x="990" y="845"/>
                    <a:pt x="962" y="856"/>
                  </a:cubicBezTo>
                  <a:cubicBezTo>
                    <a:pt x="956" y="858"/>
                    <a:pt x="950" y="861"/>
                    <a:pt x="945" y="863"/>
                  </a:cubicBezTo>
                  <a:cubicBezTo>
                    <a:pt x="916" y="876"/>
                    <a:pt x="890" y="894"/>
                    <a:pt x="866" y="915"/>
                  </a:cubicBezTo>
                  <a:cubicBezTo>
                    <a:pt x="859" y="921"/>
                    <a:pt x="852" y="928"/>
                    <a:pt x="845" y="936"/>
                  </a:cubicBezTo>
                  <a:cubicBezTo>
                    <a:pt x="824" y="959"/>
                    <a:pt x="807" y="985"/>
                    <a:pt x="794" y="1014"/>
                  </a:cubicBezTo>
                  <a:cubicBezTo>
                    <a:pt x="791" y="1020"/>
                    <a:pt x="789" y="1025"/>
                    <a:pt x="787" y="1031"/>
                  </a:cubicBezTo>
                  <a:cubicBezTo>
                    <a:pt x="776" y="1060"/>
                    <a:pt x="769" y="1091"/>
                    <a:pt x="768" y="1123"/>
                  </a:cubicBezTo>
                  <a:cubicBezTo>
                    <a:pt x="767" y="1128"/>
                    <a:pt x="767" y="1133"/>
                    <a:pt x="767" y="1138"/>
                  </a:cubicBezTo>
                  <a:cubicBezTo>
                    <a:pt x="767" y="1143"/>
                    <a:pt x="767" y="1148"/>
                    <a:pt x="768" y="1153"/>
                  </a:cubicBezTo>
                  <a:cubicBezTo>
                    <a:pt x="769" y="1185"/>
                    <a:pt x="776" y="1216"/>
                    <a:pt x="787" y="1245"/>
                  </a:cubicBezTo>
                  <a:cubicBezTo>
                    <a:pt x="789" y="1250"/>
                    <a:pt x="791" y="1256"/>
                    <a:pt x="794" y="1261"/>
                  </a:cubicBezTo>
                  <a:cubicBezTo>
                    <a:pt x="807" y="1290"/>
                    <a:pt x="824" y="1317"/>
                    <a:pt x="845" y="1340"/>
                  </a:cubicBezTo>
                  <a:cubicBezTo>
                    <a:pt x="852" y="1347"/>
                    <a:pt x="859" y="1354"/>
                    <a:pt x="866" y="1361"/>
                  </a:cubicBezTo>
                  <a:cubicBezTo>
                    <a:pt x="890" y="1382"/>
                    <a:pt x="916" y="1399"/>
                    <a:pt x="945" y="1412"/>
                  </a:cubicBezTo>
                  <a:cubicBezTo>
                    <a:pt x="950" y="1415"/>
                    <a:pt x="956" y="1417"/>
                    <a:pt x="962" y="1419"/>
                  </a:cubicBezTo>
                  <a:cubicBezTo>
                    <a:pt x="990" y="1430"/>
                    <a:pt x="1021" y="1437"/>
                    <a:pt x="1053" y="1439"/>
                  </a:cubicBezTo>
                  <a:cubicBezTo>
                    <a:pt x="1058" y="1439"/>
                    <a:pt x="1063" y="1439"/>
                    <a:pt x="1068" y="1439"/>
                  </a:cubicBezTo>
                  <a:cubicBezTo>
                    <a:pt x="1073" y="1439"/>
                    <a:pt x="1079" y="1439"/>
                    <a:pt x="1083" y="1439"/>
                  </a:cubicBezTo>
                  <a:cubicBezTo>
                    <a:pt x="1116" y="1437"/>
                    <a:pt x="1147" y="1430"/>
                    <a:pt x="1175" y="1419"/>
                  </a:cubicBezTo>
                  <a:cubicBezTo>
                    <a:pt x="1181" y="1417"/>
                    <a:pt x="1186" y="1415"/>
                    <a:pt x="1192" y="1412"/>
                  </a:cubicBezTo>
                  <a:cubicBezTo>
                    <a:pt x="1221" y="1399"/>
                    <a:pt x="1247" y="1382"/>
                    <a:pt x="1270" y="1361"/>
                  </a:cubicBezTo>
                  <a:cubicBezTo>
                    <a:pt x="1278" y="1354"/>
                    <a:pt x="1285" y="1347"/>
                    <a:pt x="1292" y="1340"/>
                  </a:cubicBezTo>
                  <a:cubicBezTo>
                    <a:pt x="1313" y="1317"/>
                    <a:pt x="1330" y="1290"/>
                    <a:pt x="1343" y="1261"/>
                  </a:cubicBezTo>
                  <a:cubicBezTo>
                    <a:pt x="1345" y="1256"/>
                    <a:pt x="1348" y="1250"/>
                    <a:pt x="1350" y="1245"/>
                  </a:cubicBezTo>
                  <a:cubicBezTo>
                    <a:pt x="1361" y="1216"/>
                    <a:pt x="1368" y="1185"/>
                    <a:pt x="1369" y="1153"/>
                  </a:cubicBezTo>
                  <a:cubicBezTo>
                    <a:pt x="1369" y="1148"/>
                    <a:pt x="1370" y="1143"/>
                    <a:pt x="1370" y="1138"/>
                  </a:cubicBezTo>
                  <a:cubicBezTo>
                    <a:pt x="1370" y="1133"/>
                    <a:pt x="1369" y="1128"/>
                    <a:pt x="1369" y="1123"/>
                  </a:cubicBezTo>
                  <a:cubicBezTo>
                    <a:pt x="1368" y="1091"/>
                    <a:pt x="1361" y="1060"/>
                    <a:pt x="1350" y="103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81284" tIns="40642" rIns="81284" bIns="40642"/>
            <a:lstStyle/>
            <a:p>
              <a:endParaRPr lang="zh-CN" altLang="en-US" sz="1875"/>
            </a:p>
          </p:txBody>
        </p:sp>
      </p:grpSp>
      <p:pic>
        <p:nvPicPr>
          <p:cNvPr id="79" name="Picture 2"/>
          <p:cNvPicPr>
            <a:picLocks noChangeAspect="1" noChangeArrowheads="1"/>
          </p:cNvPicPr>
          <p:nvPr/>
        </p:nvPicPr>
        <p:blipFill>
          <a:blip r:embed="rId4">
            <a:grayscl/>
            <a:extLst>
              <a:ext uri="{28A0092B-C50C-407E-A947-70E740481C1C}">
                <a14:useLocalDpi xmlns:a14="http://schemas.microsoft.com/office/drawing/2010/main" val="0"/>
              </a:ext>
            </a:extLst>
          </a:blip>
          <a:srcRect t="13971" b="3754"/>
          <a:stretch>
            <a:fillRect/>
          </a:stretch>
        </p:blipFill>
        <p:spPr bwMode="auto">
          <a:xfrm>
            <a:off x="1102163" y="1005547"/>
            <a:ext cx="3670217" cy="3604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文本框 6"/>
          <p:cNvSpPr>
            <a:spLocks noChangeArrowheads="1"/>
          </p:cNvSpPr>
          <p:nvPr/>
        </p:nvSpPr>
        <p:spPr bwMode="auto">
          <a:xfrm>
            <a:off x="633155" y="346259"/>
            <a:ext cx="3254750" cy="311546"/>
          </a:xfrm>
          <a:prstGeom prst="rect">
            <a:avLst/>
          </a:prstGeom>
          <a:noFill/>
          <a:ln>
            <a:noFill/>
          </a:ln>
        </p:spPr>
        <p:txBody>
          <a:bodyPr lIns="67720" tIns="33860" rIns="67720" bIns="33860">
            <a:spAutoFit/>
          </a:bodyPr>
          <a:lstStyle/>
          <a:p>
            <a:pPr defTabSz="955675" fontAlgn="auto">
              <a:spcBef>
                <a:spcPts val="0"/>
              </a:spcBef>
              <a:spcAft>
                <a:spcPts val="0"/>
              </a:spcAft>
              <a:defRPr/>
            </a:pPr>
            <a:r>
              <a:rPr lang="zh-CN" altLang="en-US" sz="1580" b="1" dirty="0">
                <a:latin typeface="微软雅黑" panose="020B0503020204020204" pitchFamily="34" charset="-122"/>
                <a:ea typeface="微软雅黑" panose="020B0503020204020204" pitchFamily="34" charset="-122"/>
                <a:sym typeface="微软雅黑" panose="020B0503020204020204" pitchFamily="34" charset="-122"/>
              </a:rPr>
              <a:t>在此输入您的标题内容</a:t>
            </a:r>
            <a:endParaRPr lang="zh-CN" altLang="en-US" sz="1580" b="1" dirty="0">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32" name="组合 31"/>
          <p:cNvGrpSpPr/>
          <p:nvPr/>
        </p:nvGrpSpPr>
        <p:grpSpPr>
          <a:xfrm>
            <a:off x="348216" y="713241"/>
            <a:ext cx="9252985" cy="67009"/>
            <a:chOff x="288133" y="483063"/>
            <a:chExt cx="8772740" cy="64666"/>
          </a:xfrm>
        </p:grpSpPr>
        <p:sp>
          <p:nvSpPr>
            <p:cNvPr id="33" name="任意多边形 32"/>
            <p:cNvSpPr/>
            <p:nvPr/>
          </p:nvSpPr>
          <p:spPr>
            <a:xfrm>
              <a:off x="288133" y="483063"/>
              <a:ext cx="904874" cy="64666"/>
            </a:xfrm>
            <a:custGeom>
              <a:avLst/>
              <a:gdLst>
                <a:gd name="connsiteX0" fmla="*/ 0 w 740569"/>
                <a:gd name="connsiteY0" fmla="*/ 28575 h 47625"/>
                <a:gd name="connsiteX1" fmla="*/ 95250 w 740569"/>
                <a:gd name="connsiteY1" fmla="*/ 0 h 47625"/>
                <a:gd name="connsiteX2" fmla="*/ 152400 w 740569"/>
                <a:gd name="connsiteY2" fmla="*/ 40481 h 47625"/>
                <a:gd name="connsiteX3" fmla="*/ 238125 w 740569"/>
                <a:gd name="connsiteY3" fmla="*/ 4762 h 47625"/>
                <a:gd name="connsiteX4" fmla="*/ 285750 w 740569"/>
                <a:gd name="connsiteY4" fmla="*/ 47625 h 47625"/>
                <a:gd name="connsiteX5" fmla="*/ 431007 w 740569"/>
                <a:gd name="connsiteY5" fmla="*/ 19050 h 47625"/>
                <a:gd name="connsiteX6" fmla="*/ 733425 w 740569"/>
                <a:gd name="connsiteY6" fmla="*/ 19050 h 47625"/>
                <a:gd name="connsiteX7" fmla="*/ 740569 w 740569"/>
                <a:gd name="connsiteY7" fmla="*/ 19050 h 47625"/>
                <a:gd name="connsiteX0-1" fmla="*/ 0 w 740569"/>
                <a:gd name="connsiteY0-2" fmla="*/ 28706 h 47756"/>
                <a:gd name="connsiteX1-3" fmla="*/ 95250 w 740569"/>
                <a:gd name="connsiteY1-4" fmla="*/ 131 h 47756"/>
                <a:gd name="connsiteX2-5" fmla="*/ 152400 w 740569"/>
                <a:gd name="connsiteY2-6" fmla="*/ 40612 h 47756"/>
                <a:gd name="connsiteX3-7" fmla="*/ 238125 w 740569"/>
                <a:gd name="connsiteY3-8" fmla="*/ 4893 h 47756"/>
                <a:gd name="connsiteX4-9" fmla="*/ 285750 w 740569"/>
                <a:gd name="connsiteY4-10" fmla="*/ 47756 h 47756"/>
                <a:gd name="connsiteX5-11" fmla="*/ 431007 w 740569"/>
                <a:gd name="connsiteY5-12" fmla="*/ 19181 h 47756"/>
                <a:gd name="connsiteX6-13" fmla="*/ 733425 w 740569"/>
                <a:gd name="connsiteY6-14" fmla="*/ 19181 h 47756"/>
                <a:gd name="connsiteX7-15" fmla="*/ 740569 w 740569"/>
                <a:gd name="connsiteY7-16" fmla="*/ 19181 h 47756"/>
                <a:gd name="connsiteX0-17" fmla="*/ 0 w 740569"/>
                <a:gd name="connsiteY0-18" fmla="*/ 29111 h 48161"/>
                <a:gd name="connsiteX1-19" fmla="*/ 95250 w 740569"/>
                <a:gd name="connsiteY1-20" fmla="*/ 536 h 48161"/>
                <a:gd name="connsiteX2-21" fmla="*/ 152400 w 740569"/>
                <a:gd name="connsiteY2-22" fmla="*/ 41017 h 48161"/>
                <a:gd name="connsiteX3-23" fmla="*/ 238125 w 740569"/>
                <a:gd name="connsiteY3-24" fmla="*/ 5298 h 48161"/>
                <a:gd name="connsiteX4-25" fmla="*/ 285750 w 740569"/>
                <a:gd name="connsiteY4-26" fmla="*/ 48161 h 48161"/>
                <a:gd name="connsiteX5-27" fmla="*/ 431007 w 740569"/>
                <a:gd name="connsiteY5-28" fmla="*/ 19586 h 48161"/>
                <a:gd name="connsiteX6-29" fmla="*/ 733425 w 740569"/>
                <a:gd name="connsiteY6-30" fmla="*/ 19586 h 48161"/>
                <a:gd name="connsiteX7-31" fmla="*/ 740569 w 740569"/>
                <a:gd name="connsiteY7-32" fmla="*/ 19586 h 48161"/>
                <a:gd name="connsiteX0-33" fmla="*/ 0 w 740569"/>
                <a:gd name="connsiteY0-34" fmla="*/ 45574 h 64624"/>
                <a:gd name="connsiteX1-35" fmla="*/ 111919 w 740569"/>
                <a:gd name="connsiteY1-36" fmla="*/ 330 h 64624"/>
                <a:gd name="connsiteX2-37" fmla="*/ 152400 w 740569"/>
                <a:gd name="connsiteY2-38" fmla="*/ 57480 h 64624"/>
                <a:gd name="connsiteX3-39" fmla="*/ 238125 w 740569"/>
                <a:gd name="connsiteY3-40" fmla="*/ 21761 h 64624"/>
                <a:gd name="connsiteX4-41" fmla="*/ 285750 w 740569"/>
                <a:gd name="connsiteY4-42" fmla="*/ 64624 h 64624"/>
                <a:gd name="connsiteX5-43" fmla="*/ 431007 w 740569"/>
                <a:gd name="connsiteY5-44" fmla="*/ 36049 h 64624"/>
                <a:gd name="connsiteX6-45" fmla="*/ 733425 w 740569"/>
                <a:gd name="connsiteY6-46" fmla="*/ 36049 h 64624"/>
                <a:gd name="connsiteX7-47" fmla="*/ 740569 w 740569"/>
                <a:gd name="connsiteY7-48" fmla="*/ 36049 h 64624"/>
                <a:gd name="connsiteX0-49" fmla="*/ 0 w 740569"/>
                <a:gd name="connsiteY0-50" fmla="*/ 45574 h 64624"/>
                <a:gd name="connsiteX1-51" fmla="*/ 111919 w 740569"/>
                <a:gd name="connsiteY1-52" fmla="*/ 330 h 64624"/>
                <a:gd name="connsiteX2-53" fmla="*/ 152400 w 740569"/>
                <a:gd name="connsiteY2-54" fmla="*/ 57480 h 64624"/>
                <a:gd name="connsiteX3-55" fmla="*/ 238125 w 740569"/>
                <a:gd name="connsiteY3-56" fmla="*/ 21761 h 64624"/>
                <a:gd name="connsiteX4-57" fmla="*/ 285750 w 740569"/>
                <a:gd name="connsiteY4-58" fmla="*/ 64624 h 64624"/>
                <a:gd name="connsiteX5-59" fmla="*/ 431007 w 740569"/>
                <a:gd name="connsiteY5-60" fmla="*/ 36049 h 64624"/>
                <a:gd name="connsiteX6-61" fmla="*/ 733425 w 740569"/>
                <a:gd name="connsiteY6-62" fmla="*/ 36049 h 64624"/>
                <a:gd name="connsiteX7-63" fmla="*/ 740569 w 740569"/>
                <a:gd name="connsiteY7-64" fmla="*/ 36049 h 64624"/>
                <a:gd name="connsiteX0-65" fmla="*/ 0 w 740569"/>
                <a:gd name="connsiteY0-66" fmla="*/ 45574 h 64624"/>
                <a:gd name="connsiteX1-67" fmla="*/ 111919 w 740569"/>
                <a:gd name="connsiteY1-68" fmla="*/ 330 h 64624"/>
                <a:gd name="connsiteX2-69" fmla="*/ 152400 w 740569"/>
                <a:gd name="connsiteY2-70" fmla="*/ 57480 h 64624"/>
                <a:gd name="connsiteX3-71" fmla="*/ 238125 w 740569"/>
                <a:gd name="connsiteY3-72" fmla="*/ 21761 h 64624"/>
                <a:gd name="connsiteX4-73" fmla="*/ 285750 w 740569"/>
                <a:gd name="connsiteY4-74" fmla="*/ 64624 h 64624"/>
                <a:gd name="connsiteX5-75" fmla="*/ 431007 w 740569"/>
                <a:gd name="connsiteY5-76" fmla="*/ 36049 h 64624"/>
                <a:gd name="connsiteX6-77" fmla="*/ 733425 w 740569"/>
                <a:gd name="connsiteY6-78" fmla="*/ 36049 h 64624"/>
                <a:gd name="connsiteX7-79" fmla="*/ 740569 w 740569"/>
                <a:gd name="connsiteY7-80" fmla="*/ 36049 h 64624"/>
                <a:gd name="connsiteX0-81" fmla="*/ 0 w 740569"/>
                <a:gd name="connsiteY0-82" fmla="*/ 45574 h 64624"/>
                <a:gd name="connsiteX1-83" fmla="*/ 111919 w 740569"/>
                <a:gd name="connsiteY1-84" fmla="*/ 330 h 64624"/>
                <a:gd name="connsiteX2-85" fmla="*/ 152400 w 740569"/>
                <a:gd name="connsiteY2-86" fmla="*/ 57480 h 64624"/>
                <a:gd name="connsiteX3-87" fmla="*/ 238125 w 740569"/>
                <a:gd name="connsiteY3-88" fmla="*/ 21761 h 64624"/>
                <a:gd name="connsiteX4-89" fmla="*/ 285750 w 740569"/>
                <a:gd name="connsiteY4-90" fmla="*/ 64624 h 64624"/>
                <a:gd name="connsiteX5-91" fmla="*/ 431007 w 740569"/>
                <a:gd name="connsiteY5-92" fmla="*/ 36049 h 64624"/>
                <a:gd name="connsiteX6-93" fmla="*/ 733425 w 740569"/>
                <a:gd name="connsiteY6-94" fmla="*/ 36049 h 64624"/>
                <a:gd name="connsiteX7-95" fmla="*/ 740569 w 740569"/>
                <a:gd name="connsiteY7-96" fmla="*/ 36049 h 64624"/>
                <a:gd name="connsiteX0-97" fmla="*/ 0 w 740569"/>
                <a:gd name="connsiteY0-98" fmla="*/ 45574 h 67811"/>
                <a:gd name="connsiteX1-99" fmla="*/ 111919 w 740569"/>
                <a:gd name="connsiteY1-100" fmla="*/ 330 h 67811"/>
                <a:gd name="connsiteX2-101" fmla="*/ 152400 w 740569"/>
                <a:gd name="connsiteY2-102" fmla="*/ 57480 h 67811"/>
                <a:gd name="connsiteX3-103" fmla="*/ 238125 w 740569"/>
                <a:gd name="connsiteY3-104" fmla="*/ 21761 h 67811"/>
                <a:gd name="connsiteX4-105" fmla="*/ 285750 w 740569"/>
                <a:gd name="connsiteY4-106" fmla="*/ 64624 h 67811"/>
                <a:gd name="connsiteX5-107" fmla="*/ 431007 w 740569"/>
                <a:gd name="connsiteY5-108" fmla="*/ 36049 h 67811"/>
                <a:gd name="connsiteX6-109" fmla="*/ 733425 w 740569"/>
                <a:gd name="connsiteY6-110" fmla="*/ 36049 h 67811"/>
                <a:gd name="connsiteX7-111" fmla="*/ 740569 w 740569"/>
                <a:gd name="connsiteY7-112" fmla="*/ 36049 h 67811"/>
                <a:gd name="connsiteX0-113" fmla="*/ 0 w 740569"/>
                <a:gd name="connsiteY0-114" fmla="*/ 45574 h 64754"/>
                <a:gd name="connsiteX1-115" fmla="*/ 111919 w 740569"/>
                <a:gd name="connsiteY1-116" fmla="*/ 330 h 64754"/>
                <a:gd name="connsiteX2-117" fmla="*/ 152400 w 740569"/>
                <a:gd name="connsiteY2-118" fmla="*/ 57480 h 64754"/>
                <a:gd name="connsiteX3-119" fmla="*/ 238125 w 740569"/>
                <a:gd name="connsiteY3-120" fmla="*/ 21761 h 64754"/>
                <a:gd name="connsiteX4-121" fmla="*/ 285750 w 740569"/>
                <a:gd name="connsiteY4-122" fmla="*/ 64624 h 64754"/>
                <a:gd name="connsiteX5-123" fmla="*/ 431007 w 740569"/>
                <a:gd name="connsiteY5-124" fmla="*/ 36049 h 64754"/>
                <a:gd name="connsiteX6-125" fmla="*/ 733425 w 740569"/>
                <a:gd name="connsiteY6-126" fmla="*/ 36049 h 64754"/>
                <a:gd name="connsiteX7-127" fmla="*/ 740569 w 740569"/>
                <a:gd name="connsiteY7-128" fmla="*/ 36049 h 64754"/>
                <a:gd name="connsiteX0-129" fmla="*/ 0 w 740569"/>
                <a:gd name="connsiteY0-130" fmla="*/ 45574 h 64776"/>
                <a:gd name="connsiteX1-131" fmla="*/ 111919 w 740569"/>
                <a:gd name="connsiteY1-132" fmla="*/ 330 h 64776"/>
                <a:gd name="connsiteX2-133" fmla="*/ 152400 w 740569"/>
                <a:gd name="connsiteY2-134" fmla="*/ 57480 h 64776"/>
                <a:gd name="connsiteX3-135" fmla="*/ 238125 w 740569"/>
                <a:gd name="connsiteY3-136" fmla="*/ 21761 h 64776"/>
                <a:gd name="connsiteX4-137" fmla="*/ 311944 w 740569"/>
                <a:gd name="connsiteY4-138" fmla="*/ 64624 h 64776"/>
                <a:gd name="connsiteX5-139" fmla="*/ 431007 w 740569"/>
                <a:gd name="connsiteY5-140" fmla="*/ 36049 h 64776"/>
                <a:gd name="connsiteX6-141" fmla="*/ 733425 w 740569"/>
                <a:gd name="connsiteY6-142" fmla="*/ 36049 h 64776"/>
                <a:gd name="connsiteX7-143" fmla="*/ 740569 w 740569"/>
                <a:gd name="connsiteY7-144" fmla="*/ 36049 h 64776"/>
                <a:gd name="connsiteX0-145" fmla="*/ 0 w 758294"/>
                <a:gd name="connsiteY0-146" fmla="*/ 45574 h 64666"/>
                <a:gd name="connsiteX1-147" fmla="*/ 111919 w 758294"/>
                <a:gd name="connsiteY1-148" fmla="*/ 330 h 64666"/>
                <a:gd name="connsiteX2-149" fmla="*/ 152400 w 758294"/>
                <a:gd name="connsiteY2-150" fmla="*/ 57480 h 64666"/>
                <a:gd name="connsiteX3-151" fmla="*/ 238125 w 758294"/>
                <a:gd name="connsiteY3-152" fmla="*/ 21761 h 64666"/>
                <a:gd name="connsiteX4-153" fmla="*/ 311944 w 758294"/>
                <a:gd name="connsiteY4-154" fmla="*/ 64624 h 64666"/>
                <a:gd name="connsiteX5-155" fmla="*/ 423864 w 758294"/>
                <a:gd name="connsiteY5-156" fmla="*/ 12236 h 64666"/>
                <a:gd name="connsiteX6-157" fmla="*/ 733425 w 758294"/>
                <a:gd name="connsiteY6-158" fmla="*/ 36049 h 64666"/>
                <a:gd name="connsiteX7-159" fmla="*/ 740569 w 758294"/>
                <a:gd name="connsiteY7-160" fmla="*/ 36049 h 64666"/>
                <a:gd name="connsiteX0-161" fmla="*/ 0 w 950119"/>
                <a:gd name="connsiteY0-162" fmla="*/ 45574 h 64666"/>
                <a:gd name="connsiteX1-163" fmla="*/ 111919 w 950119"/>
                <a:gd name="connsiteY1-164" fmla="*/ 330 h 64666"/>
                <a:gd name="connsiteX2-165" fmla="*/ 152400 w 950119"/>
                <a:gd name="connsiteY2-166" fmla="*/ 57480 h 64666"/>
                <a:gd name="connsiteX3-167" fmla="*/ 238125 w 950119"/>
                <a:gd name="connsiteY3-168" fmla="*/ 21761 h 64666"/>
                <a:gd name="connsiteX4-169" fmla="*/ 311944 w 950119"/>
                <a:gd name="connsiteY4-170" fmla="*/ 64624 h 64666"/>
                <a:gd name="connsiteX5-171" fmla="*/ 423864 w 950119"/>
                <a:gd name="connsiteY5-172" fmla="*/ 12236 h 64666"/>
                <a:gd name="connsiteX6-173" fmla="*/ 733425 w 950119"/>
                <a:gd name="connsiteY6-174" fmla="*/ 36049 h 64666"/>
                <a:gd name="connsiteX7-175" fmla="*/ 950119 w 950119"/>
                <a:gd name="connsiteY7-176" fmla="*/ 36049 h 64666"/>
                <a:gd name="connsiteX0-177" fmla="*/ 0 w 950119"/>
                <a:gd name="connsiteY0-178" fmla="*/ 45574 h 64666"/>
                <a:gd name="connsiteX1-179" fmla="*/ 111919 w 950119"/>
                <a:gd name="connsiteY1-180" fmla="*/ 330 h 64666"/>
                <a:gd name="connsiteX2-181" fmla="*/ 152400 w 950119"/>
                <a:gd name="connsiteY2-182" fmla="*/ 57480 h 64666"/>
                <a:gd name="connsiteX3-183" fmla="*/ 238125 w 950119"/>
                <a:gd name="connsiteY3-184" fmla="*/ 21761 h 64666"/>
                <a:gd name="connsiteX4-185" fmla="*/ 311944 w 950119"/>
                <a:gd name="connsiteY4-186" fmla="*/ 64624 h 64666"/>
                <a:gd name="connsiteX5-187" fmla="*/ 423864 w 950119"/>
                <a:gd name="connsiteY5-188" fmla="*/ 12236 h 64666"/>
                <a:gd name="connsiteX6-189" fmla="*/ 738187 w 950119"/>
                <a:gd name="connsiteY6-190" fmla="*/ 14618 h 64666"/>
                <a:gd name="connsiteX7-191" fmla="*/ 950119 w 950119"/>
                <a:gd name="connsiteY7-192" fmla="*/ 36049 h 64666"/>
                <a:gd name="connsiteX0-193" fmla="*/ 0 w 985838"/>
                <a:gd name="connsiteY0-194" fmla="*/ 45574 h 64666"/>
                <a:gd name="connsiteX1-195" fmla="*/ 111919 w 985838"/>
                <a:gd name="connsiteY1-196" fmla="*/ 330 h 64666"/>
                <a:gd name="connsiteX2-197" fmla="*/ 152400 w 985838"/>
                <a:gd name="connsiteY2-198" fmla="*/ 57480 h 64666"/>
                <a:gd name="connsiteX3-199" fmla="*/ 238125 w 985838"/>
                <a:gd name="connsiteY3-200" fmla="*/ 21761 h 64666"/>
                <a:gd name="connsiteX4-201" fmla="*/ 311944 w 985838"/>
                <a:gd name="connsiteY4-202" fmla="*/ 64624 h 64666"/>
                <a:gd name="connsiteX5-203" fmla="*/ 423864 w 985838"/>
                <a:gd name="connsiteY5-204" fmla="*/ 12236 h 64666"/>
                <a:gd name="connsiteX6-205" fmla="*/ 738187 w 985838"/>
                <a:gd name="connsiteY6-206" fmla="*/ 14618 h 64666"/>
                <a:gd name="connsiteX7-207" fmla="*/ 985838 w 985838"/>
                <a:gd name="connsiteY7-208" fmla="*/ 16999 h 64666"/>
                <a:gd name="connsiteX0-209" fmla="*/ 0 w 964406"/>
                <a:gd name="connsiteY0-210" fmla="*/ 45574 h 64666"/>
                <a:gd name="connsiteX1-211" fmla="*/ 111919 w 964406"/>
                <a:gd name="connsiteY1-212" fmla="*/ 330 h 64666"/>
                <a:gd name="connsiteX2-213" fmla="*/ 152400 w 964406"/>
                <a:gd name="connsiteY2-214" fmla="*/ 57480 h 64666"/>
                <a:gd name="connsiteX3-215" fmla="*/ 238125 w 964406"/>
                <a:gd name="connsiteY3-216" fmla="*/ 21761 h 64666"/>
                <a:gd name="connsiteX4-217" fmla="*/ 311944 w 964406"/>
                <a:gd name="connsiteY4-218" fmla="*/ 64624 h 64666"/>
                <a:gd name="connsiteX5-219" fmla="*/ 423864 w 964406"/>
                <a:gd name="connsiteY5-220" fmla="*/ 12236 h 64666"/>
                <a:gd name="connsiteX6-221" fmla="*/ 738187 w 964406"/>
                <a:gd name="connsiteY6-222" fmla="*/ 14618 h 64666"/>
                <a:gd name="connsiteX7-223" fmla="*/ 964406 w 964406"/>
                <a:gd name="connsiteY7-224" fmla="*/ 7474 h 64666"/>
                <a:gd name="connsiteX0-225" fmla="*/ 0 w 962024"/>
                <a:gd name="connsiteY0-226" fmla="*/ 45574 h 64666"/>
                <a:gd name="connsiteX1-227" fmla="*/ 111919 w 962024"/>
                <a:gd name="connsiteY1-228" fmla="*/ 330 h 64666"/>
                <a:gd name="connsiteX2-229" fmla="*/ 152400 w 962024"/>
                <a:gd name="connsiteY2-230" fmla="*/ 57480 h 64666"/>
                <a:gd name="connsiteX3-231" fmla="*/ 238125 w 962024"/>
                <a:gd name="connsiteY3-232" fmla="*/ 21761 h 64666"/>
                <a:gd name="connsiteX4-233" fmla="*/ 311944 w 962024"/>
                <a:gd name="connsiteY4-234" fmla="*/ 64624 h 64666"/>
                <a:gd name="connsiteX5-235" fmla="*/ 423864 w 962024"/>
                <a:gd name="connsiteY5-236" fmla="*/ 12236 h 64666"/>
                <a:gd name="connsiteX6-237" fmla="*/ 738187 w 962024"/>
                <a:gd name="connsiteY6-238" fmla="*/ 14618 h 64666"/>
                <a:gd name="connsiteX7-239" fmla="*/ 962024 w 962024"/>
                <a:gd name="connsiteY7-240" fmla="*/ 14618 h 64666"/>
                <a:gd name="connsiteX0-241" fmla="*/ 0 w 845343"/>
                <a:gd name="connsiteY0-242" fmla="*/ 45574 h 64666"/>
                <a:gd name="connsiteX1-243" fmla="*/ 111919 w 845343"/>
                <a:gd name="connsiteY1-244" fmla="*/ 330 h 64666"/>
                <a:gd name="connsiteX2-245" fmla="*/ 152400 w 845343"/>
                <a:gd name="connsiteY2-246" fmla="*/ 57480 h 64666"/>
                <a:gd name="connsiteX3-247" fmla="*/ 238125 w 845343"/>
                <a:gd name="connsiteY3-248" fmla="*/ 21761 h 64666"/>
                <a:gd name="connsiteX4-249" fmla="*/ 311944 w 845343"/>
                <a:gd name="connsiteY4-250" fmla="*/ 64624 h 64666"/>
                <a:gd name="connsiteX5-251" fmla="*/ 423864 w 845343"/>
                <a:gd name="connsiteY5-252" fmla="*/ 12236 h 64666"/>
                <a:gd name="connsiteX6-253" fmla="*/ 738187 w 845343"/>
                <a:gd name="connsiteY6-254" fmla="*/ 14618 h 64666"/>
                <a:gd name="connsiteX7-255" fmla="*/ 845343 w 845343"/>
                <a:gd name="connsiteY7-256" fmla="*/ 14618 h 64666"/>
                <a:gd name="connsiteX0-257" fmla="*/ 0 w 904874"/>
                <a:gd name="connsiteY0-258" fmla="*/ 45574 h 64666"/>
                <a:gd name="connsiteX1-259" fmla="*/ 111919 w 904874"/>
                <a:gd name="connsiteY1-260" fmla="*/ 330 h 64666"/>
                <a:gd name="connsiteX2-261" fmla="*/ 152400 w 904874"/>
                <a:gd name="connsiteY2-262" fmla="*/ 57480 h 64666"/>
                <a:gd name="connsiteX3-263" fmla="*/ 238125 w 904874"/>
                <a:gd name="connsiteY3-264" fmla="*/ 21761 h 64666"/>
                <a:gd name="connsiteX4-265" fmla="*/ 311944 w 904874"/>
                <a:gd name="connsiteY4-266" fmla="*/ 64624 h 64666"/>
                <a:gd name="connsiteX5-267" fmla="*/ 423864 w 904874"/>
                <a:gd name="connsiteY5-268" fmla="*/ 12236 h 64666"/>
                <a:gd name="connsiteX6-269" fmla="*/ 738187 w 904874"/>
                <a:gd name="connsiteY6-270" fmla="*/ 14618 h 64666"/>
                <a:gd name="connsiteX7-271" fmla="*/ 904874 w 904874"/>
                <a:gd name="connsiteY7-272" fmla="*/ 14618 h 64666"/>
                <a:gd name="connsiteX0-273" fmla="*/ 0 w 904874"/>
                <a:gd name="connsiteY0-274" fmla="*/ 45574 h 64666"/>
                <a:gd name="connsiteX1-275" fmla="*/ 111919 w 904874"/>
                <a:gd name="connsiteY1-276" fmla="*/ 330 h 64666"/>
                <a:gd name="connsiteX2-277" fmla="*/ 152400 w 904874"/>
                <a:gd name="connsiteY2-278" fmla="*/ 57480 h 64666"/>
                <a:gd name="connsiteX3-279" fmla="*/ 238125 w 904874"/>
                <a:gd name="connsiteY3-280" fmla="*/ 21761 h 64666"/>
                <a:gd name="connsiteX4-281" fmla="*/ 311944 w 904874"/>
                <a:gd name="connsiteY4-282" fmla="*/ 64624 h 64666"/>
                <a:gd name="connsiteX5-283" fmla="*/ 423864 w 904874"/>
                <a:gd name="connsiteY5-284" fmla="*/ 12236 h 64666"/>
                <a:gd name="connsiteX6-285" fmla="*/ 740569 w 904874"/>
                <a:gd name="connsiteY6-286" fmla="*/ 14618 h 64666"/>
                <a:gd name="connsiteX7-287" fmla="*/ 904874 w 904874"/>
                <a:gd name="connsiteY7-288" fmla="*/ 14618 h 64666"/>
                <a:gd name="connsiteX0-289" fmla="*/ 0 w 904874"/>
                <a:gd name="connsiteY0-290" fmla="*/ 45574 h 64666"/>
                <a:gd name="connsiteX1-291" fmla="*/ 111919 w 904874"/>
                <a:gd name="connsiteY1-292" fmla="*/ 330 h 64666"/>
                <a:gd name="connsiteX2-293" fmla="*/ 152400 w 904874"/>
                <a:gd name="connsiteY2-294" fmla="*/ 57480 h 64666"/>
                <a:gd name="connsiteX3-295" fmla="*/ 238125 w 904874"/>
                <a:gd name="connsiteY3-296" fmla="*/ 21761 h 64666"/>
                <a:gd name="connsiteX4-297" fmla="*/ 311944 w 904874"/>
                <a:gd name="connsiteY4-298" fmla="*/ 64624 h 64666"/>
                <a:gd name="connsiteX5-299" fmla="*/ 423864 w 904874"/>
                <a:gd name="connsiteY5-300" fmla="*/ 12236 h 64666"/>
                <a:gd name="connsiteX6-301" fmla="*/ 740569 w 904874"/>
                <a:gd name="connsiteY6-302" fmla="*/ 14618 h 64666"/>
                <a:gd name="connsiteX7-303" fmla="*/ 904874 w 904874"/>
                <a:gd name="connsiteY7-304" fmla="*/ 14618 h 64666"/>
                <a:gd name="connsiteX0-305" fmla="*/ 0 w 904874"/>
                <a:gd name="connsiteY0-306" fmla="*/ 45574 h 64666"/>
                <a:gd name="connsiteX1-307" fmla="*/ 111919 w 904874"/>
                <a:gd name="connsiteY1-308" fmla="*/ 330 h 64666"/>
                <a:gd name="connsiteX2-309" fmla="*/ 152400 w 904874"/>
                <a:gd name="connsiteY2-310" fmla="*/ 57480 h 64666"/>
                <a:gd name="connsiteX3-311" fmla="*/ 238125 w 904874"/>
                <a:gd name="connsiteY3-312" fmla="*/ 21761 h 64666"/>
                <a:gd name="connsiteX4-313" fmla="*/ 311944 w 904874"/>
                <a:gd name="connsiteY4-314" fmla="*/ 64624 h 64666"/>
                <a:gd name="connsiteX5-315" fmla="*/ 423864 w 904874"/>
                <a:gd name="connsiteY5-316" fmla="*/ 12236 h 64666"/>
                <a:gd name="connsiteX6-317" fmla="*/ 904874 w 904874"/>
                <a:gd name="connsiteY6-318" fmla="*/ 14618 h 6466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904874" h="64666">
                  <a:moveTo>
                    <a:pt x="0" y="45574"/>
                  </a:moveTo>
                  <a:cubicBezTo>
                    <a:pt x="31750" y="36049"/>
                    <a:pt x="67469" y="-4035"/>
                    <a:pt x="111919" y="330"/>
                  </a:cubicBezTo>
                  <a:cubicBezTo>
                    <a:pt x="156369" y="4695"/>
                    <a:pt x="114300" y="47955"/>
                    <a:pt x="152400" y="57480"/>
                  </a:cubicBezTo>
                  <a:cubicBezTo>
                    <a:pt x="190500" y="67005"/>
                    <a:pt x="211534" y="20570"/>
                    <a:pt x="238125" y="21761"/>
                  </a:cubicBezTo>
                  <a:cubicBezTo>
                    <a:pt x="264716" y="22952"/>
                    <a:pt x="280988" y="66211"/>
                    <a:pt x="311944" y="64624"/>
                  </a:cubicBezTo>
                  <a:cubicBezTo>
                    <a:pt x="342900" y="63037"/>
                    <a:pt x="325042" y="20570"/>
                    <a:pt x="423864" y="12236"/>
                  </a:cubicBezTo>
                  <a:cubicBezTo>
                    <a:pt x="522686" y="3902"/>
                    <a:pt x="804664" y="14122"/>
                    <a:pt x="904874" y="14618"/>
                  </a:cubicBezTo>
                </a:path>
              </a:pathLst>
            </a:custGeom>
            <a:noFill/>
            <a:ln w="12700">
              <a:solidFill>
                <a:srgbClr val="D9AA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75"/>
            </a:p>
          </p:txBody>
        </p:sp>
        <p:cxnSp>
          <p:nvCxnSpPr>
            <p:cNvPr id="34" name="直接连接符 33"/>
            <p:cNvCxnSpPr>
              <a:stCxn id="33" idx="6"/>
            </p:cNvCxnSpPr>
            <p:nvPr/>
          </p:nvCxnSpPr>
          <p:spPr>
            <a:xfrm>
              <a:off x="1193007" y="497681"/>
              <a:ext cx="7867866" cy="4366"/>
            </a:xfrm>
            <a:prstGeom prst="line">
              <a:avLst/>
            </a:prstGeom>
            <a:noFill/>
            <a:ln w="12700">
              <a:solidFill>
                <a:srgbClr val="D9AA27"/>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35" name="组合 34"/>
          <p:cNvGrpSpPr/>
          <p:nvPr/>
        </p:nvGrpSpPr>
        <p:grpSpPr>
          <a:xfrm>
            <a:off x="0" y="320298"/>
            <a:ext cx="633155" cy="349397"/>
            <a:chOff x="0" y="252065"/>
            <a:chExt cx="641111" cy="392113"/>
          </a:xfrm>
        </p:grpSpPr>
        <p:sp>
          <p:nvSpPr>
            <p:cNvPr id="36" name="矩形 59"/>
            <p:cNvSpPr>
              <a:spLocks noChangeArrowheads="1"/>
            </p:cNvSpPr>
            <p:nvPr/>
          </p:nvSpPr>
          <p:spPr bwMode="auto">
            <a:xfrm>
              <a:off x="0" y="252065"/>
              <a:ext cx="227013" cy="392112"/>
            </a:xfrm>
            <a:prstGeom prst="rect">
              <a:avLst/>
            </a:prstGeom>
            <a:solidFill>
              <a:schemeClr val="accent2">
                <a:lumMod val="75000"/>
              </a:schemeClr>
            </a:solidFill>
            <a:ln>
              <a:noFill/>
            </a:ln>
          </p:spPr>
          <p:txBody>
            <a:bodyPr anchor="ctr"/>
            <a:lstStyle>
              <a:lvl1pPr>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defTabSz="955675" fontAlgn="auto">
                <a:lnSpc>
                  <a:spcPct val="100000"/>
                </a:lnSpc>
                <a:spcBef>
                  <a:spcPct val="0"/>
                </a:spcBef>
                <a:spcAft>
                  <a:spcPts val="0"/>
                </a:spcAft>
                <a:buNone/>
                <a:defRPr/>
              </a:pPr>
              <a:endParaRPr lang="zh-CN" altLang="en-US" sz="1385">
                <a:solidFill>
                  <a:srgbClr val="FFFFFF"/>
                </a:solidFill>
              </a:endParaRPr>
            </a:p>
          </p:txBody>
        </p:sp>
        <p:sp>
          <p:nvSpPr>
            <p:cNvPr id="37" name="矩形 60"/>
            <p:cNvSpPr>
              <a:spLocks noChangeArrowheads="1"/>
            </p:cNvSpPr>
            <p:nvPr/>
          </p:nvSpPr>
          <p:spPr bwMode="auto">
            <a:xfrm>
              <a:off x="227013" y="252065"/>
              <a:ext cx="114300" cy="392112"/>
            </a:xfrm>
            <a:prstGeom prst="rect">
              <a:avLst/>
            </a:prstGeom>
            <a:solidFill>
              <a:srgbClr val="E1C209"/>
            </a:solidFill>
            <a:ln>
              <a:noFill/>
            </a:ln>
          </p:spPr>
          <p:txBody>
            <a:bodyPr anchor="ctr"/>
            <a:lstStyle>
              <a:lvl1pPr>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defTabSz="955675" fontAlgn="auto">
                <a:lnSpc>
                  <a:spcPct val="100000"/>
                </a:lnSpc>
                <a:spcBef>
                  <a:spcPct val="0"/>
                </a:spcBef>
                <a:spcAft>
                  <a:spcPts val="0"/>
                </a:spcAft>
                <a:buNone/>
                <a:defRPr/>
              </a:pPr>
              <a:endParaRPr lang="zh-CN" altLang="en-US" sz="1385">
                <a:solidFill>
                  <a:srgbClr val="FFFFFF"/>
                </a:solidFill>
              </a:endParaRPr>
            </a:p>
          </p:txBody>
        </p:sp>
        <p:sp>
          <p:nvSpPr>
            <p:cNvPr id="38" name="五边形 37"/>
            <p:cNvSpPr/>
            <p:nvPr userDrawn="1"/>
          </p:nvSpPr>
          <p:spPr>
            <a:xfrm>
              <a:off x="338378" y="254692"/>
              <a:ext cx="302733" cy="389486"/>
            </a:xfrm>
            <a:prstGeom prst="homePlate">
              <a:avLst/>
            </a:prstGeom>
            <a:solidFill>
              <a:srgbClr val="D9AA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75"/>
            </a:p>
          </p:txBody>
        </p:sp>
      </p:grpSp>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down)">
                                      <p:cBhvr>
                                        <p:cTn id="12" dur="500"/>
                                        <p:tgtEl>
                                          <p:spTgt spid="32"/>
                                        </p:tgtEl>
                                      </p:cBhvr>
                                    </p:animEffect>
                                  </p:childTnLst>
                                </p:cTn>
                              </p:par>
                            </p:childTnLst>
                          </p:cTn>
                        </p:par>
                        <p:par>
                          <p:cTn id="13" fill="hold">
                            <p:stCondLst>
                              <p:cond delay="500"/>
                            </p:stCondLst>
                            <p:childTnLst>
                              <p:par>
                                <p:cTn id="14" presetID="41" presetClass="entr" presetSubtype="0" fill="hold" grpId="0" nodeType="afterEffect">
                                  <p:stCondLst>
                                    <p:cond delay="0"/>
                                  </p:stCondLst>
                                  <p:iterate type="lt">
                                    <p:tmPct val="10000"/>
                                  </p:iterate>
                                  <p:childTnLst>
                                    <p:set>
                                      <p:cBhvr>
                                        <p:cTn id="15" dur="1" fill="hold">
                                          <p:stCondLst>
                                            <p:cond delay="0"/>
                                          </p:stCondLst>
                                        </p:cTn>
                                        <p:tgtEl>
                                          <p:spTgt spid="31"/>
                                        </p:tgtEl>
                                        <p:attrNameLst>
                                          <p:attrName>style.visibility</p:attrName>
                                        </p:attrNameLst>
                                      </p:cBhvr>
                                      <p:to>
                                        <p:strVal val="visible"/>
                                      </p:to>
                                    </p:set>
                                    <p:anim calcmode="lin" valueType="num">
                                      <p:cBhvr>
                                        <p:cTn id="16" dur="500" fill="hold"/>
                                        <p:tgtEl>
                                          <p:spTgt spid="31"/>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31"/>
                                        </p:tgtEl>
                                        <p:attrNameLst>
                                          <p:attrName>ppt_y</p:attrName>
                                        </p:attrNameLst>
                                      </p:cBhvr>
                                      <p:tavLst>
                                        <p:tav tm="0">
                                          <p:val>
                                            <p:strVal val="#ppt_y"/>
                                          </p:val>
                                        </p:tav>
                                        <p:tav tm="100000">
                                          <p:val>
                                            <p:strVal val="#ppt_y"/>
                                          </p:val>
                                        </p:tav>
                                      </p:tavLst>
                                    </p:anim>
                                    <p:anim calcmode="lin" valueType="num">
                                      <p:cBhvr>
                                        <p:cTn id="18" dur="500" fill="hold"/>
                                        <p:tgtEl>
                                          <p:spTgt spid="31"/>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31"/>
                                        </p:tgtEl>
                                        <p:attrNameLst>
                                          <p:attrName>ppt_w</p:attrName>
                                        </p:attrNameLst>
                                      </p:cBhvr>
                                      <p:tavLst>
                                        <p:tav tm="0">
                                          <p:val>
                                            <p:strVal val="#ppt_w/10"/>
                                          </p:val>
                                        </p:tav>
                                        <p:tav tm="50000">
                                          <p:val>
                                            <p:strVal val="#ppt_w+.01"/>
                                          </p:val>
                                        </p:tav>
                                        <p:tav tm="100000">
                                          <p:val>
                                            <p:strVal val="#ppt_w"/>
                                          </p:val>
                                        </p:tav>
                                      </p:tavLst>
                                    </p:anim>
                                    <p:animEffect>
                                      <p:cBhvr>
                                        <p:cTn id="20" dur="500" tmFilter="0,0; .5, 1; 1, 1"/>
                                        <p:tgtEl>
                                          <p:spTgt spid="31"/>
                                        </p:tgtEl>
                                      </p:cBhvr>
                                    </p:animEffect>
                                  </p:childTnLst>
                                </p:cTn>
                              </p:par>
                            </p:childTnLst>
                          </p:cTn>
                        </p:par>
                        <p:par>
                          <p:cTn id="21" fill="hold">
                            <p:stCondLst>
                              <p:cond delay="1450"/>
                            </p:stCondLst>
                            <p:childTnLst>
                              <p:par>
                                <p:cTn id="22" presetID="42" presetClass="entr" presetSubtype="0" fill="hold" nodeType="afterEffect">
                                  <p:stCondLst>
                                    <p:cond delay="0"/>
                                  </p:stCondLst>
                                  <p:childTnLst>
                                    <p:set>
                                      <p:cBhvr>
                                        <p:cTn id="23" dur="1" fill="hold">
                                          <p:stCondLst>
                                            <p:cond delay="0"/>
                                          </p:stCondLst>
                                        </p:cTn>
                                        <p:tgtEl>
                                          <p:spTgt spid="79"/>
                                        </p:tgtEl>
                                        <p:attrNameLst>
                                          <p:attrName>style.visibility</p:attrName>
                                        </p:attrNameLst>
                                      </p:cBhvr>
                                      <p:to>
                                        <p:strVal val="visible"/>
                                      </p:to>
                                    </p:set>
                                    <p:animEffect transition="in" filter="fade">
                                      <p:cBhvr>
                                        <p:cTn id="24" dur="500"/>
                                        <p:tgtEl>
                                          <p:spTgt spid="79"/>
                                        </p:tgtEl>
                                      </p:cBhvr>
                                    </p:animEffect>
                                    <p:anim calcmode="lin" valueType="num">
                                      <p:cBhvr>
                                        <p:cTn id="25" dur="500" fill="hold"/>
                                        <p:tgtEl>
                                          <p:spTgt spid="79"/>
                                        </p:tgtEl>
                                        <p:attrNameLst>
                                          <p:attrName>ppt_x</p:attrName>
                                        </p:attrNameLst>
                                      </p:cBhvr>
                                      <p:tavLst>
                                        <p:tav tm="0">
                                          <p:val>
                                            <p:strVal val="#ppt_x"/>
                                          </p:val>
                                        </p:tav>
                                        <p:tav tm="100000">
                                          <p:val>
                                            <p:strVal val="#ppt_x"/>
                                          </p:val>
                                        </p:tav>
                                      </p:tavLst>
                                    </p:anim>
                                    <p:anim calcmode="lin" valueType="num">
                                      <p:cBhvr>
                                        <p:cTn id="26" dur="500" fill="hold"/>
                                        <p:tgtEl>
                                          <p:spTgt spid="79"/>
                                        </p:tgtEl>
                                        <p:attrNameLst>
                                          <p:attrName>ppt_y</p:attrName>
                                        </p:attrNameLst>
                                      </p:cBhvr>
                                      <p:tavLst>
                                        <p:tav tm="0">
                                          <p:val>
                                            <p:strVal val="#ppt_y+.1"/>
                                          </p:val>
                                        </p:tav>
                                        <p:tav tm="100000">
                                          <p:val>
                                            <p:strVal val="#ppt_y"/>
                                          </p:val>
                                        </p:tav>
                                      </p:tavLst>
                                    </p:anim>
                                  </p:childTnLst>
                                </p:cTn>
                              </p:par>
                            </p:childTnLst>
                          </p:cTn>
                        </p:par>
                        <p:par>
                          <p:cTn id="27" fill="hold">
                            <p:stCondLst>
                              <p:cond delay="1950"/>
                            </p:stCondLst>
                            <p:childTnLst>
                              <p:par>
                                <p:cTn id="28" presetID="2" presetClass="entr" presetSubtype="2" decel="100000" fill="hold" nodeType="afterEffect">
                                  <p:stCondLst>
                                    <p:cond delay="0"/>
                                  </p:stCondLst>
                                  <p:childTnLst>
                                    <p:set>
                                      <p:cBhvr>
                                        <p:cTn id="29" dur="1" fill="hold">
                                          <p:stCondLst>
                                            <p:cond delay="0"/>
                                          </p:stCondLst>
                                        </p:cTn>
                                        <p:tgtEl>
                                          <p:spTgt spid="2"/>
                                        </p:tgtEl>
                                        <p:attrNameLst>
                                          <p:attrName>style.visibility</p:attrName>
                                        </p:attrNameLst>
                                      </p:cBhvr>
                                      <p:to>
                                        <p:strVal val="visible"/>
                                      </p:to>
                                    </p:set>
                                    <p:anim calcmode="lin" valueType="num">
                                      <p:cBhvr additive="base">
                                        <p:cTn id="30" dur="800" fill="hold"/>
                                        <p:tgtEl>
                                          <p:spTgt spid="2"/>
                                        </p:tgtEl>
                                        <p:attrNameLst>
                                          <p:attrName>ppt_x</p:attrName>
                                        </p:attrNameLst>
                                      </p:cBhvr>
                                      <p:tavLst>
                                        <p:tav tm="0">
                                          <p:val>
                                            <p:strVal val="1+#ppt_w/2"/>
                                          </p:val>
                                        </p:tav>
                                        <p:tav tm="100000">
                                          <p:val>
                                            <p:strVal val="#ppt_x"/>
                                          </p:val>
                                        </p:tav>
                                      </p:tavLst>
                                    </p:anim>
                                    <p:anim calcmode="lin" valueType="num">
                                      <p:cBhvr additive="base">
                                        <p:cTn id="31" dur="800" fill="hold"/>
                                        <p:tgtEl>
                                          <p:spTgt spid="2"/>
                                        </p:tgtEl>
                                        <p:attrNameLst>
                                          <p:attrName>ppt_y</p:attrName>
                                        </p:attrNameLst>
                                      </p:cBhvr>
                                      <p:tavLst>
                                        <p:tav tm="0">
                                          <p:val>
                                            <p:strVal val="#ppt_y"/>
                                          </p:val>
                                        </p:tav>
                                        <p:tav tm="100000">
                                          <p:val>
                                            <p:strVal val="#ppt_y"/>
                                          </p:val>
                                        </p:tav>
                                      </p:tavLst>
                                    </p:anim>
                                  </p:childTnLst>
                                </p:cTn>
                              </p:par>
                            </p:childTnLst>
                          </p:cTn>
                        </p:par>
                        <p:par>
                          <p:cTn id="32" fill="hold">
                            <p:stCondLst>
                              <p:cond delay="2950"/>
                            </p:stCondLst>
                            <p:childTnLst>
                              <p:par>
                                <p:cTn id="33" presetID="2" presetClass="entr" presetSubtype="2" decel="100000" fill="hold" nodeType="afterEffect">
                                  <p:stCondLst>
                                    <p:cond delay="0"/>
                                  </p:stCondLst>
                                  <p:childTnLst>
                                    <p:set>
                                      <p:cBhvr>
                                        <p:cTn id="34" dur="1" fill="hold">
                                          <p:stCondLst>
                                            <p:cond delay="0"/>
                                          </p:stCondLst>
                                        </p:cTn>
                                        <p:tgtEl>
                                          <p:spTgt spid="3"/>
                                        </p:tgtEl>
                                        <p:attrNameLst>
                                          <p:attrName>style.visibility</p:attrName>
                                        </p:attrNameLst>
                                      </p:cBhvr>
                                      <p:to>
                                        <p:strVal val="visible"/>
                                      </p:to>
                                    </p:set>
                                    <p:anim calcmode="lin" valueType="num">
                                      <p:cBhvr additive="base">
                                        <p:cTn id="35" dur="800" fill="hold"/>
                                        <p:tgtEl>
                                          <p:spTgt spid="3"/>
                                        </p:tgtEl>
                                        <p:attrNameLst>
                                          <p:attrName>ppt_x</p:attrName>
                                        </p:attrNameLst>
                                      </p:cBhvr>
                                      <p:tavLst>
                                        <p:tav tm="0">
                                          <p:val>
                                            <p:strVal val="1+#ppt_w/2"/>
                                          </p:val>
                                        </p:tav>
                                        <p:tav tm="100000">
                                          <p:val>
                                            <p:strVal val="#ppt_x"/>
                                          </p:val>
                                        </p:tav>
                                      </p:tavLst>
                                    </p:anim>
                                    <p:anim calcmode="lin" valueType="num">
                                      <p:cBhvr additive="base">
                                        <p:cTn id="36" dur="800" fill="hold"/>
                                        <p:tgtEl>
                                          <p:spTgt spid="3"/>
                                        </p:tgtEl>
                                        <p:attrNameLst>
                                          <p:attrName>ppt_y</p:attrName>
                                        </p:attrNameLst>
                                      </p:cBhvr>
                                      <p:tavLst>
                                        <p:tav tm="0">
                                          <p:val>
                                            <p:strVal val="#ppt_y"/>
                                          </p:val>
                                        </p:tav>
                                        <p:tav tm="100000">
                                          <p:val>
                                            <p:strVal val="#ppt_y"/>
                                          </p:val>
                                        </p:tav>
                                      </p:tavLst>
                                    </p:anim>
                                  </p:childTnLst>
                                </p:cTn>
                              </p:par>
                            </p:childTnLst>
                          </p:cTn>
                        </p:par>
                        <p:par>
                          <p:cTn id="37" fill="hold">
                            <p:stCondLst>
                              <p:cond delay="3950"/>
                            </p:stCondLst>
                            <p:childTnLst>
                              <p:par>
                                <p:cTn id="38" presetID="2" presetClass="entr" presetSubtype="2" decel="100000" fill="hold" nodeType="afterEffect">
                                  <p:stCondLst>
                                    <p:cond delay="0"/>
                                  </p:stCondLst>
                                  <p:childTnLst>
                                    <p:set>
                                      <p:cBhvr>
                                        <p:cTn id="39" dur="1" fill="hold">
                                          <p:stCondLst>
                                            <p:cond delay="0"/>
                                          </p:stCondLst>
                                        </p:cTn>
                                        <p:tgtEl>
                                          <p:spTgt spid="5"/>
                                        </p:tgtEl>
                                        <p:attrNameLst>
                                          <p:attrName>style.visibility</p:attrName>
                                        </p:attrNameLst>
                                      </p:cBhvr>
                                      <p:to>
                                        <p:strVal val="visible"/>
                                      </p:to>
                                    </p:set>
                                    <p:anim calcmode="lin" valueType="num">
                                      <p:cBhvr additive="base">
                                        <p:cTn id="40" dur="800" fill="hold"/>
                                        <p:tgtEl>
                                          <p:spTgt spid="5"/>
                                        </p:tgtEl>
                                        <p:attrNameLst>
                                          <p:attrName>ppt_x</p:attrName>
                                        </p:attrNameLst>
                                      </p:cBhvr>
                                      <p:tavLst>
                                        <p:tav tm="0">
                                          <p:val>
                                            <p:strVal val="1+#ppt_w/2"/>
                                          </p:val>
                                        </p:tav>
                                        <p:tav tm="100000">
                                          <p:val>
                                            <p:strVal val="#ppt_x"/>
                                          </p:val>
                                        </p:tav>
                                      </p:tavLst>
                                    </p:anim>
                                    <p:anim calcmode="lin" valueType="num">
                                      <p:cBhvr additive="base">
                                        <p:cTn id="41" dur="800" fill="hold"/>
                                        <p:tgtEl>
                                          <p:spTgt spid="5"/>
                                        </p:tgtEl>
                                        <p:attrNameLst>
                                          <p:attrName>ppt_y</p:attrName>
                                        </p:attrNameLst>
                                      </p:cBhvr>
                                      <p:tavLst>
                                        <p:tav tm="0">
                                          <p:val>
                                            <p:strVal val="#ppt_y"/>
                                          </p:val>
                                        </p:tav>
                                        <p:tav tm="100000">
                                          <p:val>
                                            <p:strVal val="#ppt_y"/>
                                          </p:val>
                                        </p:tav>
                                      </p:tavLst>
                                    </p:anim>
                                  </p:childTnLst>
                                </p:cTn>
                              </p:par>
                            </p:childTnLst>
                          </p:cTn>
                        </p:par>
                        <p:par>
                          <p:cTn id="42" fill="hold">
                            <p:stCondLst>
                              <p:cond delay="4950"/>
                            </p:stCondLst>
                            <p:childTnLst>
                              <p:par>
                                <p:cTn id="43" presetID="2" presetClass="entr" presetSubtype="2" decel="100000" fill="hold" nodeType="afterEffect">
                                  <p:stCondLst>
                                    <p:cond delay="0"/>
                                  </p:stCondLst>
                                  <p:childTnLst>
                                    <p:set>
                                      <p:cBhvr>
                                        <p:cTn id="44" dur="1" fill="hold">
                                          <p:stCondLst>
                                            <p:cond delay="0"/>
                                          </p:stCondLst>
                                        </p:cTn>
                                        <p:tgtEl>
                                          <p:spTgt spid="4"/>
                                        </p:tgtEl>
                                        <p:attrNameLst>
                                          <p:attrName>style.visibility</p:attrName>
                                        </p:attrNameLst>
                                      </p:cBhvr>
                                      <p:to>
                                        <p:strVal val="visible"/>
                                      </p:to>
                                    </p:set>
                                    <p:anim calcmode="lin" valueType="num">
                                      <p:cBhvr additive="base">
                                        <p:cTn id="45" dur="800" fill="hold"/>
                                        <p:tgtEl>
                                          <p:spTgt spid="4"/>
                                        </p:tgtEl>
                                        <p:attrNameLst>
                                          <p:attrName>ppt_x</p:attrName>
                                        </p:attrNameLst>
                                      </p:cBhvr>
                                      <p:tavLst>
                                        <p:tav tm="0">
                                          <p:val>
                                            <p:strVal val="1+#ppt_w/2"/>
                                          </p:val>
                                        </p:tav>
                                        <p:tav tm="100000">
                                          <p:val>
                                            <p:strVal val="#ppt_x"/>
                                          </p:val>
                                        </p:tav>
                                      </p:tavLst>
                                    </p:anim>
                                    <p:anim calcmode="lin" valueType="num">
                                      <p:cBhvr additive="base">
                                        <p:cTn id="46" dur="8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bldLvl="0"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33672"/>
            <a:ext cx="9601200" cy="5333332"/>
          </a:xfrm>
          <a:prstGeom prst="rect">
            <a:avLst/>
          </a:prstGeom>
        </p:spPr>
      </p:pic>
      <p:pic>
        <p:nvPicPr>
          <p:cNvPr id="6" name="图片 5"/>
          <p:cNvPicPr>
            <a:picLocks noChangeAspect="1"/>
          </p:cNvPicPr>
          <p:nvPr/>
        </p:nvPicPr>
        <p:blipFill rotWithShape="1">
          <a:blip r:embed="rId2">
            <a:extLst>
              <a:ext uri="{28A0092B-C50C-407E-A947-70E740481C1C}">
                <a14:useLocalDpi xmlns:a14="http://schemas.microsoft.com/office/drawing/2010/main" val="0"/>
              </a:ext>
            </a:extLst>
          </a:blip>
          <a:srcRect b="2266"/>
          <a:stretch>
            <a:fillRect/>
          </a:stretch>
        </p:blipFill>
        <p:spPr>
          <a:xfrm>
            <a:off x="4159835" y="271718"/>
            <a:ext cx="5130220" cy="4747079"/>
          </a:xfrm>
          <a:prstGeom prst="rect">
            <a:avLst/>
          </a:prstGeom>
          <a:effectLst>
            <a:outerShdw blurRad="76200" dir="13500000" sy="23000" kx="1200000" algn="br" rotWithShape="0">
              <a:prstClr val="black">
                <a:alpha val="20000"/>
              </a:prstClr>
            </a:outerShdw>
          </a:effectLst>
        </p:spPr>
      </p:pic>
      <p:pic>
        <p:nvPicPr>
          <p:cNvPr id="67" name="图片 66"/>
          <p:cNvPicPr>
            <a:picLocks noChangeAspect="1"/>
          </p:cNvPicPr>
          <p:nvPr/>
        </p:nvPicPr>
        <p:blipFill rotWithShape="1">
          <a:blip r:embed="rId2">
            <a:extLst>
              <a:ext uri="{28A0092B-C50C-407E-A947-70E740481C1C}">
                <a14:useLocalDpi xmlns:a14="http://schemas.microsoft.com/office/drawing/2010/main" val="0"/>
              </a:ext>
            </a:extLst>
          </a:blip>
          <a:srcRect b="2266"/>
          <a:stretch>
            <a:fillRect/>
          </a:stretch>
        </p:blipFill>
        <p:spPr>
          <a:xfrm>
            <a:off x="4159835" y="271718"/>
            <a:ext cx="5130220" cy="4747079"/>
          </a:xfrm>
          <a:prstGeom prst="rect">
            <a:avLst/>
          </a:prstGeom>
          <a:effectLst>
            <a:outerShdw blurRad="76200" dir="13500000" sy="23000" kx="1200000" algn="br" rotWithShape="0">
              <a:prstClr val="black">
                <a:alpha val="20000"/>
              </a:prstClr>
            </a:outerShdw>
          </a:effectLst>
        </p:spPr>
      </p:pic>
      <p:pic>
        <p:nvPicPr>
          <p:cNvPr id="32" name="图片 3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59835" y="-159951"/>
            <a:ext cx="3851525" cy="3652854"/>
          </a:xfrm>
          <a:prstGeom prst="rect">
            <a:avLst/>
          </a:prstGeom>
        </p:spPr>
      </p:pic>
      <p:sp>
        <p:nvSpPr>
          <p:cNvPr id="36" name="文本框 2"/>
          <p:cNvSpPr txBox="1">
            <a:spLocks noChangeArrowheads="1"/>
          </p:cNvSpPr>
          <p:nvPr/>
        </p:nvSpPr>
        <p:spPr bwMode="auto">
          <a:xfrm>
            <a:off x="462624" y="945782"/>
            <a:ext cx="4891392" cy="1190758"/>
          </a:xfrm>
          <a:prstGeom prst="rect">
            <a:avLst/>
          </a:prstGeom>
          <a:noFill/>
          <a:ln>
            <a:noFill/>
          </a:ln>
        </p:spPr>
        <p:txBody>
          <a:bodyPr wrap="square" lIns="95579" tIns="47789" rIns="95579" bIns="47789">
            <a:spAutoFit/>
          </a:bodyPr>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r>
              <a:rPr lang="en-US" altLang="zh-CN" sz="7110" b="1" dirty="0">
                <a:solidFill>
                  <a:schemeClr val="bg1"/>
                </a:solidFill>
              </a:rPr>
              <a:t>THANKS</a:t>
            </a:r>
            <a:endParaRPr lang="en-US" altLang="zh-CN" sz="7110" b="1" dirty="0">
              <a:solidFill>
                <a:schemeClr val="bg1"/>
              </a:solidFill>
            </a:endParaRPr>
          </a:p>
        </p:txBody>
      </p:sp>
      <p:sp>
        <p:nvSpPr>
          <p:cNvPr id="37" name="矩形 36"/>
          <p:cNvSpPr>
            <a:spLocks noChangeArrowheads="1"/>
          </p:cNvSpPr>
          <p:nvPr/>
        </p:nvSpPr>
        <p:spPr bwMode="auto">
          <a:xfrm>
            <a:off x="715882" y="4478196"/>
            <a:ext cx="4326881" cy="354876"/>
          </a:xfrm>
          <a:prstGeom prst="rect">
            <a:avLst/>
          </a:prstGeom>
          <a:solidFill>
            <a:schemeClr val="accent2">
              <a:lumMod val="75000"/>
            </a:schemeClr>
          </a:solidFill>
          <a:ln>
            <a:noFill/>
          </a:ln>
        </p:spPr>
        <p:txBody>
          <a:bodyPr wrap="square" lIns="95579" tIns="47789" rIns="95579" bIns="47789">
            <a:spAutoFit/>
          </a:bodyPr>
          <a:lstStyle/>
          <a:p>
            <a:pPr algn="ctr"/>
            <a:r>
              <a:rPr lang="zh-CN" altLang="en-US" sz="1680" dirty="0">
                <a:solidFill>
                  <a:schemeClr val="bg1"/>
                </a:solidFill>
                <a:ea typeface="微软雅黑" panose="020B0503020204020204" pitchFamily="34" charset="-122"/>
              </a:rPr>
              <a:t>适用于工 计划 </a:t>
            </a:r>
            <a:r>
              <a:rPr lang="en-US" altLang="zh-CN" sz="1680" dirty="0">
                <a:solidFill>
                  <a:schemeClr val="bg1"/>
                </a:solidFill>
                <a:ea typeface="微软雅黑" panose="020B0503020204020204" pitchFamily="34" charset="-122"/>
              </a:rPr>
              <a:t>/ </a:t>
            </a:r>
            <a:r>
              <a:rPr lang="zh-CN" altLang="en-US" sz="1680" dirty="0">
                <a:solidFill>
                  <a:schemeClr val="bg1"/>
                </a:solidFill>
                <a:ea typeface="微软雅黑" panose="020B0503020204020204" pitchFamily="34" charset="-122"/>
              </a:rPr>
              <a:t>年终总结 </a:t>
            </a:r>
            <a:r>
              <a:rPr lang="en-US" altLang="zh-CN" sz="1680" dirty="0">
                <a:solidFill>
                  <a:schemeClr val="bg1"/>
                </a:solidFill>
                <a:ea typeface="微软雅黑" panose="020B0503020204020204" pitchFamily="34" charset="-122"/>
              </a:rPr>
              <a:t>/ </a:t>
            </a:r>
            <a:r>
              <a:rPr lang="zh-CN" altLang="en-US" sz="1680" dirty="0">
                <a:solidFill>
                  <a:schemeClr val="bg1"/>
                </a:solidFill>
                <a:ea typeface="微软雅黑" panose="020B0503020204020204" pitchFamily="34" charset="-122"/>
              </a:rPr>
              <a:t>会议发言等</a:t>
            </a:r>
            <a:endParaRPr lang="zh-CN" altLang="en-US" sz="1680" dirty="0">
              <a:solidFill>
                <a:schemeClr val="bg1"/>
              </a:solidFill>
              <a:ea typeface="微软雅黑" panose="020B0503020204020204" pitchFamily="34" charset="-122"/>
            </a:endParaRPr>
          </a:p>
        </p:txBody>
      </p:sp>
      <p:sp>
        <p:nvSpPr>
          <p:cNvPr id="38" name="文本框 2"/>
          <p:cNvSpPr txBox="1">
            <a:spLocks noChangeArrowheads="1"/>
          </p:cNvSpPr>
          <p:nvPr/>
        </p:nvSpPr>
        <p:spPr bwMode="auto">
          <a:xfrm>
            <a:off x="889310" y="2047372"/>
            <a:ext cx="4326881" cy="522052"/>
          </a:xfrm>
          <a:prstGeom prst="rect">
            <a:avLst/>
          </a:prstGeom>
          <a:noFill/>
          <a:ln>
            <a:noFill/>
          </a:ln>
        </p:spPr>
        <p:txBody>
          <a:bodyPr wrap="square" lIns="95579" tIns="47789" rIns="95579" bIns="47789">
            <a:spAutoFit/>
          </a:bodyPr>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r>
              <a:rPr lang="zh-CN" altLang="en-US" sz="2765" spc="296" dirty="0">
                <a:solidFill>
                  <a:schemeClr val="bg1"/>
                </a:solidFill>
              </a:rPr>
              <a:t>金融投资</a:t>
            </a:r>
            <a:r>
              <a:rPr lang="en-US" altLang="zh-CN" sz="2765" spc="296" dirty="0">
                <a:solidFill>
                  <a:schemeClr val="bg1"/>
                </a:solidFill>
              </a:rPr>
              <a:t>PPT</a:t>
            </a:r>
            <a:r>
              <a:rPr lang="zh-CN" altLang="en-US" sz="2765" spc="296" dirty="0">
                <a:solidFill>
                  <a:schemeClr val="bg1"/>
                </a:solidFill>
              </a:rPr>
              <a:t>模板</a:t>
            </a:r>
            <a:endParaRPr lang="zh-CN" altLang="en-US" sz="2765" spc="296" dirty="0">
              <a:solidFill>
                <a:schemeClr val="bg1"/>
              </a:solidFill>
            </a:endParaRPr>
          </a:p>
        </p:txBody>
      </p:sp>
      <p:pic>
        <p:nvPicPr>
          <p:cNvPr id="63" name="图片 62"/>
          <p:cNvPicPr>
            <a:picLocks noChangeAspect="1"/>
          </p:cNvPicPr>
          <p:nvPr/>
        </p:nvPicPr>
        <p:blipFill rotWithShape="1">
          <a:blip r:embed="rId4" cstate="print">
            <a:extLst>
              <a:ext uri="{28A0092B-C50C-407E-A947-70E740481C1C}">
                <a14:useLocalDpi xmlns:a14="http://schemas.microsoft.com/office/drawing/2010/main" val="0"/>
              </a:ext>
            </a:extLst>
          </a:blip>
          <a:srcRect/>
          <a:stretch>
            <a:fillRect/>
          </a:stretch>
        </p:blipFill>
        <p:spPr>
          <a:xfrm>
            <a:off x="1901137" y="2888786"/>
            <a:ext cx="883396" cy="1003391"/>
          </a:xfrm>
          <a:prstGeom prst="rect">
            <a:avLst/>
          </a:prstGeom>
          <a:effectLst>
            <a:outerShdw blurRad="50800" dist="38100" dir="2700000" algn="tl" rotWithShape="0">
              <a:prstClr val="black">
                <a:alpha val="40000"/>
              </a:prstClr>
            </a:outerShdw>
          </a:effectLst>
        </p:spPr>
      </p:pic>
      <p:pic>
        <p:nvPicPr>
          <p:cNvPr id="66" name="图片 65"/>
          <p:cNvPicPr>
            <a:picLocks noChangeAspect="1"/>
          </p:cNvPicPr>
          <p:nvPr/>
        </p:nvPicPr>
        <p:blipFill rotWithShape="1">
          <a:blip r:embed="rId5" cstate="print">
            <a:extLst>
              <a:ext uri="{28A0092B-C50C-407E-A947-70E740481C1C}">
                <a14:useLocalDpi xmlns:a14="http://schemas.microsoft.com/office/drawing/2010/main" val="0"/>
              </a:ext>
            </a:extLst>
          </a:blip>
          <a:srcRect t="-10631"/>
          <a:stretch>
            <a:fillRect/>
          </a:stretch>
        </p:blipFill>
        <p:spPr>
          <a:xfrm>
            <a:off x="3001869" y="2645257"/>
            <a:ext cx="883396" cy="1003391"/>
          </a:xfrm>
          <a:prstGeom prst="rect">
            <a:avLst/>
          </a:prstGeom>
          <a:effectLst>
            <a:outerShdw blurRad="50800" dist="38100" dir="2700000" algn="tl" rotWithShape="0">
              <a:prstClr val="black">
                <a:alpha val="40000"/>
              </a:prstClr>
            </a:outerShdw>
          </a:effectLst>
        </p:spPr>
      </p:pic>
      <p:pic>
        <p:nvPicPr>
          <p:cNvPr id="64" name="图片 63"/>
          <p:cNvPicPr>
            <a:picLocks noChangeAspect="1"/>
          </p:cNvPicPr>
          <p:nvPr/>
        </p:nvPicPr>
        <p:blipFill rotWithShape="1">
          <a:blip r:embed="rId6" cstate="print">
            <a:extLst>
              <a:ext uri="{28A0092B-C50C-407E-A947-70E740481C1C}">
                <a14:useLocalDpi xmlns:a14="http://schemas.microsoft.com/office/drawing/2010/main" val="0"/>
              </a:ext>
            </a:extLst>
          </a:blip>
          <a:srcRect/>
          <a:stretch>
            <a:fillRect/>
          </a:stretch>
        </p:blipFill>
        <p:spPr>
          <a:xfrm rot="1053693">
            <a:off x="715453" y="2585567"/>
            <a:ext cx="638705" cy="725463"/>
          </a:xfrm>
          <a:prstGeom prst="rect">
            <a:avLst/>
          </a:prstGeom>
          <a:effectLst>
            <a:outerShdw blurRad="50800" dist="38100" dir="2700000" algn="tl" rotWithShape="0">
              <a:prstClr val="black">
                <a:alpha val="40000"/>
              </a:prstClr>
            </a:outerShdw>
          </a:effectLst>
        </p:spPr>
      </p:pic>
    </p:spTree>
  </p:cSld>
  <p:clrMapOvr>
    <a:masterClrMapping/>
  </p:clrMapOvr>
  <mc:AlternateContent xmlns:mc="http://schemas.openxmlformats.org/markup-compatibility/2006">
    <mc:Choice xmlns:p14="http://schemas.microsoft.com/office/powerpoint/2010/main" Requires="p14">
      <p:transition spd="slow" advClick="0" advTm="14000">
        <p14:flash/>
      </p:transition>
    </mc:Choice>
    <mc:Fallback>
      <p:transition spd="slow" advClick="0" advTm="1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 presetClass="entr" presetSubtype="0" fill="hold" nodeType="afterEffect">
                                  <p:stCondLst>
                                    <p:cond delay="0"/>
                                  </p:stCondLst>
                                  <p:childTnLst>
                                    <p:set>
                                      <p:cBhvr>
                                        <p:cTn id="12" dur="1" fill="hold">
                                          <p:stCondLst>
                                            <p:cond delay="0"/>
                                          </p:stCondLst>
                                        </p:cTn>
                                        <p:tgtEl>
                                          <p:spTgt spid="67"/>
                                        </p:tgtEl>
                                        <p:attrNameLst>
                                          <p:attrName>style.visibility</p:attrName>
                                        </p:attrNameLst>
                                      </p:cBhvr>
                                      <p:to>
                                        <p:strVal val="visible"/>
                                      </p:to>
                                    </p:set>
                                  </p:childTnLst>
                                </p:cTn>
                              </p:par>
                              <p:par>
                                <p:cTn id="13" presetID="6" presetClass="emph" presetSubtype="0" fill="hold" nodeType="withEffect">
                                  <p:stCondLst>
                                    <p:cond delay="0"/>
                                  </p:stCondLst>
                                  <p:childTnLst>
                                    <p:animScale>
                                      <p:cBhvr>
                                        <p:cTn id="14" dur="1000" fill="hold"/>
                                        <p:tgtEl>
                                          <p:spTgt spid="67"/>
                                        </p:tgtEl>
                                      </p:cBhvr>
                                      <p:by x="150000" y="150000"/>
                                    </p:animScale>
                                  </p:childTnLst>
                                </p:cTn>
                              </p:par>
                              <p:par>
                                <p:cTn id="15" presetID="10" presetClass="exit" presetSubtype="0" fill="hold" nodeType="withEffect">
                                  <p:stCondLst>
                                    <p:cond delay="0"/>
                                  </p:stCondLst>
                                  <p:childTnLst>
                                    <p:animEffect transition="out" filter="fade">
                                      <p:cBhvr>
                                        <p:cTn id="16" dur="1000"/>
                                        <p:tgtEl>
                                          <p:spTgt spid="67"/>
                                        </p:tgtEl>
                                      </p:cBhvr>
                                    </p:animEffect>
                                    <p:set>
                                      <p:cBhvr>
                                        <p:cTn id="17" dur="1" fill="hold">
                                          <p:stCondLst>
                                            <p:cond delay="999"/>
                                          </p:stCondLst>
                                        </p:cTn>
                                        <p:tgtEl>
                                          <p:spTgt spid="67"/>
                                        </p:tgtEl>
                                        <p:attrNameLst>
                                          <p:attrName>style.visibility</p:attrName>
                                        </p:attrNameLst>
                                      </p:cBhvr>
                                      <p:to>
                                        <p:strVal val="hidden"/>
                                      </p:to>
                                    </p:set>
                                  </p:childTnLst>
                                </p:cTn>
                              </p:par>
                            </p:childTnLst>
                          </p:cTn>
                        </p:par>
                        <p:par>
                          <p:cTn id="18" fill="hold">
                            <p:stCondLst>
                              <p:cond delay="1000"/>
                            </p:stCondLst>
                            <p:childTnLst>
                              <p:par>
                                <p:cTn id="19" presetID="2" presetClass="entr" presetSubtype="2" fill="hold" grpId="0" nodeType="afterEffect">
                                  <p:stCondLst>
                                    <p:cond delay="0"/>
                                  </p:stCondLst>
                                  <p:iterate type="lt">
                                    <p:tmPct val="10000"/>
                                  </p:iterate>
                                  <p:childTnLst>
                                    <p:set>
                                      <p:cBhvr>
                                        <p:cTn id="20" dur="1" fill="hold">
                                          <p:stCondLst>
                                            <p:cond delay="0"/>
                                          </p:stCondLst>
                                        </p:cTn>
                                        <p:tgtEl>
                                          <p:spTgt spid="36"/>
                                        </p:tgtEl>
                                        <p:attrNameLst>
                                          <p:attrName>style.visibility</p:attrName>
                                        </p:attrNameLst>
                                      </p:cBhvr>
                                      <p:to>
                                        <p:strVal val="visible"/>
                                      </p:to>
                                    </p:set>
                                    <p:anim calcmode="lin" valueType="num">
                                      <p:cBhvr additive="base">
                                        <p:cTn id="21" dur="1000" fill="hold"/>
                                        <p:tgtEl>
                                          <p:spTgt spid="36"/>
                                        </p:tgtEl>
                                        <p:attrNameLst>
                                          <p:attrName>ppt_x</p:attrName>
                                        </p:attrNameLst>
                                      </p:cBhvr>
                                      <p:tavLst>
                                        <p:tav tm="0">
                                          <p:val>
                                            <p:strVal val="1+#ppt_w/2"/>
                                          </p:val>
                                        </p:tav>
                                        <p:tav tm="100000">
                                          <p:val>
                                            <p:strVal val="#ppt_x"/>
                                          </p:val>
                                        </p:tav>
                                      </p:tavLst>
                                    </p:anim>
                                    <p:anim calcmode="lin" valueType="num">
                                      <p:cBhvr additive="base">
                                        <p:cTn id="22" dur="1000" fill="hold"/>
                                        <p:tgtEl>
                                          <p:spTgt spid="36"/>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2000"/>
                                  </p:stCondLst>
                                  <p:iterate type="lt">
                                    <p:tmPct val="10000"/>
                                  </p:iterate>
                                  <p:childTnLst>
                                    <p:set>
                                      <p:cBhvr>
                                        <p:cTn id="24" dur="1" fill="hold">
                                          <p:stCondLst>
                                            <p:cond delay="0"/>
                                          </p:stCondLst>
                                        </p:cTn>
                                        <p:tgtEl>
                                          <p:spTgt spid="38"/>
                                        </p:tgtEl>
                                        <p:attrNameLst>
                                          <p:attrName>style.visibility</p:attrName>
                                        </p:attrNameLst>
                                      </p:cBhvr>
                                      <p:to>
                                        <p:strVal val="visible"/>
                                      </p:to>
                                    </p:set>
                                    <p:anim calcmode="lin" valueType="num">
                                      <p:cBhvr additive="base">
                                        <p:cTn id="25" dur="1000" fill="hold"/>
                                        <p:tgtEl>
                                          <p:spTgt spid="38"/>
                                        </p:tgtEl>
                                        <p:attrNameLst>
                                          <p:attrName>ppt_x</p:attrName>
                                        </p:attrNameLst>
                                      </p:cBhvr>
                                      <p:tavLst>
                                        <p:tav tm="0">
                                          <p:val>
                                            <p:strVal val="1+#ppt_w/2"/>
                                          </p:val>
                                        </p:tav>
                                        <p:tav tm="100000">
                                          <p:val>
                                            <p:strVal val="#ppt_x"/>
                                          </p:val>
                                        </p:tav>
                                      </p:tavLst>
                                    </p:anim>
                                    <p:anim calcmode="lin" valueType="num">
                                      <p:cBhvr additive="base">
                                        <p:cTn id="26" dur="1000" fill="hold"/>
                                        <p:tgtEl>
                                          <p:spTgt spid="38"/>
                                        </p:tgtEl>
                                        <p:attrNameLst>
                                          <p:attrName>ppt_y</p:attrName>
                                        </p:attrNameLst>
                                      </p:cBhvr>
                                      <p:tavLst>
                                        <p:tav tm="0">
                                          <p:val>
                                            <p:strVal val="#ppt_y"/>
                                          </p:val>
                                        </p:tav>
                                        <p:tav tm="100000">
                                          <p:val>
                                            <p:strVal val="#ppt_y"/>
                                          </p:val>
                                        </p:tav>
                                      </p:tavLst>
                                    </p:anim>
                                  </p:childTnLst>
                                </p:cTn>
                              </p:par>
                              <p:par>
                                <p:cTn id="27" presetID="2" presetClass="entr" presetSubtype="1"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 calcmode="lin" valueType="num">
                                      <p:cBhvr additive="base">
                                        <p:cTn id="29" dur="2000" fill="hold"/>
                                        <p:tgtEl>
                                          <p:spTgt spid="63"/>
                                        </p:tgtEl>
                                        <p:attrNameLst>
                                          <p:attrName>ppt_x</p:attrName>
                                        </p:attrNameLst>
                                      </p:cBhvr>
                                      <p:tavLst>
                                        <p:tav tm="0">
                                          <p:val>
                                            <p:strVal val="#ppt_x"/>
                                          </p:val>
                                        </p:tav>
                                        <p:tav tm="100000">
                                          <p:val>
                                            <p:strVal val="#ppt_x"/>
                                          </p:val>
                                        </p:tav>
                                      </p:tavLst>
                                    </p:anim>
                                    <p:anim calcmode="lin" valueType="num">
                                      <p:cBhvr additive="base">
                                        <p:cTn id="30" dur="2000" fill="hold"/>
                                        <p:tgtEl>
                                          <p:spTgt spid="63"/>
                                        </p:tgtEl>
                                        <p:attrNameLst>
                                          <p:attrName>ppt_y</p:attrName>
                                        </p:attrNameLst>
                                      </p:cBhvr>
                                      <p:tavLst>
                                        <p:tav tm="0">
                                          <p:val>
                                            <p:strVal val="0-#ppt_h/2"/>
                                          </p:val>
                                        </p:tav>
                                        <p:tav tm="100000">
                                          <p:val>
                                            <p:strVal val="#ppt_y"/>
                                          </p:val>
                                        </p:tav>
                                      </p:tavLst>
                                    </p:anim>
                                  </p:childTnLst>
                                </p:cTn>
                              </p:par>
                              <p:par>
                                <p:cTn id="31" presetID="2" presetClass="entr" presetSubtype="1" fill="hold" nodeType="withEffect">
                                  <p:stCondLst>
                                    <p:cond delay="1000"/>
                                  </p:stCondLst>
                                  <p:childTnLst>
                                    <p:set>
                                      <p:cBhvr>
                                        <p:cTn id="32" dur="1" fill="hold">
                                          <p:stCondLst>
                                            <p:cond delay="0"/>
                                          </p:stCondLst>
                                        </p:cTn>
                                        <p:tgtEl>
                                          <p:spTgt spid="66"/>
                                        </p:tgtEl>
                                        <p:attrNameLst>
                                          <p:attrName>style.visibility</p:attrName>
                                        </p:attrNameLst>
                                      </p:cBhvr>
                                      <p:to>
                                        <p:strVal val="visible"/>
                                      </p:to>
                                    </p:set>
                                    <p:anim calcmode="lin" valueType="num">
                                      <p:cBhvr additive="base">
                                        <p:cTn id="33" dur="2000" fill="hold"/>
                                        <p:tgtEl>
                                          <p:spTgt spid="66"/>
                                        </p:tgtEl>
                                        <p:attrNameLst>
                                          <p:attrName>ppt_x</p:attrName>
                                        </p:attrNameLst>
                                      </p:cBhvr>
                                      <p:tavLst>
                                        <p:tav tm="0">
                                          <p:val>
                                            <p:strVal val="#ppt_x"/>
                                          </p:val>
                                        </p:tav>
                                        <p:tav tm="100000">
                                          <p:val>
                                            <p:strVal val="#ppt_x"/>
                                          </p:val>
                                        </p:tav>
                                      </p:tavLst>
                                    </p:anim>
                                    <p:anim calcmode="lin" valueType="num">
                                      <p:cBhvr additive="base">
                                        <p:cTn id="34" dur="2000" fill="hold"/>
                                        <p:tgtEl>
                                          <p:spTgt spid="66"/>
                                        </p:tgtEl>
                                        <p:attrNameLst>
                                          <p:attrName>ppt_y</p:attrName>
                                        </p:attrNameLst>
                                      </p:cBhvr>
                                      <p:tavLst>
                                        <p:tav tm="0">
                                          <p:val>
                                            <p:strVal val="0-#ppt_h/2"/>
                                          </p:val>
                                        </p:tav>
                                        <p:tav tm="100000">
                                          <p:val>
                                            <p:strVal val="#ppt_y"/>
                                          </p:val>
                                        </p:tav>
                                      </p:tavLst>
                                    </p:anim>
                                  </p:childTnLst>
                                </p:cTn>
                              </p:par>
                              <p:par>
                                <p:cTn id="35" presetID="8" presetClass="emph" presetSubtype="0" fill="hold" nodeType="withEffect">
                                  <p:stCondLst>
                                    <p:cond delay="0"/>
                                  </p:stCondLst>
                                  <p:childTnLst>
                                    <p:animRot by="21600000">
                                      <p:cBhvr>
                                        <p:cTn id="36" dur="2000" fill="hold"/>
                                        <p:tgtEl>
                                          <p:spTgt spid="63"/>
                                        </p:tgtEl>
                                        <p:attrNameLst>
                                          <p:attrName>r</p:attrName>
                                        </p:attrNameLst>
                                      </p:cBhvr>
                                    </p:animRot>
                                  </p:childTnLst>
                                </p:cTn>
                              </p:par>
                              <p:par>
                                <p:cTn id="37" presetID="8" presetClass="emph" presetSubtype="0" fill="hold" nodeType="withEffect">
                                  <p:stCondLst>
                                    <p:cond delay="1000"/>
                                  </p:stCondLst>
                                  <p:childTnLst>
                                    <p:animRot by="21600000">
                                      <p:cBhvr>
                                        <p:cTn id="38" dur="2000" fill="hold"/>
                                        <p:tgtEl>
                                          <p:spTgt spid="66"/>
                                        </p:tgtEl>
                                        <p:attrNameLst>
                                          <p:attrName>r</p:attrName>
                                        </p:attrNameLst>
                                      </p:cBhvr>
                                    </p:animRot>
                                  </p:childTnLst>
                                </p:cTn>
                              </p:par>
                              <p:par>
                                <p:cTn id="39" presetID="2" presetClass="entr" presetSubtype="1" fill="hold" nodeType="withEffect">
                                  <p:stCondLst>
                                    <p:cond delay="500"/>
                                  </p:stCondLst>
                                  <p:childTnLst>
                                    <p:set>
                                      <p:cBhvr>
                                        <p:cTn id="40" dur="1" fill="hold">
                                          <p:stCondLst>
                                            <p:cond delay="0"/>
                                          </p:stCondLst>
                                        </p:cTn>
                                        <p:tgtEl>
                                          <p:spTgt spid="64"/>
                                        </p:tgtEl>
                                        <p:attrNameLst>
                                          <p:attrName>style.visibility</p:attrName>
                                        </p:attrNameLst>
                                      </p:cBhvr>
                                      <p:to>
                                        <p:strVal val="visible"/>
                                      </p:to>
                                    </p:set>
                                    <p:anim calcmode="lin" valueType="num">
                                      <p:cBhvr additive="base">
                                        <p:cTn id="41" dur="2000" fill="hold"/>
                                        <p:tgtEl>
                                          <p:spTgt spid="64"/>
                                        </p:tgtEl>
                                        <p:attrNameLst>
                                          <p:attrName>ppt_x</p:attrName>
                                        </p:attrNameLst>
                                      </p:cBhvr>
                                      <p:tavLst>
                                        <p:tav tm="0">
                                          <p:val>
                                            <p:strVal val="#ppt_x"/>
                                          </p:val>
                                        </p:tav>
                                        <p:tav tm="100000">
                                          <p:val>
                                            <p:strVal val="#ppt_x"/>
                                          </p:val>
                                        </p:tav>
                                      </p:tavLst>
                                    </p:anim>
                                    <p:anim calcmode="lin" valueType="num">
                                      <p:cBhvr additive="base">
                                        <p:cTn id="42" dur="2000" fill="hold"/>
                                        <p:tgtEl>
                                          <p:spTgt spid="64"/>
                                        </p:tgtEl>
                                        <p:attrNameLst>
                                          <p:attrName>ppt_y</p:attrName>
                                        </p:attrNameLst>
                                      </p:cBhvr>
                                      <p:tavLst>
                                        <p:tav tm="0">
                                          <p:val>
                                            <p:strVal val="0-#ppt_h/2"/>
                                          </p:val>
                                        </p:tav>
                                        <p:tav tm="100000">
                                          <p:val>
                                            <p:strVal val="#ppt_y"/>
                                          </p:val>
                                        </p:tav>
                                      </p:tavLst>
                                    </p:anim>
                                  </p:childTnLst>
                                </p:cTn>
                              </p:par>
                              <p:par>
                                <p:cTn id="43" presetID="8" presetClass="emph" presetSubtype="0" fill="hold" nodeType="withEffect">
                                  <p:stCondLst>
                                    <p:cond delay="500"/>
                                  </p:stCondLst>
                                  <p:childTnLst>
                                    <p:animRot by="21600000">
                                      <p:cBhvr>
                                        <p:cTn id="44" dur="2000" fill="hold"/>
                                        <p:tgtEl>
                                          <p:spTgt spid="64"/>
                                        </p:tgtEl>
                                        <p:attrNameLst>
                                          <p:attrName>r</p:attrName>
                                        </p:attrNameLst>
                                      </p:cBhvr>
                                    </p:animRot>
                                  </p:childTnLst>
                                </p:cTn>
                              </p:par>
                            </p:childTnLst>
                          </p:cTn>
                        </p:par>
                        <p:par>
                          <p:cTn id="45" fill="hold">
                            <p:stCondLst>
                              <p:cond delay="4800"/>
                            </p:stCondLst>
                            <p:childTnLst>
                              <p:par>
                                <p:cTn id="46" presetID="2" presetClass="entr" presetSubtype="4" fill="hold" grpId="0" nodeType="afterEffect">
                                  <p:stCondLst>
                                    <p:cond delay="0"/>
                                  </p:stCondLst>
                                  <p:iterate type="lt">
                                    <p:tmPct val="10000"/>
                                  </p:iterate>
                                  <p:childTnLst>
                                    <p:set>
                                      <p:cBhvr>
                                        <p:cTn id="47" dur="1" fill="hold">
                                          <p:stCondLst>
                                            <p:cond delay="0"/>
                                          </p:stCondLst>
                                        </p:cTn>
                                        <p:tgtEl>
                                          <p:spTgt spid="37"/>
                                        </p:tgtEl>
                                        <p:attrNameLst>
                                          <p:attrName>style.visibility</p:attrName>
                                        </p:attrNameLst>
                                      </p:cBhvr>
                                      <p:to>
                                        <p:strVal val="visible"/>
                                      </p:to>
                                    </p:set>
                                    <p:anim calcmode="lin" valueType="num">
                                      <p:cBhvr additive="base">
                                        <p:cTn id="48" dur="1000" fill="hold"/>
                                        <p:tgtEl>
                                          <p:spTgt spid="37"/>
                                        </p:tgtEl>
                                        <p:attrNameLst>
                                          <p:attrName>ppt_x</p:attrName>
                                        </p:attrNameLst>
                                      </p:cBhvr>
                                      <p:tavLst>
                                        <p:tav tm="0">
                                          <p:val>
                                            <p:strVal val="#ppt_x"/>
                                          </p:val>
                                        </p:tav>
                                        <p:tav tm="100000">
                                          <p:val>
                                            <p:strVal val="#ppt_x"/>
                                          </p:val>
                                        </p:tav>
                                      </p:tavLst>
                                    </p:anim>
                                    <p:anim calcmode="lin" valueType="num">
                                      <p:cBhvr additive="base">
                                        <p:cTn id="49" dur="1000" fill="hold"/>
                                        <p:tgtEl>
                                          <p:spTgt spid="37"/>
                                        </p:tgtEl>
                                        <p:attrNameLst>
                                          <p:attrName>ppt_y</p:attrName>
                                        </p:attrNameLst>
                                      </p:cBhvr>
                                      <p:tavLst>
                                        <p:tav tm="0">
                                          <p:val>
                                            <p:strVal val="1+#ppt_h/2"/>
                                          </p:val>
                                        </p:tav>
                                        <p:tav tm="100000">
                                          <p:val>
                                            <p:strVal val="#ppt_y"/>
                                          </p:val>
                                        </p:tav>
                                      </p:tavLst>
                                    </p:anim>
                                  </p:childTnLst>
                                </p:cTn>
                              </p:par>
                            </p:childTnLst>
                          </p:cTn>
                        </p:par>
                        <p:par>
                          <p:cTn id="50" fill="hold">
                            <p:stCondLst>
                              <p:cond delay="7899"/>
                            </p:stCondLst>
                            <p:childTnLst>
                              <p:par>
                                <p:cTn id="51" presetID="53" presetClass="entr" presetSubtype="16"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 calcmode="lin" valueType="num">
                                      <p:cBhvr>
                                        <p:cTn id="53" dur="500" fill="hold"/>
                                        <p:tgtEl>
                                          <p:spTgt spid="32"/>
                                        </p:tgtEl>
                                        <p:attrNameLst>
                                          <p:attrName>ppt_w</p:attrName>
                                        </p:attrNameLst>
                                      </p:cBhvr>
                                      <p:tavLst>
                                        <p:tav tm="0">
                                          <p:val>
                                            <p:fltVal val="0"/>
                                          </p:val>
                                        </p:tav>
                                        <p:tav tm="100000">
                                          <p:val>
                                            <p:strVal val="#ppt_w"/>
                                          </p:val>
                                        </p:tav>
                                      </p:tavLst>
                                    </p:anim>
                                    <p:anim calcmode="lin" valueType="num">
                                      <p:cBhvr>
                                        <p:cTn id="54" dur="500" fill="hold"/>
                                        <p:tgtEl>
                                          <p:spTgt spid="32"/>
                                        </p:tgtEl>
                                        <p:attrNameLst>
                                          <p:attrName>ppt_h</p:attrName>
                                        </p:attrNameLst>
                                      </p:cBhvr>
                                      <p:tavLst>
                                        <p:tav tm="0">
                                          <p:val>
                                            <p:fltVal val="0"/>
                                          </p:val>
                                        </p:tav>
                                        <p:tav tm="100000">
                                          <p:val>
                                            <p:strVal val="#ppt_h"/>
                                          </p:val>
                                        </p:tav>
                                      </p:tavLst>
                                    </p:anim>
                                    <p:animEffect transition="in" filter="fade">
                                      <p:cBhvr>
                                        <p:cTn id="55" dur="500"/>
                                        <p:tgtEl>
                                          <p:spTgt spid="32"/>
                                        </p:tgtEl>
                                      </p:cBhvr>
                                    </p:animEffect>
                                  </p:childTnLst>
                                </p:cTn>
                              </p:par>
                            </p:childTnLst>
                          </p:cTn>
                        </p:par>
                        <p:par>
                          <p:cTn id="56" fill="hold">
                            <p:stCondLst>
                              <p:cond delay="8399"/>
                            </p:stCondLst>
                            <p:childTnLst>
                              <p:par>
                                <p:cTn id="57" presetID="6" presetClass="emph" presetSubtype="0" fill="hold" nodeType="afterEffect">
                                  <p:stCondLst>
                                    <p:cond delay="0"/>
                                  </p:stCondLst>
                                  <p:childTnLst>
                                    <p:animScale>
                                      <p:cBhvr>
                                        <p:cTn id="58" dur="2000" fill="hold"/>
                                        <p:tgtEl>
                                          <p:spTgt spid="32"/>
                                        </p:tgtEl>
                                      </p:cBhvr>
                                      <p:by x="150000" y="150000"/>
                                    </p:animScale>
                                  </p:childTnLst>
                                </p:cTn>
                              </p:par>
                              <p:par>
                                <p:cTn id="59" presetID="6" presetClass="emph" presetSubtype="0" fill="hold" nodeType="withEffect">
                                  <p:stCondLst>
                                    <p:cond delay="0"/>
                                  </p:stCondLst>
                                  <p:childTnLst>
                                    <p:animScale>
                                      <p:cBhvr>
                                        <p:cTn id="60" dur="3000" fill="hold"/>
                                        <p:tgtEl>
                                          <p:spTgt spid="32"/>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animBg="1"/>
      <p:bldP spid="38"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矩形 2"/>
          <p:cNvSpPr/>
          <p:nvPr/>
        </p:nvSpPr>
        <p:spPr>
          <a:xfrm>
            <a:off x="8235" y="-28086"/>
            <a:ext cx="9592230" cy="54283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105"/>
          </a:p>
        </p:txBody>
      </p:sp>
      <p:sp>
        <p:nvSpPr>
          <p:cNvPr id="7" name="矩形 6"/>
          <p:cNvSpPr/>
          <p:nvPr/>
        </p:nvSpPr>
        <p:spPr>
          <a:xfrm>
            <a:off x="1235" y="2037357"/>
            <a:ext cx="9599230" cy="974473"/>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20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10000+套</a:t>
            </a:r>
            <a:r>
              <a:rPr kumimoji="0" lang="zh-CN" altLang="en-US" sz="218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精品</a:t>
            </a:r>
            <a:r>
              <a:rPr kumimoji="0" lang="en-US" altLang="zh-CN" sz="218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PPT</a:t>
            </a:r>
            <a:r>
              <a:rPr kumimoji="0" lang="zh-CN" altLang="en-US" sz="218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模板</a:t>
            </a:r>
            <a:r>
              <a:rPr kumimoji="0" lang="zh-CN" altLang="en-US" sz="2185" b="1" i="0" u="none" strike="noStrike" kern="1200" cap="none" spc="200" normalizeH="0" baseline="0" noProof="1" dirty="0">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全部免费</a:t>
            </a:r>
            <a:r>
              <a:rPr kumimoji="0" lang="zh-CN" altLang="en-US" sz="218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下载</a:t>
            </a:r>
            <a:endParaRPr kumimoji="0" lang="en-US" altLang="zh-CN" sz="218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endParaRPr>
          </a:p>
        </p:txBody>
      </p:sp>
      <p:pic>
        <p:nvPicPr>
          <p:cNvPr id="4" name="图片 3" descr="logo"/>
          <p:cNvPicPr>
            <a:picLocks noChangeAspect="1"/>
          </p:cNvPicPr>
          <p:nvPr/>
        </p:nvPicPr>
        <p:blipFill>
          <a:blip r:embed="rId1"/>
          <a:stretch>
            <a:fillRect/>
          </a:stretch>
        </p:blipFill>
        <p:spPr>
          <a:xfrm>
            <a:off x="3814128" y="1102883"/>
            <a:ext cx="1972445" cy="599983"/>
          </a:xfrm>
          <a:prstGeom prst="rect">
            <a:avLst/>
          </a:prstGeom>
        </p:spPr>
      </p:pic>
      <p:sp>
        <p:nvSpPr>
          <p:cNvPr id="5" name="文本框 4"/>
          <p:cNvSpPr txBox="1"/>
          <p:nvPr/>
        </p:nvSpPr>
        <p:spPr>
          <a:xfrm>
            <a:off x="3308142" y="3255822"/>
            <a:ext cx="2992416" cy="865505"/>
          </a:xfrm>
          <a:prstGeom prst="rect">
            <a:avLst/>
          </a:prstGeom>
          <a:noFill/>
        </p:spPr>
        <p:txBody>
          <a:bodyPr wrap="square" rtlCol="0">
            <a:spAutoFit/>
          </a:bodyPr>
          <a:p>
            <a:pPr algn="ctr"/>
            <a:r>
              <a:rPr lang="en-US" altLang="zh-CN" sz="252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PPT</a:t>
            </a:r>
            <a:r>
              <a:rPr lang="zh-CN" altLang="en-US" sz="252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营</a:t>
            </a:r>
            <a:endParaRPr lang="zh-CN" altLang="en-US" sz="252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a:p>
            <a:pPr algn="ctr"/>
            <a:r>
              <a:rPr lang="en-US" altLang="zh-CN" sz="252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www.pptying.com</a:t>
            </a:r>
            <a:endParaRPr lang="en-US" altLang="zh-CN" sz="252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p:txBody>
      </p:sp>
    </p:spTree>
  </p:cSld>
  <p:clrMapOvr>
    <a:masterClrMapping/>
  </p:clrMapOvr>
  <p:transition spd="med" advClick="0" advTm="0">
    <p:push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Freeform 6"/>
          <p:cNvSpPr/>
          <p:nvPr/>
        </p:nvSpPr>
        <p:spPr bwMode="auto">
          <a:xfrm>
            <a:off x="2399640" y="4406055"/>
            <a:ext cx="934133" cy="627981"/>
          </a:xfrm>
          <a:custGeom>
            <a:avLst/>
            <a:gdLst>
              <a:gd name="T0" fmla="*/ 0 w 1113"/>
              <a:gd name="T1" fmla="*/ 0 h 757"/>
              <a:gd name="T2" fmla="*/ 1113 w 1113"/>
              <a:gd name="T3" fmla="*/ 0 h 757"/>
              <a:gd name="T4" fmla="*/ 1113 w 1113"/>
              <a:gd name="T5" fmla="*/ 685 h 757"/>
              <a:gd name="T6" fmla="*/ 249 w 1113"/>
              <a:gd name="T7" fmla="*/ 685 h 757"/>
              <a:gd name="T8" fmla="*/ 177 w 1113"/>
              <a:gd name="T9" fmla="*/ 757 h 757"/>
              <a:gd name="T10" fmla="*/ 105 w 1113"/>
              <a:gd name="T11" fmla="*/ 685 h 757"/>
              <a:gd name="T12" fmla="*/ 0 w 1113"/>
              <a:gd name="T13" fmla="*/ 685 h 757"/>
              <a:gd name="T14" fmla="*/ 0 w 1113"/>
              <a:gd name="T15" fmla="*/ 0 h 7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13" h="757">
                <a:moveTo>
                  <a:pt x="0" y="0"/>
                </a:moveTo>
                <a:lnTo>
                  <a:pt x="1113" y="0"/>
                </a:lnTo>
                <a:lnTo>
                  <a:pt x="1113" y="685"/>
                </a:lnTo>
                <a:lnTo>
                  <a:pt x="249" y="685"/>
                </a:lnTo>
                <a:lnTo>
                  <a:pt x="177" y="757"/>
                </a:lnTo>
                <a:lnTo>
                  <a:pt x="105" y="685"/>
                </a:lnTo>
                <a:lnTo>
                  <a:pt x="0" y="685"/>
                </a:lnTo>
                <a:lnTo>
                  <a:pt x="0" y="0"/>
                </a:lnTo>
                <a:close/>
              </a:path>
            </a:pathLst>
          </a:custGeom>
          <a:solidFill>
            <a:schemeClr val="accent2">
              <a:lumMod val="75000"/>
            </a:schemeClr>
          </a:solidFill>
          <a:ln w="57150">
            <a:solidFill>
              <a:schemeClr val="bg1"/>
            </a:solidFill>
          </a:ln>
          <a:effectLst>
            <a:innerShdw blurRad="63500" dist="50800" dir="13500000">
              <a:prstClr val="black">
                <a:alpha val="50000"/>
              </a:prstClr>
            </a:innerShdw>
          </a:effectLst>
        </p:spPr>
        <p:txBody>
          <a:bodyPr lIns="66852" tIns="33426" rIns="66852" bIns="33426"/>
          <a:lstStyle/>
          <a:p>
            <a:pPr defTabSz="890905" fontAlgn="auto">
              <a:spcBef>
                <a:spcPts val="0"/>
              </a:spcBef>
              <a:spcAft>
                <a:spcPts val="0"/>
              </a:spcAft>
              <a:defRPr/>
            </a:pPr>
            <a:endParaRPr lang="zh-CN" altLang="en-US" sz="1385">
              <a:latin typeface="+mn-lt"/>
              <a:ea typeface="+mn-ea"/>
            </a:endParaRPr>
          </a:p>
        </p:txBody>
      </p:sp>
      <p:sp>
        <p:nvSpPr>
          <p:cNvPr id="42" name="Freeform 8"/>
          <p:cNvSpPr/>
          <p:nvPr/>
        </p:nvSpPr>
        <p:spPr bwMode="auto">
          <a:xfrm>
            <a:off x="1465506" y="985512"/>
            <a:ext cx="2839715" cy="3320812"/>
          </a:xfrm>
          <a:custGeom>
            <a:avLst/>
            <a:gdLst>
              <a:gd name="T0" fmla="*/ 133 w 3381"/>
              <a:gd name="T1" fmla="*/ 2348 h 3999"/>
              <a:gd name="T2" fmla="*/ 0 w 3381"/>
              <a:gd name="T3" fmla="*/ 1703 h 3999"/>
              <a:gd name="T4" fmla="*/ 282 w 3381"/>
              <a:gd name="T5" fmla="*/ 767 h 3999"/>
              <a:gd name="T6" fmla="*/ 1039 w 3381"/>
              <a:gd name="T7" fmla="*/ 133 h 3999"/>
              <a:gd name="T8" fmla="*/ 1689 w 3381"/>
              <a:gd name="T9" fmla="*/ 0 h 3999"/>
              <a:gd name="T10" fmla="*/ 2885 w 3381"/>
              <a:gd name="T11" fmla="*/ 495 h 3999"/>
              <a:gd name="T12" fmla="*/ 3381 w 3381"/>
              <a:gd name="T13" fmla="*/ 1691 h 3999"/>
              <a:gd name="T14" fmla="*/ 3097 w 3381"/>
              <a:gd name="T15" fmla="*/ 2624 h 3999"/>
              <a:gd name="T16" fmla="*/ 2346 w 3381"/>
              <a:gd name="T17" fmla="*/ 3248 h 3999"/>
              <a:gd name="T18" fmla="*/ 2281 w 3381"/>
              <a:gd name="T19" fmla="*/ 3304 h 3999"/>
              <a:gd name="T20" fmla="*/ 2256 w 3381"/>
              <a:gd name="T21" fmla="*/ 3388 h 3999"/>
              <a:gd name="T22" fmla="*/ 2256 w 3381"/>
              <a:gd name="T23" fmla="*/ 3718 h 3999"/>
              <a:gd name="T24" fmla="*/ 1699 w 3381"/>
              <a:gd name="T25" fmla="*/ 3999 h 3999"/>
              <a:gd name="T26" fmla="*/ 1142 w 3381"/>
              <a:gd name="T27" fmla="*/ 3718 h 3999"/>
              <a:gd name="T28" fmla="*/ 1142 w 3381"/>
              <a:gd name="T29" fmla="*/ 3388 h 3999"/>
              <a:gd name="T30" fmla="*/ 1354 w 3381"/>
              <a:gd name="T31" fmla="*/ 2691 h 3999"/>
              <a:gd name="T32" fmla="*/ 1916 w 3381"/>
              <a:gd name="T33" fmla="*/ 2226 h 3999"/>
              <a:gd name="T34" fmla="*/ 2171 w 3381"/>
              <a:gd name="T35" fmla="*/ 2011 h 3999"/>
              <a:gd name="T36" fmla="*/ 2267 w 3381"/>
              <a:gd name="T37" fmla="*/ 1691 h 3999"/>
              <a:gd name="T38" fmla="*/ 2098 w 3381"/>
              <a:gd name="T39" fmla="*/ 1283 h 3999"/>
              <a:gd name="T40" fmla="*/ 1689 w 3381"/>
              <a:gd name="T41" fmla="*/ 1113 h 3999"/>
              <a:gd name="T42" fmla="*/ 1469 w 3381"/>
              <a:gd name="T43" fmla="*/ 1155 h 3999"/>
              <a:gd name="T44" fmla="*/ 1212 w 3381"/>
              <a:gd name="T45" fmla="*/ 1375 h 3999"/>
              <a:gd name="T46" fmla="*/ 1113 w 3381"/>
              <a:gd name="T47" fmla="*/ 1703 h 3999"/>
              <a:gd name="T48" fmla="*/ 1155 w 3381"/>
              <a:gd name="T49" fmla="*/ 1918 h 3999"/>
              <a:gd name="T50" fmla="*/ 133 w 3381"/>
              <a:gd name="T51" fmla="*/ 2348 h 39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381" h="3999">
                <a:moveTo>
                  <a:pt x="133" y="2348"/>
                </a:moveTo>
                <a:cubicBezTo>
                  <a:pt x="42" y="2134"/>
                  <a:pt x="0" y="1915"/>
                  <a:pt x="0" y="1703"/>
                </a:cubicBezTo>
                <a:cubicBezTo>
                  <a:pt x="0" y="1368"/>
                  <a:pt x="102" y="1042"/>
                  <a:pt x="282" y="767"/>
                </a:cubicBezTo>
                <a:cubicBezTo>
                  <a:pt x="461" y="492"/>
                  <a:pt x="721" y="267"/>
                  <a:pt x="1039" y="133"/>
                </a:cubicBezTo>
                <a:cubicBezTo>
                  <a:pt x="1240" y="48"/>
                  <a:pt x="1459" y="0"/>
                  <a:pt x="1689" y="0"/>
                </a:cubicBezTo>
                <a:cubicBezTo>
                  <a:pt x="2156" y="0"/>
                  <a:pt x="2579" y="189"/>
                  <a:pt x="2885" y="495"/>
                </a:cubicBezTo>
                <a:cubicBezTo>
                  <a:pt x="3191" y="802"/>
                  <a:pt x="3381" y="1224"/>
                  <a:pt x="3381" y="1691"/>
                </a:cubicBezTo>
                <a:cubicBezTo>
                  <a:pt x="3381" y="2028"/>
                  <a:pt x="3278" y="2352"/>
                  <a:pt x="3097" y="2624"/>
                </a:cubicBezTo>
                <a:cubicBezTo>
                  <a:pt x="2918" y="2895"/>
                  <a:pt x="2659" y="3115"/>
                  <a:pt x="2346" y="3248"/>
                </a:cubicBezTo>
                <a:cubicBezTo>
                  <a:pt x="2320" y="3259"/>
                  <a:pt x="2298" y="3279"/>
                  <a:pt x="2281" y="3304"/>
                </a:cubicBezTo>
                <a:cubicBezTo>
                  <a:pt x="2265" y="3328"/>
                  <a:pt x="2256" y="3357"/>
                  <a:pt x="2256" y="3388"/>
                </a:cubicBezTo>
                <a:lnTo>
                  <a:pt x="2256" y="3718"/>
                </a:lnTo>
                <a:lnTo>
                  <a:pt x="1699" y="3999"/>
                </a:lnTo>
                <a:lnTo>
                  <a:pt x="1142" y="3718"/>
                </a:lnTo>
                <a:lnTo>
                  <a:pt x="1142" y="3388"/>
                </a:lnTo>
                <a:cubicBezTo>
                  <a:pt x="1142" y="3137"/>
                  <a:pt x="1219" y="2895"/>
                  <a:pt x="1354" y="2691"/>
                </a:cubicBezTo>
                <a:cubicBezTo>
                  <a:pt x="1488" y="2489"/>
                  <a:pt x="1681" y="2325"/>
                  <a:pt x="1916" y="2226"/>
                </a:cubicBezTo>
                <a:cubicBezTo>
                  <a:pt x="2020" y="2181"/>
                  <a:pt x="2108" y="2106"/>
                  <a:pt x="2171" y="2011"/>
                </a:cubicBezTo>
                <a:cubicBezTo>
                  <a:pt x="2232" y="1918"/>
                  <a:pt x="2267" y="1808"/>
                  <a:pt x="2267" y="1691"/>
                </a:cubicBezTo>
                <a:cubicBezTo>
                  <a:pt x="2267" y="1532"/>
                  <a:pt x="2203" y="1387"/>
                  <a:pt x="2098" y="1283"/>
                </a:cubicBezTo>
                <a:cubicBezTo>
                  <a:pt x="1993" y="1178"/>
                  <a:pt x="1849" y="1113"/>
                  <a:pt x="1689" y="1113"/>
                </a:cubicBezTo>
                <a:cubicBezTo>
                  <a:pt x="1606" y="1113"/>
                  <a:pt x="1532" y="1128"/>
                  <a:pt x="1469" y="1155"/>
                </a:cubicBezTo>
                <a:cubicBezTo>
                  <a:pt x="1365" y="1199"/>
                  <a:pt x="1276" y="1278"/>
                  <a:pt x="1212" y="1375"/>
                </a:cubicBezTo>
                <a:cubicBezTo>
                  <a:pt x="1149" y="1472"/>
                  <a:pt x="1113" y="1586"/>
                  <a:pt x="1113" y="1703"/>
                </a:cubicBezTo>
                <a:cubicBezTo>
                  <a:pt x="1113" y="1777"/>
                  <a:pt x="1127" y="1850"/>
                  <a:pt x="1155" y="1918"/>
                </a:cubicBezTo>
                <a:lnTo>
                  <a:pt x="133" y="2348"/>
                </a:lnTo>
                <a:close/>
              </a:path>
            </a:pathLst>
          </a:custGeom>
          <a:solidFill>
            <a:srgbClr val="D9AA27"/>
          </a:solidFill>
          <a:ln w="57150">
            <a:solidFill>
              <a:schemeClr val="bg1"/>
            </a:solidFill>
          </a:ln>
          <a:effectLst>
            <a:innerShdw blurRad="63500" dist="50800" dir="13500000">
              <a:prstClr val="black">
                <a:alpha val="50000"/>
              </a:prstClr>
            </a:innerShdw>
          </a:effectLst>
        </p:spPr>
        <p:txBody>
          <a:bodyPr lIns="66852" tIns="33426" rIns="66852" bIns="33426"/>
          <a:lstStyle/>
          <a:p>
            <a:pPr defTabSz="890905" fontAlgn="auto">
              <a:spcBef>
                <a:spcPts val="0"/>
              </a:spcBef>
              <a:spcAft>
                <a:spcPts val="0"/>
              </a:spcAft>
              <a:defRPr/>
            </a:pPr>
            <a:endParaRPr lang="zh-CN" altLang="en-US" sz="1385">
              <a:latin typeface="+mn-lt"/>
              <a:ea typeface="+mn-ea"/>
            </a:endParaRPr>
          </a:p>
        </p:txBody>
      </p:sp>
      <p:sp>
        <p:nvSpPr>
          <p:cNvPr id="45" name="Freeform 9"/>
          <p:cNvSpPr/>
          <p:nvPr/>
        </p:nvSpPr>
        <p:spPr bwMode="auto">
          <a:xfrm>
            <a:off x="2187389" y="985514"/>
            <a:ext cx="1942902" cy="1199502"/>
          </a:xfrm>
          <a:custGeom>
            <a:avLst/>
            <a:gdLst>
              <a:gd name="T0" fmla="*/ 0 w 2313"/>
              <a:gd name="T1" fmla="*/ 221 h 1445"/>
              <a:gd name="T2" fmla="*/ 179 w 2313"/>
              <a:gd name="T3" fmla="*/ 133 h 1445"/>
              <a:gd name="T4" fmla="*/ 829 w 2313"/>
              <a:gd name="T5" fmla="*/ 0 h 1445"/>
              <a:gd name="T6" fmla="*/ 2025 w 2313"/>
              <a:gd name="T7" fmla="*/ 495 h 1445"/>
              <a:gd name="T8" fmla="*/ 2313 w 2313"/>
              <a:gd name="T9" fmla="*/ 879 h 1445"/>
              <a:gd name="T10" fmla="*/ 1353 w 2313"/>
              <a:gd name="T11" fmla="*/ 1445 h 1445"/>
              <a:gd name="T12" fmla="*/ 1238 w 2313"/>
              <a:gd name="T13" fmla="*/ 1283 h 1445"/>
              <a:gd name="T14" fmla="*/ 829 w 2313"/>
              <a:gd name="T15" fmla="*/ 1113 h 1445"/>
              <a:gd name="T16" fmla="*/ 609 w 2313"/>
              <a:gd name="T17" fmla="*/ 1155 h 1445"/>
              <a:gd name="T18" fmla="*/ 552 w 2313"/>
              <a:gd name="T19" fmla="*/ 1184 h 1445"/>
              <a:gd name="T20" fmla="*/ 0 w 2313"/>
              <a:gd name="T21" fmla="*/ 221 h 1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13" h="1445">
                <a:moveTo>
                  <a:pt x="0" y="221"/>
                </a:moveTo>
                <a:cubicBezTo>
                  <a:pt x="57" y="189"/>
                  <a:pt x="117" y="159"/>
                  <a:pt x="179" y="133"/>
                </a:cubicBezTo>
                <a:cubicBezTo>
                  <a:pt x="380" y="48"/>
                  <a:pt x="599" y="0"/>
                  <a:pt x="829" y="0"/>
                </a:cubicBezTo>
                <a:cubicBezTo>
                  <a:pt x="1296" y="0"/>
                  <a:pt x="1719" y="189"/>
                  <a:pt x="2025" y="495"/>
                </a:cubicBezTo>
                <a:cubicBezTo>
                  <a:pt x="2138" y="609"/>
                  <a:pt x="2236" y="738"/>
                  <a:pt x="2313" y="879"/>
                </a:cubicBezTo>
                <a:lnTo>
                  <a:pt x="1353" y="1445"/>
                </a:lnTo>
                <a:cubicBezTo>
                  <a:pt x="1324" y="1385"/>
                  <a:pt x="1285" y="1330"/>
                  <a:pt x="1238" y="1283"/>
                </a:cubicBezTo>
                <a:cubicBezTo>
                  <a:pt x="1133" y="1178"/>
                  <a:pt x="989" y="1113"/>
                  <a:pt x="829" y="1113"/>
                </a:cubicBezTo>
                <a:cubicBezTo>
                  <a:pt x="746" y="1113"/>
                  <a:pt x="672" y="1128"/>
                  <a:pt x="609" y="1155"/>
                </a:cubicBezTo>
                <a:cubicBezTo>
                  <a:pt x="590" y="1163"/>
                  <a:pt x="570" y="1173"/>
                  <a:pt x="552" y="1184"/>
                </a:cubicBezTo>
                <a:lnTo>
                  <a:pt x="0" y="221"/>
                </a:lnTo>
                <a:close/>
              </a:path>
            </a:pathLst>
          </a:custGeom>
          <a:solidFill>
            <a:srgbClr val="D9AA27"/>
          </a:solidFill>
          <a:ln w="57150">
            <a:solidFill>
              <a:schemeClr val="bg1"/>
            </a:solidFill>
          </a:ln>
          <a:effectLst>
            <a:innerShdw blurRad="63500" dist="50800" dir="13500000">
              <a:prstClr val="black">
                <a:alpha val="50000"/>
              </a:prstClr>
            </a:innerShdw>
          </a:effectLst>
        </p:spPr>
        <p:txBody>
          <a:bodyPr lIns="66852" tIns="33426" rIns="66852" bIns="33426"/>
          <a:lstStyle/>
          <a:p>
            <a:pPr defTabSz="890905" fontAlgn="auto">
              <a:spcBef>
                <a:spcPts val="0"/>
              </a:spcBef>
              <a:spcAft>
                <a:spcPts val="0"/>
              </a:spcAft>
              <a:defRPr/>
            </a:pPr>
            <a:endParaRPr lang="zh-CN" altLang="en-US" sz="1385">
              <a:latin typeface="+mn-lt"/>
              <a:ea typeface="+mn-ea"/>
            </a:endParaRPr>
          </a:p>
        </p:txBody>
      </p:sp>
      <p:sp>
        <p:nvSpPr>
          <p:cNvPr id="48" name="Freeform 10"/>
          <p:cNvSpPr/>
          <p:nvPr/>
        </p:nvSpPr>
        <p:spPr bwMode="auto">
          <a:xfrm>
            <a:off x="3211319" y="1665344"/>
            <a:ext cx="1093902" cy="1732999"/>
          </a:xfrm>
          <a:custGeom>
            <a:avLst/>
            <a:gdLst>
              <a:gd name="T0" fmla="*/ 1061 w 1303"/>
              <a:gd name="T1" fmla="*/ 0 h 2087"/>
              <a:gd name="T2" fmla="*/ 1303 w 1303"/>
              <a:gd name="T3" fmla="*/ 872 h 2087"/>
              <a:gd name="T4" fmla="*/ 1019 w 1303"/>
              <a:gd name="T5" fmla="*/ 1805 h 2087"/>
              <a:gd name="T6" fmla="*/ 785 w 1303"/>
              <a:gd name="T7" fmla="*/ 2087 h 2087"/>
              <a:gd name="T8" fmla="*/ 0 w 1303"/>
              <a:gd name="T9" fmla="*/ 1301 h 2087"/>
              <a:gd name="T10" fmla="*/ 93 w 1303"/>
              <a:gd name="T11" fmla="*/ 1192 h 2087"/>
              <a:gd name="T12" fmla="*/ 189 w 1303"/>
              <a:gd name="T13" fmla="*/ 872 h 2087"/>
              <a:gd name="T14" fmla="*/ 101 w 1303"/>
              <a:gd name="T15" fmla="*/ 566 h 2087"/>
              <a:gd name="T16" fmla="*/ 1061 w 1303"/>
              <a:gd name="T17" fmla="*/ 0 h 20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03" h="2087">
                <a:moveTo>
                  <a:pt x="1061" y="0"/>
                </a:moveTo>
                <a:cubicBezTo>
                  <a:pt x="1214" y="255"/>
                  <a:pt x="1303" y="553"/>
                  <a:pt x="1303" y="872"/>
                </a:cubicBezTo>
                <a:cubicBezTo>
                  <a:pt x="1303" y="1209"/>
                  <a:pt x="1200" y="1533"/>
                  <a:pt x="1019" y="1805"/>
                </a:cubicBezTo>
                <a:cubicBezTo>
                  <a:pt x="952" y="1907"/>
                  <a:pt x="874" y="2001"/>
                  <a:pt x="785" y="2087"/>
                </a:cubicBezTo>
                <a:lnTo>
                  <a:pt x="0" y="1301"/>
                </a:lnTo>
                <a:cubicBezTo>
                  <a:pt x="35" y="1269"/>
                  <a:pt x="66" y="1232"/>
                  <a:pt x="93" y="1192"/>
                </a:cubicBezTo>
                <a:cubicBezTo>
                  <a:pt x="154" y="1099"/>
                  <a:pt x="189" y="989"/>
                  <a:pt x="189" y="872"/>
                </a:cubicBezTo>
                <a:cubicBezTo>
                  <a:pt x="189" y="760"/>
                  <a:pt x="157" y="655"/>
                  <a:pt x="101" y="566"/>
                </a:cubicBezTo>
                <a:lnTo>
                  <a:pt x="1061" y="0"/>
                </a:lnTo>
                <a:close/>
              </a:path>
            </a:pathLst>
          </a:custGeom>
          <a:solidFill>
            <a:schemeClr val="accent2">
              <a:lumMod val="75000"/>
            </a:schemeClr>
          </a:solidFill>
          <a:ln w="57150">
            <a:solidFill>
              <a:schemeClr val="bg1"/>
            </a:solidFill>
          </a:ln>
          <a:effectLst>
            <a:innerShdw blurRad="63500" dist="50800" dir="13500000">
              <a:prstClr val="black">
                <a:alpha val="50000"/>
              </a:prstClr>
            </a:innerShdw>
          </a:effectLst>
        </p:spPr>
        <p:txBody>
          <a:bodyPr lIns="66852" tIns="33426" rIns="66852" bIns="33426"/>
          <a:lstStyle/>
          <a:p>
            <a:pPr defTabSz="890905" fontAlgn="auto">
              <a:spcBef>
                <a:spcPts val="0"/>
              </a:spcBef>
              <a:spcAft>
                <a:spcPts val="0"/>
              </a:spcAft>
              <a:defRPr/>
            </a:pPr>
            <a:endParaRPr lang="zh-CN" altLang="en-US" sz="1385">
              <a:latin typeface="+mn-lt"/>
              <a:ea typeface="+mn-ea"/>
            </a:endParaRPr>
          </a:p>
        </p:txBody>
      </p:sp>
      <p:sp>
        <p:nvSpPr>
          <p:cNvPr id="51" name="Freeform 11"/>
          <p:cNvSpPr/>
          <p:nvPr/>
        </p:nvSpPr>
        <p:spPr bwMode="auto">
          <a:xfrm>
            <a:off x="1451510" y="1167568"/>
            <a:ext cx="1200028" cy="1767567"/>
          </a:xfrm>
          <a:custGeom>
            <a:avLst/>
            <a:gdLst>
              <a:gd name="T0" fmla="*/ 149 w 1428"/>
              <a:gd name="T1" fmla="*/ 2129 h 2129"/>
              <a:gd name="T2" fmla="*/ 25 w 1428"/>
              <a:gd name="T3" fmla="*/ 1325 h 2129"/>
              <a:gd name="T4" fmla="*/ 296 w 1428"/>
              <a:gd name="T5" fmla="*/ 552 h 2129"/>
              <a:gd name="T6" fmla="*/ 554 w 1428"/>
              <a:gd name="T7" fmla="*/ 242 h 2129"/>
              <a:gd name="T8" fmla="*/ 880 w 1428"/>
              <a:gd name="T9" fmla="*/ 0 h 2129"/>
              <a:gd name="T10" fmla="*/ 1428 w 1428"/>
              <a:gd name="T11" fmla="*/ 965 h 2129"/>
              <a:gd name="T12" fmla="*/ 1319 w 1428"/>
              <a:gd name="T13" fmla="*/ 1046 h 2129"/>
              <a:gd name="T14" fmla="*/ 1227 w 1428"/>
              <a:gd name="T15" fmla="*/ 1157 h 2129"/>
              <a:gd name="T16" fmla="*/ 1130 w 1428"/>
              <a:gd name="T17" fmla="*/ 1429 h 2129"/>
              <a:gd name="T18" fmla="*/ 1171 w 1428"/>
              <a:gd name="T19" fmla="*/ 1699 h 2129"/>
              <a:gd name="T20" fmla="*/ 149 w 1428"/>
              <a:gd name="T21" fmla="*/ 2129 h 2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28" h="2129">
                <a:moveTo>
                  <a:pt x="149" y="2129"/>
                </a:moveTo>
                <a:cubicBezTo>
                  <a:pt x="37" y="1865"/>
                  <a:pt x="0" y="1590"/>
                  <a:pt x="25" y="1325"/>
                </a:cubicBezTo>
                <a:cubicBezTo>
                  <a:pt x="52" y="1048"/>
                  <a:pt x="147" y="782"/>
                  <a:pt x="296" y="552"/>
                </a:cubicBezTo>
                <a:cubicBezTo>
                  <a:pt x="370" y="438"/>
                  <a:pt x="457" y="334"/>
                  <a:pt x="554" y="242"/>
                </a:cubicBezTo>
                <a:cubicBezTo>
                  <a:pt x="651" y="149"/>
                  <a:pt x="761" y="68"/>
                  <a:pt x="880" y="0"/>
                </a:cubicBezTo>
                <a:lnTo>
                  <a:pt x="1428" y="965"/>
                </a:lnTo>
                <a:cubicBezTo>
                  <a:pt x="1389" y="987"/>
                  <a:pt x="1353" y="1015"/>
                  <a:pt x="1319" y="1046"/>
                </a:cubicBezTo>
                <a:cubicBezTo>
                  <a:pt x="1283" y="1080"/>
                  <a:pt x="1252" y="1117"/>
                  <a:pt x="1227" y="1157"/>
                </a:cubicBezTo>
                <a:cubicBezTo>
                  <a:pt x="1173" y="1239"/>
                  <a:pt x="1139" y="1333"/>
                  <a:pt x="1130" y="1429"/>
                </a:cubicBezTo>
                <a:cubicBezTo>
                  <a:pt x="1122" y="1519"/>
                  <a:pt x="1134" y="1611"/>
                  <a:pt x="1171" y="1699"/>
                </a:cubicBezTo>
                <a:lnTo>
                  <a:pt x="149" y="2129"/>
                </a:lnTo>
                <a:close/>
              </a:path>
            </a:pathLst>
          </a:custGeom>
          <a:solidFill>
            <a:schemeClr val="accent2">
              <a:lumMod val="75000"/>
            </a:schemeClr>
          </a:solidFill>
          <a:ln w="57150">
            <a:solidFill>
              <a:schemeClr val="bg1"/>
            </a:solidFill>
          </a:ln>
          <a:effectLst>
            <a:innerShdw blurRad="63500" dist="50800" dir="13500000">
              <a:prstClr val="black">
                <a:alpha val="50000"/>
              </a:prstClr>
            </a:innerShdw>
          </a:effectLst>
        </p:spPr>
        <p:txBody>
          <a:bodyPr lIns="66852" tIns="33426" rIns="66852" bIns="33426"/>
          <a:lstStyle/>
          <a:p>
            <a:pPr defTabSz="890905" fontAlgn="auto">
              <a:spcBef>
                <a:spcPts val="0"/>
              </a:spcBef>
              <a:spcAft>
                <a:spcPts val="0"/>
              </a:spcAft>
              <a:defRPr/>
            </a:pPr>
            <a:endParaRPr lang="zh-CN" altLang="en-US" sz="1385">
              <a:latin typeface="+mn-lt"/>
              <a:ea typeface="+mn-ea"/>
            </a:endParaRPr>
          </a:p>
        </p:txBody>
      </p:sp>
      <p:grpSp>
        <p:nvGrpSpPr>
          <p:cNvPr id="56" name="组合 41"/>
          <p:cNvGrpSpPr/>
          <p:nvPr/>
        </p:nvGrpSpPr>
        <p:grpSpPr bwMode="auto">
          <a:xfrm>
            <a:off x="1553238" y="1654694"/>
            <a:ext cx="847130" cy="1106999"/>
            <a:chOff x="1681435" y="1637023"/>
            <a:chExt cx="1152128" cy="1526512"/>
          </a:xfrm>
        </p:grpSpPr>
        <p:sp>
          <p:nvSpPr>
            <p:cNvPr id="59" name="TextBox 58"/>
            <p:cNvSpPr txBox="1"/>
            <p:nvPr/>
          </p:nvSpPr>
          <p:spPr>
            <a:xfrm>
              <a:off x="2007772" y="1637023"/>
              <a:ext cx="527786" cy="670634"/>
            </a:xfrm>
            <a:prstGeom prst="rect">
              <a:avLst/>
            </a:prstGeom>
            <a:noFill/>
          </p:spPr>
          <p:txBody>
            <a:bodyPr wrap="none">
              <a:spAutoFit/>
            </a:bodyPr>
            <a:lstStyle/>
            <a:p>
              <a:pPr defTabSz="890905" fontAlgn="auto">
                <a:spcBef>
                  <a:spcPts val="0"/>
                </a:spcBef>
                <a:spcAft>
                  <a:spcPts val="0"/>
                </a:spcAft>
                <a:defRPr/>
              </a:pPr>
              <a:r>
                <a:rPr lang="en-US" altLang="zh-CN" sz="2570" b="1" dirty="0">
                  <a:solidFill>
                    <a:srgbClr val="F8F8F8"/>
                  </a:solidFill>
                  <a:latin typeface="+mj-ea"/>
                  <a:ea typeface="+mj-ea"/>
                </a:rPr>
                <a:t>1</a:t>
              </a:r>
              <a:endParaRPr lang="zh-CN" altLang="en-US" sz="2570" b="1" dirty="0">
                <a:solidFill>
                  <a:srgbClr val="F8F8F8"/>
                </a:solidFill>
                <a:latin typeface="+mj-ea"/>
                <a:ea typeface="+mj-ea"/>
              </a:endParaRPr>
            </a:p>
          </p:txBody>
        </p:sp>
        <p:sp>
          <p:nvSpPr>
            <p:cNvPr id="62" name="TextBox 61"/>
            <p:cNvSpPr txBox="1"/>
            <p:nvPr/>
          </p:nvSpPr>
          <p:spPr>
            <a:xfrm>
              <a:off x="1681435" y="2157585"/>
              <a:ext cx="1152128" cy="1005950"/>
            </a:xfrm>
            <a:prstGeom prst="rect">
              <a:avLst/>
            </a:prstGeom>
            <a:noFill/>
          </p:spPr>
          <p:txBody>
            <a:bodyPr>
              <a:spAutoFit/>
            </a:bodyPr>
            <a:lstStyle/>
            <a:p>
              <a:pPr algn="ctr" defTabSz="890905" fontAlgn="auto">
                <a:spcBef>
                  <a:spcPts val="0"/>
                </a:spcBef>
                <a:spcAft>
                  <a:spcPts val="0"/>
                </a:spcAft>
                <a:defRPr/>
              </a:pPr>
              <a:r>
                <a:rPr lang="zh-CN" altLang="en-US" sz="1385" dirty="0">
                  <a:solidFill>
                    <a:srgbClr val="F8F8F8"/>
                  </a:solidFill>
                  <a:latin typeface="+mn-ea"/>
                  <a:ea typeface="+mn-ea"/>
                </a:rPr>
                <a:t>请输入您的文字</a:t>
              </a:r>
              <a:endParaRPr lang="zh-CN" altLang="en-US" sz="1385" dirty="0">
                <a:solidFill>
                  <a:srgbClr val="F8F8F8"/>
                </a:solidFill>
                <a:latin typeface="+mn-ea"/>
                <a:ea typeface="+mn-ea"/>
              </a:endParaRPr>
            </a:p>
          </p:txBody>
        </p:sp>
      </p:grpSp>
      <p:grpSp>
        <p:nvGrpSpPr>
          <p:cNvPr id="65" name="组合 44"/>
          <p:cNvGrpSpPr/>
          <p:nvPr/>
        </p:nvGrpSpPr>
        <p:grpSpPr bwMode="auto">
          <a:xfrm>
            <a:off x="2757363" y="1062103"/>
            <a:ext cx="845667" cy="881166"/>
            <a:chOff x="3362324" y="871906"/>
            <a:chExt cx="1152128" cy="1215141"/>
          </a:xfrm>
        </p:grpSpPr>
        <p:sp>
          <p:nvSpPr>
            <p:cNvPr id="71" name="TextBox 70"/>
            <p:cNvSpPr txBox="1"/>
            <p:nvPr/>
          </p:nvSpPr>
          <p:spPr>
            <a:xfrm>
              <a:off x="3615473" y="871906"/>
              <a:ext cx="487396" cy="586825"/>
            </a:xfrm>
            <a:prstGeom prst="rect">
              <a:avLst/>
            </a:prstGeom>
            <a:noFill/>
          </p:spPr>
          <p:txBody>
            <a:bodyPr wrap="none">
              <a:spAutoFit/>
            </a:bodyPr>
            <a:lstStyle/>
            <a:p>
              <a:pPr defTabSz="890905" fontAlgn="auto">
                <a:spcBef>
                  <a:spcPts val="0"/>
                </a:spcBef>
                <a:spcAft>
                  <a:spcPts val="0"/>
                </a:spcAft>
                <a:defRPr/>
              </a:pPr>
              <a:r>
                <a:rPr lang="en-US" altLang="zh-CN" sz="2175" b="1" dirty="0">
                  <a:solidFill>
                    <a:srgbClr val="F8F8F8"/>
                  </a:solidFill>
                  <a:latin typeface="+mj-ea"/>
                  <a:ea typeface="+mj-ea"/>
                </a:rPr>
                <a:t>2</a:t>
              </a:r>
              <a:endParaRPr lang="zh-CN" altLang="en-US" sz="2175" b="1" dirty="0">
                <a:solidFill>
                  <a:srgbClr val="F8F8F8"/>
                </a:solidFill>
                <a:latin typeface="+mj-ea"/>
                <a:ea typeface="+mj-ea"/>
              </a:endParaRPr>
            </a:p>
          </p:txBody>
        </p:sp>
        <p:sp>
          <p:nvSpPr>
            <p:cNvPr id="72" name="TextBox 71"/>
            <p:cNvSpPr txBox="1"/>
            <p:nvPr/>
          </p:nvSpPr>
          <p:spPr>
            <a:xfrm>
              <a:off x="3362324" y="1414682"/>
              <a:ext cx="1152128" cy="672365"/>
            </a:xfrm>
            <a:prstGeom prst="rect">
              <a:avLst/>
            </a:prstGeom>
            <a:noFill/>
          </p:spPr>
          <p:txBody>
            <a:bodyPr>
              <a:spAutoFit/>
            </a:bodyPr>
            <a:lstStyle/>
            <a:p>
              <a:pPr algn="ctr" defTabSz="890905" fontAlgn="auto">
                <a:spcBef>
                  <a:spcPts val="0"/>
                </a:spcBef>
                <a:spcAft>
                  <a:spcPts val="0"/>
                </a:spcAft>
                <a:defRPr/>
              </a:pPr>
              <a:r>
                <a:rPr lang="zh-CN" altLang="en-US" sz="1285" dirty="0">
                  <a:solidFill>
                    <a:srgbClr val="F8F8F8"/>
                  </a:solidFill>
                  <a:latin typeface="+mn-ea"/>
                  <a:ea typeface="+mn-ea"/>
                </a:rPr>
                <a:t>请输入您的文字</a:t>
              </a:r>
              <a:endParaRPr lang="zh-CN" altLang="en-US" sz="1285" dirty="0">
                <a:solidFill>
                  <a:srgbClr val="F8F8F8"/>
                </a:solidFill>
                <a:latin typeface="+mn-ea"/>
                <a:ea typeface="+mn-ea"/>
              </a:endParaRPr>
            </a:p>
          </p:txBody>
        </p:sp>
      </p:grpSp>
      <p:grpSp>
        <p:nvGrpSpPr>
          <p:cNvPr id="73" name="组合 47"/>
          <p:cNvGrpSpPr/>
          <p:nvPr/>
        </p:nvGrpSpPr>
        <p:grpSpPr bwMode="auto">
          <a:xfrm>
            <a:off x="3357229" y="2039510"/>
            <a:ext cx="847130" cy="1174306"/>
            <a:chOff x="4138032" y="2168050"/>
            <a:chExt cx="1152128" cy="1617234"/>
          </a:xfrm>
        </p:grpSpPr>
        <p:sp>
          <p:nvSpPr>
            <p:cNvPr id="74" name="TextBox 73"/>
            <p:cNvSpPr txBox="1"/>
            <p:nvPr/>
          </p:nvSpPr>
          <p:spPr>
            <a:xfrm>
              <a:off x="4464369" y="2168050"/>
              <a:ext cx="527786" cy="669768"/>
            </a:xfrm>
            <a:prstGeom prst="rect">
              <a:avLst/>
            </a:prstGeom>
            <a:noFill/>
          </p:spPr>
          <p:txBody>
            <a:bodyPr wrap="none">
              <a:spAutoFit/>
            </a:bodyPr>
            <a:lstStyle/>
            <a:p>
              <a:pPr defTabSz="890905" fontAlgn="auto">
                <a:spcBef>
                  <a:spcPts val="0"/>
                </a:spcBef>
                <a:spcAft>
                  <a:spcPts val="0"/>
                </a:spcAft>
                <a:defRPr/>
              </a:pPr>
              <a:r>
                <a:rPr lang="en-US" altLang="zh-CN" sz="2570" b="1" dirty="0">
                  <a:solidFill>
                    <a:srgbClr val="F8F8F8"/>
                  </a:solidFill>
                  <a:latin typeface="+mj-ea"/>
                  <a:ea typeface="+mj-ea"/>
                </a:rPr>
                <a:t>3</a:t>
              </a:r>
              <a:endParaRPr lang="zh-CN" altLang="en-US" sz="2570" b="1" dirty="0">
                <a:solidFill>
                  <a:srgbClr val="F8F8F8"/>
                </a:solidFill>
                <a:latin typeface="+mj-ea"/>
                <a:ea typeface="+mj-ea"/>
              </a:endParaRPr>
            </a:p>
          </p:txBody>
        </p:sp>
        <p:sp>
          <p:nvSpPr>
            <p:cNvPr id="75" name="TextBox 74"/>
            <p:cNvSpPr txBox="1"/>
            <p:nvPr/>
          </p:nvSpPr>
          <p:spPr>
            <a:xfrm>
              <a:off x="4138032" y="2780633"/>
              <a:ext cx="1152128" cy="1004651"/>
            </a:xfrm>
            <a:prstGeom prst="rect">
              <a:avLst/>
            </a:prstGeom>
            <a:noFill/>
          </p:spPr>
          <p:txBody>
            <a:bodyPr>
              <a:spAutoFit/>
            </a:bodyPr>
            <a:lstStyle/>
            <a:p>
              <a:pPr algn="ctr" defTabSz="890905" fontAlgn="auto">
                <a:spcBef>
                  <a:spcPts val="0"/>
                </a:spcBef>
                <a:spcAft>
                  <a:spcPts val="0"/>
                </a:spcAft>
                <a:defRPr/>
              </a:pPr>
              <a:r>
                <a:rPr lang="zh-CN" altLang="en-US" sz="1385" dirty="0">
                  <a:solidFill>
                    <a:srgbClr val="F8F8F8"/>
                  </a:solidFill>
                  <a:latin typeface="+mn-ea"/>
                  <a:ea typeface="+mn-ea"/>
                </a:rPr>
                <a:t>请输入您的文字</a:t>
              </a:r>
              <a:endParaRPr lang="zh-CN" altLang="en-US" sz="1385" dirty="0">
                <a:solidFill>
                  <a:srgbClr val="F8F8F8"/>
                </a:solidFill>
                <a:latin typeface="+mn-ea"/>
                <a:ea typeface="+mn-ea"/>
              </a:endParaRPr>
            </a:p>
          </p:txBody>
        </p:sp>
      </p:grpSp>
      <p:grpSp>
        <p:nvGrpSpPr>
          <p:cNvPr id="76" name="组合 50"/>
          <p:cNvGrpSpPr/>
          <p:nvPr/>
        </p:nvGrpSpPr>
        <p:grpSpPr bwMode="auto">
          <a:xfrm>
            <a:off x="2470596" y="3128120"/>
            <a:ext cx="847130" cy="1101147"/>
            <a:chOff x="2930276" y="3668024"/>
            <a:chExt cx="1152128" cy="1516885"/>
          </a:xfrm>
        </p:grpSpPr>
        <p:sp>
          <p:nvSpPr>
            <p:cNvPr id="77" name="TextBox 76"/>
            <p:cNvSpPr txBox="1"/>
            <p:nvPr/>
          </p:nvSpPr>
          <p:spPr>
            <a:xfrm>
              <a:off x="3256613" y="3668024"/>
              <a:ext cx="527786" cy="669946"/>
            </a:xfrm>
            <a:prstGeom prst="rect">
              <a:avLst/>
            </a:prstGeom>
            <a:noFill/>
          </p:spPr>
          <p:txBody>
            <a:bodyPr wrap="none">
              <a:spAutoFit/>
            </a:bodyPr>
            <a:lstStyle/>
            <a:p>
              <a:pPr defTabSz="890905" fontAlgn="auto">
                <a:spcBef>
                  <a:spcPts val="0"/>
                </a:spcBef>
                <a:spcAft>
                  <a:spcPts val="0"/>
                </a:spcAft>
                <a:defRPr/>
              </a:pPr>
              <a:r>
                <a:rPr lang="en-US" altLang="zh-CN" sz="2570" b="1" dirty="0">
                  <a:solidFill>
                    <a:srgbClr val="F8F8F8"/>
                  </a:solidFill>
                  <a:latin typeface="+mj-ea"/>
                  <a:ea typeface="+mj-ea"/>
                </a:rPr>
                <a:t>4</a:t>
              </a:r>
              <a:endParaRPr lang="zh-CN" altLang="en-US" sz="2570" b="1" dirty="0">
                <a:solidFill>
                  <a:srgbClr val="F8F8F8"/>
                </a:solidFill>
                <a:latin typeface="+mj-ea"/>
                <a:ea typeface="+mj-ea"/>
              </a:endParaRPr>
            </a:p>
          </p:txBody>
        </p:sp>
        <p:sp>
          <p:nvSpPr>
            <p:cNvPr id="78" name="TextBox 77"/>
            <p:cNvSpPr txBox="1"/>
            <p:nvPr/>
          </p:nvSpPr>
          <p:spPr>
            <a:xfrm>
              <a:off x="2930276" y="4179990"/>
              <a:ext cx="1152128" cy="1004919"/>
            </a:xfrm>
            <a:prstGeom prst="rect">
              <a:avLst/>
            </a:prstGeom>
            <a:noFill/>
          </p:spPr>
          <p:txBody>
            <a:bodyPr>
              <a:spAutoFit/>
            </a:bodyPr>
            <a:lstStyle/>
            <a:p>
              <a:pPr algn="ctr" defTabSz="890905" fontAlgn="auto">
                <a:spcBef>
                  <a:spcPts val="0"/>
                </a:spcBef>
                <a:spcAft>
                  <a:spcPts val="0"/>
                </a:spcAft>
                <a:defRPr/>
              </a:pPr>
              <a:r>
                <a:rPr lang="zh-CN" altLang="en-US" sz="1385" dirty="0">
                  <a:solidFill>
                    <a:srgbClr val="F8F8F8"/>
                  </a:solidFill>
                  <a:latin typeface="+mn-ea"/>
                  <a:ea typeface="+mn-ea"/>
                </a:rPr>
                <a:t>请输入您的文字</a:t>
              </a:r>
              <a:endParaRPr lang="zh-CN" altLang="en-US" sz="1385" dirty="0">
                <a:solidFill>
                  <a:srgbClr val="F8F8F8"/>
                </a:solidFill>
                <a:latin typeface="+mn-ea"/>
                <a:ea typeface="+mn-ea"/>
              </a:endParaRPr>
            </a:p>
          </p:txBody>
        </p:sp>
      </p:grpSp>
      <p:sp>
        <p:nvSpPr>
          <p:cNvPr id="79" name="TextBox 78"/>
          <p:cNvSpPr txBox="1"/>
          <p:nvPr/>
        </p:nvSpPr>
        <p:spPr>
          <a:xfrm>
            <a:off x="2431094" y="4540099"/>
            <a:ext cx="845667" cy="278221"/>
          </a:xfrm>
          <a:prstGeom prst="rect">
            <a:avLst/>
          </a:prstGeom>
          <a:noFill/>
        </p:spPr>
        <p:txBody>
          <a:bodyPr lIns="66852" tIns="33426" rIns="66852" bIns="33426">
            <a:spAutoFit/>
          </a:bodyPr>
          <a:lstStyle/>
          <a:p>
            <a:pPr algn="ctr" defTabSz="890905" fontAlgn="auto">
              <a:spcBef>
                <a:spcPts val="0"/>
              </a:spcBef>
              <a:spcAft>
                <a:spcPts val="0"/>
              </a:spcAft>
              <a:defRPr/>
            </a:pPr>
            <a:r>
              <a:rPr lang="zh-CN" altLang="en-US" sz="1385" b="1" dirty="0">
                <a:solidFill>
                  <a:srgbClr val="F8F8F8"/>
                </a:solidFill>
                <a:latin typeface="+mn-ea"/>
                <a:ea typeface="+mn-ea"/>
              </a:rPr>
              <a:t>标题</a:t>
            </a:r>
            <a:endParaRPr lang="zh-CN" altLang="en-US" sz="1385" b="1" dirty="0">
              <a:solidFill>
                <a:srgbClr val="F8F8F8"/>
              </a:solidFill>
              <a:latin typeface="+mn-ea"/>
              <a:ea typeface="+mn-ea"/>
            </a:endParaRPr>
          </a:p>
        </p:txBody>
      </p:sp>
      <p:sp>
        <p:nvSpPr>
          <p:cNvPr id="80" name="TextBox 79"/>
          <p:cNvSpPr txBox="1"/>
          <p:nvPr/>
        </p:nvSpPr>
        <p:spPr>
          <a:xfrm>
            <a:off x="5630872" y="1237639"/>
            <a:ext cx="2961297" cy="660221"/>
          </a:xfrm>
          <a:prstGeom prst="rect">
            <a:avLst/>
          </a:prstGeom>
          <a:noFill/>
        </p:spPr>
        <p:txBody>
          <a:bodyPr lIns="66852" tIns="33426" rIns="66852" bIns="33426">
            <a:spAutoFit/>
          </a:bodyPr>
          <a:lstStyle/>
          <a:p>
            <a:pPr defTabSz="890905" fontAlgn="auto">
              <a:lnSpc>
                <a:spcPct val="150000"/>
              </a:lnSpc>
              <a:spcBef>
                <a:spcPts val="0"/>
              </a:spcBef>
              <a:spcAft>
                <a:spcPts val="0"/>
              </a:spcAft>
              <a:defRPr/>
            </a:pPr>
            <a:r>
              <a:rPr lang="zh-CN" altLang="en-US" sz="1285" dirty="0">
                <a:solidFill>
                  <a:schemeClr val="accent6"/>
                </a:solidFill>
                <a:latin typeface="+mn-ea"/>
                <a:ea typeface="+mn-ea"/>
              </a:rPr>
              <a:t>请输入您的文字请输入您的文字</a:t>
            </a:r>
            <a:endParaRPr lang="en-US" altLang="zh-CN" sz="1285" dirty="0">
              <a:solidFill>
                <a:schemeClr val="accent6"/>
              </a:solidFill>
              <a:latin typeface="+mn-ea"/>
              <a:ea typeface="+mn-ea"/>
            </a:endParaRPr>
          </a:p>
          <a:p>
            <a:pPr defTabSz="890905" fontAlgn="auto">
              <a:lnSpc>
                <a:spcPct val="150000"/>
              </a:lnSpc>
              <a:spcBef>
                <a:spcPts val="0"/>
              </a:spcBef>
              <a:spcAft>
                <a:spcPts val="0"/>
              </a:spcAft>
              <a:defRPr/>
            </a:pPr>
            <a:r>
              <a:rPr lang="zh-CN" altLang="en-US" sz="1285" dirty="0">
                <a:solidFill>
                  <a:schemeClr val="accent6"/>
                </a:solidFill>
                <a:latin typeface="+mn-ea"/>
                <a:ea typeface="+mn-ea"/>
              </a:rPr>
              <a:t>请输入您的文字请输入您的文字</a:t>
            </a:r>
            <a:endParaRPr lang="zh-CN" altLang="en-US" sz="1285" dirty="0">
              <a:solidFill>
                <a:schemeClr val="accent6"/>
              </a:solidFill>
              <a:latin typeface="+mn-ea"/>
              <a:ea typeface="+mn-ea"/>
            </a:endParaRPr>
          </a:p>
        </p:txBody>
      </p:sp>
      <p:grpSp>
        <p:nvGrpSpPr>
          <p:cNvPr id="81" name="组合 55"/>
          <p:cNvGrpSpPr/>
          <p:nvPr/>
        </p:nvGrpSpPr>
        <p:grpSpPr>
          <a:xfrm>
            <a:off x="4748199" y="1238216"/>
            <a:ext cx="706767" cy="698312"/>
            <a:chOff x="6409426" y="1173624"/>
            <a:chExt cx="962086" cy="962084"/>
          </a:xfrm>
          <a:solidFill>
            <a:schemeClr val="accent2">
              <a:lumMod val="75000"/>
            </a:schemeClr>
          </a:solidFill>
        </p:grpSpPr>
        <p:sp>
          <p:nvSpPr>
            <p:cNvPr id="82" name="椭圆 81"/>
            <p:cNvSpPr/>
            <p:nvPr/>
          </p:nvSpPr>
          <p:spPr bwMode="auto">
            <a:xfrm>
              <a:off x="6409426" y="1173624"/>
              <a:ext cx="962086" cy="962084"/>
            </a:xfrm>
            <a:prstGeom prst="ellipse">
              <a:avLst/>
            </a:prstGeom>
            <a:grpFill/>
            <a:ln w="57150">
              <a:solidFill>
                <a:schemeClr val="bg1"/>
              </a:solidFill>
            </a:ln>
            <a:effectLst>
              <a:innerShdw blurRad="63500" dist="50800" dir="13500000">
                <a:prstClr val="black">
                  <a:alpha val="50000"/>
                </a:prstClr>
              </a:innerShdw>
            </a:effectLst>
          </p:spPr>
          <p:txBody>
            <a:bodyPr/>
            <a:lstStyle/>
            <a:p>
              <a:pPr defTabSz="890905" fontAlgn="auto">
                <a:spcBef>
                  <a:spcPts val="0"/>
                </a:spcBef>
                <a:spcAft>
                  <a:spcPts val="0"/>
                </a:spcAft>
                <a:defRPr/>
              </a:pPr>
              <a:endParaRPr lang="zh-CN" altLang="en-US" sz="1385">
                <a:latin typeface="+mn-lt"/>
                <a:ea typeface="+mn-ea"/>
              </a:endParaRPr>
            </a:p>
          </p:txBody>
        </p:sp>
        <p:sp>
          <p:nvSpPr>
            <p:cNvPr id="83" name="TextBox 82"/>
            <p:cNvSpPr txBox="1"/>
            <p:nvPr/>
          </p:nvSpPr>
          <p:spPr>
            <a:xfrm>
              <a:off x="6653352" y="1318965"/>
              <a:ext cx="528257" cy="670033"/>
            </a:xfrm>
            <a:prstGeom prst="rect">
              <a:avLst/>
            </a:prstGeom>
            <a:grpFill/>
          </p:spPr>
          <p:txBody>
            <a:bodyPr wrap="none">
              <a:spAutoFit/>
            </a:bodyPr>
            <a:lstStyle/>
            <a:p>
              <a:pPr defTabSz="890905" fontAlgn="auto">
                <a:spcBef>
                  <a:spcPts val="0"/>
                </a:spcBef>
                <a:spcAft>
                  <a:spcPts val="0"/>
                </a:spcAft>
                <a:defRPr/>
              </a:pPr>
              <a:r>
                <a:rPr lang="en-US" altLang="zh-CN" sz="2570" b="1" dirty="0">
                  <a:solidFill>
                    <a:srgbClr val="F8F8F8"/>
                  </a:solidFill>
                  <a:latin typeface="+mj-ea"/>
                  <a:ea typeface="+mj-ea"/>
                </a:rPr>
                <a:t>1</a:t>
              </a:r>
              <a:endParaRPr lang="zh-CN" altLang="en-US" sz="2570" b="1" dirty="0">
                <a:solidFill>
                  <a:srgbClr val="F8F8F8"/>
                </a:solidFill>
                <a:latin typeface="+mj-ea"/>
                <a:ea typeface="+mj-ea"/>
              </a:endParaRPr>
            </a:p>
          </p:txBody>
        </p:sp>
      </p:grpSp>
      <p:grpSp>
        <p:nvGrpSpPr>
          <p:cNvPr id="84" name="组合 58"/>
          <p:cNvGrpSpPr/>
          <p:nvPr/>
        </p:nvGrpSpPr>
        <p:grpSpPr>
          <a:xfrm>
            <a:off x="4748199" y="2165677"/>
            <a:ext cx="706767" cy="698312"/>
            <a:chOff x="6409426" y="2394908"/>
            <a:chExt cx="962086" cy="962084"/>
          </a:xfrm>
          <a:solidFill>
            <a:schemeClr val="accent2">
              <a:lumMod val="75000"/>
            </a:schemeClr>
          </a:solidFill>
        </p:grpSpPr>
        <p:sp>
          <p:nvSpPr>
            <p:cNvPr id="85" name="椭圆 84"/>
            <p:cNvSpPr/>
            <p:nvPr/>
          </p:nvSpPr>
          <p:spPr bwMode="auto">
            <a:xfrm>
              <a:off x="6409426" y="2394908"/>
              <a:ext cx="962086" cy="962084"/>
            </a:xfrm>
            <a:prstGeom prst="ellipse">
              <a:avLst/>
            </a:prstGeom>
            <a:grpFill/>
            <a:ln w="57150">
              <a:solidFill>
                <a:schemeClr val="bg1"/>
              </a:solidFill>
            </a:ln>
            <a:effectLst>
              <a:innerShdw blurRad="63500" dist="50800" dir="13500000">
                <a:prstClr val="black">
                  <a:alpha val="50000"/>
                </a:prstClr>
              </a:innerShdw>
            </a:effectLst>
          </p:spPr>
          <p:txBody>
            <a:bodyPr/>
            <a:lstStyle/>
            <a:p>
              <a:pPr defTabSz="890905" fontAlgn="auto">
                <a:spcBef>
                  <a:spcPts val="0"/>
                </a:spcBef>
                <a:spcAft>
                  <a:spcPts val="0"/>
                </a:spcAft>
                <a:defRPr/>
              </a:pPr>
              <a:endParaRPr lang="zh-CN" altLang="en-US" sz="1385">
                <a:latin typeface="+mn-lt"/>
                <a:ea typeface="+mn-ea"/>
              </a:endParaRPr>
            </a:p>
          </p:txBody>
        </p:sp>
        <p:sp>
          <p:nvSpPr>
            <p:cNvPr id="86" name="TextBox 85"/>
            <p:cNvSpPr txBox="1"/>
            <p:nvPr/>
          </p:nvSpPr>
          <p:spPr>
            <a:xfrm>
              <a:off x="6635865" y="2536282"/>
              <a:ext cx="545647" cy="711909"/>
            </a:xfrm>
            <a:prstGeom prst="rect">
              <a:avLst/>
            </a:prstGeom>
            <a:grpFill/>
          </p:spPr>
          <p:txBody>
            <a:bodyPr wrap="none">
              <a:spAutoFit/>
            </a:bodyPr>
            <a:lstStyle>
              <a:defPPr>
                <a:defRPr lang="zh-CN"/>
              </a:defPPr>
              <a:lvl1pPr>
                <a:defRPr sz="2800" b="1">
                  <a:solidFill>
                    <a:srgbClr val="F8F8F8"/>
                  </a:solidFill>
                  <a:latin typeface="+mj-ea"/>
                  <a:ea typeface="+mj-ea"/>
                </a:defRPr>
              </a:lvl1pPr>
            </a:lstStyle>
            <a:p>
              <a:pPr defTabSz="890905" fontAlgn="auto">
                <a:spcBef>
                  <a:spcPts val="0"/>
                </a:spcBef>
                <a:spcAft>
                  <a:spcPts val="0"/>
                </a:spcAft>
                <a:defRPr/>
              </a:pPr>
              <a:r>
                <a:rPr lang="en-US" altLang="zh-CN" sz="2765" dirty="0"/>
                <a:t>2</a:t>
              </a:r>
              <a:endParaRPr lang="zh-CN" altLang="en-US" sz="2765" dirty="0"/>
            </a:p>
          </p:txBody>
        </p:sp>
      </p:grpSp>
      <p:grpSp>
        <p:nvGrpSpPr>
          <p:cNvPr id="87" name="组合 61"/>
          <p:cNvGrpSpPr/>
          <p:nvPr/>
        </p:nvGrpSpPr>
        <p:grpSpPr>
          <a:xfrm>
            <a:off x="4748194" y="3070246"/>
            <a:ext cx="706767" cy="698312"/>
            <a:chOff x="6409429" y="3568104"/>
            <a:chExt cx="962087" cy="962084"/>
          </a:xfrm>
          <a:solidFill>
            <a:schemeClr val="accent2">
              <a:lumMod val="75000"/>
            </a:schemeClr>
          </a:solidFill>
        </p:grpSpPr>
        <p:sp>
          <p:nvSpPr>
            <p:cNvPr id="88" name="椭圆 87"/>
            <p:cNvSpPr/>
            <p:nvPr/>
          </p:nvSpPr>
          <p:spPr bwMode="auto">
            <a:xfrm>
              <a:off x="6409429" y="3568104"/>
              <a:ext cx="962087" cy="962084"/>
            </a:xfrm>
            <a:prstGeom prst="ellipse">
              <a:avLst/>
            </a:prstGeom>
            <a:grpFill/>
            <a:ln w="57150">
              <a:solidFill>
                <a:schemeClr val="bg1"/>
              </a:solidFill>
            </a:ln>
            <a:effectLst>
              <a:innerShdw blurRad="63500" dist="50800" dir="13500000">
                <a:prstClr val="black">
                  <a:alpha val="50000"/>
                </a:prstClr>
              </a:innerShdw>
            </a:effectLst>
          </p:spPr>
          <p:txBody>
            <a:bodyPr/>
            <a:lstStyle/>
            <a:p>
              <a:pPr defTabSz="890905" fontAlgn="auto">
                <a:spcBef>
                  <a:spcPts val="0"/>
                </a:spcBef>
                <a:spcAft>
                  <a:spcPts val="0"/>
                </a:spcAft>
                <a:defRPr/>
              </a:pPr>
              <a:endParaRPr lang="zh-CN" altLang="en-US" sz="1385">
                <a:latin typeface="+mn-lt"/>
                <a:ea typeface="+mn-ea"/>
              </a:endParaRPr>
            </a:p>
          </p:txBody>
        </p:sp>
        <p:sp>
          <p:nvSpPr>
            <p:cNvPr id="89" name="TextBox 88"/>
            <p:cNvSpPr txBox="1"/>
            <p:nvPr/>
          </p:nvSpPr>
          <p:spPr>
            <a:xfrm>
              <a:off x="6635869" y="3702117"/>
              <a:ext cx="545648" cy="711909"/>
            </a:xfrm>
            <a:prstGeom prst="rect">
              <a:avLst/>
            </a:prstGeom>
            <a:grpFill/>
          </p:spPr>
          <p:txBody>
            <a:bodyPr wrap="none">
              <a:spAutoFit/>
            </a:bodyPr>
            <a:lstStyle>
              <a:defPPr>
                <a:defRPr lang="zh-CN"/>
              </a:defPPr>
              <a:lvl1pPr>
                <a:defRPr sz="2800" b="1">
                  <a:solidFill>
                    <a:srgbClr val="F8F8F8"/>
                  </a:solidFill>
                  <a:latin typeface="+mj-ea"/>
                  <a:ea typeface="+mj-ea"/>
                </a:defRPr>
              </a:lvl1pPr>
            </a:lstStyle>
            <a:p>
              <a:pPr defTabSz="890905" fontAlgn="auto">
                <a:spcBef>
                  <a:spcPts val="0"/>
                </a:spcBef>
                <a:spcAft>
                  <a:spcPts val="0"/>
                </a:spcAft>
                <a:defRPr/>
              </a:pPr>
              <a:r>
                <a:rPr lang="en-US" altLang="zh-CN" sz="2765" dirty="0"/>
                <a:t>3</a:t>
              </a:r>
              <a:endParaRPr lang="zh-CN" altLang="en-US" sz="2765" dirty="0"/>
            </a:p>
          </p:txBody>
        </p:sp>
      </p:grpSp>
      <p:grpSp>
        <p:nvGrpSpPr>
          <p:cNvPr id="90" name="组合 64"/>
          <p:cNvGrpSpPr/>
          <p:nvPr/>
        </p:nvGrpSpPr>
        <p:grpSpPr>
          <a:xfrm>
            <a:off x="4748199" y="3961570"/>
            <a:ext cx="706767" cy="698312"/>
            <a:chOff x="6409426" y="4869160"/>
            <a:chExt cx="962086" cy="962084"/>
          </a:xfrm>
          <a:solidFill>
            <a:schemeClr val="accent2">
              <a:lumMod val="75000"/>
            </a:schemeClr>
          </a:solidFill>
        </p:grpSpPr>
        <p:sp>
          <p:nvSpPr>
            <p:cNvPr id="91" name="椭圆 90"/>
            <p:cNvSpPr/>
            <p:nvPr/>
          </p:nvSpPr>
          <p:spPr bwMode="auto">
            <a:xfrm>
              <a:off x="6409426" y="4869160"/>
              <a:ext cx="962086" cy="962084"/>
            </a:xfrm>
            <a:prstGeom prst="ellipse">
              <a:avLst/>
            </a:prstGeom>
            <a:grpFill/>
            <a:ln w="57150">
              <a:solidFill>
                <a:schemeClr val="bg1"/>
              </a:solidFill>
            </a:ln>
            <a:effectLst>
              <a:innerShdw blurRad="63500" dist="50800" dir="13500000">
                <a:prstClr val="black">
                  <a:alpha val="50000"/>
                </a:prstClr>
              </a:innerShdw>
            </a:effectLst>
          </p:spPr>
          <p:txBody>
            <a:bodyPr/>
            <a:lstStyle/>
            <a:p>
              <a:pPr defTabSz="890905" fontAlgn="auto">
                <a:spcBef>
                  <a:spcPts val="0"/>
                </a:spcBef>
                <a:spcAft>
                  <a:spcPts val="0"/>
                </a:spcAft>
                <a:defRPr/>
              </a:pPr>
              <a:endParaRPr lang="zh-CN" altLang="en-US" sz="1385">
                <a:latin typeface="+mn-lt"/>
                <a:ea typeface="+mn-ea"/>
              </a:endParaRPr>
            </a:p>
          </p:txBody>
        </p:sp>
        <p:sp>
          <p:nvSpPr>
            <p:cNvPr id="92" name="TextBox 91"/>
            <p:cNvSpPr txBox="1"/>
            <p:nvPr/>
          </p:nvSpPr>
          <p:spPr>
            <a:xfrm>
              <a:off x="6616829" y="5005505"/>
              <a:ext cx="545647" cy="711909"/>
            </a:xfrm>
            <a:prstGeom prst="rect">
              <a:avLst/>
            </a:prstGeom>
            <a:grpFill/>
          </p:spPr>
          <p:txBody>
            <a:bodyPr wrap="none">
              <a:spAutoFit/>
            </a:bodyPr>
            <a:lstStyle>
              <a:defPPr>
                <a:defRPr lang="zh-CN"/>
              </a:defPPr>
              <a:lvl1pPr>
                <a:defRPr sz="2800" b="1">
                  <a:solidFill>
                    <a:srgbClr val="F8F8F8"/>
                  </a:solidFill>
                  <a:latin typeface="+mj-ea"/>
                  <a:ea typeface="+mj-ea"/>
                </a:defRPr>
              </a:lvl1pPr>
            </a:lstStyle>
            <a:p>
              <a:pPr defTabSz="890905" fontAlgn="auto">
                <a:spcBef>
                  <a:spcPts val="0"/>
                </a:spcBef>
                <a:spcAft>
                  <a:spcPts val="0"/>
                </a:spcAft>
                <a:defRPr/>
              </a:pPr>
              <a:r>
                <a:rPr lang="en-US" altLang="zh-CN" sz="2765" dirty="0"/>
                <a:t>4</a:t>
              </a:r>
              <a:endParaRPr lang="zh-CN" altLang="en-US" sz="2765" dirty="0"/>
            </a:p>
          </p:txBody>
        </p:sp>
      </p:grpSp>
      <p:sp>
        <p:nvSpPr>
          <p:cNvPr id="93" name="TextBox 92"/>
          <p:cNvSpPr txBox="1"/>
          <p:nvPr/>
        </p:nvSpPr>
        <p:spPr>
          <a:xfrm>
            <a:off x="5630872" y="2140470"/>
            <a:ext cx="2961297" cy="660221"/>
          </a:xfrm>
          <a:prstGeom prst="rect">
            <a:avLst/>
          </a:prstGeom>
          <a:noFill/>
        </p:spPr>
        <p:txBody>
          <a:bodyPr lIns="66852" tIns="33426" rIns="66852" bIns="33426">
            <a:spAutoFit/>
          </a:bodyPr>
          <a:lstStyle/>
          <a:p>
            <a:pPr defTabSz="890905" fontAlgn="auto">
              <a:lnSpc>
                <a:spcPct val="150000"/>
              </a:lnSpc>
              <a:spcBef>
                <a:spcPts val="0"/>
              </a:spcBef>
              <a:spcAft>
                <a:spcPts val="0"/>
              </a:spcAft>
              <a:defRPr/>
            </a:pPr>
            <a:r>
              <a:rPr lang="zh-CN" altLang="en-US" sz="1285" dirty="0">
                <a:solidFill>
                  <a:schemeClr val="accent6"/>
                </a:solidFill>
                <a:latin typeface="+mn-ea"/>
                <a:ea typeface="+mn-ea"/>
              </a:rPr>
              <a:t>请输入您的文字请输入您的文字</a:t>
            </a:r>
            <a:endParaRPr lang="en-US" altLang="zh-CN" sz="1285" dirty="0">
              <a:solidFill>
                <a:schemeClr val="accent6"/>
              </a:solidFill>
              <a:latin typeface="+mn-ea"/>
              <a:ea typeface="+mn-ea"/>
            </a:endParaRPr>
          </a:p>
          <a:p>
            <a:pPr defTabSz="890905" fontAlgn="auto">
              <a:lnSpc>
                <a:spcPct val="150000"/>
              </a:lnSpc>
              <a:spcBef>
                <a:spcPts val="0"/>
              </a:spcBef>
              <a:spcAft>
                <a:spcPts val="0"/>
              </a:spcAft>
              <a:defRPr/>
            </a:pPr>
            <a:r>
              <a:rPr lang="zh-CN" altLang="en-US" sz="1285" dirty="0">
                <a:solidFill>
                  <a:schemeClr val="accent6"/>
                </a:solidFill>
                <a:latin typeface="+mn-ea"/>
                <a:ea typeface="+mn-ea"/>
              </a:rPr>
              <a:t>请输入您的文字请输入您的文字</a:t>
            </a:r>
            <a:endParaRPr lang="zh-CN" altLang="en-US" sz="1285" dirty="0">
              <a:solidFill>
                <a:schemeClr val="accent6"/>
              </a:solidFill>
              <a:latin typeface="+mn-ea"/>
              <a:ea typeface="+mn-ea"/>
            </a:endParaRPr>
          </a:p>
        </p:txBody>
      </p:sp>
      <p:sp>
        <p:nvSpPr>
          <p:cNvPr id="94" name="TextBox 93"/>
          <p:cNvSpPr txBox="1"/>
          <p:nvPr/>
        </p:nvSpPr>
        <p:spPr>
          <a:xfrm>
            <a:off x="5630872" y="3055312"/>
            <a:ext cx="2961297" cy="660221"/>
          </a:xfrm>
          <a:prstGeom prst="rect">
            <a:avLst/>
          </a:prstGeom>
          <a:noFill/>
        </p:spPr>
        <p:txBody>
          <a:bodyPr lIns="66852" tIns="33426" rIns="66852" bIns="33426">
            <a:spAutoFit/>
          </a:bodyPr>
          <a:lstStyle/>
          <a:p>
            <a:pPr defTabSz="890905" fontAlgn="auto">
              <a:lnSpc>
                <a:spcPct val="150000"/>
              </a:lnSpc>
              <a:spcBef>
                <a:spcPts val="0"/>
              </a:spcBef>
              <a:spcAft>
                <a:spcPts val="0"/>
              </a:spcAft>
              <a:defRPr/>
            </a:pPr>
            <a:r>
              <a:rPr lang="zh-CN" altLang="en-US" sz="1285" dirty="0">
                <a:solidFill>
                  <a:schemeClr val="accent6"/>
                </a:solidFill>
                <a:latin typeface="+mn-ea"/>
                <a:ea typeface="+mn-ea"/>
              </a:rPr>
              <a:t>请输入您的文字请输入您的文字</a:t>
            </a:r>
            <a:endParaRPr lang="en-US" altLang="zh-CN" sz="1285" dirty="0">
              <a:solidFill>
                <a:schemeClr val="accent6"/>
              </a:solidFill>
              <a:latin typeface="+mn-ea"/>
              <a:ea typeface="+mn-ea"/>
            </a:endParaRPr>
          </a:p>
          <a:p>
            <a:pPr defTabSz="890905" fontAlgn="auto">
              <a:lnSpc>
                <a:spcPct val="150000"/>
              </a:lnSpc>
              <a:spcBef>
                <a:spcPts val="0"/>
              </a:spcBef>
              <a:spcAft>
                <a:spcPts val="0"/>
              </a:spcAft>
              <a:defRPr/>
            </a:pPr>
            <a:r>
              <a:rPr lang="zh-CN" altLang="en-US" sz="1285" dirty="0">
                <a:solidFill>
                  <a:schemeClr val="accent6"/>
                </a:solidFill>
                <a:latin typeface="+mn-ea"/>
                <a:ea typeface="+mn-ea"/>
              </a:rPr>
              <a:t>请输入您的文字请输入您的文字</a:t>
            </a:r>
            <a:endParaRPr lang="zh-CN" altLang="en-US" sz="1285" dirty="0">
              <a:solidFill>
                <a:schemeClr val="accent6"/>
              </a:solidFill>
              <a:latin typeface="+mn-ea"/>
              <a:ea typeface="+mn-ea"/>
            </a:endParaRPr>
          </a:p>
        </p:txBody>
      </p:sp>
      <p:sp>
        <p:nvSpPr>
          <p:cNvPr id="95" name="TextBox 94"/>
          <p:cNvSpPr txBox="1"/>
          <p:nvPr/>
        </p:nvSpPr>
        <p:spPr>
          <a:xfrm>
            <a:off x="5630872" y="3953358"/>
            <a:ext cx="2961297" cy="660221"/>
          </a:xfrm>
          <a:prstGeom prst="rect">
            <a:avLst/>
          </a:prstGeom>
          <a:noFill/>
        </p:spPr>
        <p:txBody>
          <a:bodyPr lIns="66852" tIns="33426" rIns="66852" bIns="33426">
            <a:spAutoFit/>
          </a:bodyPr>
          <a:lstStyle/>
          <a:p>
            <a:pPr defTabSz="890905" fontAlgn="auto">
              <a:lnSpc>
                <a:spcPct val="150000"/>
              </a:lnSpc>
              <a:spcBef>
                <a:spcPts val="0"/>
              </a:spcBef>
              <a:spcAft>
                <a:spcPts val="0"/>
              </a:spcAft>
              <a:defRPr/>
            </a:pPr>
            <a:r>
              <a:rPr lang="zh-CN" altLang="en-US" sz="1285" dirty="0">
                <a:solidFill>
                  <a:schemeClr val="accent6"/>
                </a:solidFill>
                <a:latin typeface="+mn-ea"/>
                <a:ea typeface="+mn-ea"/>
              </a:rPr>
              <a:t>请输入您的文字请输入您的文字</a:t>
            </a:r>
            <a:endParaRPr lang="en-US" altLang="zh-CN" sz="1285" dirty="0">
              <a:solidFill>
                <a:schemeClr val="accent6"/>
              </a:solidFill>
              <a:latin typeface="+mn-ea"/>
              <a:ea typeface="+mn-ea"/>
            </a:endParaRPr>
          </a:p>
          <a:p>
            <a:pPr defTabSz="890905" fontAlgn="auto">
              <a:lnSpc>
                <a:spcPct val="150000"/>
              </a:lnSpc>
              <a:spcBef>
                <a:spcPts val="0"/>
              </a:spcBef>
              <a:spcAft>
                <a:spcPts val="0"/>
              </a:spcAft>
              <a:defRPr/>
            </a:pPr>
            <a:r>
              <a:rPr lang="zh-CN" altLang="en-US" sz="1285" dirty="0">
                <a:solidFill>
                  <a:schemeClr val="accent6"/>
                </a:solidFill>
                <a:latin typeface="+mn-ea"/>
                <a:ea typeface="+mn-ea"/>
              </a:rPr>
              <a:t>请输入您的文字请输入您的文字</a:t>
            </a:r>
            <a:endParaRPr lang="zh-CN" altLang="en-US" sz="1285" dirty="0">
              <a:solidFill>
                <a:schemeClr val="accent6"/>
              </a:solidFill>
              <a:latin typeface="+mn-ea"/>
              <a:ea typeface="+mn-ea"/>
            </a:endParaRPr>
          </a:p>
        </p:txBody>
      </p:sp>
      <p:sp>
        <p:nvSpPr>
          <p:cNvPr id="47" name="文本框 6"/>
          <p:cNvSpPr>
            <a:spLocks noChangeArrowheads="1"/>
          </p:cNvSpPr>
          <p:nvPr/>
        </p:nvSpPr>
        <p:spPr bwMode="auto">
          <a:xfrm>
            <a:off x="633155" y="346259"/>
            <a:ext cx="3254750" cy="311546"/>
          </a:xfrm>
          <a:prstGeom prst="rect">
            <a:avLst/>
          </a:prstGeom>
          <a:noFill/>
          <a:ln>
            <a:noFill/>
          </a:ln>
        </p:spPr>
        <p:txBody>
          <a:bodyPr lIns="67720" tIns="33860" rIns="67720" bIns="33860">
            <a:spAutoFit/>
          </a:bodyPr>
          <a:lstStyle/>
          <a:p>
            <a:pPr defTabSz="955675" fontAlgn="auto">
              <a:spcBef>
                <a:spcPts val="0"/>
              </a:spcBef>
              <a:spcAft>
                <a:spcPts val="0"/>
              </a:spcAft>
              <a:defRPr/>
            </a:pPr>
            <a:r>
              <a:rPr lang="zh-CN" altLang="en-US" sz="1580" b="1" dirty="0">
                <a:latin typeface="微软雅黑" panose="020B0503020204020204" pitchFamily="34" charset="-122"/>
                <a:ea typeface="微软雅黑" panose="020B0503020204020204" pitchFamily="34" charset="-122"/>
                <a:sym typeface="微软雅黑" panose="020B0503020204020204" pitchFamily="34" charset="-122"/>
              </a:rPr>
              <a:t>在此输入您的标题内容</a:t>
            </a:r>
            <a:endParaRPr lang="zh-CN" altLang="en-US" sz="1580" b="1" dirty="0">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49" name="组合 48"/>
          <p:cNvGrpSpPr/>
          <p:nvPr/>
        </p:nvGrpSpPr>
        <p:grpSpPr>
          <a:xfrm>
            <a:off x="348216" y="713241"/>
            <a:ext cx="9252985" cy="67009"/>
            <a:chOff x="288133" y="483063"/>
            <a:chExt cx="8772740" cy="64666"/>
          </a:xfrm>
        </p:grpSpPr>
        <p:sp>
          <p:nvSpPr>
            <p:cNvPr id="50" name="任意多边形 49"/>
            <p:cNvSpPr/>
            <p:nvPr/>
          </p:nvSpPr>
          <p:spPr>
            <a:xfrm>
              <a:off x="288133" y="483063"/>
              <a:ext cx="904874" cy="64666"/>
            </a:xfrm>
            <a:custGeom>
              <a:avLst/>
              <a:gdLst>
                <a:gd name="connsiteX0" fmla="*/ 0 w 740569"/>
                <a:gd name="connsiteY0" fmla="*/ 28575 h 47625"/>
                <a:gd name="connsiteX1" fmla="*/ 95250 w 740569"/>
                <a:gd name="connsiteY1" fmla="*/ 0 h 47625"/>
                <a:gd name="connsiteX2" fmla="*/ 152400 w 740569"/>
                <a:gd name="connsiteY2" fmla="*/ 40481 h 47625"/>
                <a:gd name="connsiteX3" fmla="*/ 238125 w 740569"/>
                <a:gd name="connsiteY3" fmla="*/ 4762 h 47625"/>
                <a:gd name="connsiteX4" fmla="*/ 285750 w 740569"/>
                <a:gd name="connsiteY4" fmla="*/ 47625 h 47625"/>
                <a:gd name="connsiteX5" fmla="*/ 431007 w 740569"/>
                <a:gd name="connsiteY5" fmla="*/ 19050 h 47625"/>
                <a:gd name="connsiteX6" fmla="*/ 733425 w 740569"/>
                <a:gd name="connsiteY6" fmla="*/ 19050 h 47625"/>
                <a:gd name="connsiteX7" fmla="*/ 740569 w 740569"/>
                <a:gd name="connsiteY7" fmla="*/ 19050 h 47625"/>
                <a:gd name="connsiteX0-1" fmla="*/ 0 w 740569"/>
                <a:gd name="connsiteY0-2" fmla="*/ 28706 h 47756"/>
                <a:gd name="connsiteX1-3" fmla="*/ 95250 w 740569"/>
                <a:gd name="connsiteY1-4" fmla="*/ 131 h 47756"/>
                <a:gd name="connsiteX2-5" fmla="*/ 152400 w 740569"/>
                <a:gd name="connsiteY2-6" fmla="*/ 40612 h 47756"/>
                <a:gd name="connsiteX3-7" fmla="*/ 238125 w 740569"/>
                <a:gd name="connsiteY3-8" fmla="*/ 4893 h 47756"/>
                <a:gd name="connsiteX4-9" fmla="*/ 285750 w 740569"/>
                <a:gd name="connsiteY4-10" fmla="*/ 47756 h 47756"/>
                <a:gd name="connsiteX5-11" fmla="*/ 431007 w 740569"/>
                <a:gd name="connsiteY5-12" fmla="*/ 19181 h 47756"/>
                <a:gd name="connsiteX6-13" fmla="*/ 733425 w 740569"/>
                <a:gd name="connsiteY6-14" fmla="*/ 19181 h 47756"/>
                <a:gd name="connsiteX7-15" fmla="*/ 740569 w 740569"/>
                <a:gd name="connsiteY7-16" fmla="*/ 19181 h 47756"/>
                <a:gd name="connsiteX0-17" fmla="*/ 0 w 740569"/>
                <a:gd name="connsiteY0-18" fmla="*/ 29111 h 48161"/>
                <a:gd name="connsiteX1-19" fmla="*/ 95250 w 740569"/>
                <a:gd name="connsiteY1-20" fmla="*/ 536 h 48161"/>
                <a:gd name="connsiteX2-21" fmla="*/ 152400 w 740569"/>
                <a:gd name="connsiteY2-22" fmla="*/ 41017 h 48161"/>
                <a:gd name="connsiteX3-23" fmla="*/ 238125 w 740569"/>
                <a:gd name="connsiteY3-24" fmla="*/ 5298 h 48161"/>
                <a:gd name="connsiteX4-25" fmla="*/ 285750 w 740569"/>
                <a:gd name="connsiteY4-26" fmla="*/ 48161 h 48161"/>
                <a:gd name="connsiteX5-27" fmla="*/ 431007 w 740569"/>
                <a:gd name="connsiteY5-28" fmla="*/ 19586 h 48161"/>
                <a:gd name="connsiteX6-29" fmla="*/ 733425 w 740569"/>
                <a:gd name="connsiteY6-30" fmla="*/ 19586 h 48161"/>
                <a:gd name="connsiteX7-31" fmla="*/ 740569 w 740569"/>
                <a:gd name="connsiteY7-32" fmla="*/ 19586 h 48161"/>
                <a:gd name="connsiteX0-33" fmla="*/ 0 w 740569"/>
                <a:gd name="connsiteY0-34" fmla="*/ 45574 h 64624"/>
                <a:gd name="connsiteX1-35" fmla="*/ 111919 w 740569"/>
                <a:gd name="connsiteY1-36" fmla="*/ 330 h 64624"/>
                <a:gd name="connsiteX2-37" fmla="*/ 152400 w 740569"/>
                <a:gd name="connsiteY2-38" fmla="*/ 57480 h 64624"/>
                <a:gd name="connsiteX3-39" fmla="*/ 238125 w 740569"/>
                <a:gd name="connsiteY3-40" fmla="*/ 21761 h 64624"/>
                <a:gd name="connsiteX4-41" fmla="*/ 285750 w 740569"/>
                <a:gd name="connsiteY4-42" fmla="*/ 64624 h 64624"/>
                <a:gd name="connsiteX5-43" fmla="*/ 431007 w 740569"/>
                <a:gd name="connsiteY5-44" fmla="*/ 36049 h 64624"/>
                <a:gd name="connsiteX6-45" fmla="*/ 733425 w 740569"/>
                <a:gd name="connsiteY6-46" fmla="*/ 36049 h 64624"/>
                <a:gd name="connsiteX7-47" fmla="*/ 740569 w 740569"/>
                <a:gd name="connsiteY7-48" fmla="*/ 36049 h 64624"/>
                <a:gd name="connsiteX0-49" fmla="*/ 0 w 740569"/>
                <a:gd name="connsiteY0-50" fmla="*/ 45574 h 64624"/>
                <a:gd name="connsiteX1-51" fmla="*/ 111919 w 740569"/>
                <a:gd name="connsiteY1-52" fmla="*/ 330 h 64624"/>
                <a:gd name="connsiteX2-53" fmla="*/ 152400 w 740569"/>
                <a:gd name="connsiteY2-54" fmla="*/ 57480 h 64624"/>
                <a:gd name="connsiteX3-55" fmla="*/ 238125 w 740569"/>
                <a:gd name="connsiteY3-56" fmla="*/ 21761 h 64624"/>
                <a:gd name="connsiteX4-57" fmla="*/ 285750 w 740569"/>
                <a:gd name="connsiteY4-58" fmla="*/ 64624 h 64624"/>
                <a:gd name="connsiteX5-59" fmla="*/ 431007 w 740569"/>
                <a:gd name="connsiteY5-60" fmla="*/ 36049 h 64624"/>
                <a:gd name="connsiteX6-61" fmla="*/ 733425 w 740569"/>
                <a:gd name="connsiteY6-62" fmla="*/ 36049 h 64624"/>
                <a:gd name="connsiteX7-63" fmla="*/ 740569 w 740569"/>
                <a:gd name="connsiteY7-64" fmla="*/ 36049 h 64624"/>
                <a:gd name="connsiteX0-65" fmla="*/ 0 w 740569"/>
                <a:gd name="connsiteY0-66" fmla="*/ 45574 h 64624"/>
                <a:gd name="connsiteX1-67" fmla="*/ 111919 w 740569"/>
                <a:gd name="connsiteY1-68" fmla="*/ 330 h 64624"/>
                <a:gd name="connsiteX2-69" fmla="*/ 152400 w 740569"/>
                <a:gd name="connsiteY2-70" fmla="*/ 57480 h 64624"/>
                <a:gd name="connsiteX3-71" fmla="*/ 238125 w 740569"/>
                <a:gd name="connsiteY3-72" fmla="*/ 21761 h 64624"/>
                <a:gd name="connsiteX4-73" fmla="*/ 285750 w 740569"/>
                <a:gd name="connsiteY4-74" fmla="*/ 64624 h 64624"/>
                <a:gd name="connsiteX5-75" fmla="*/ 431007 w 740569"/>
                <a:gd name="connsiteY5-76" fmla="*/ 36049 h 64624"/>
                <a:gd name="connsiteX6-77" fmla="*/ 733425 w 740569"/>
                <a:gd name="connsiteY6-78" fmla="*/ 36049 h 64624"/>
                <a:gd name="connsiteX7-79" fmla="*/ 740569 w 740569"/>
                <a:gd name="connsiteY7-80" fmla="*/ 36049 h 64624"/>
                <a:gd name="connsiteX0-81" fmla="*/ 0 w 740569"/>
                <a:gd name="connsiteY0-82" fmla="*/ 45574 h 64624"/>
                <a:gd name="connsiteX1-83" fmla="*/ 111919 w 740569"/>
                <a:gd name="connsiteY1-84" fmla="*/ 330 h 64624"/>
                <a:gd name="connsiteX2-85" fmla="*/ 152400 w 740569"/>
                <a:gd name="connsiteY2-86" fmla="*/ 57480 h 64624"/>
                <a:gd name="connsiteX3-87" fmla="*/ 238125 w 740569"/>
                <a:gd name="connsiteY3-88" fmla="*/ 21761 h 64624"/>
                <a:gd name="connsiteX4-89" fmla="*/ 285750 w 740569"/>
                <a:gd name="connsiteY4-90" fmla="*/ 64624 h 64624"/>
                <a:gd name="connsiteX5-91" fmla="*/ 431007 w 740569"/>
                <a:gd name="connsiteY5-92" fmla="*/ 36049 h 64624"/>
                <a:gd name="connsiteX6-93" fmla="*/ 733425 w 740569"/>
                <a:gd name="connsiteY6-94" fmla="*/ 36049 h 64624"/>
                <a:gd name="connsiteX7-95" fmla="*/ 740569 w 740569"/>
                <a:gd name="connsiteY7-96" fmla="*/ 36049 h 64624"/>
                <a:gd name="connsiteX0-97" fmla="*/ 0 w 740569"/>
                <a:gd name="connsiteY0-98" fmla="*/ 45574 h 67811"/>
                <a:gd name="connsiteX1-99" fmla="*/ 111919 w 740569"/>
                <a:gd name="connsiteY1-100" fmla="*/ 330 h 67811"/>
                <a:gd name="connsiteX2-101" fmla="*/ 152400 w 740569"/>
                <a:gd name="connsiteY2-102" fmla="*/ 57480 h 67811"/>
                <a:gd name="connsiteX3-103" fmla="*/ 238125 w 740569"/>
                <a:gd name="connsiteY3-104" fmla="*/ 21761 h 67811"/>
                <a:gd name="connsiteX4-105" fmla="*/ 285750 w 740569"/>
                <a:gd name="connsiteY4-106" fmla="*/ 64624 h 67811"/>
                <a:gd name="connsiteX5-107" fmla="*/ 431007 w 740569"/>
                <a:gd name="connsiteY5-108" fmla="*/ 36049 h 67811"/>
                <a:gd name="connsiteX6-109" fmla="*/ 733425 w 740569"/>
                <a:gd name="connsiteY6-110" fmla="*/ 36049 h 67811"/>
                <a:gd name="connsiteX7-111" fmla="*/ 740569 w 740569"/>
                <a:gd name="connsiteY7-112" fmla="*/ 36049 h 67811"/>
                <a:gd name="connsiteX0-113" fmla="*/ 0 w 740569"/>
                <a:gd name="connsiteY0-114" fmla="*/ 45574 h 64754"/>
                <a:gd name="connsiteX1-115" fmla="*/ 111919 w 740569"/>
                <a:gd name="connsiteY1-116" fmla="*/ 330 h 64754"/>
                <a:gd name="connsiteX2-117" fmla="*/ 152400 w 740569"/>
                <a:gd name="connsiteY2-118" fmla="*/ 57480 h 64754"/>
                <a:gd name="connsiteX3-119" fmla="*/ 238125 w 740569"/>
                <a:gd name="connsiteY3-120" fmla="*/ 21761 h 64754"/>
                <a:gd name="connsiteX4-121" fmla="*/ 285750 w 740569"/>
                <a:gd name="connsiteY4-122" fmla="*/ 64624 h 64754"/>
                <a:gd name="connsiteX5-123" fmla="*/ 431007 w 740569"/>
                <a:gd name="connsiteY5-124" fmla="*/ 36049 h 64754"/>
                <a:gd name="connsiteX6-125" fmla="*/ 733425 w 740569"/>
                <a:gd name="connsiteY6-126" fmla="*/ 36049 h 64754"/>
                <a:gd name="connsiteX7-127" fmla="*/ 740569 w 740569"/>
                <a:gd name="connsiteY7-128" fmla="*/ 36049 h 64754"/>
                <a:gd name="connsiteX0-129" fmla="*/ 0 w 740569"/>
                <a:gd name="connsiteY0-130" fmla="*/ 45574 h 64776"/>
                <a:gd name="connsiteX1-131" fmla="*/ 111919 w 740569"/>
                <a:gd name="connsiteY1-132" fmla="*/ 330 h 64776"/>
                <a:gd name="connsiteX2-133" fmla="*/ 152400 w 740569"/>
                <a:gd name="connsiteY2-134" fmla="*/ 57480 h 64776"/>
                <a:gd name="connsiteX3-135" fmla="*/ 238125 w 740569"/>
                <a:gd name="connsiteY3-136" fmla="*/ 21761 h 64776"/>
                <a:gd name="connsiteX4-137" fmla="*/ 311944 w 740569"/>
                <a:gd name="connsiteY4-138" fmla="*/ 64624 h 64776"/>
                <a:gd name="connsiteX5-139" fmla="*/ 431007 w 740569"/>
                <a:gd name="connsiteY5-140" fmla="*/ 36049 h 64776"/>
                <a:gd name="connsiteX6-141" fmla="*/ 733425 w 740569"/>
                <a:gd name="connsiteY6-142" fmla="*/ 36049 h 64776"/>
                <a:gd name="connsiteX7-143" fmla="*/ 740569 w 740569"/>
                <a:gd name="connsiteY7-144" fmla="*/ 36049 h 64776"/>
                <a:gd name="connsiteX0-145" fmla="*/ 0 w 758294"/>
                <a:gd name="connsiteY0-146" fmla="*/ 45574 h 64666"/>
                <a:gd name="connsiteX1-147" fmla="*/ 111919 w 758294"/>
                <a:gd name="connsiteY1-148" fmla="*/ 330 h 64666"/>
                <a:gd name="connsiteX2-149" fmla="*/ 152400 w 758294"/>
                <a:gd name="connsiteY2-150" fmla="*/ 57480 h 64666"/>
                <a:gd name="connsiteX3-151" fmla="*/ 238125 w 758294"/>
                <a:gd name="connsiteY3-152" fmla="*/ 21761 h 64666"/>
                <a:gd name="connsiteX4-153" fmla="*/ 311944 w 758294"/>
                <a:gd name="connsiteY4-154" fmla="*/ 64624 h 64666"/>
                <a:gd name="connsiteX5-155" fmla="*/ 423864 w 758294"/>
                <a:gd name="connsiteY5-156" fmla="*/ 12236 h 64666"/>
                <a:gd name="connsiteX6-157" fmla="*/ 733425 w 758294"/>
                <a:gd name="connsiteY6-158" fmla="*/ 36049 h 64666"/>
                <a:gd name="connsiteX7-159" fmla="*/ 740569 w 758294"/>
                <a:gd name="connsiteY7-160" fmla="*/ 36049 h 64666"/>
                <a:gd name="connsiteX0-161" fmla="*/ 0 w 950119"/>
                <a:gd name="connsiteY0-162" fmla="*/ 45574 h 64666"/>
                <a:gd name="connsiteX1-163" fmla="*/ 111919 w 950119"/>
                <a:gd name="connsiteY1-164" fmla="*/ 330 h 64666"/>
                <a:gd name="connsiteX2-165" fmla="*/ 152400 w 950119"/>
                <a:gd name="connsiteY2-166" fmla="*/ 57480 h 64666"/>
                <a:gd name="connsiteX3-167" fmla="*/ 238125 w 950119"/>
                <a:gd name="connsiteY3-168" fmla="*/ 21761 h 64666"/>
                <a:gd name="connsiteX4-169" fmla="*/ 311944 w 950119"/>
                <a:gd name="connsiteY4-170" fmla="*/ 64624 h 64666"/>
                <a:gd name="connsiteX5-171" fmla="*/ 423864 w 950119"/>
                <a:gd name="connsiteY5-172" fmla="*/ 12236 h 64666"/>
                <a:gd name="connsiteX6-173" fmla="*/ 733425 w 950119"/>
                <a:gd name="connsiteY6-174" fmla="*/ 36049 h 64666"/>
                <a:gd name="connsiteX7-175" fmla="*/ 950119 w 950119"/>
                <a:gd name="connsiteY7-176" fmla="*/ 36049 h 64666"/>
                <a:gd name="connsiteX0-177" fmla="*/ 0 w 950119"/>
                <a:gd name="connsiteY0-178" fmla="*/ 45574 h 64666"/>
                <a:gd name="connsiteX1-179" fmla="*/ 111919 w 950119"/>
                <a:gd name="connsiteY1-180" fmla="*/ 330 h 64666"/>
                <a:gd name="connsiteX2-181" fmla="*/ 152400 w 950119"/>
                <a:gd name="connsiteY2-182" fmla="*/ 57480 h 64666"/>
                <a:gd name="connsiteX3-183" fmla="*/ 238125 w 950119"/>
                <a:gd name="connsiteY3-184" fmla="*/ 21761 h 64666"/>
                <a:gd name="connsiteX4-185" fmla="*/ 311944 w 950119"/>
                <a:gd name="connsiteY4-186" fmla="*/ 64624 h 64666"/>
                <a:gd name="connsiteX5-187" fmla="*/ 423864 w 950119"/>
                <a:gd name="connsiteY5-188" fmla="*/ 12236 h 64666"/>
                <a:gd name="connsiteX6-189" fmla="*/ 738187 w 950119"/>
                <a:gd name="connsiteY6-190" fmla="*/ 14618 h 64666"/>
                <a:gd name="connsiteX7-191" fmla="*/ 950119 w 950119"/>
                <a:gd name="connsiteY7-192" fmla="*/ 36049 h 64666"/>
                <a:gd name="connsiteX0-193" fmla="*/ 0 w 985838"/>
                <a:gd name="connsiteY0-194" fmla="*/ 45574 h 64666"/>
                <a:gd name="connsiteX1-195" fmla="*/ 111919 w 985838"/>
                <a:gd name="connsiteY1-196" fmla="*/ 330 h 64666"/>
                <a:gd name="connsiteX2-197" fmla="*/ 152400 w 985838"/>
                <a:gd name="connsiteY2-198" fmla="*/ 57480 h 64666"/>
                <a:gd name="connsiteX3-199" fmla="*/ 238125 w 985838"/>
                <a:gd name="connsiteY3-200" fmla="*/ 21761 h 64666"/>
                <a:gd name="connsiteX4-201" fmla="*/ 311944 w 985838"/>
                <a:gd name="connsiteY4-202" fmla="*/ 64624 h 64666"/>
                <a:gd name="connsiteX5-203" fmla="*/ 423864 w 985838"/>
                <a:gd name="connsiteY5-204" fmla="*/ 12236 h 64666"/>
                <a:gd name="connsiteX6-205" fmla="*/ 738187 w 985838"/>
                <a:gd name="connsiteY6-206" fmla="*/ 14618 h 64666"/>
                <a:gd name="connsiteX7-207" fmla="*/ 985838 w 985838"/>
                <a:gd name="connsiteY7-208" fmla="*/ 16999 h 64666"/>
                <a:gd name="connsiteX0-209" fmla="*/ 0 w 964406"/>
                <a:gd name="connsiteY0-210" fmla="*/ 45574 h 64666"/>
                <a:gd name="connsiteX1-211" fmla="*/ 111919 w 964406"/>
                <a:gd name="connsiteY1-212" fmla="*/ 330 h 64666"/>
                <a:gd name="connsiteX2-213" fmla="*/ 152400 w 964406"/>
                <a:gd name="connsiteY2-214" fmla="*/ 57480 h 64666"/>
                <a:gd name="connsiteX3-215" fmla="*/ 238125 w 964406"/>
                <a:gd name="connsiteY3-216" fmla="*/ 21761 h 64666"/>
                <a:gd name="connsiteX4-217" fmla="*/ 311944 w 964406"/>
                <a:gd name="connsiteY4-218" fmla="*/ 64624 h 64666"/>
                <a:gd name="connsiteX5-219" fmla="*/ 423864 w 964406"/>
                <a:gd name="connsiteY5-220" fmla="*/ 12236 h 64666"/>
                <a:gd name="connsiteX6-221" fmla="*/ 738187 w 964406"/>
                <a:gd name="connsiteY6-222" fmla="*/ 14618 h 64666"/>
                <a:gd name="connsiteX7-223" fmla="*/ 964406 w 964406"/>
                <a:gd name="connsiteY7-224" fmla="*/ 7474 h 64666"/>
                <a:gd name="connsiteX0-225" fmla="*/ 0 w 962024"/>
                <a:gd name="connsiteY0-226" fmla="*/ 45574 h 64666"/>
                <a:gd name="connsiteX1-227" fmla="*/ 111919 w 962024"/>
                <a:gd name="connsiteY1-228" fmla="*/ 330 h 64666"/>
                <a:gd name="connsiteX2-229" fmla="*/ 152400 w 962024"/>
                <a:gd name="connsiteY2-230" fmla="*/ 57480 h 64666"/>
                <a:gd name="connsiteX3-231" fmla="*/ 238125 w 962024"/>
                <a:gd name="connsiteY3-232" fmla="*/ 21761 h 64666"/>
                <a:gd name="connsiteX4-233" fmla="*/ 311944 w 962024"/>
                <a:gd name="connsiteY4-234" fmla="*/ 64624 h 64666"/>
                <a:gd name="connsiteX5-235" fmla="*/ 423864 w 962024"/>
                <a:gd name="connsiteY5-236" fmla="*/ 12236 h 64666"/>
                <a:gd name="connsiteX6-237" fmla="*/ 738187 w 962024"/>
                <a:gd name="connsiteY6-238" fmla="*/ 14618 h 64666"/>
                <a:gd name="connsiteX7-239" fmla="*/ 962024 w 962024"/>
                <a:gd name="connsiteY7-240" fmla="*/ 14618 h 64666"/>
                <a:gd name="connsiteX0-241" fmla="*/ 0 w 845343"/>
                <a:gd name="connsiteY0-242" fmla="*/ 45574 h 64666"/>
                <a:gd name="connsiteX1-243" fmla="*/ 111919 w 845343"/>
                <a:gd name="connsiteY1-244" fmla="*/ 330 h 64666"/>
                <a:gd name="connsiteX2-245" fmla="*/ 152400 w 845343"/>
                <a:gd name="connsiteY2-246" fmla="*/ 57480 h 64666"/>
                <a:gd name="connsiteX3-247" fmla="*/ 238125 w 845343"/>
                <a:gd name="connsiteY3-248" fmla="*/ 21761 h 64666"/>
                <a:gd name="connsiteX4-249" fmla="*/ 311944 w 845343"/>
                <a:gd name="connsiteY4-250" fmla="*/ 64624 h 64666"/>
                <a:gd name="connsiteX5-251" fmla="*/ 423864 w 845343"/>
                <a:gd name="connsiteY5-252" fmla="*/ 12236 h 64666"/>
                <a:gd name="connsiteX6-253" fmla="*/ 738187 w 845343"/>
                <a:gd name="connsiteY6-254" fmla="*/ 14618 h 64666"/>
                <a:gd name="connsiteX7-255" fmla="*/ 845343 w 845343"/>
                <a:gd name="connsiteY7-256" fmla="*/ 14618 h 64666"/>
                <a:gd name="connsiteX0-257" fmla="*/ 0 w 904874"/>
                <a:gd name="connsiteY0-258" fmla="*/ 45574 h 64666"/>
                <a:gd name="connsiteX1-259" fmla="*/ 111919 w 904874"/>
                <a:gd name="connsiteY1-260" fmla="*/ 330 h 64666"/>
                <a:gd name="connsiteX2-261" fmla="*/ 152400 w 904874"/>
                <a:gd name="connsiteY2-262" fmla="*/ 57480 h 64666"/>
                <a:gd name="connsiteX3-263" fmla="*/ 238125 w 904874"/>
                <a:gd name="connsiteY3-264" fmla="*/ 21761 h 64666"/>
                <a:gd name="connsiteX4-265" fmla="*/ 311944 w 904874"/>
                <a:gd name="connsiteY4-266" fmla="*/ 64624 h 64666"/>
                <a:gd name="connsiteX5-267" fmla="*/ 423864 w 904874"/>
                <a:gd name="connsiteY5-268" fmla="*/ 12236 h 64666"/>
                <a:gd name="connsiteX6-269" fmla="*/ 738187 w 904874"/>
                <a:gd name="connsiteY6-270" fmla="*/ 14618 h 64666"/>
                <a:gd name="connsiteX7-271" fmla="*/ 904874 w 904874"/>
                <a:gd name="connsiteY7-272" fmla="*/ 14618 h 64666"/>
                <a:gd name="connsiteX0-273" fmla="*/ 0 w 904874"/>
                <a:gd name="connsiteY0-274" fmla="*/ 45574 h 64666"/>
                <a:gd name="connsiteX1-275" fmla="*/ 111919 w 904874"/>
                <a:gd name="connsiteY1-276" fmla="*/ 330 h 64666"/>
                <a:gd name="connsiteX2-277" fmla="*/ 152400 w 904874"/>
                <a:gd name="connsiteY2-278" fmla="*/ 57480 h 64666"/>
                <a:gd name="connsiteX3-279" fmla="*/ 238125 w 904874"/>
                <a:gd name="connsiteY3-280" fmla="*/ 21761 h 64666"/>
                <a:gd name="connsiteX4-281" fmla="*/ 311944 w 904874"/>
                <a:gd name="connsiteY4-282" fmla="*/ 64624 h 64666"/>
                <a:gd name="connsiteX5-283" fmla="*/ 423864 w 904874"/>
                <a:gd name="connsiteY5-284" fmla="*/ 12236 h 64666"/>
                <a:gd name="connsiteX6-285" fmla="*/ 740569 w 904874"/>
                <a:gd name="connsiteY6-286" fmla="*/ 14618 h 64666"/>
                <a:gd name="connsiteX7-287" fmla="*/ 904874 w 904874"/>
                <a:gd name="connsiteY7-288" fmla="*/ 14618 h 64666"/>
                <a:gd name="connsiteX0-289" fmla="*/ 0 w 904874"/>
                <a:gd name="connsiteY0-290" fmla="*/ 45574 h 64666"/>
                <a:gd name="connsiteX1-291" fmla="*/ 111919 w 904874"/>
                <a:gd name="connsiteY1-292" fmla="*/ 330 h 64666"/>
                <a:gd name="connsiteX2-293" fmla="*/ 152400 w 904874"/>
                <a:gd name="connsiteY2-294" fmla="*/ 57480 h 64666"/>
                <a:gd name="connsiteX3-295" fmla="*/ 238125 w 904874"/>
                <a:gd name="connsiteY3-296" fmla="*/ 21761 h 64666"/>
                <a:gd name="connsiteX4-297" fmla="*/ 311944 w 904874"/>
                <a:gd name="connsiteY4-298" fmla="*/ 64624 h 64666"/>
                <a:gd name="connsiteX5-299" fmla="*/ 423864 w 904874"/>
                <a:gd name="connsiteY5-300" fmla="*/ 12236 h 64666"/>
                <a:gd name="connsiteX6-301" fmla="*/ 740569 w 904874"/>
                <a:gd name="connsiteY6-302" fmla="*/ 14618 h 64666"/>
                <a:gd name="connsiteX7-303" fmla="*/ 904874 w 904874"/>
                <a:gd name="connsiteY7-304" fmla="*/ 14618 h 64666"/>
                <a:gd name="connsiteX0-305" fmla="*/ 0 w 904874"/>
                <a:gd name="connsiteY0-306" fmla="*/ 45574 h 64666"/>
                <a:gd name="connsiteX1-307" fmla="*/ 111919 w 904874"/>
                <a:gd name="connsiteY1-308" fmla="*/ 330 h 64666"/>
                <a:gd name="connsiteX2-309" fmla="*/ 152400 w 904874"/>
                <a:gd name="connsiteY2-310" fmla="*/ 57480 h 64666"/>
                <a:gd name="connsiteX3-311" fmla="*/ 238125 w 904874"/>
                <a:gd name="connsiteY3-312" fmla="*/ 21761 h 64666"/>
                <a:gd name="connsiteX4-313" fmla="*/ 311944 w 904874"/>
                <a:gd name="connsiteY4-314" fmla="*/ 64624 h 64666"/>
                <a:gd name="connsiteX5-315" fmla="*/ 423864 w 904874"/>
                <a:gd name="connsiteY5-316" fmla="*/ 12236 h 64666"/>
                <a:gd name="connsiteX6-317" fmla="*/ 904874 w 904874"/>
                <a:gd name="connsiteY6-318" fmla="*/ 14618 h 6466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904874" h="64666">
                  <a:moveTo>
                    <a:pt x="0" y="45574"/>
                  </a:moveTo>
                  <a:cubicBezTo>
                    <a:pt x="31750" y="36049"/>
                    <a:pt x="67469" y="-4035"/>
                    <a:pt x="111919" y="330"/>
                  </a:cubicBezTo>
                  <a:cubicBezTo>
                    <a:pt x="156369" y="4695"/>
                    <a:pt x="114300" y="47955"/>
                    <a:pt x="152400" y="57480"/>
                  </a:cubicBezTo>
                  <a:cubicBezTo>
                    <a:pt x="190500" y="67005"/>
                    <a:pt x="211534" y="20570"/>
                    <a:pt x="238125" y="21761"/>
                  </a:cubicBezTo>
                  <a:cubicBezTo>
                    <a:pt x="264716" y="22952"/>
                    <a:pt x="280988" y="66211"/>
                    <a:pt x="311944" y="64624"/>
                  </a:cubicBezTo>
                  <a:cubicBezTo>
                    <a:pt x="342900" y="63037"/>
                    <a:pt x="325042" y="20570"/>
                    <a:pt x="423864" y="12236"/>
                  </a:cubicBezTo>
                  <a:cubicBezTo>
                    <a:pt x="522686" y="3902"/>
                    <a:pt x="804664" y="14122"/>
                    <a:pt x="904874" y="14618"/>
                  </a:cubicBezTo>
                </a:path>
              </a:pathLst>
            </a:custGeom>
            <a:noFill/>
            <a:ln w="12700">
              <a:solidFill>
                <a:srgbClr val="D9AA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75"/>
            </a:p>
          </p:txBody>
        </p:sp>
        <p:cxnSp>
          <p:nvCxnSpPr>
            <p:cNvPr id="52" name="直接连接符 51"/>
            <p:cNvCxnSpPr>
              <a:stCxn id="50" idx="6"/>
            </p:cNvCxnSpPr>
            <p:nvPr/>
          </p:nvCxnSpPr>
          <p:spPr>
            <a:xfrm>
              <a:off x="1193007" y="497681"/>
              <a:ext cx="7867866" cy="4366"/>
            </a:xfrm>
            <a:prstGeom prst="line">
              <a:avLst/>
            </a:prstGeom>
            <a:noFill/>
            <a:ln w="12700">
              <a:solidFill>
                <a:srgbClr val="D9AA27"/>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53" name="组合 52"/>
          <p:cNvGrpSpPr/>
          <p:nvPr/>
        </p:nvGrpSpPr>
        <p:grpSpPr>
          <a:xfrm>
            <a:off x="0" y="320298"/>
            <a:ext cx="633155" cy="349397"/>
            <a:chOff x="0" y="252065"/>
            <a:chExt cx="641111" cy="392113"/>
          </a:xfrm>
        </p:grpSpPr>
        <p:sp>
          <p:nvSpPr>
            <p:cNvPr id="54" name="矩形 59"/>
            <p:cNvSpPr>
              <a:spLocks noChangeArrowheads="1"/>
            </p:cNvSpPr>
            <p:nvPr/>
          </p:nvSpPr>
          <p:spPr bwMode="auto">
            <a:xfrm>
              <a:off x="0" y="252065"/>
              <a:ext cx="227013" cy="392112"/>
            </a:xfrm>
            <a:prstGeom prst="rect">
              <a:avLst/>
            </a:prstGeom>
            <a:solidFill>
              <a:schemeClr val="accent2">
                <a:lumMod val="75000"/>
              </a:schemeClr>
            </a:solidFill>
            <a:ln>
              <a:noFill/>
            </a:ln>
          </p:spPr>
          <p:txBody>
            <a:bodyPr anchor="ctr"/>
            <a:lstStyle>
              <a:lvl1pPr>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defTabSz="955675" fontAlgn="auto">
                <a:lnSpc>
                  <a:spcPct val="100000"/>
                </a:lnSpc>
                <a:spcBef>
                  <a:spcPct val="0"/>
                </a:spcBef>
                <a:spcAft>
                  <a:spcPts val="0"/>
                </a:spcAft>
                <a:buNone/>
                <a:defRPr/>
              </a:pPr>
              <a:endParaRPr lang="zh-CN" altLang="en-US" sz="1385">
                <a:solidFill>
                  <a:srgbClr val="FFFFFF"/>
                </a:solidFill>
              </a:endParaRPr>
            </a:p>
          </p:txBody>
        </p:sp>
        <p:sp>
          <p:nvSpPr>
            <p:cNvPr id="55" name="矩形 60"/>
            <p:cNvSpPr>
              <a:spLocks noChangeArrowheads="1"/>
            </p:cNvSpPr>
            <p:nvPr/>
          </p:nvSpPr>
          <p:spPr bwMode="auto">
            <a:xfrm>
              <a:off x="227013" y="252065"/>
              <a:ext cx="114300" cy="392112"/>
            </a:xfrm>
            <a:prstGeom prst="rect">
              <a:avLst/>
            </a:prstGeom>
            <a:solidFill>
              <a:srgbClr val="E1C209"/>
            </a:solidFill>
            <a:ln>
              <a:noFill/>
            </a:ln>
          </p:spPr>
          <p:txBody>
            <a:bodyPr anchor="ctr"/>
            <a:lstStyle>
              <a:lvl1pPr>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defTabSz="955675" fontAlgn="auto">
                <a:lnSpc>
                  <a:spcPct val="100000"/>
                </a:lnSpc>
                <a:spcBef>
                  <a:spcPct val="0"/>
                </a:spcBef>
                <a:spcAft>
                  <a:spcPts val="0"/>
                </a:spcAft>
                <a:buNone/>
                <a:defRPr/>
              </a:pPr>
              <a:endParaRPr lang="zh-CN" altLang="en-US" sz="1385">
                <a:solidFill>
                  <a:srgbClr val="FFFFFF"/>
                </a:solidFill>
              </a:endParaRPr>
            </a:p>
          </p:txBody>
        </p:sp>
        <p:sp>
          <p:nvSpPr>
            <p:cNvPr id="57" name="五边形 56"/>
            <p:cNvSpPr/>
            <p:nvPr userDrawn="1"/>
          </p:nvSpPr>
          <p:spPr>
            <a:xfrm>
              <a:off x="338378" y="254692"/>
              <a:ext cx="302733" cy="389486"/>
            </a:xfrm>
            <a:prstGeom prst="homePlate">
              <a:avLst/>
            </a:prstGeom>
            <a:solidFill>
              <a:srgbClr val="D9AA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75"/>
            </a:p>
          </p:txBody>
        </p:sp>
      </p:grpSp>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9"/>
                                        </p:tgtEl>
                                        <p:attrNameLst>
                                          <p:attrName>style.visibility</p:attrName>
                                        </p:attrNameLst>
                                      </p:cBhvr>
                                      <p:to>
                                        <p:strVal val="visible"/>
                                      </p:to>
                                    </p:set>
                                    <p:animEffect transition="in" filter="wipe(down)">
                                      <p:cBhvr>
                                        <p:cTn id="12" dur="500"/>
                                        <p:tgtEl>
                                          <p:spTgt spid="49"/>
                                        </p:tgtEl>
                                      </p:cBhvr>
                                    </p:animEffect>
                                  </p:childTnLst>
                                </p:cTn>
                              </p:par>
                            </p:childTnLst>
                          </p:cTn>
                        </p:par>
                        <p:par>
                          <p:cTn id="13" fill="hold">
                            <p:stCondLst>
                              <p:cond delay="500"/>
                            </p:stCondLst>
                            <p:childTnLst>
                              <p:par>
                                <p:cTn id="14" presetID="41" presetClass="entr" presetSubtype="0" fill="hold" grpId="0" nodeType="afterEffect">
                                  <p:stCondLst>
                                    <p:cond delay="0"/>
                                  </p:stCondLst>
                                  <p:iterate type="lt">
                                    <p:tmPct val="10000"/>
                                  </p:iterate>
                                  <p:childTnLst>
                                    <p:set>
                                      <p:cBhvr>
                                        <p:cTn id="15" dur="1" fill="hold">
                                          <p:stCondLst>
                                            <p:cond delay="0"/>
                                          </p:stCondLst>
                                        </p:cTn>
                                        <p:tgtEl>
                                          <p:spTgt spid="47"/>
                                        </p:tgtEl>
                                        <p:attrNameLst>
                                          <p:attrName>style.visibility</p:attrName>
                                        </p:attrNameLst>
                                      </p:cBhvr>
                                      <p:to>
                                        <p:strVal val="visible"/>
                                      </p:to>
                                    </p:set>
                                    <p:anim calcmode="lin" valueType="num">
                                      <p:cBhvr>
                                        <p:cTn id="16" dur="500" fill="hold"/>
                                        <p:tgtEl>
                                          <p:spTgt spid="47"/>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47"/>
                                        </p:tgtEl>
                                        <p:attrNameLst>
                                          <p:attrName>ppt_y</p:attrName>
                                        </p:attrNameLst>
                                      </p:cBhvr>
                                      <p:tavLst>
                                        <p:tav tm="0">
                                          <p:val>
                                            <p:strVal val="#ppt_y"/>
                                          </p:val>
                                        </p:tav>
                                        <p:tav tm="100000">
                                          <p:val>
                                            <p:strVal val="#ppt_y"/>
                                          </p:val>
                                        </p:tav>
                                      </p:tavLst>
                                    </p:anim>
                                    <p:anim calcmode="lin" valueType="num">
                                      <p:cBhvr>
                                        <p:cTn id="18" dur="500" fill="hold"/>
                                        <p:tgtEl>
                                          <p:spTgt spid="47"/>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47"/>
                                        </p:tgtEl>
                                        <p:attrNameLst>
                                          <p:attrName>ppt_w</p:attrName>
                                        </p:attrNameLst>
                                      </p:cBhvr>
                                      <p:tavLst>
                                        <p:tav tm="0">
                                          <p:val>
                                            <p:strVal val="#ppt_w/10"/>
                                          </p:val>
                                        </p:tav>
                                        <p:tav tm="50000">
                                          <p:val>
                                            <p:strVal val="#ppt_w+.01"/>
                                          </p:val>
                                        </p:tav>
                                        <p:tav tm="100000">
                                          <p:val>
                                            <p:strVal val="#ppt_w"/>
                                          </p:val>
                                        </p:tav>
                                      </p:tavLst>
                                    </p:anim>
                                    <p:animEffect>
                                      <p:cBhvr>
                                        <p:cTn id="20" dur="500" tmFilter="0,0; .5, 1; 1, 1"/>
                                        <p:tgtEl>
                                          <p:spTgt spid="47"/>
                                        </p:tgtEl>
                                      </p:cBhvr>
                                    </p:animEffect>
                                  </p:childTnLst>
                                </p:cTn>
                              </p:par>
                            </p:childTnLst>
                          </p:cTn>
                        </p:par>
                        <p:par>
                          <p:cTn id="21" fill="hold">
                            <p:stCondLst>
                              <p:cond delay="1450"/>
                            </p:stCondLst>
                            <p:childTnLst>
                              <p:par>
                                <p:cTn id="22" presetID="22" presetClass="entr" presetSubtype="4" fill="hold" nodeType="afterEffect">
                                  <p:stCondLst>
                                    <p:cond delay="0"/>
                                  </p:stCondLst>
                                  <p:childTnLst>
                                    <p:set>
                                      <p:cBhvr>
                                        <p:cTn id="23" dur="1" fill="hold">
                                          <p:stCondLst>
                                            <p:cond delay="0"/>
                                          </p:stCondLst>
                                        </p:cTn>
                                        <p:tgtEl>
                                          <p:spTgt spid="51"/>
                                        </p:tgtEl>
                                        <p:attrNameLst>
                                          <p:attrName>style.visibility</p:attrName>
                                        </p:attrNameLst>
                                      </p:cBhvr>
                                      <p:to>
                                        <p:strVal val="visible"/>
                                      </p:to>
                                    </p:set>
                                    <p:animEffect transition="in" filter="wipe(down)">
                                      <p:cBhvr>
                                        <p:cTn id="24" dur="300"/>
                                        <p:tgtEl>
                                          <p:spTgt spid="51"/>
                                        </p:tgtEl>
                                      </p:cBhvr>
                                    </p:animEffect>
                                  </p:childTnLst>
                                </p:cTn>
                              </p:par>
                            </p:childTnLst>
                          </p:cTn>
                        </p:par>
                        <p:par>
                          <p:cTn id="25" fill="hold">
                            <p:stCondLst>
                              <p:cond delay="1950"/>
                            </p:stCondLst>
                            <p:childTnLst>
                              <p:par>
                                <p:cTn id="26" presetID="22" presetClass="entr" presetSubtype="8" fill="hold" nodeType="afterEffect">
                                  <p:stCondLst>
                                    <p:cond delay="0"/>
                                  </p:stCondLst>
                                  <p:childTnLst>
                                    <p:set>
                                      <p:cBhvr>
                                        <p:cTn id="27" dur="1" fill="hold">
                                          <p:stCondLst>
                                            <p:cond delay="0"/>
                                          </p:stCondLst>
                                        </p:cTn>
                                        <p:tgtEl>
                                          <p:spTgt spid="45"/>
                                        </p:tgtEl>
                                        <p:attrNameLst>
                                          <p:attrName>style.visibility</p:attrName>
                                        </p:attrNameLst>
                                      </p:cBhvr>
                                      <p:to>
                                        <p:strVal val="visible"/>
                                      </p:to>
                                    </p:set>
                                    <p:animEffect transition="in" filter="wipe(left)">
                                      <p:cBhvr>
                                        <p:cTn id="28" dur="300"/>
                                        <p:tgtEl>
                                          <p:spTgt spid="45"/>
                                        </p:tgtEl>
                                      </p:cBhvr>
                                    </p:animEffect>
                                  </p:childTnLst>
                                </p:cTn>
                              </p:par>
                            </p:childTnLst>
                          </p:cTn>
                        </p:par>
                        <p:par>
                          <p:cTn id="29" fill="hold">
                            <p:stCondLst>
                              <p:cond delay="2450"/>
                            </p:stCondLst>
                            <p:childTnLst>
                              <p:par>
                                <p:cTn id="30" presetID="22" presetClass="entr" presetSubtype="1" fill="hold" nodeType="after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wipe(up)">
                                      <p:cBhvr>
                                        <p:cTn id="32" dur="300"/>
                                        <p:tgtEl>
                                          <p:spTgt spid="48"/>
                                        </p:tgtEl>
                                      </p:cBhvr>
                                    </p:animEffect>
                                  </p:childTnLst>
                                </p:cTn>
                              </p:par>
                            </p:childTnLst>
                          </p:cTn>
                        </p:par>
                        <p:par>
                          <p:cTn id="33" fill="hold">
                            <p:stCondLst>
                              <p:cond delay="2950"/>
                            </p:stCondLst>
                            <p:childTnLst>
                              <p:par>
                                <p:cTn id="34" presetID="22" presetClass="entr" presetSubtype="1" fill="hold" nodeType="afterEffect">
                                  <p:stCondLst>
                                    <p:cond delay="0"/>
                                  </p:stCondLst>
                                  <p:childTnLst>
                                    <p:set>
                                      <p:cBhvr>
                                        <p:cTn id="35" dur="1" fill="hold">
                                          <p:stCondLst>
                                            <p:cond delay="0"/>
                                          </p:stCondLst>
                                        </p:cTn>
                                        <p:tgtEl>
                                          <p:spTgt spid="42"/>
                                        </p:tgtEl>
                                        <p:attrNameLst>
                                          <p:attrName>style.visibility</p:attrName>
                                        </p:attrNameLst>
                                      </p:cBhvr>
                                      <p:to>
                                        <p:strVal val="visible"/>
                                      </p:to>
                                    </p:set>
                                    <p:animEffect transition="in" filter="wipe(up)">
                                      <p:cBhvr>
                                        <p:cTn id="36" dur="300"/>
                                        <p:tgtEl>
                                          <p:spTgt spid="42"/>
                                        </p:tgtEl>
                                      </p:cBhvr>
                                    </p:animEffect>
                                  </p:childTnLst>
                                </p:cTn>
                              </p:par>
                            </p:childTnLst>
                          </p:cTn>
                        </p:par>
                        <p:par>
                          <p:cTn id="37" fill="hold">
                            <p:stCondLst>
                              <p:cond delay="3450"/>
                            </p:stCondLst>
                            <p:childTnLst>
                              <p:par>
                                <p:cTn id="38" presetID="31" presetClass="entr" presetSubtype="0" fill="hold" nodeType="afterEffect">
                                  <p:stCondLst>
                                    <p:cond delay="0"/>
                                  </p:stCondLst>
                                  <p:childTnLst>
                                    <p:set>
                                      <p:cBhvr>
                                        <p:cTn id="39" dur="1" fill="hold">
                                          <p:stCondLst>
                                            <p:cond delay="0"/>
                                          </p:stCondLst>
                                        </p:cTn>
                                        <p:tgtEl>
                                          <p:spTgt spid="56"/>
                                        </p:tgtEl>
                                        <p:attrNameLst>
                                          <p:attrName>style.visibility</p:attrName>
                                        </p:attrNameLst>
                                      </p:cBhvr>
                                      <p:to>
                                        <p:strVal val="visible"/>
                                      </p:to>
                                    </p:set>
                                    <p:anim calcmode="lin" valueType="num">
                                      <p:cBhvr>
                                        <p:cTn id="40" dur="500" fill="hold"/>
                                        <p:tgtEl>
                                          <p:spTgt spid="56"/>
                                        </p:tgtEl>
                                        <p:attrNameLst>
                                          <p:attrName>ppt_w</p:attrName>
                                        </p:attrNameLst>
                                      </p:cBhvr>
                                      <p:tavLst>
                                        <p:tav tm="0">
                                          <p:val>
                                            <p:fltVal val="0"/>
                                          </p:val>
                                        </p:tav>
                                        <p:tav tm="100000">
                                          <p:val>
                                            <p:strVal val="#ppt_w"/>
                                          </p:val>
                                        </p:tav>
                                      </p:tavLst>
                                    </p:anim>
                                    <p:anim calcmode="lin" valueType="num">
                                      <p:cBhvr>
                                        <p:cTn id="41" dur="500" fill="hold"/>
                                        <p:tgtEl>
                                          <p:spTgt spid="56"/>
                                        </p:tgtEl>
                                        <p:attrNameLst>
                                          <p:attrName>ppt_h</p:attrName>
                                        </p:attrNameLst>
                                      </p:cBhvr>
                                      <p:tavLst>
                                        <p:tav tm="0">
                                          <p:val>
                                            <p:fltVal val="0"/>
                                          </p:val>
                                        </p:tav>
                                        <p:tav tm="100000">
                                          <p:val>
                                            <p:strVal val="#ppt_h"/>
                                          </p:val>
                                        </p:tav>
                                      </p:tavLst>
                                    </p:anim>
                                    <p:anim calcmode="lin" valueType="num">
                                      <p:cBhvr>
                                        <p:cTn id="42" dur="500" fill="hold"/>
                                        <p:tgtEl>
                                          <p:spTgt spid="56"/>
                                        </p:tgtEl>
                                        <p:attrNameLst>
                                          <p:attrName>style.rotation</p:attrName>
                                        </p:attrNameLst>
                                      </p:cBhvr>
                                      <p:tavLst>
                                        <p:tav tm="0">
                                          <p:val>
                                            <p:fltVal val="90"/>
                                          </p:val>
                                        </p:tav>
                                        <p:tav tm="100000">
                                          <p:val>
                                            <p:fltVal val="0"/>
                                          </p:val>
                                        </p:tav>
                                      </p:tavLst>
                                    </p:anim>
                                    <p:animEffect transition="in" filter="fade">
                                      <p:cBhvr>
                                        <p:cTn id="43" dur="500"/>
                                        <p:tgtEl>
                                          <p:spTgt spid="56"/>
                                        </p:tgtEl>
                                      </p:cBhvr>
                                    </p:animEffect>
                                  </p:childTnLst>
                                </p:cTn>
                              </p:par>
                              <p:par>
                                <p:cTn id="44" presetID="31" presetClass="entr" presetSubtype="0" fill="hold" nodeType="with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 calcmode="lin" valueType="num">
                                      <p:cBhvr>
                                        <p:cTn id="48" dur="500" fill="hold"/>
                                        <p:tgtEl>
                                          <p:spTgt spid="65"/>
                                        </p:tgtEl>
                                        <p:attrNameLst>
                                          <p:attrName>style.rotation</p:attrName>
                                        </p:attrNameLst>
                                      </p:cBhvr>
                                      <p:tavLst>
                                        <p:tav tm="0">
                                          <p:val>
                                            <p:fltVal val="90"/>
                                          </p:val>
                                        </p:tav>
                                        <p:tav tm="100000">
                                          <p:val>
                                            <p:fltVal val="0"/>
                                          </p:val>
                                        </p:tav>
                                      </p:tavLst>
                                    </p:anim>
                                    <p:animEffect transition="in" filter="fade">
                                      <p:cBhvr>
                                        <p:cTn id="49" dur="500"/>
                                        <p:tgtEl>
                                          <p:spTgt spid="65"/>
                                        </p:tgtEl>
                                      </p:cBhvr>
                                    </p:animEffect>
                                  </p:childTnLst>
                                </p:cTn>
                              </p:par>
                              <p:par>
                                <p:cTn id="50" presetID="31" presetClass="entr" presetSubtype="0" fill="hold" nodeType="withEffect">
                                  <p:stCondLst>
                                    <p:cond delay="0"/>
                                  </p:stCondLst>
                                  <p:childTnLst>
                                    <p:set>
                                      <p:cBhvr>
                                        <p:cTn id="51" dur="1" fill="hold">
                                          <p:stCondLst>
                                            <p:cond delay="0"/>
                                          </p:stCondLst>
                                        </p:cTn>
                                        <p:tgtEl>
                                          <p:spTgt spid="73"/>
                                        </p:tgtEl>
                                        <p:attrNameLst>
                                          <p:attrName>style.visibility</p:attrName>
                                        </p:attrNameLst>
                                      </p:cBhvr>
                                      <p:to>
                                        <p:strVal val="visible"/>
                                      </p:to>
                                    </p:set>
                                    <p:anim calcmode="lin" valueType="num">
                                      <p:cBhvr>
                                        <p:cTn id="52" dur="500" fill="hold"/>
                                        <p:tgtEl>
                                          <p:spTgt spid="73"/>
                                        </p:tgtEl>
                                        <p:attrNameLst>
                                          <p:attrName>ppt_w</p:attrName>
                                        </p:attrNameLst>
                                      </p:cBhvr>
                                      <p:tavLst>
                                        <p:tav tm="0">
                                          <p:val>
                                            <p:fltVal val="0"/>
                                          </p:val>
                                        </p:tav>
                                        <p:tav tm="100000">
                                          <p:val>
                                            <p:strVal val="#ppt_w"/>
                                          </p:val>
                                        </p:tav>
                                      </p:tavLst>
                                    </p:anim>
                                    <p:anim calcmode="lin" valueType="num">
                                      <p:cBhvr>
                                        <p:cTn id="53" dur="500" fill="hold"/>
                                        <p:tgtEl>
                                          <p:spTgt spid="73"/>
                                        </p:tgtEl>
                                        <p:attrNameLst>
                                          <p:attrName>ppt_h</p:attrName>
                                        </p:attrNameLst>
                                      </p:cBhvr>
                                      <p:tavLst>
                                        <p:tav tm="0">
                                          <p:val>
                                            <p:fltVal val="0"/>
                                          </p:val>
                                        </p:tav>
                                        <p:tav tm="100000">
                                          <p:val>
                                            <p:strVal val="#ppt_h"/>
                                          </p:val>
                                        </p:tav>
                                      </p:tavLst>
                                    </p:anim>
                                    <p:anim calcmode="lin" valueType="num">
                                      <p:cBhvr>
                                        <p:cTn id="54" dur="500" fill="hold"/>
                                        <p:tgtEl>
                                          <p:spTgt spid="73"/>
                                        </p:tgtEl>
                                        <p:attrNameLst>
                                          <p:attrName>style.rotation</p:attrName>
                                        </p:attrNameLst>
                                      </p:cBhvr>
                                      <p:tavLst>
                                        <p:tav tm="0">
                                          <p:val>
                                            <p:fltVal val="90"/>
                                          </p:val>
                                        </p:tav>
                                        <p:tav tm="100000">
                                          <p:val>
                                            <p:fltVal val="0"/>
                                          </p:val>
                                        </p:tav>
                                      </p:tavLst>
                                    </p:anim>
                                    <p:animEffect transition="in" filter="fade">
                                      <p:cBhvr>
                                        <p:cTn id="55" dur="500"/>
                                        <p:tgtEl>
                                          <p:spTgt spid="73"/>
                                        </p:tgtEl>
                                      </p:cBhvr>
                                    </p:animEffect>
                                  </p:childTnLst>
                                </p:cTn>
                              </p:par>
                              <p:par>
                                <p:cTn id="56" presetID="31" presetClass="entr" presetSubtype="0" fill="hold" nodeType="withEffect">
                                  <p:stCondLst>
                                    <p:cond delay="0"/>
                                  </p:stCondLst>
                                  <p:childTnLst>
                                    <p:set>
                                      <p:cBhvr>
                                        <p:cTn id="57" dur="1" fill="hold">
                                          <p:stCondLst>
                                            <p:cond delay="0"/>
                                          </p:stCondLst>
                                        </p:cTn>
                                        <p:tgtEl>
                                          <p:spTgt spid="76"/>
                                        </p:tgtEl>
                                        <p:attrNameLst>
                                          <p:attrName>style.visibility</p:attrName>
                                        </p:attrNameLst>
                                      </p:cBhvr>
                                      <p:to>
                                        <p:strVal val="visible"/>
                                      </p:to>
                                    </p:set>
                                    <p:anim calcmode="lin" valueType="num">
                                      <p:cBhvr>
                                        <p:cTn id="58" dur="500" fill="hold"/>
                                        <p:tgtEl>
                                          <p:spTgt spid="76"/>
                                        </p:tgtEl>
                                        <p:attrNameLst>
                                          <p:attrName>ppt_w</p:attrName>
                                        </p:attrNameLst>
                                      </p:cBhvr>
                                      <p:tavLst>
                                        <p:tav tm="0">
                                          <p:val>
                                            <p:fltVal val="0"/>
                                          </p:val>
                                        </p:tav>
                                        <p:tav tm="100000">
                                          <p:val>
                                            <p:strVal val="#ppt_w"/>
                                          </p:val>
                                        </p:tav>
                                      </p:tavLst>
                                    </p:anim>
                                    <p:anim calcmode="lin" valueType="num">
                                      <p:cBhvr>
                                        <p:cTn id="59" dur="500" fill="hold"/>
                                        <p:tgtEl>
                                          <p:spTgt spid="76"/>
                                        </p:tgtEl>
                                        <p:attrNameLst>
                                          <p:attrName>ppt_h</p:attrName>
                                        </p:attrNameLst>
                                      </p:cBhvr>
                                      <p:tavLst>
                                        <p:tav tm="0">
                                          <p:val>
                                            <p:fltVal val="0"/>
                                          </p:val>
                                        </p:tav>
                                        <p:tav tm="100000">
                                          <p:val>
                                            <p:strVal val="#ppt_h"/>
                                          </p:val>
                                        </p:tav>
                                      </p:tavLst>
                                    </p:anim>
                                    <p:anim calcmode="lin" valueType="num">
                                      <p:cBhvr>
                                        <p:cTn id="60" dur="500" fill="hold"/>
                                        <p:tgtEl>
                                          <p:spTgt spid="76"/>
                                        </p:tgtEl>
                                        <p:attrNameLst>
                                          <p:attrName>style.rotation</p:attrName>
                                        </p:attrNameLst>
                                      </p:cBhvr>
                                      <p:tavLst>
                                        <p:tav tm="0">
                                          <p:val>
                                            <p:fltVal val="90"/>
                                          </p:val>
                                        </p:tav>
                                        <p:tav tm="100000">
                                          <p:val>
                                            <p:fltVal val="0"/>
                                          </p:val>
                                        </p:tav>
                                      </p:tavLst>
                                    </p:anim>
                                    <p:animEffect transition="in" filter="fade">
                                      <p:cBhvr>
                                        <p:cTn id="61" dur="500"/>
                                        <p:tgtEl>
                                          <p:spTgt spid="76"/>
                                        </p:tgtEl>
                                      </p:cBhvr>
                                    </p:animEffect>
                                  </p:childTnLst>
                                </p:cTn>
                              </p:par>
                            </p:childTnLst>
                          </p:cTn>
                        </p:par>
                        <p:par>
                          <p:cTn id="62" fill="hold">
                            <p:stCondLst>
                              <p:cond delay="3950"/>
                            </p:stCondLst>
                            <p:childTnLst>
                              <p:par>
                                <p:cTn id="63" presetID="42" presetClass="entr" presetSubtype="0" fill="hold" nodeType="after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79"/>
                                        </p:tgtEl>
                                        <p:attrNameLst>
                                          <p:attrName>style.visibility</p:attrName>
                                        </p:attrNameLst>
                                      </p:cBhvr>
                                      <p:to>
                                        <p:strVal val="visible"/>
                                      </p:to>
                                    </p:set>
                                    <p:animEffect transition="in" filter="fade">
                                      <p:cBhvr>
                                        <p:cTn id="70" dur="1000"/>
                                        <p:tgtEl>
                                          <p:spTgt spid="79"/>
                                        </p:tgtEl>
                                      </p:cBhvr>
                                    </p:animEffect>
                                    <p:anim calcmode="lin" valueType="num">
                                      <p:cBhvr>
                                        <p:cTn id="71" dur="1000" fill="hold"/>
                                        <p:tgtEl>
                                          <p:spTgt spid="79"/>
                                        </p:tgtEl>
                                        <p:attrNameLst>
                                          <p:attrName>ppt_x</p:attrName>
                                        </p:attrNameLst>
                                      </p:cBhvr>
                                      <p:tavLst>
                                        <p:tav tm="0">
                                          <p:val>
                                            <p:strVal val="#ppt_x"/>
                                          </p:val>
                                        </p:tav>
                                        <p:tav tm="100000">
                                          <p:val>
                                            <p:strVal val="#ppt_x"/>
                                          </p:val>
                                        </p:tav>
                                      </p:tavLst>
                                    </p:anim>
                                    <p:anim calcmode="lin" valueType="num">
                                      <p:cBhvr>
                                        <p:cTn id="72" dur="1000" fill="hold"/>
                                        <p:tgtEl>
                                          <p:spTgt spid="79"/>
                                        </p:tgtEl>
                                        <p:attrNameLst>
                                          <p:attrName>ppt_y</p:attrName>
                                        </p:attrNameLst>
                                      </p:cBhvr>
                                      <p:tavLst>
                                        <p:tav tm="0">
                                          <p:val>
                                            <p:strVal val="#ppt_y+.1"/>
                                          </p:val>
                                        </p:tav>
                                        <p:tav tm="100000">
                                          <p:val>
                                            <p:strVal val="#ppt_y"/>
                                          </p:val>
                                        </p:tav>
                                      </p:tavLst>
                                    </p:anim>
                                  </p:childTnLst>
                                </p:cTn>
                              </p:par>
                            </p:childTnLst>
                          </p:cTn>
                        </p:par>
                        <p:par>
                          <p:cTn id="73" fill="hold">
                            <p:stCondLst>
                              <p:cond delay="4950"/>
                            </p:stCondLst>
                            <p:childTnLst>
                              <p:par>
                                <p:cTn id="74" presetID="21" presetClass="entr" presetSubtype="1" fill="hold" nodeType="afterEffect">
                                  <p:stCondLst>
                                    <p:cond delay="0"/>
                                  </p:stCondLst>
                                  <p:childTnLst>
                                    <p:set>
                                      <p:cBhvr>
                                        <p:cTn id="75" dur="1" fill="hold">
                                          <p:stCondLst>
                                            <p:cond delay="0"/>
                                          </p:stCondLst>
                                        </p:cTn>
                                        <p:tgtEl>
                                          <p:spTgt spid="81"/>
                                        </p:tgtEl>
                                        <p:attrNameLst>
                                          <p:attrName>style.visibility</p:attrName>
                                        </p:attrNameLst>
                                      </p:cBhvr>
                                      <p:to>
                                        <p:strVal val="visible"/>
                                      </p:to>
                                    </p:set>
                                    <p:animEffect transition="in" filter="wheel(1)">
                                      <p:cBhvr>
                                        <p:cTn id="76" dur="500"/>
                                        <p:tgtEl>
                                          <p:spTgt spid="81"/>
                                        </p:tgtEl>
                                      </p:cBhvr>
                                    </p:animEffect>
                                  </p:childTnLst>
                                </p:cTn>
                              </p:par>
                            </p:childTnLst>
                          </p:cTn>
                        </p:par>
                        <p:par>
                          <p:cTn id="77" fill="hold">
                            <p:stCondLst>
                              <p:cond delay="5450"/>
                            </p:stCondLst>
                            <p:childTnLst>
                              <p:par>
                                <p:cTn id="78" presetID="22" presetClass="entr" presetSubtype="8" fill="hold" grpId="0" nodeType="afterEffect">
                                  <p:stCondLst>
                                    <p:cond delay="0"/>
                                  </p:stCondLst>
                                  <p:childTnLst>
                                    <p:set>
                                      <p:cBhvr>
                                        <p:cTn id="79" dur="1" fill="hold">
                                          <p:stCondLst>
                                            <p:cond delay="0"/>
                                          </p:stCondLst>
                                        </p:cTn>
                                        <p:tgtEl>
                                          <p:spTgt spid="80"/>
                                        </p:tgtEl>
                                        <p:attrNameLst>
                                          <p:attrName>style.visibility</p:attrName>
                                        </p:attrNameLst>
                                      </p:cBhvr>
                                      <p:to>
                                        <p:strVal val="visible"/>
                                      </p:to>
                                    </p:set>
                                    <p:animEffect transition="in" filter="wipe(left)">
                                      <p:cBhvr>
                                        <p:cTn id="80" dur="500"/>
                                        <p:tgtEl>
                                          <p:spTgt spid="80"/>
                                        </p:tgtEl>
                                      </p:cBhvr>
                                    </p:animEffect>
                                  </p:childTnLst>
                                </p:cTn>
                              </p:par>
                            </p:childTnLst>
                          </p:cTn>
                        </p:par>
                        <p:par>
                          <p:cTn id="81" fill="hold">
                            <p:stCondLst>
                              <p:cond delay="5950"/>
                            </p:stCondLst>
                            <p:childTnLst>
                              <p:par>
                                <p:cTn id="82" presetID="21" presetClass="entr" presetSubtype="1" fill="hold" nodeType="afterEffect">
                                  <p:stCondLst>
                                    <p:cond delay="0"/>
                                  </p:stCondLst>
                                  <p:childTnLst>
                                    <p:set>
                                      <p:cBhvr>
                                        <p:cTn id="83" dur="1" fill="hold">
                                          <p:stCondLst>
                                            <p:cond delay="0"/>
                                          </p:stCondLst>
                                        </p:cTn>
                                        <p:tgtEl>
                                          <p:spTgt spid="84"/>
                                        </p:tgtEl>
                                        <p:attrNameLst>
                                          <p:attrName>style.visibility</p:attrName>
                                        </p:attrNameLst>
                                      </p:cBhvr>
                                      <p:to>
                                        <p:strVal val="visible"/>
                                      </p:to>
                                    </p:set>
                                    <p:animEffect transition="in" filter="wheel(1)">
                                      <p:cBhvr>
                                        <p:cTn id="84" dur="500"/>
                                        <p:tgtEl>
                                          <p:spTgt spid="84"/>
                                        </p:tgtEl>
                                      </p:cBhvr>
                                    </p:animEffect>
                                  </p:childTnLst>
                                </p:cTn>
                              </p:par>
                            </p:childTnLst>
                          </p:cTn>
                        </p:par>
                        <p:par>
                          <p:cTn id="85" fill="hold">
                            <p:stCondLst>
                              <p:cond delay="6450"/>
                            </p:stCondLst>
                            <p:childTnLst>
                              <p:par>
                                <p:cTn id="86" presetID="22" presetClass="entr" presetSubtype="8" fill="hold" grpId="0" nodeType="afterEffect">
                                  <p:stCondLst>
                                    <p:cond delay="0"/>
                                  </p:stCondLst>
                                  <p:childTnLst>
                                    <p:set>
                                      <p:cBhvr>
                                        <p:cTn id="87" dur="1" fill="hold">
                                          <p:stCondLst>
                                            <p:cond delay="0"/>
                                          </p:stCondLst>
                                        </p:cTn>
                                        <p:tgtEl>
                                          <p:spTgt spid="93"/>
                                        </p:tgtEl>
                                        <p:attrNameLst>
                                          <p:attrName>style.visibility</p:attrName>
                                        </p:attrNameLst>
                                      </p:cBhvr>
                                      <p:to>
                                        <p:strVal val="visible"/>
                                      </p:to>
                                    </p:set>
                                    <p:animEffect transition="in" filter="wipe(left)">
                                      <p:cBhvr>
                                        <p:cTn id="88" dur="500"/>
                                        <p:tgtEl>
                                          <p:spTgt spid="93"/>
                                        </p:tgtEl>
                                      </p:cBhvr>
                                    </p:animEffect>
                                  </p:childTnLst>
                                </p:cTn>
                              </p:par>
                            </p:childTnLst>
                          </p:cTn>
                        </p:par>
                        <p:par>
                          <p:cTn id="89" fill="hold">
                            <p:stCondLst>
                              <p:cond delay="6950"/>
                            </p:stCondLst>
                            <p:childTnLst>
                              <p:par>
                                <p:cTn id="90" presetID="21" presetClass="entr" presetSubtype="1" fill="hold" nodeType="afterEffect">
                                  <p:stCondLst>
                                    <p:cond delay="0"/>
                                  </p:stCondLst>
                                  <p:childTnLst>
                                    <p:set>
                                      <p:cBhvr>
                                        <p:cTn id="91" dur="1" fill="hold">
                                          <p:stCondLst>
                                            <p:cond delay="0"/>
                                          </p:stCondLst>
                                        </p:cTn>
                                        <p:tgtEl>
                                          <p:spTgt spid="87"/>
                                        </p:tgtEl>
                                        <p:attrNameLst>
                                          <p:attrName>style.visibility</p:attrName>
                                        </p:attrNameLst>
                                      </p:cBhvr>
                                      <p:to>
                                        <p:strVal val="visible"/>
                                      </p:to>
                                    </p:set>
                                    <p:animEffect transition="in" filter="wheel(1)">
                                      <p:cBhvr>
                                        <p:cTn id="92" dur="500"/>
                                        <p:tgtEl>
                                          <p:spTgt spid="87"/>
                                        </p:tgtEl>
                                      </p:cBhvr>
                                    </p:animEffect>
                                  </p:childTnLst>
                                </p:cTn>
                              </p:par>
                            </p:childTnLst>
                          </p:cTn>
                        </p:par>
                        <p:par>
                          <p:cTn id="93" fill="hold">
                            <p:stCondLst>
                              <p:cond delay="7450"/>
                            </p:stCondLst>
                            <p:childTnLst>
                              <p:par>
                                <p:cTn id="94" presetID="22" presetClass="entr" presetSubtype="8" fill="hold" grpId="0" nodeType="afterEffect">
                                  <p:stCondLst>
                                    <p:cond delay="0"/>
                                  </p:stCondLst>
                                  <p:childTnLst>
                                    <p:set>
                                      <p:cBhvr>
                                        <p:cTn id="95" dur="1" fill="hold">
                                          <p:stCondLst>
                                            <p:cond delay="0"/>
                                          </p:stCondLst>
                                        </p:cTn>
                                        <p:tgtEl>
                                          <p:spTgt spid="94"/>
                                        </p:tgtEl>
                                        <p:attrNameLst>
                                          <p:attrName>style.visibility</p:attrName>
                                        </p:attrNameLst>
                                      </p:cBhvr>
                                      <p:to>
                                        <p:strVal val="visible"/>
                                      </p:to>
                                    </p:set>
                                    <p:animEffect transition="in" filter="wipe(left)">
                                      <p:cBhvr>
                                        <p:cTn id="96" dur="500"/>
                                        <p:tgtEl>
                                          <p:spTgt spid="94"/>
                                        </p:tgtEl>
                                      </p:cBhvr>
                                    </p:animEffect>
                                  </p:childTnLst>
                                </p:cTn>
                              </p:par>
                            </p:childTnLst>
                          </p:cTn>
                        </p:par>
                        <p:par>
                          <p:cTn id="97" fill="hold">
                            <p:stCondLst>
                              <p:cond delay="7950"/>
                            </p:stCondLst>
                            <p:childTnLst>
                              <p:par>
                                <p:cTn id="98" presetID="21" presetClass="entr" presetSubtype="1" fill="hold" nodeType="afterEffect">
                                  <p:stCondLst>
                                    <p:cond delay="0"/>
                                  </p:stCondLst>
                                  <p:childTnLst>
                                    <p:set>
                                      <p:cBhvr>
                                        <p:cTn id="99" dur="1" fill="hold">
                                          <p:stCondLst>
                                            <p:cond delay="0"/>
                                          </p:stCondLst>
                                        </p:cTn>
                                        <p:tgtEl>
                                          <p:spTgt spid="90"/>
                                        </p:tgtEl>
                                        <p:attrNameLst>
                                          <p:attrName>style.visibility</p:attrName>
                                        </p:attrNameLst>
                                      </p:cBhvr>
                                      <p:to>
                                        <p:strVal val="visible"/>
                                      </p:to>
                                    </p:set>
                                    <p:animEffect transition="in" filter="wheel(1)">
                                      <p:cBhvr>
                                        <p:cTn id="100" dur="500"/>
                                        <p:tgtEl>
                                          <p:spTgt spid="90"/>
                                        </p:tgtEl>
                                      </p:cBhvr>
                                    </p:animEffect>
                                  </p:childTnLst>
                                </p:cTn>
                              </p:par>
                            </p:childTnLst>
                          </p:cTn>
                        </p:par>
                        <p:par>
                          <p:cTn id="101" fill="hold">
                            <p:stCondLst>
                              <p:cond delay="8450"/>
                            </p:stCondLst>
                            <p:childTnLst>
                              <p:par>
                                <p:cTn id="102" presetID="22" presetClass="entr" presetSubtype="8"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wipe(left)">
                                      <p:cBhvr>
                                        <p:cTn id="104" dur="5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0" grpId="0"/>
      <p:bldP spid="93" grpId="0"/>
      <p:bldP spid="94" grpId="0"/>
      <p:bldP spid="95" grpId="0"/>
      <p:bldP spid="47" grpId="0" bldLvl="0"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Cloud Callout 8"/>
          <p:cNvSpPr/>
          <p:nvPr/>
        </p:nvSpPr>
        <p:spPr bwMode="auto">
          <a:xfrm>
            <a:off x="4894956" y="823550"/>
            <a:ext cx="2172363" cy="1332886"/>
          </a:xfrm>
          <a:prstGeom prst="cloudCallout">
            <a:avLst>
              <a:gd name="adj1" fmla="val -66639"/>
              <a:gd name="adj2" fmla="val 117063"/>
            </a:avLst>
          </a:prstGeom>
          <a:solidFill>
            <a:schemeClr val="accent2">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wrap="none" lIns="0" tIns="28211" rIns="28211" bIns="56416" anchor="b"/>
          <a:lstStyle/>
          <a:p>
            <a:pPr defTabSz="955675" fontAlgn="auto">
              <a:spcBef>
                <a:spcPts val="0"/>
              </a:spcBef>
              <a:spcAft>
                <a:spcPts val="0"/>
              </a:spcAft>
              <a:defRPr/>
            </a:pPr>
            <a:r>
              <a:rPr lang="zh-CN" altLang="en-US" sz="1680" dirty="0">
                <a:gradFill>
                  <a:gsLst>
                    <a:gs pos="0">
                      <a:srgbClr val="FFFFFF"/>
                    </a:gs>
                    <a:gs pos="100000">
                      <a:srgbClr val="FFFFFF"/>
                    </a:gs>
                  </a:gsLst>
                  <a:lin ang="5400000" scaled="0"/>
                </a:gradFill>
                <a:latin typeface="微软雅黑" panose="020B0503020204020204" pitchFamily="34" charset="-122"/>
              </a:rPr>
              <a:t>单击填加问题三？</a:t>
            </a:r>
            <a:endParaRPr lang="en-US" altLang="zh-CN" sz="1680" dirty="0">
              <a:gradFill>
                <a:gsLst>
                  <a:gs pos="0">
                    <a:srgbClr val="FFFFFF"/>
                  </a:gs>
                  <a:gs pos="100000">
                    <a:srgbClr val="FFFFFF"/>
                  </a:gs>
                </a:gsLst>
                <a:lin ang="5400000" scaled="0"/>
              </a:gradFill>
              <a:latin typeface="微软雅黑" panose="020B0503020204020204" pitchFamily="34" charset="-122"/>
            </a:endParaRPr>
          </a:p>
          <a:p>
            <a:pPr defTabSz="955675" fontAlgn="auto">
              <a:spcBef>
                <a:spcPts val="0"/>
              </a:spcBef>
              <a:spcAft>
                <a:spcPts val="0"/>
              </a:spcAft>
              <a:defRPr/>
            </a:pPr>
            <a:endParaRPr lang="en-US" altLang="zh-CN" sz="1680" dirty="0">
              <a:gradFill>
                <a:gsLst>
                  <a:gs pos="0">
                    <a:srgbClr val="FFFFFF"/>
                  </a:gs>
                  <a:gs pos="100000">
                    <a:srgbClr val="FFFFFF"/>
                  </a:gs>
                </a:gsLst>
                <a:lin ang="5400000" scaled="0"/>
              </a:gradFill>
              <a:latin typeface="微软雅黑" panose="020B0503020204020204" pitchFamily="34" charset="-122"/>
            </a:endParaRPr>
          </a:p>
        </p:txBody>
      </p:sp>
      <p:sp>
        <p:nvSpPr>
          <p:cNvPr id="27" name="Cloud Callout 9"/>
          <p:cNvSpPr/>
          <p:nvPr/>
        </p:nvSpPr>
        <p:spPr bwMode="auto">
          <a:xfrm>
            <a:off x="1144322" y="2363813"/>
            <a:ext cx="2472608" cy="1343640"/>
          </a:xfrm>
          <a:prstGeom prst="cloudCallout">
            <a:avLst>
              <a:gd name="adj1" fmla="val 68799"/>
              <a:gd name="adj2" fmla="val 17194"/>
            </a:avLst>
          </a:prstGeom>
          <a:solidFill>
            <a:schemeClr val="accent2">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wrap="none" lIns="0" tIns="28211" rIns="28211" bIns="56416" anchor="b"/>
          <a:lstStyle/>
          <a:p>
            <a:pPr defTabSz="955675" fontAlgn="auto">
              <a:spcBef>
                <a:spcPts val="0"/>
              </a:spcBef>
              <a:spcAft>
                <a:spcPts val="0"/>
              </a:spcAft>
              <a:defRPr/>
            </a:pPr>
            <a:r>
              <a:rPr lang="zh-CN" altLang="en-US" sz="1680" dirty="0">
                <a:gradFill>
                  <a:gsLst>
                    <a:gs pos="0">
                      <a:srgbClr val="FFFFFF"/>
                    </a:gs>
                    <a:gs pos="100000">
                      <a:srgbClr val="FFFFFF"/>
                    </a:gs>
                  </a:gsLst>
                  <a:lin ang="5400000" scaled="0"/>
                </a:gradFill>
                <a:latin typeface="微软雅黑" panose="020B0503020204020204" pitchFamily="34" charset="-122"/>
              </a:rPr>
              <a:t>单击填加问题一？</a:t>
            </a:r>
            <a:endParaRPr lang="en-US" altLang="zh-CN" sz="1680" dirty="0">
              <a:gradFill>
                <a:gsLst>
                  <a:gs pos="0">
                    <a:srgbClr val="FFFFFF"/>
                  </a:gs>
                  <a:gs pos="100000">
                    <a:srgbClr val="FFFFFF"/>
                  </a:gs>
                </a:gsLst>
                <a:lin ang="5400000" scaled="0"/>
              </a:gradFill>
              <a:latin typeface="微软雅黑" panose="020B0503020204020204" pitchFamily="34" charset="-122"/>
            </a:endParaRPr>
          </a:p>
          <a:p>
            <a:pPr defTabSz="955675" fontAlgn="auto">
              <a:spcBef>
                <a:spcPts val="0"/>
              </a:spcBef>
              <a:spcAft>
                <a:spcPts val="0"/>
              </a:spcAft>
              <a:defRPr/>
            </a:pPr>
            <a:endParaRPr lang="en-US" sz="1680" dirty="0">
              <a:gradFill>
                <a:gsLst>
                  <a:gs pos="0">
                    <a:srgbClr val="FFFFFF"/>
                  </a:gs>
                  <a:gs pos="100000">
                    <a:srgbClr val="FFFFFF"/>
                  </a:gs>
                </a:gsLst>
                <a:lin ang="5400000" scaled="0"/>
              </a:gradFill>
              <a:latin typeface="微软雅黑" panose="020B0503020204020204" pitchFamily="34" charset="-122"/>
            </a:endParaRPr>
          </a:p>
        </p:txBody>
      </p:sp>
      <p:sp>
        <p:nvSpPr>
          <p:cNvPr id="29" name="Cloud Callout 11"/>
          <p:cNvSpPr/>
          <p:nvPr/>
        </p:nvSpPr>
        <p:spPr bwMode="auto">
          <a:xfrm>
            <a:off x="5842298" y="2232125"/>
            <a:ext cx="2300677" cy="1494141"/>
          </a:xfrm>
          <a:prstGeom prst="cloudCallout">
            <a:avLst>
              <a:gd name="adj1" fmla="val -90339"/>
              <a:gd name="adj2" fmla="val 18228"/>
            </a:avLst>
          </a:prstGeom>
          <a:solidFill>
            <a:srgbClr val="D9AA27"/>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wrap="none" lIns="0" tIns="28211" rIns="28211" bIns="56416" anchor="b"/>
          <a:lstStyle/>
          <a:p>
            <a:pPr defTabSz="955675" fontAlgn="auto">
              <a:spcBef>
                <a:spcPts val="0"/>
              </a:spcBef>
              <a:spcAft>
                <a:spcPts val="0"/>
              </a:spcAft>
              <a:defRPr/>
            </a:pPr>
            <a:r>
              <a:rPr lang="zh-CN" altLang="en-US" sz="1680" dirty="0">
                <a:gradFill>
                  <a:gsLst>
                    <a:gs pos="0">
                      <a:srgbClr val="FFFFFF"/>
                    </a:gs>
                    <a:gs pos="100000">
                      <a:srgbClr val="FFFFFF"/>
                    </a:gs>
                  </a:gsLst>
                  <a:lin ang="5400000" scaled="0"/>
                </a:gradFill>
                <a:latin typeface="微软雅黑" panose="020B0503020204020204" pitchFamily="34" charset="-122"/>
              </a:rPr>
              <a:t>单击填加问题四？</a:t>
            </a:r>
            <a:endParaRPr lang="en-US" altLang="zh-CN" sz="1680" dirty="0">
              <a:gradFill>
                <a:gsLst>
                  <a:gs pos="0">
                    <a:srgbClr val="FFFFFF"/>
                  </a:gs>
                  <a:gs pos="100000">
                    <a:srgbClr val="FFFFFF"/>
                  </a:gs>
                </a:gsLst>
                <a:lin ang="5400000" scaled="0"/>
              </a:gradFill>
              <a:latin typeface="微软雅黑" panose="020B0503020204020204" pitchFamily="34" charset="-122"/>
            </a:endParaRPr>
          </a:p>
          <a:p>
            <a:pPr defTabSz="955675" fontAlgn="auto">
              <a:spcBef>
                <a:spcPts val="0"/>
              </a:spcBef>
              <a:spcAft>
                <a:spcPts val="0"/>
              </a:spcAft>
              <a:defRPr/>
            </a:pPr>
            <a:endParaRPr lang="en-US" altLang="zh-CN" sz="1680" dirty="0">
              <a:gradFill>
                <a:gsLst>
                  <a:gs pos="0">
                    <a:srgbClr val="FFFFFF"/>
                  </a:gs>
                  <a:gs pos="100000">
                    <a:srgbClr val="FFFFFF"/>
                  </a:gs>
                </a:gsLst>
                <a:lin ang="5400000" scaled="0"/>
              </a:gradFill>
              <a:latin typeface="微软雅黑" panose="020B0503020204020204" pitchFamily="34" charset="-122"/>
            </a:endParaRPr>
          </a:p>
        </p:txBody>
      </p:sp>
      <p:sp>
        <p:nvSpPr>
          <p:cNvPr id="30" name="Cloud Callout 12"/>
          <p:cNvSpPr/>
          <p:nvPr/>
        </p:nvSpPr>
        <p:spPr bwMode="auto">
          <a:xfrm>
            <a:off x="2122628" y="867812"/>
            <a:ext cx="2606858" cy="1342549"/>
          </a:xfrm>
          <a:prstGeom prst="cloudCallout">
            <a:avLst>
              <a:gd name="adj1" fmla="val 44578"/>
              <a:gd name="adj2" fmla="val 117581"/>
            </a:avLst>
          </a:prstGeom>
          <a:solidFill>
            <a:srgbClr val="D9AA27"/>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0" tIns="28211" rIns="28211" bIns="56416" anchor="b"/>
          <a:lstStyle/>
          <a:p>
            <a:pPr algn="ctr" defTabSz="955675" fontAlgn="auto">
              <a:spcBef>
                <a:spcPts val="0"/>
              </a:spcBef>
              <a:spcAft>
                <a:spcPts val="0"/>
              </a:spcAft>
              <a:defRPr/>
            </a:pPr>
            <a:r>
              <a:rPr lang="zh-CN" altLang="en-US" sz="1680" dirty="0">
                <a:gradFill>
                  <a:gsLst>
                    <a:gs pos="0">
                      <a:srgbClr val="FFFFFF"/>
                    </a:gs>
                    <a:gs pos="100000">
                      <a:srgbClr val="FFFFFF"/>
                    </a:gs>
                  </a:gsLst>
                  <a:lin ang="5400000" scaled="0"/>
                </a:gradFill>
                <a:latin typeface="微软雅黑" panose="020B0503020204020204" pitchFamily="34" charset="-122"/>
              </a:rPr>
              <a:t>单击填加问题二？</a:t>
            </a:r>
            <a:endParaRPr lang="en-US" altLang="zh-CN" sz="1680" dirty="0">
              <a:gradFill>
                <a:gsLst>
                  <a:gs pos="0">
                    <a:srgbClr val="FFFFFF"/>
                  </a:gs>
                  <a:gs pos="100000">
                    <a:srgbClr val="FFFFFF"/>
                  </a:gs>
                </a:gsLst>
                <a:lin ang="5400000" scaled="0"/>
              </a:gradFill>
              <a:latin typeface="微软雅黑" panose="020B0503020204020204" pitchFamily="34" charset="-122"/>
            </a:endParaRPr>
          </a:p>
          <a:p>
            <a:pPr defTabSz="955675" fontAlgn="auto">
              <a:spcBef>
                <a:spcPts val="0"/>
              </a:spcBef>
              <a:spcAft>
                <a:spcPts val="0"/>
              </a:spcAft>
              <a:defRPr/>
            </a:pPr>
            <a:endParaRPr lang="en-US" altLang="zh-CN" sz="1680" dirty="0">
              <a:gradFill>
                <a:gsLst>
                  <a:gs pos="0">
                    <a:srgbClr val="FFFFFF"/>
                  </a:gs>
                  <a:gs pos="100000">
                    <a:srgbClr val="FFFFFF"/>
                  </a:gs>
                </a:gsLst>
                <a:lin ang="5400000" scaled="0"/>
              </a:gradFill>
              <a:latin typeface="微软雅黑" panose="020B0503020204020204" pitchFamily="34" charset="-122"/>
            </a:endParaRPr>
          </a:p>
        </p:txBody>
      </p:sp>
      <p:sp>
        <p:nvSpPr>
          <p:cNvPr id="15" name="文本框 6"/>
          <p:cNvSpPr>
            <a:spLocks noChangeArrowheads="1"/>
          </p:cNvSpPr>
          <p:nvPr/>
        </p:nvSpPr>
        <p:spPr bwMode="auto">
          <a:xfrm>
            <a:off x="633155" y="346259"/>
            <a:ext cx="3254750" cy="311546"/>
          </a:xfrm>
          <a:prstGeom prst="rect">
            <a:avLst/>
          </a:prstGeom>
          <a:noFill/>
          <a:ln>
            <a:noFill/>
          </a:ln>
        </p:spPr>
        <p:txBody>
          <a:bodyPr lIns="67720" tIns="33860" rIns="67720" bIns="33860">
            <a:spAutoFit/>
          </a:bodyPr>
          <a:lstStyle/>
          <a:p>
            <a:pPr defTabSz="955675" fontAlgn="auto">
              <a:spcBef>
                <a:spcPts val="0"/>
              </a:spcBef>
              <a:spcAft>
                <a:spcPts val="0"/>
              </a:spcAft>
              <a:defRPr/>
            </a:pPr>
            <a:r>
              <a:rPr lang="zh-CN" altLang="en-US" sz="1580" b="1" dirty="0">
                <a:latin typeface="微软雅黑" panose="020B0503020204020204" pitchFamily="34" charset="-122"/>
                <a:ea typeface="微软雅黑" panose="020B0503020204020204" pitchFamily="34" charset="-122"/>
                <a:sym typeface="微软雅黑" panose="020B0503020204020204" pitchFamily="34" charset="-122"/>
              </a:rPr>
              <a:t>在此输入您的标题内容</a:t>
            </a:r>
            <a:endParaRPr lang="zh-CN" altLang="en-US" sz="1580" b="1" dirty="0">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16" name="组合 15"/>
          <p:cNvGrpSpPr/>
          <p:nvPr/>
        </p:nvGrpSpPr>
        <p:grpSpPr>
          <a:xfrm>
            <a:off x="348216" y="713241"/>
            <a:ext cx="9252985" cy="67009"/>
            <a:chOff x="288133" y="483063"/>
            <a:chExt cx="8772740" cy="64666"/>
          </a:xfrm>
        </p:grpSpPr>
        <p:sp>
          <p:nvSpPr>
            <p:cNvPr id="17" name="任意多边形 16"/>
            <p:cNvSpPr/>
            <p:nvPr/>
          </p:nvSpPr>
          <p:spPr>
            <a:xfrm>
              <a:off x="288133" y="483063"/>
              <a:ext cx="904874" cy="64666"/>
            </a:xfrm>
            <a:custGeom>
              <a:avLst/>
              <a:gdLst>
                <a:gd name="connsiteX0" fmla="*/ 0 w 740569"/>
                <a:gd name="connsiteY0" fmla="*/ 28575 h 47625"/>
                <a:gd name="connsiteX1" fmla="*/ 95250 w 740569"/>
                <a:gd name="connsiteY1" fmla="*/ 0 h 47625"/>
                <a:gd name="connsiteX2" fmla="*/ 152400 w 740569"/>
                <a:gd name="connsiteY2" fmla="*/ 40481 h 47625"/>
                <a:gd name="connsiteX3" fmla="*/ 238125 w 740569"/>
                <a:gd name="connsiteY3" fmla="*/ 4762 h 47625"/>
                <a:gd name="connsiteX4" fmla="*/ 285750 w 740569"/>
                <a:gd name="connsiteY4" fmla="*/ 47625 h 47625"/>
                <a:gd name="connsiteX5" fmla="*/ 431007 w 740569"/>
                <a:gd name="connsiteY5" fmla="*/ 19050 h 47625"/>
                <a:gd name="connsiteX6" fmla="*/ 733425 w 740569"/>
                <a:gd name="connsiteY6" fmla="*/ 19050 h 47625"/>
                <a:gd name="connsiteX7" fmla="*/ 740569 w 740569"/>
                <a:gd name="connsiteY7" fmla="*/ 19050 h 47625"/>
                <a:gd name="connsiteX0-1" fmla="*/ 0 w 740569"/>
                <a:gd name="connsiteY0-2" fmla="*/ 28706 h 47756"/>
                <a:gd name="connsiteX1-3" fmla="*/ 95250 w 740569"/>
                <a:gd name="connsiteY1-4" fmla="*/ 131 h 47756"/>
                <a:gd name="connsiteX2-5" fmla="*/ 152400 w 740569"/>
                <a:gd name="connsiteY2-6" fmla="*/ 40612 h 47756"/>
                <a:gd name="connsiteX3-7" fmla="*/ 238125 w 740569"/>
                <a:gd name="connsiteY3-8" fmla="*/ 4893 h 47756"/>
                <a:gd name="connsiteX4-9" fmla="*/ 285750 w 740569"/>
                <a:gd name="connsiteY4-10" fmla="*/ 47756 h 47756"/>
                <a:gd name="connsiteX5-11" fmla="*/ 431007 w 740569"/>
                <a:gd name="connsiteY5-12" fmla="*/ 19181 h 47756"/>
                <a:gd name="connsiteX6-13" fmla="*/ 733425 w 740569"/>
                <a:gd name="connsiteY6-14" fmla="*/ 19181 h 47756"/>
                <a:gd name="connsiteX7-15" fmla="*/ 740569 w 740569"/>
                <a:gd name="connsiteY7-16" fmla="*/ 19181 h 47756"/>
                <a:gd name="connsiteX0-17" fmla="*/ 0 w 740569"/>
                <a:gd name="connsiteY0-18" fmla="*/ 29111 h 48161"/>
                <a:gd name="connsiteX1-19" fmla="*/ 95250 w 740569"/>
                <a:gd name="connsiteY1-20" fmla="*/ 536 h 48161"/>
                <a:gd name="connsiteX2-21" fmla="*/ 152400 w 740569"/>
                <a:gd name="connsiteY2-22" fmla="*/ 41017 h 48161"/>
                <a:gd name="connsiteX3-23" fmla="*/ 238125 w 740569"/>
                <a:gd name="connsiteY3-24" fmla="*/ 5298 h 48161"/>
                <a:gd name="connsiteX4-25" fmla="*/ 285750 w 740569"/>
                <a:gd name="connsiteY4-26" fmla="*/ 48161 h 48161"/>
                <a:gd name="connsiteX5-27" fmla="*/ 431007 w 740569"/>
                <a:gd name="connsiteY5-28" fmla="*/ 19586 h 48161"/>
                <a:gd name="connsiteX6-29" fmla="*/ 733425 w 740569"/>
                <a:gd name="connsiteY6-30" fmla="*/ 19586 h 48161"/>
                <a:gd name="connsiteX7-31" fmla="*/ 740569 w 740569"/>
                <a:gd name="connsiteY7-32" fmla="*/ 19586 h 48161"/>
                <a:gd name="connsiteX0-33" fmla="*/ 0 w 740569"/>
                <a:gd name="connsiteY0-34" fmla="*/ 45574 h 64624"/>
                <a:gd name="connsiteX1-35" fmla="*/ 111919 w 740569"/>
                <a:gd name="connsiteY1-36" fmla="*/ 330 h 64624"/>
                <a:gd name="connsiteX2-37" fmla="*/ 152400 w 740569"/>
                <a:gd name="connsiteY2-38" fmla="*/ 57480 h 64624"/>
                <a:gd name="connsiteX3-39" fmla="*/ 238125 w 740569"/>
                <a:gd name="connsiteY3-40" fmla="*/ 21761 h 64624"/>
                <a:gd name="connsiteX4-41" fmla="*/ 285750 w 740569"/>
                <a:gd name="connsiteY4-42" fmla="*/ 64624 h 64624"/>
                <a:gd name="connsiteX5-43" fmla="*/ 431007 w 740569"/>
                <a:gd name="connsiteY5-44" fmla="*/ 36049 h 64624"/>
                <a:gd name="connsiteX6-45" fmla="*/ 733425 w 740569"/>
                <a:gd name="connsiteY6-46" fmla="*/ 36049 h 64624"/>
                <a:gd name="connsiteX7-47" fmla="*/ 740569 w 740569"/>
                <a:gd name="connsiteY7-48" fmla="*/ 36049 h 64624"/>
                <a:gd name="connsiteX0-49" fmla="*/ 0 w 740569"/>
                <a:gd name="connsiteY0-50" fmla="*/ 45574 h 64624"/>
                <a:gd name="connsiteX1-51" fmla="*/ 111919 w 740569"/>
                <a:gd name="connsiteY1-52" fmla="*/ 330 h 64624"/>
                <a:gd name="connsiteX2-53" fmla="*/ 152400 w 740569"/>
                <a:gd name="connsiteY2-54" fmla="*/ 57480 h 64624"/>
                <a:gd name="connsiteX3-55" fmla="*/ 238125 w 740569"/>
                <a:gd name="connsiteY3-56" fmla="*/ 21761 h 64624"/>
                <a:gd name="connsiteX4-57" fmla="*/ 285750 w 740569"/>
                <a:gd name="connsiteY4-58" fmla="*/ 64624 h 64624"/>
                <a:gd name="connsiteX5-59" fmla="*/ 431007 w 740569"/>
                <a:gd name="connsiteY5-60" fmla="*/ 36049 h 64624"/>
                <a:gd name="connsiteX6-61" fmla="*/ 733425 w 740569"/>
                <a:gd name="connsiteY6-62" fmla="*/ 36049 h 64624"/>
                <a:gd name="connsiteX7-63" fmla="*/ 740569 w 740569"/>
                <a:gd name="connsiteY7-64" fmla="*/ 36049 h 64624"/>
                <a:gd name="connsiteX0-65" fmla="*/ 0 w 740569"/>
                <a:gd name="connsiteY0-66" fmla="*/ 45574 h 64624"/>
                <a:gd name="connsiteX1-67" fmla="*/ 111919 w 740569"/>
                <a:gd name="connsiteY1-68" fmla="*/ 330 h 64624"/>
                <a:gd name="connsiteX2-69" fmla="*/ 152400 w 740569"/>
                <a:gd name="connsiteY2-70" fmla="*/ 57480 h 64624"/>
                <a:gd name="connsiteX3-71" fmla="*/ 238125 w 740569"/>
                <a:gd name="connsiteY3-72" fmla="*/ 21761 h 64624"/>
                <a:gd name="connsiteX4-73" fmla="*/ 285750 w 740569"/>
                <a:gd name="connsiteY4-74" fmla="*/ 64624 h 64624"/>
                <a:gd name="connsiteX5-75" fmla="*/ 431007 w 740569"/>
                <a:gd name="connsiteY5-76" fmla="*/ 36049 h 64624"/>
                <a:gd name="connsiteX6-77" fmla="*/ 733425 w 740569"/>
                <a:gd name="connsiteY6-78" fmla="*/ 36049 h 64624"/>
                <a:gd name="connsiteX7-79" fmla="*/ 740569 w 740569"/>
                <a:gd name="connsiteY7-80" fmla="*/ 36049 h 64624"/>
                <a:gd name="connsiteX0-81" fmla="*/ 0 w 740569"/>
                <a:gd name="connsiteY0-82" fmla="*/ 45574 h 64624"/>
                <a:gd name="connsiteX1-83" fmla="*/ 111919 w 740569"/>
                <a:gd name="connsiteY1-84" fmla="*/ 330 h 64624"/>
                <a:gd name="connsiteX2-85" fmla="*/ 152400 w 740569"/>
                <a:gd name="connsiteY2-86" fmla="*/ 57480 h 64624"/>
                <a:gd name="connsiteX3-87" fmla="*/ 238125 w 740569"/>
                <a:gd name="connsiteY3-88" fmla="*/ 21761 h 64624"/>
                <a:gd name="connsiteX4-89" fmla="*/ 285750 w 740569"/>
                <a:gd name="connsiteY4-90" fmla="*/ 64624 h 64624"/>
                <a:gd name="connsiteX5-91" fmla="*/ 431007 w 740569"/>
                <a:gd name="connsiteY5-92" fmla="*/ 36049 h 64624"/>
                <a:gd name="connsiteX6-93" fmla="*/ 733425 w 740569"/>
                <a:gd name="connsiteY6-94" fmla="*/ 36049 h 64624"/>
                <a:gd name="connsiteX7-95" fmla="*/ 740569 w 740569"/>
                <a:gd name="connsiteY7-96" fmla="*/ 36049 h 64624"/>
                <a:gd name="connsiteX0-97" fmla="*/ 0 w 740569"/>
                <a:gd name="connsiteY0-98" fmla="*/ 45574 h 67811"/>
                <a:gd name="connsiteX1-99" fmla="*/ 111919 w 740569"/>
                <a:gd name="connsiteY1-100" fmla="*/ 330 h 67811"/>
                <a:gd name="connsiteX2-101" fmla="*/ 152400 w 740569"/>
                <a:gd name="connsiteY2-102" fmla="*/ 57480 h 67811"/>
                <a:gd name="connsiteX3-103" fmla="*/ 238125 w 740569"/>
                <a:gd name="connsiteY3-104" fmla="*/ 21761 h 67811"/>
                <a:gd name="connsiteX4-105" fmla="*/ 285750 w 740569"/>
                <a:gd name="connsiteY4-106" fmla="*/ 64624 h 67811"/>
                <a:gd name="connsiteX5-107" fmla="*/ 431007 w 740569"/>
                <a:gd name="connsiteY5-108" fmla="*/ 36049 h 67811"/>
                <a:gd name="connsiteX6-109" fmla="*/ 733425 w 740569"/>
                <a:gd name="connsiteY6-110" fmla="*/ 36049 h 67811"/>
                <a:gd name="connsiteX7-111" fmla="*/ 740569 w 740569"/>
                <a:gd name="connsiteY7-112" fmla="*/ 36049 h 67811"/>
                <a:gd name="connsiteX0-113" fmla="*/ 0 w 740569"/>
                <a:gd name="connsiteY0-114" fmla="*/ 45574 h 64754"/>
                <a:gd name="connsiteX1-115" fmla="*/ 111919 w 740569"/>
                <a:gd name="connsiteY1-116" fmla="*/ 330 h 64754"/>
                <a:gd name="connsiteX2-117" fmla="*/ 152400 w 740569"/>
                <a:gd name="connsiteY2-118" fmla="*/ 57480 h 64754"/>
                <a:gd name="connsiteX3-119" fmla="*/ 238125 w 740569"/>
                <a:gd name="connsiteY3-120" fmla="*/ 21761 h 64754"/>
                <a:gd name="connsiteX4-121" fmla="*/ 285750 w 740569"/>
                <a:gd name="connsiteY4-122" fmla="*/ 64624 h 64754"/>
                <a:gd name="connsiteX5-123" fmla="*/ 431007 w 740569"/>
                <a:gd name="connsiteY5-124" fmla="*/ 36049 h 64754"/>
                <a:gd name="connsiteX6-125" fmla="*/ 733425 w 740569"/>
                <a:gd name="connsiteY6-126" fmla="*/ 36049 h 64754"/>
                <a:gd name="connsiteX7-127" fmla="*/ 740569 w 740569"/>
                <a:gd name="connsiteY7-128" fmla="*/ 36049 h 64754"/>
                <a:gd name="connsiteX0-129" fmla="*/ 0 w 740569"/>
                <a:gd name="connsiteY0-130" fmla="*/ 45574 h 64776"/>
                <a:gd name="connsiteX1-131" fmla="*/ 111919 w 740569"/>
                <a:gd name="connsiteY1-132" fmla="*/ 330 h 64776"/>
                <a:gd name="connsiteX2-133" fmla="*/ 152400 w 740569"/>
                <a:gd name="connsiteY2-134" fmla="*/ 57480 h 64776"/>
                <a:gd name="connsiteX3-135" fmla="*/ 238125 w 740569"/>
                <a:gd name="connsiteY3-136" fmla="*/ 21761 h 64776"/>
                <a:gd name="connsiteX4-137" fmla="*/ 311944 w 740569"/>
                <a:gd name="connsiteY4-138" fmla="*/ 64624 h 64776"/>
                <a:gd name="connsiteX5-139" fmla="*/ 431007 w 740569"/>
                <a:gd name="connsiteY5-140" fmla="*/ 36049 h 64776"/>
                <a:gd name="connsiteX6-141" fmla="*/ 733425 w 740569"/>
                <a:gd name="connsiteY6-142" fmla="*/ 36049 h 64776"/>
                <a:gd name="connsiteX7-143" fmla="*/ 740569 w 740569"/>
                <a:gd name="connsiteY7-144" fmla="*/ 36049 h 64776"/>
                <a:gd name="connsiteX0-145" fmla="*/ 0 w 758294"/>
                <a:gd name="connsiteY0-146" fmla="*/ 45574 h 64666"/>
                <a:gd name="connsiteX1-147" fmla="*/ 111919 w 758294"/>
                <a:gd name="connsiteY1-148" fmla="*/ 330 h 64666"/>
                <a:gd name="connsiteX2-149" fmla="*/ 152400 w 758294"/>
                <a:gd name="connsiteY2-150" fmla="*/ 57480 h 64666"/>
                <a:gd name="connsiteX3-151" fmla="*/ 238125 w 758294"/>
                <a:gd name="connsiteY3-152" fmla="*/ 21761 h 64666"/>
                <a:gd name="connsiteX4-153" fmla="*/ 311944 w 758294"/>
                <a:gd name="connsiteY4-154" fmla="*/ 64624 h 64666"/>
                <a:gd name="connsiteX5-155" fmla="*/ 423864 w 758294"/>
                <a:gd name="connsiteY5-156" fmla="*/ 12236 h 64666"/>
                <a:gd name="connsiteX6-157" fmla="*/ 733425 w 758294"/>
                <a:gd name="connsiteY6-158" fmla="*/ 36049 h 64666"/>
                <a:gd name="connsiteX7-159" fmla="*/ 740569 w 758294"/>
                <a:gd name="connsiteY7-160" fmla="*/ 36049 h 64666"/>
                <a:gd name="connsiteX0-161" fmla="*/ 0 w 950119"/>
                <a:gd name="connsiteY0-162" fmla="*/ 45574 h 64666"/>
                <a:gd name="connsiteX1-163" fmla="*/ 111919 w 950119"/>
                <a:gd name="connsiteY1-164" fmla="*/ 330 h 64666"/>
                <a:gd name="connsiteX2-165" fmla="*/ 152400 w 950119"/>
                <a:gd name="connsiteY2-166" fmla="*/ 57480 h 64666"/>
                <a:gd name="connsiteX3-167" fmla="*/ 238125 w 950119"/>
                <a:gd name="connsiteY3-168" fmla="*/ 21761 h 64666"/>
                <a:gd name="connsiteX4-169" fmla="*/ 311944 w 950119"/>
                <a:gd name="connsiteY4-170" fmla="*/ 64624 h 64666"/>
                <a:gd name="connsiteX5-171" fmla="*/ 423864 w 950119"/>
                <a:gd name="connsiteY5-172" fmla="*/ 12236 h 64666"/>
                <a:gd name="connsiteX6-173" fmla="*/ 733425 w 950119"/>
                <a:gd name="connsiteY6-174" fmla="*/ 36049 h 64666"/>
                <a:gd name="connsiteX7-175" fmla="*/ 950119 w 950119"/>
                <a:gd name="connsiteY7-176" fmla="*/ 36049 h 64666"/>
                <a:gd name="connsiteX0-177" fmla="*/ 0 w 950119"/>
                <a:gd name="connsiteY0-178" fmla="*/ 45574 h 64666"/>
                <a:gd name="connsiteX1-179" fmla="*/ 111919 w 950119"/>
                <a:gd name="connsiteY1-180" fmla="*/ 330 h 64666"/>
                <a:gd name="connsiteX2-181" fmla="*/ 152400 w 950119"/>
                <a:gd name="connsiteY2-182" fmla="*/ 57480 h 64666"/>
                <a:gd name="connsiteX3-183" fmla="*/ 238125 w 950119"/>
                <a:gd name="connsiteY3-184" fmla="*/ 21761 h 64666"/>
                <a:gd name="connsiteX4-185" fmla="*/ 311944 w 950119"/>
                <a:gd name="connsiteY4-186" fmla="*/ 64624 h 64666"/>
                <a:gd name="connsiteX5-187" fmla="*/ 423864 w 950119"/>
                <a:gd name="connsiteY5-188" fmla="*/ 12236 h 64666"/>
                <a:gd name="connsiteX6-189" fmla="*/ 738187 w 950119"/>
                <a:gd name="connsiteY6-190" fmla="*/ 14618 h 64666"/>
                <a:gd name="connsiteX7-191" fmla="*/ 950119 w 950119"/>
                <a:gd name="connsiteY7-192" fmla="*/ 36049 h 64666"/>
                <a:gd name="connsiteX0-193" fmla="*/ 0 w 985838"/>
                <a:gd name="connsiteY0-194" fmla="*/ 45574 h 64666"/>
                <a:gd name="connsiteX1-195" fmla="*/ 111919 w 985838"/>
                <a:gd name="connsiteY1-196" fmla="*/ 330 h 64666"/>
                <a:gd name="connsiteX2-197" fmla="*/ 152400 w 985838"/>
                <a:gd name="connsiteY2-198" fmla="*/ 57480 h 64666"/>
                <a:gd name="connsiteX3-199" fmla="*/ 238125 w 985838"/>
                <a:gd name="connsiteY3-200" fmla="*/ 21761 h 64666"/>
                <a:gd name="connsiteX4-201" fmla="*/ 311944 w 985838"/>
                <a:gd name="connsiteY4-202" fmla="*/ 64624 h 64666"/>
                <a:gd name="connsiteX5-203" fmla="*/ 423864 w 985838"/>
                <a:gd name="connsiteY5-204" fmla="*/ 12236 h 64666"/>
                <a:gd name="connsiteX6-205" fmla="*/ 738187 w 985838"/>
                <a:gd name="connsiteY6-206" fmla="*/ 14618 h 64666"/>
                <a:gd name="connsiteX7-207" fmla="*/ 985838 w 985838"/>
                <a:gd name="connsiteY7-208" fmla="*/ 16999 h 64666"/>
                <a:gd name="connsiteX0-209" fmla="*/ 0 w 964406"/>
                <a:gd name="connsiteY0-210" fmla="*/ 45574 h 64666"/>
                <a:gd name="connsiteX1-211" fmla="*/ 111919 w 964406"/>
                <a:gd name="connsiteY1-212" fmla="*/ 330 h 64666"/>
                <a:gd name="connsiteX2-213" fmla="*/ 152400 w 964406"/>
                <a:gd name="connsiteY2-214" fmla="*/ 57480 h 64666"/>
                <a:gd name="connsiteX3-215" fmla="*/ 238125 w 964406"/>
                <a:gd name="connsiteY3-216" fmla="*/ 21761 h 64666"/>
                <a:gd name="connsiteX4-217" fmla="*/ 311944 w 964406"/>
                <a:gd name="connsiteY4-218" fmla="*/ 64624 h 64666"/>
                <a:gd name="connsiteX5-219" fmla="*/ 423864 w 964406"/>
                <a:gd name="connsiteY5-220" fmla="*/ 12236 h 64666"/>
                <a:gd name="connsiteX6-221" fmla="*/ 738187 w 964406"/>
                <a:gd name="connsiteY6-222" fmla="*/ 14618 h 64666"/>
                <a:gd name="connsiteX7-223" fmla="*/ 964406 w 964406"/>
                <a:gd name="connsiteY7-224" fmla="*/ 7474 h 64666"/>
                <a:gd name="connsiteX0-225" fmla="*/ 0 w 962024"/>
                <a:gd name="connsiteY0-226" fmla="*/ 45574 h 64666"/>
                <a:gd name="connsiteX1-227" fmla="*/ 111919 w 962024"/>
                <a:gd name="connsiteY1-228" fmla="*/ 330 h 64666"/>
                <a:gd name="connsiteX2-229" fmla="*/ 152400 w 962024"/>
                <a:gd name="connsiteY2-230" fmla="*/ 57480 h 64666"/>
                <a:gd name="connsiteX3-231" fmla="*/ 238125 w 962024"/>
                <a:gd name="connsiteY3-232" fmla="*/ 21761 h 64666"/>
                <a:gd name="connsiteX4-233" fmla="*/ 311944 w 962024"/>
                <a:gd name="connsiteY4-234" fmla="*/ 64624 h 64666"/>
                <a:gd name="connsiteX5-235" fmla="*/ 423864 w 962024"/>
                <a:gd name="connsiteY5-236" fmla="*/ 12236 h 64666"/>
                <a:gd name="connsiteX6-237" fmla="*/ 738187 w 962024"/>
                <a:gd name="connsiteY6-238" fmla="*/ 14618 h 64666"/>
                <a:gd name="connsiteX7-239" fmla="*/ 962024 w 962024"/>
                <a:gd name="connsiteY7-240" fmla="*/ 14618 h 64666"/>
                <a:gd name="connsiteX0-241" fmla="*/ 0 w 845343"/>
                <a:gd name="connsiteY0-242" fmla="*/ 45574 h 64666"/>
                <a:gd name="connsiteX1-243" fmla="*/ 111919 w 845343"/>
                <a:gd name="connsiteY1-244" fmla="*/ 330 h 64666"/>
                <a:gd name="connsiteX2-245" fmla="*/ 152400 w 845343"/>
                <a:gd name="connsiteY2-246" fmla="*/ 57480 h 64666"/>
                <a:gd name="connsiteX3-247" fmla="*/ 238125 w 845343"/>
                <a:gd name="connsiteY3-248" fmla="*/ 21761 h 64666"/>
                <a:gd name="connsiteX4-249" fmla="*/ 311944 w 845343"/>
                <a:gd name="connsiteY4-250" fmla="*/ 64624 h 64666"/>
                <a:gd name="connsiteX5-251" fmla="*/ 423864 w 845343"/>
                <a:gd name="connsiteY5-252" fmla="*/ 12236 h 64666"/>
                <a:gd name="connsiteX6-253" fmla="*/ 738187 w 845343"/>
                <a:gd name="connsiteY6-254" fmla="*/ 14618 h 64666"/>
                <a:gd name="connsiteX7-255" fmla="*/ 845343 w 845343"/>
                <a:gd name="connsiteY7-256" fmla="*/ 14618 h 64666"/>
                <a:gd name="connsiteX0-257" fmla="*/ 0 w 904874"/>
                <a:gd name="connsiteY0-258" fmla="*/ 45574 h 64666"/>
                <a:gd name="connsiteX1-259" fmla="*/ 111919 w 904874"/>
                <a:gd name="connsiteY1-260" fmla="*/ 330 h 64666"/>
                <a:gd name="connsiteX2-261" fmla="*/ 152400 w 904874"/>
                <a:gd name="connsiteY2-262" fmla="*/ 57480 h 64666"/>
                <a:gd name="connsiteX3-263" fmla="*/ 238125 w 904874"/>
                <a:gd name="connsiteY3-264" fmla="*/ 21761 h 64666"/>
                <a:gd name="connsiteX4-265" fmla="*/ 311944 w 904874"/>
                <a:gd name="connsiteY4-266" fmla="*/ 64624 h 64666"/>
                <a:gd name="connsiteX5-267" fmla="*/ 423864 w 904874"/>
                <a:gd name="connsiteY5-268" fmla="*/ 12236 h 64666"/>
                <a:gd name="connsiteX6-269" fmla="*/ 738187 w 904874"/>
                <a:gd name="connsiteY6-270" fmla="*/ 14618 h 64666"/>
                <a:gd name="connsiteX7-271" fmla="*/ 904874 w 904874"/>
                <a:gd name="connsiteY7-272" fmla="*/ 14618 h 64666"/>
                <a:gd name="connsiteX0-273" fmla="*/ 0 w 904874"/>
                <a:gd name="connsiteY0-274" fmla="*/ 45574 h 64666"/>
                <a:gd name="connsiteX1-275" fmla="*/ 111919 w 904874"/>
                <a:gd name="connsiteY1-276" fmla="*/ 330 h 64666"/>
                <a:gd name="connsiteX2-277" fmla="*/ 152400 w 904874"/>
                <a:gd name="connsiteY2-278" fmla="*/ 57480 h 64666"/>
                <a:gd name="connsiteX3-279" fmla="*/ 238125 w 904874"/>
                <a:gd name="connsiteY3-280" fmla="*/ 21761 h 64666"/>
                <a:gd name="connsiteX4-281" fmla="*/ 311944 w 904874"/>
                <a:gd name="connsiteY4-282" fmla="*/ 64624 h 64666"/>
                <a:gd name="connsiteX5-283" fmla="*/ 423864 w 904874"/>
                <a:gd name="connsiteY5-284" fmla="*/ 12236 h 64666"/>
                <a:gd name="connsiteX6-285" fmla="*/ 740569 w 904874"/>
                <a:gd name="connsiteY6-286" fmla="*/ 14618 h 64666"/>
                <a:gd name="connsiteX7-287" fmla="*/ 904874 w 904874"/>
                <a:gd name="connsiteY7-288" fmla="*/ 14618 h 64666"/>
                <a:gd name="connsiteX0-289" fmla="*/ 0 w 904874"/>
                <a:gd name="connsiteY0-290" fmla="*/ 45574 h 64666"/>
                <a:gd name="connsiteX1-291" fmla="*/ 111919 w 904874"/>
                <a:gd name="connsiteY1-292" fmla="*/ 330 h 64666"/>
                <a:gd name="connsiteX2-293" fmla="*/ 152400 w 904874"/>
                <a:gd name="connsiteY2-294" fmla="*/ 57480 h 64666"/>
                <a:gd name="connsiteX3-295" fmla="*/ 238125 w 904874"/>
                <a:gd name="connsiteY3-296" fmla="*/ 21761 h 64666"/>
                <a:gd name="connsiteX4-297" fmla="*/ 311944 w 904874"/>
                <a:gd name="connsiteY4-298" fmla="*/ 64624 h 64666"/>
                <a:gd name="connsiteX5-299" fmla="*/ 423864 w 904874"/>
                <a:gd name="connsiteY5-300" fmla="*/ 12236 h 64666"/>
                <a:gd name="connsiteX6-301" fmla="*/ 740569 w 904874"/>
                <a:gd name="connsiteY6-302" fmla="*/ 14618 h 64666"/>
                <a:gd name="connsiteX7-303" fmla="*/ 904874 w 904874"/>
                <a:gd name="connsiteY7-304" fmla="*/ 14618 h 64666"/>
                <a:gd name="connsiteX0-305" fmla="*/ 0 w 904874"/>
                <a:gd name="connsiteY0-306" fmla="*/ 45574 h 64666"/>
                <a:gd name="connsiteX1-307" fmla="*/ 111919 w 904874"/>
                <a:gd name="connsiteY1-308" fmla="*/ 330 h 64666"/>
                <a:gd name="connsiteX2-309" fmla="*/ 152400 w 904874"/>
                <a:gd name="connsiteY2-310" fmla="*/ 57480 h 64666"/>
                <a:gd name="connsiteX3-311" fmla="*/ 238125 w 904874"/>
                <a:gd name="connsiteY3-312" fmla="*/ 21761 h 64666"/>
                <a:gd name="connsiteX4-313" fmla="*/ 311944 w 904874"/>
                <a:gd name="connsiteY4-314" fmla="*/ 64624 h 64666"/>
                <a:gd name="connsiteX5-315" fmla="*/ 423864 w 904874"/>
                <a:gd name="connsiteY5-316" fmla="*/ 12236 h 64666"/>
                <a:gd name="connsiteX6-317" fmla="*/ 904874 w 904874"/>
                <a:gd name="connsiteY6-318" fmla="*/ 14618 h 6466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904874" h="64666">
                  <a:moveTo>
                    <a:pt x="0" y="45574"/>
                  </a:moveTo>
                  <a:cubicBezTo>
                    <a:pt x="31750" y="36049"/>
                    <a:pt x="67469" y="-4035"/>
                    <a:pt x="111919" y="330"/>
                  </a:cubicBezTo>
                  <a:cubicBezTo>
                    <a:pt x="156369" y="4695"/>
                    <a:pt x="114300" y="47955"/>
                    <a:pt x="152400" y="57480"/>
                  </a:cubicBezTo>
                  <a:cubicBezTo>
                    <a:pt x="190500" y="67005"/>
                    <a:pt x="211534" y="20570"/>
                    <a:pt x="238125" y="21761"/>
                  </a:cubicBezTo>
                  <a:cubicBezTo>
                    <a:pt x="264716" y="22952"/>
                    <a:pt x="280988" y="66211"/>
                    <a:pt x="311944" y="64624"/>
                  </a:cubicBezTo>
                  <a:cubicBezTo>
                    <a:pt x="342900" y="63037"/>
                    <a:pt x="325042" y="20570"/>
                    <a:pt x="423864" y="12236"/>
                  </a:cubicBezTo>
                  <a:cubicBezTo>
                    <a:pt x="522686" y="3902"/>
                    <a:pt x="804664" y="14122"/>
                    <a:pt x="904874" y="14618"/>
                  </a:cubicBezTo>
                </a:path>
              </a:pathLst>
            </a:custGeom>
            <a:noFill/>
            <a:ln w="12700">
              <a:solidFill>
                <a:srgbClr val="D9AA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75"/>
            </a:p>
          </p:txBody>
        </p:sp>
        <p:cxnSp>
          <p:nvCxnSpPr>
            <p:cNvPr id="18" name="直接连接符 17"/>
            <p:cNvCxnSpPr>
              <a:stCxn id="17" idx="6"/>
            </p:cNvCxnSpPr>
            <p:nvPr/>
          </p:nvCxnSpPr>
          <p:spPr>
            <a:xfrm>
              <a:off x="1193007" y="497681"/>
              <a:ext cx="7867866" cy="4366"/>
            </a:xfrm>
            <a:prstGeom prst="line">
              <a:avLst/>
            </a:prstGeom>
            <a:noFill/>
            <a:ln w="12700">
              <a:solidFill>
                <a:srgbClr val="D9AA27"/>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19" name="组合 18"/>
          <p:cNvGrpSpPr/>
          <p:nvPr/>
        </p:nvGrpSpPr>
        <p:grpSpPr>
          <a:xfrm>
            <a:off x="0" y="320298"/>
            <a:ext cx="633155" cy="349397"/>
            <a:chOff x="0" y="252065"/>
            <a:chExt cx="641111" cy="392113"/>
          </a:xfrm>
        </p:grpSpPr>
        <p:sp>
          <p:nvSpPr>
            <p:cNvPr id="20" name="矩形 59"/>
            <p:cNvSpPr>
              <a:spLocks noChangeArrowheads="1"/>
            </p:cNvSpPr>
            <p:nvPr/>
          </p:nvSpPr>
          <p:spPr bwMode="auto">
            <a:xfrm>
              <a:off x="0" y="252065"/>
              <a:ext cx="227013" cy="392112"/>
            </a:xfrm>
            <a:prstGeom prst="rect">
              <a:avLst/>
            </a:prstGeom>
            <a:solidFill>
              <a:schemeClr val="accent2">
                <a:lumMod val="75000"/>
              </a:schemeClr>
            </a:solidFill>
            <a:ln>
              <a:noFill/>
            </a:ln>
          </p:spPr>
          <p:txBody>
            <a:bodyPr anchor="ctr"/>
            <a:lstStyle>
              <a:lvl1pPr>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defTabSz="955675" fontAlgn="auto">
                <a:lnSpc>
                  <a:spcPct val="100000"/>
                </a:lnSpc>
                <a:spcBef>
                  <a:spcPct val="0"/>
                </a:spcBef>
                <a:spcAft>
                  <a:spcPts val="0"/>
                </a:spcAft>
                <a:buNone/>
                <a:defRPr/>
              </a:pPr>
              <a:endParaRPr lang="zh-CN" altLang="en-US" sz="1385">
                <a:solidFill>
                  <a:srgbClr val="FFFFFF"/>
                </a:solidFill>
              </a:endParaRPr>
            </a:p>
          </p:txBody>
        </p:sp>
        <p:sp>
          <p:nvSpPr>
            <p:cNvPr id="21" name="矩形 60"/>
            <p:cNvSpPr>
              <a:spLocks noChangeArrowheads="1"/>
            </p:cNvSpPr>
            <p:nvPr/>
          </p:nvSpPr>
          <p:spPr bwMode="auto">
            <a:xfrm>
              <a:off x="227013" y="252065"/>
              <a:ext cx="114300" cy="392112"/>
            </a:xfrm>
            <a:prstGeom prst="rect">
              <a:avLst/>
            </a:prstGeom>
            <a:solidFill>
              <a:srgbClr val="E1C209"/>
            </a:solidFill>
            <a:ln>
              <a:noFill/>
            </a:ln>
          </p:spPr>
          <p:txBody>
            <a:bodyPr anchor="ctr"/>
            <a:lstStyle>
              <a:lvl1pPr>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defTabSz="955675" fontAlgn="auto">
                <a:lnSpc>
                  <a:spcPct val="100000"/>
                </a:lnSpc>
                <a:spcBef>
                  <a:spcPct val="0"/>
                </a:spcBef>
                <a:spcAft>
                  <a:spcPts val="0"/>
                </a:spcAft>
                <a:buNone/>
                <a:defRPr/>
              </a:pPr>
              <a:endParaRPr lang="zh-CN" altLang="en-US" sz="1385">
                <a:solidFill>
                  <a:srgbClr val="FFFFFF"/>
                </a:solidFill>
              </a:endParaRPr>
            </a:p>
          </p:txBody>
        </p:sp>
        <p:sp>
          <p:nvSpPr>
            <p:cNvPr id="22" name="五边形 21"/>
            <p:cNvSpPr/>
            <p:nvPr userDrawn="1"/>
          </p:nvSpPr>
          <p:spPr>
            <a:xfrm>
              <a:off x="338378" y="254692"/>
              <a:ext cx="302733" cy="389486"/>
            </a:xfrm>
            <a:prstGeom prst="homePlate">
              <a:avLst/>
            </a:prstGeom>
            <a:solidFill>
              <a:srgbClr val="D9AA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75"/>
            </a:p>
          </p:txBody>
        </p:sp>
      </p:grpSp>
      <p:sp>
        <p:nvSpPr>
          <p:cNvPr id="28" name="Freeform 53"/>
          <p:cNvSpPr>
            <a:spLocks noEditPoints="1"/>
          </p:cNvSpPr>
          <p:nvPr/>
        </p:nvSpPr>
        <p:spPr bwMode="black">
          <a:xfrm>
            <a:off x="3932040" y="3103262"/>
            <a:ext cx="1798266" cy="2028732"/>
          </a:xfrm>
          <a:custGeom>
            <a:avLst/>
            <a:gdLst>
              <a:gd name="T0" fmla="*/ 466 w 1443"/>
              <a:gd name="T1" fmla="*/ 0 h 1627"/>
              <a:gd name="T2" fmla="*/ 466 w 1443"/>
              <a:gd name="T3" fmla="*/ 294 h 1627"/>
              <a:gd name="T4" fmla="*/ 0 w 1443"/>
              <a:gd name="T5" fmla="*/ 1173 h 1627"/>
              <a:gd name="T6" fmla="*/ 48 w 1443"/>
              <a:gd name="T7" fmla="*/ 1230 h 1627"/>
              <a:gd name="T8" fmla="*/ 186 w 1443"/>
              <a:gd name="T9" fmla="*/ 1363 h 1627"/>
              <a:gd name="T10" fmla="*/ 210 w 1443"/>
              <a:gd name="T11" fmla="*/ 1455 h 1627"/>
              <a:gd name="T12" fmla="*/ 31 w 1443"/>
              <a:gd name="T13" fmla="*/ 1545 h 1627"/>
              <a:gd name="T14" fmla="*/ 49 w 1443"/>
              <a:gd name="T15" fmla="*/ 1554 h 1627"/>
              <a:gd name="T16" fmla="*/ 61 w 1443"/>
              <a:gd name="T17" fmla="*/ 1620 h 1627"/>
              <a:gd name="T18" fmla="*/ 73 w 1443"/>
              <a:gd name="T19" fmla="*/ 1553 h 1627"/>
              <a:gd name="T20" fmla="*/ 210 w 1443"/>
              <a:gd name="T21" fmla="*/ 1525 h 1627"/>
              <a:gd name="T22" fmla="*/ 215 w 1443"/>
              <a:gd name="T23" fmla="*/ 1537 h 1627"/>
              <a:gd name="T24" fmla="*/ 228 w 1443"/>
              <a:gd name="T25" fmla="*/ 1594 h 1627"/>
              <a:gd name="T26" fmla="*/ 258 w 1443"/>
              <a:gd name="T27" fmla="*/ 1627 h 1627"/>
              <a:gd name="T28" fmla="*/ 271 w 1443"/>
              <a:gd name="T29" fmla="*/ 1594 h 1627"/>
              <a:gd name="T30" fmla="*/ 276 w 1443"/>
              <a:gd name="T31" fmla="*/ 1537 h 1627"/>
              <a:gd name="T32" fmla="*/ 411 w 1443"/>
              <a:gd name="T33" fmla="*/ 1541 h 1627"/>
              <a:gd name="T34" fmla="*/ 388 w 1443"/>
              <a:gd name="T35" fmla="*/ 1586 h 1627"/>
              <a:gd name="T36" fmla="*/ 457 w 1443"/>
              <a:gd name="T37" fmla="*/ 1586 h 1627"/>
              <a:gd name="T38" fmla="*/ 435 w 1443"/>
              <a:gd name="T39" fmla="*/ 1543 h 1627"/>
              <a:gd name="T40" fmla="*/ 452 w 1443"/>
              <a:gd name="T41" fmla="*/ 1504 h 1627"/>
              <a:gd name="T42" fmla="*/ 276 w 1443"/>
              <a:gd name="T43" fmla="*/ 1363 h 1627"/>
              <a:gd name="T44" fmla="*/ 299 w 1443"/>
              <a:gd name="T45" fmla="*/ 1230 h 1627"/>
              <a:gd name="T46" fmla="*/ 514 w 1443"/>
              <a:gd name="T47" fmla="*/ 1182 h 1627"/>
              <a:gd name="T48" fmla="*/ 494 w 1443"/>
              <a:gd name="T49" fmla="*/ 1134 h 1627"/>
              <a:gd name="T50" fmla="*/ 538 w 1443"/>
              <a:gd name="T51" fmla="*/ 1491 h 1627"/>
              <a:gd name="T52" fmla="*/ 722 w 1443"/>
              <a:gd name="T53" fmla="*/ 1528 h 1627"/>
              <a:gd name="T54" fmla="*/ 816 w 1443"/>
              <a:gd name="T55" fmla="*/ 1053 h 1627"/>
              <a:gd name="T56" fmla="*/ 817 w 1443"/>
              <a:gd name="T57" fmla="*/ 1052 h 1627"/>
              <a:gd name="T58" fmla="*/ 818 w 1443"/>
              <a:gd name="T59" fmla="*/ 1027 h 1627"/>
              <a:gd name="T60" fmla="*/ 439 w 1443"/>
              <a:gd name="T61" fmla="*/ 938 h 1627"/>
              <a:gd name="T62" fmla="*/ 820 w 1443"/>
              <a:gd name="T63" fmla="*/ 772 h 1627"/>
              <a:gd name="T64" fmla="*/ 1231 w 1443"/>
              <a:gd name="T65" fmla="*/ 760 h 1627"/>
              <a:gd name="T66" fmla="*/ 1245 w 1443"/>
              <a:gd name="T67" fmla="*/ 707 h 1627"/>
              <a:gd name="T68" fmla="*/ 1428 w 1443"/>
              <a:gd name="T69" fmla="*/ 267 h 1627"/>
              <a:gd name="T70" fmla="*/ 1235 w 1443"/>
              <a:gd name="T71" fmla="*/ 687 h 1627"/>
              <a:gd name="T72" fmla="*/ 1215 w 1443"/>
              <a:gd name="T73" fmla="*/ 700 h 1627"/>
              <a:gd name="T74" fmla="*/ 898 w 1443"/>
              <a:gd name="T75" fmla="*/ 693 h 1627"/>
              <a:gd name="T76" fmla="*/ 507 w 1443"/>
              <a:gd name="T77" fmla="*/ 615 h 1627"/>
              <a:gd name="T78" fmla="*/ 415 w 1443"/>
              <a:gd name="T79" fmla="*/ 354 h 1627"/>
              <a:gd name="T80" fmla="*/ 196 w 1443"/>
              <a:gd name="T81" fmla="*/ 456 h 1627"/>
              <a:gd name="T82" fmla="*/ 138 w 1443"/>
              <a:gd name="T83" fmla="*/ 730 h 1627"/>
              <a:gd name="T84" fmla="*/ 90 w 1443"/>
              <a:gd name="T85" fmla="*/ 530 h 1627"/>
              <a:gd name="T86" fmla="*/ 6 w 1443"/>
              <a:gd name="T87" fmla="*/ 578 h 1627"/>
              <a:gd name="T88" fmla="*/ 49 w 1443"/>
              <a:gd name="T89" fmla="*/ 966 h 1627"/>
              <a:gd name="T90" fmla="*/ 48 w 1443"/>
              <a:gd name="T91" fmla="*/ 1125 h 1627"/>
              <a:gd name="T92" fmla="*/ 96 w 1443"/>
              <a:gd name="T93" fmla="*/ 1084 h 1627"/>
              <a:gd name="T94" fmla="*/ 96 w 1443"/>
              <a:gd name="T95" fmla="*/ 1125 h 1627"/>
              <a:gd name="T96" fmla="*/ 1084 w 1443"/>
              <a:gd name="T97" fmla="*/ 1519 h 1627"/>
              <a:gd name="T98" fmla="*/ 824 w 1443"/>
              <a:gd name="T99" fmla="*/ 1618 h 1627"/>
              <a:gd name="T100" fmla="*/ 1443 w 1443"/>
              <a:gd name="T101" fmla="*/ 1519 h 1627"/>
              <a:gd name="T102" fmla="*/ 1293 w 1443"/>
              <a:gd name="T103" fmla="*/ 870 h 1627"/>
              <a:gd name="T104" fmla="*/ 1443 w 1443"/>
              <a:gd name="T105" fmla="*/ 772 h 1627"/>
              <a:gd name="T106" fmla="*/ 586 w 1443"/>
              <a:gd name="T107" fmla="*/ 870 h 1627"/>
              <a:gd name="T108" fmla="*/ 1084 w 1443"/>
              <a:gd name="T109" fmla="*/ 1519 h 1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443" h="1627">
                <a:moveTo>
                  <a:pt x="613" y="147"/>
                </a:moveTo>
                <a:cubicBezTo>
                  <a:pt x="613" y="65"/>
                  <a:pt x="547" y="0"/>
                  <a:pt x="466" y="0"/>
                </a:cubicBezTo>
                <a:cubicBezTo>
                  <a:pt x="385" y="0"/>
                  <a:pt x="319" y="65"/>
                  <a:pt x="319" y="147"/>
                </a:cubicBezTo>
                <a:cubicBezTo>
                  <a:pt x="319" y="228"/>
                  <a:pt x="385" y="294"/>
                  <a:pt x="466" y="294"/>
                </a:cubicBezTo>
                <a:cubicBezTo>
                  <a:pt x="547" y="294"/>
                  <a:pt x="613" y="228"/>
                  <a:pt x="613" y="147"/>
                </a:cubicBezTo>
                <a:close/>
                <a:moveTo>
                  <a:pt x="0" y="1173"/>
                </a:moveTo>
                <a:cubicBezTo>
                  <a:pt x="0" y="1182"/>
                  <a:pt x="0" y="1182"/>
                  <a:pt x="0" y="1182"/>
                </a:cubicBezTo>
                <a:cubicBezTo>
                  <a:pt x="0" y="1208"/>
                  <a:pt x="22" y="1230"/>
                  <a:pt x="48" y="1230"/>
                </a:cubicBezTo>
                <a:cubicBezTo>
                  <a:pt x="186" y="1230"/>
                  <a:pt x="186" y="1230"/>
                  <a:pt x="186" y="1230"/>
                </a:cubicBezTo>
                <a:cubicBezTo>
                  <a:pt x="186" y="1363"/>
                  <a:pt x="186" y="1363"/>
                  <a:pt x="186" y="1363"/>
                </a:cubicBezTo>
                <a:cubicBezTo>
                  <a:pt x="210" y="1363"/>
                  <a:pt x="210" y="1363"/>
                  <a:pt x="210" y="1363"/>
                </a:cubicBezTo>
                <a:cubicBezTo>
                  <a:pt x="210" y="1455"/>
                  <a:pt x="210" y="1455"/>
                  <a:pt x="210" y="1455"/>
                </a:cubicBezTo>
                <a:cubicBezTo>
                  <a:pt x="31" y="1504"/>
                  <a:pt x="31" y="1504"/>
                  <a:pt x="31" y="1504"/>
                </a:cubicBezTo>
                <a:cubicBezTo>
                  <a:pt x="31" y="1545"/>
                  <a:pt x="31" y="1545"/>
                  <a:pt x="31" y="1545"/>
                </a:cubicBezTo>
                <a:cubicBezTo>
                  <a:pt x="49" y="1543"/>
                  <a:pt x="49" y="1543"/>
                  <a:pt x="49" y="1543"/>
                </a:cubicBezTo>
                <a:cubicBezTo>
                  <a:pt x="49" y="1554"/>
                  <a:pt x="49" y="1554"/>
                  <a:pt x="49" y="1554"/>
                </a:cubicBezTo>
                <a:cubicBezTo>
                  <a:pt x="36" y="1558"/>
                  <a:pt x="26" y="1571"/>
                  <a:pt x="26" y="1586"/>
                </a:cubicBezTo>
                <a:cubicBezTo>
                  <a:pt x="26" y="1605"/>
                  <a:pt x="42" y="1620"/>
                  <a:pt x="61" y="1620"/>
                </a:cubicBezTo>
                <a:cubicBezTo>
                  <a:pt x="80" y="1620"/>
                  <a:pt x="95" y="1605"/>
                  <a:pt x="95" y="1586"/>
                </a:cubicBezTo>
                <a:cubicBezTo>
                  <a:pt x="95" y="1571"/>
                  <a:pt x="86" y="1558"/>
                  <a:pt x="73" y="1553"/>
                </a:cubicBezTo>
                <a:cubicBezTo>
                  <a:pt x="73" y="1541"/>
                  <a:pt x="73" y="1541"/>
                  <a:pt x="73" y="1541"/>
                </a:cubicBezTo>
                <a:cubicBezTo>
                  <a:pt x="210" y="1525"/>
                  <a:pt x="210" y="1525"/>
                  <a:pt x="210" y="1525"/>
                </a:cubicBezTo>
                <a:cubicBezTo>
                  <a:pt x="210" y="1537"/>
                  <a:pt x="210" y="1537"/>
                  <a:pt x="210" y="1537"/>
                </a:cubicBezTo>
                <a:cubicBezTo>
                  <a:pt x="215" y="1537"/>
                  <a:pt x="215" y="1537"/>
                  <a:pt x="215" y="1537"/>
                </a:cubicBezTo>
                <a:cubicBezTo>
                  <a:pt x="215" y="1594"/>
                  <a:pt x="215" y="1594"/>
                  <a:pt x="215" y="1594"/>
                </a:cubicBezTo>
                <a:cubicBezTo>
                  <a:pt x="228" y="1594"/>
                  <a:pt x="228" y="1594"/>
                  <a:pt x="228" y="1594"/>
                </a:cubicBezTo>
                <a:cubicBezTo>
                  <a:pt x="228" y="1627"/>
                  <a:pt x="228" y="1627"/>
                  <a:pt x="228" y="1627"/>
                </a:cubicBezTo>
                <a:cubicBezTo>
                  <a:pt x="258" y="1627"/>
                  <a:pt x="258" y="1627"/>
                  <a:pt x="258" y="1627"/>
                </a:cubicBezTo>
                <a:cubicBezTo>
                  <a:pt x="258" y="1594"/>
                  <a:pt x="258" y="1594"/>
                  <a:pt x="258" y="1594"/>
                </a:cubicBezTo>
                <a:cubicBezTo>
                  <a:pt x="271" y="1594"/>
                  <a:pt x="271" y="1594"/>
                  <a:pt x="271" y="1594"/>
                </a:cubicBezTo>
                <a:cubicBezTo>
                  <a:pt x="271" y="1537"/>
                  <a:pt x="271" y="1537"/>
                  <a:pt x="271" y="1537"/>
                </a:cubicBezTo>
                <a:cubicBezTo>
                  <a:pt x="276" y="1537"/>
                  <a:pt x="276" y="1537"/>
                  <a:pt x="276" y="1537"/>
                </a:cubicBezTo>
                <a:cubicBezTo>
                  <a:pt x="276" y="1525"/>
                  <a:pt x="276" y="1525"/>
                  <a:pt x="276" y="1525"/>
                </a:cubicBezTo>
                <a:cubicBezTo>
                  <a:pt x="411" y="1541"/>
                  <a:pt x="411" y="1541"/>
                  <a:pt x="411" y="1541"/>
                </a:cubicBezTo>
                <a:cubicBezTo>
                  <a:pt x="411" y="1553"/>
                  <a:pt x="411" y="1553"/>
                  <a:pt x="411" y="1553"/>
                </a:cubicBezTo>
                <a:cubicBezTo>
                  <a:pt x="398" y="1558"/>
                  <a:pt x="388" y="1571"/>
                  <a:pt x="388" y="1586"/>
                </a:cubicBezTo>
                <a:cubicBezTo>
                  <a:pt x="388" y="1605"/>
                  <a:pt x="404" y="1620"/>
                  <a:pt x="423" y="1620"/>
                </a:cubicBezTo>
                <a:cubicBezTo>
                  <a:pt x="442" y="1620"/>
                  <a:pt x="457" y="1605"/>
                  <a:pt x="457" y="1586"/>
                </a:cubicBezTo>
                <a:cubicBezTo>
                  <a:pt x="457" y="1571"/>
                  <a:pt x="448" y="1558"/>
                  <a:pt x="435" y="1554"/>
                </a:cubicBezTo>
                <a:cubicBezTo>
                  <a:pt x="435" y="1543"/>
                  <a:pt x="435" y="1543"/>
                  <a:pt x="435" y="1543"/>
                </a:cubicBezTo>
                <a:cubicBezTo>
                  <a:pt x="452" y="1545"/>
                  <a:pt x="452" y="1545"/>
                  <a:pt x="452" y="1545"/>
                </a:cubicBezTo>
                <a:cubicBezTo>
                  <a:pt x="452" y="1504"/>
                  <a:pt x="452" y="1504"/>
                  <a:pt x="452" y="1504"/>
                </a:cubicBezTo>
                <a:cubicBezTo>
                  <a:pt x="276" y="1456"/>
                  <a:pt x="276" y="1456"/>
                  <a:pt x="276" y="1456"/>
                </a:cubicBezTo>
                <a:cubicBezTo>
                  <a:pt x="276" y="1363"/>
                  <a:pt x="276" y="1363"/>
                  <a:pt x="276" y="1363"/>
                </a:cubicBezTo>
                <a:cubicBezTo>
                  <a:pt x="299" y="1363"/>
                  <a:pt x="299" y="1363"/>
                  <a:pt x="299" y="1363"/>
                </a:cubicBezTo>
                <a:cubicBezTo>
                  <a:pt x="299" y="1230"/>
                  <a:pt x="299" y="1230"/>
                  <a:pt x="299" y="1230"/>
                </a:cubicBezTo>
                <a:cubicBezTo>
                  <a:pt x="466" y="1230"/>
                  <a:pt x="466" y="1230"/>
                  <a:pt x="466" y="1230"/>
                </a:cubicBezTo>
                <a:cubicBezTo>
                  <a:pt x="493" y="1230"/>
                  <a:pt x="514" y="1208"/>
                  <a:pt x="514" y="1182"/>
                </a:cubicBezTo>
                <a:cubicBezTo>
                  <a:pt x="514" y="1173"/>
                  <a:pt x="514" y="1173"/>
                  <a:pt x="514" y="1173"/>
                </a:cubicBezTo>
                <a:cubicBezTo>
                  <a:pt x="514" y="1157"/>
                  <a:pt x="506" y="1143"/>
                  <a:pt x="494" y="1134"/>
                </a:cubicBezTo>
                <a:cubicBezTo>
                  <a:pt x="609" y="1134"/>
                  <a:pt x="609" y="1134"/>
                  <a:pt x="609" y="1134"/>
                </a:cubicBezTo>
                <a:cubicBezTo>
                  <a:pt x="538" y="1491"/>
                  <a:pt x="538" y="1491"/>
                  <a:pt x="538" y="1491"/>
                </a:cubicBezTo>
                <a:cubicBezTo>
                  <a:pt x="528" y="1539"/>
                  <a:pt x="562" y="1586"/>
                  <a:pt x="613" y="1596"/>
                </a:cubicBezTo>
                <a:cubicBezTo>
                  <a:pt x="664" y="1606"/>
                  <a:pt x="713" y="1576"/>
                  <a:pt x="722" y="1528"/>
                </a:cubicBezTo>
                <a:cubicBezTo>
                  <a:pt x="816" y="1057"/>
                  <a:pt x="816" y="1057"/>
                  <a:pt x="816" y="1057"/>
                </a:cubicBezTo>
                <a:cubicBezTo>
                  <a:pt x="816" y="1056"/>
                  <a:pt x="816" y="1054"/>
                  <a:pt x="816" y="1053"/>
                </a:cubicBezTo>
                <a:cubicBezTo>
                  <a:pt x="816" y="1053"/>
                  <a:pt x="816" y="1053"/>
                  <a:pt x="816" y="1053"/>
                </a:cubicBezTo>
                <a:cubicBezTo>
                  <a:pt x="817" y="1053"/>
                  <a:pt x="817" y="1052"/>
                  <a:pt x="817" y="1052"/>
                </a:cubicBezTo>
                <a:cubicBezTo>
                  <a:pt x="817" y="1051"/>
                  <a:pt x="817" y="1051"/>
                  <a:pt x="817" y="1051"/>
                </a:cubicBezTo>
                <a:cubicBezTo>
                  <a:pt x="818" y="1043"/>
                  <a:pt x="818" y="1035"/>
                  <a:pt x="818" y="1027"/>
                </a:cubicBezTo>
                <a:cubicBezTo>
                  <a:pt x="813" y="977"/>
                  <a:pt x="771" y="938"/>
                  <a:pt x="720" y="938"/>
                </a:cubicBezTo>
                <a:cubicBezTo>
                  <a:pt x="439" y="938"/>
                  <a:pt x="439" y="938"/>
                  <a:pt x="439" y="938"/>
                </a:cubicBezTo>
                <a:cubicBezTo>
                  <a:pt x="474" y="772"/>
                  <a:pt x="474" y="772"/>
                  <a:pt x="474" y="772"/>
                </a:cubicBezTo>
                <a:cubicBezTo>
                  <a:pt x="820" y="772"/>
                  <a:pt x="820" y="772"/>
                  <a:pt x="820" y="772"/>
                </a:cubicBezTo>
                <a:cubicBezTo>
                  <a:pt x="835" y="772"/>
                  <a:pt x="849" y="767"/>
                  <a:pt x="861" y="760"/>
                </a:cubicBezTo>
                <a:cubicBezTo>
                  <a:pt x="1231" y="760"/>
                  <a:pt x="1231" y="760"/>
                  <a:pt x="1231" y="760"/>
                </a:cubicBezTo>
                <a:cubicBezTo>
                  <a:pt x="1231" y="717"/>
                  <a:pt x="1231" y="717"/>
                  <a:pt x="1231" y="717"/>
                </a:cubicBezTo>
                <a:cubicBezTo>
                  <a:pt x="1238" y="717"/>
                  <a:pt x="1251" y="709"/>
                  <a:pt x="1245" y="707"/>
                </a:cubicBezTo>
                <a:cubicBezTo>
                  <a:pt x="1258" y="712"/>
                  <a:pt x="1258" y="712"/>
                  <a:pt x="1258" y="712"/>
                </a:cubicBezTo>
                <a:cubicBezTo>
                  <a:pt x="1427" y="272"/>
                  <a:pt x="1255" y="721"/>
                  <a:pt x="1428" y="267"/>
                </a:cubicBezTo>
                <a:cubicBezTo>
                  <a:pt x="1372" y="246"/>
                  <a:pt x="1400" y="256"/>
                  <a:pt x="1400" y="256"/>
                </a:cubicBezTo>
                <a:cubicBezTo>
                  <a:pt x="1235" y="687"/>
                  <a:pt x="1235" y="687"/>
                  <a:pt x="1235" y="687"/>
                </a:cubicBezTo>
                <a:cubicBezTo>
                  <a:pt x="1234" y="686"/>
                  <a:pt x="1232" y="686"/>
                  <a:pt x="1231" y="686"/>
                </a:cubicBezTo>
                <a:cubicBezTo>
                  <a:pt x="1223" y="686"/>
                  <a:pt x="1216" y="692"/>
                  <a:pt x="1215" y="700"/>
                </a:cubicBezTo>
                <a:cubicBezTo>
                  <a:pt x="898" y="700"/>
                  <a:pt x="898" y="700"/>
                  <a:pt x="898" y="700"/>
                </a:cubicBezTo>
                <a:cubicBezTo>
                  <a:pt x="898" y="698"/>
                  <a:pt x="898" y="695"/>
                  <a:pt x="898" y="693"/>
                </a:cubicBezTo>
                <a:cubicBezTo>
                  <a:pt x="898" y="650"/>
                  <a:pt x="863" y="615"/>
                  <a:pt x="820" y="615"/>
                </a:cubicBezTo>
                <a:cubicBezTo>
                  <a:pt x="507" y="615"/>
                  <a:pt x="507" y="615"/>
                  <a:pt x="507" y="615"/>
                </a:cubicBezTo>
                <a:cubicBezTo>
                  <a:pt x="526" y="525"/>
                  <a:pt x="526" y="525"/>
                  <a:pt x="526" y="525"/>
                </a:cubicBezTo>
                <a:cubicBezTo>
                  <a:pt x="542" y="447"/>
                  <a:pt x="492" y="371"/>
                  <a:pt x="415" y="354"/>
                </a:cubicBezTo>
                <a:cubicBezTo>
                  <a:pt x="367" y="344"/>
                  <a:pt x="367" y="344"/>
                  <a:pt x="367" y="344"/>
                </a:cubicBezTo>
                <a:cubicBezTo>
                  <a:pt x="289" y="328"/>
                  <a:pt x="213" y="378"/>
                  <a:pt x="196" y="456"/>
                </a:cubicBezTo>
                <a:cubicBezTo>
                  <a:pt x="151" y="670"/>
                  <a:pt x="151" y="670"/>
                  <a:pt x="151" y="670"/>
                </a:cubicBezTo>
                <a:cubicBezTo>
                  <a:pt x="138" y="730"/>
                  <a:pt x="138" y="730"/>
                  <a:pt x="138" y="730"/>
                </a:cubicBezTo>
                <a:cubicBezTo>
                  <a:pt x="138" y="578"/>
                  <a:pt x="138" y="578"/>
                  <a:pt x="138" y="578"/>
                </a:cubicBezTo>
                <a:cubicBezTo>
                  <a:pt x="138" y="552"/>
                  <a:pt x="117" y="530"/>
                  <a:pt x="90" y="530"/>
                </a:cubicBezTo>
                <a:cubicBezTo>
                  <a:pt x="54" y="530"/>
                  <a:pt x="54" y="530"/>
                  <a:pt x="54" y="530"/>
                </a:cubicBezTo>
                <a:cubicBezTo>
                  <a:pt x="28" y="530"/>
                  <a:pt x="6" y="552"/>
                  <a:pt x="6" y="578"/>
                </a:cubicBezTo>
                <a:cubicBezTo>
                  <a:pt x="6" y="918"/>
                  <a:pt x="6" y="918"/>
                  <a:pt x="6" y="918"/>
                </a:cubicBezTo>
                <a:cubicBezTo>
                  <a:pt x="6" y="943"/>
                  <a:pt x="25" y="964"/>
                  <a:pt x="49" y="966"/>
                </a:cubicBezTo>
                <a:cubicBezTo>
                  <a:pt x="49" y="1125"/>
                  <a:pt x="49" y="1125"/>
                  <a:pt x="49" y="1125"/>
                </a:cubicBezTo>
                <a:cubicBezTo>
                  <a:pt x="48" y="1125"/>
                  <a:pt x="48" y="1125"/>
                  <a:pt x="48" y="1125"/>
                </a:cubicBezTo>
                <a:cubicBezTo>
                  <a:pt x="22" y="1125"/>
                  <a:pt x="0" y="1146"/>
                  <a:pt x="0" y="1173"/>
                </a:cubicBezTo>
                <a:close/>
                <a:moveTo>
                  <a:pt x="96" y="1084"/>
                </a:moveTo>
                <a:cubicBezTo>
                  <a:pt x="106" y="1101"/>
                  <a:pt x="121" y="1116"/>
                  <a:pt x="140" y="1125"/>
                </a:cubicBezTo>
                <a:cubicBezTo>
                  <a:pt x="96" y="1125"/>
                  <a:pt x="96" y="1125"/>
                  <a:pt x="96" y="1125"/>
                </a:cubicBezTo>
                <a:lnTo>
                  <a:pt x="96" y="1084"/>
                </a:lnTo>
                <a:close/>
                <a:moveTo>
                  <a:pt x="1084" y="1519"/>
                </a:moveTo>
                <a:cubicBezTo>
                  <a:pt x="824" y="1519"/>
                  <a:pt x="824" y="1519"/>
                  <a:pt x="824" y="1519"/>
                </a:cubicBezTo>
                <a:cubicBezTo>
                  <a:pt x="824" y="1618"/>
                  <a:pt x="824" y="1618"/>
                  <a:pt x="824" y="1618"/>
                </a:cubicBezTo>
                <a:cubicBezTo>
                  <a:pt x="1443" y="1618"/>
                  <a:pt x="1443" y="1618"/>
                  <a:pt x="1443" y="1618"/>
                </a:cubicBezTo>
                <a:cubicBezTo>
                  <a:pt x="1443" y="1519"/>
                  <a:pt x="1443" y="1519"/>
                  <a:pt x="1443" y="1519"/>
                </a:cubicBezTo>
                <a:cubicBezTo>
                  <a:pt x="1293" y="1519"/>
                  <a:pt x="1293" y="1519"/>
                  <a:pt x="1293" y="1519"/>
                </a:cubicBezTo>
                <a:cubicBezTo>
                  <a:pt x="1293" y="870"/>
                  <a:pt x="1293" y="870"/>
                  <a:pt x="1293" y="870"/>
                </a:cubicBezTo>
                <a:cubicBezTo>
                  <a:pt x="1443" y="870"/>
                  <a:pt x="1443" y="870"/>
                  <a:pt x="1443" y="870"/>
                </a:cubicBezTo>
                <a:cubicBezTo>
                  <a:pt x="1443" y="772"/>
                  <a:pt x="1443" y="772"/>
                  <a:pt x="1443" y="772"/>
                </a:cubicBezTo>
                <a:cubicBezTo>
                  <a:pt x="586" y="772"/>
                  <a:pt x="586" y="772"/>
                  <a:pt x="586" y="772"/>
                </a:cubicBezTo>
                <a:cubicBezTo>
                  <a:pt x="586" y="870"/>
                  <a:pt x="586" y="870"/>
                  <a:pt x="586" y="870"/>
                </a:cubicBezTo>
                <a:cubicBezTo>
                  <a:pt x="1084" y="870"/>
                  <a:pt x="1084" y="870"/>
                  <a:pt x="1084" y="870"/>
                </a:cubicBezTo>
                <a:lnTo>
                  <a:pt x="1084" y="1519"/>
                </a:lnTo>
                <a:close/>
              </a:path>
            </a:pathLst>
          </a:custGeom>
          <a:solidFill>
            <a:srgbClr val="A27802"/>
          </a:solidFill>
          <a:ln>
            <a:noFill/>
          </a:ln>
        </p:spPr>
        <p:txBody>
          <a:bodyPr lIns="56416" tIns="28211" rIns="56416" bIns="28211"/>
          <a:lstStyle/>
          <a:p>
            <a:pPr defTabSz="955675" fontAlgn="auto">
              <a:spcBef>
                <a:spcPts val="0"/>
              </a:spcBef>
              <a:spcAft>
                <a:spcPts val="0"/>
              </a:spcAft>
              <a:defRPr/>
            </a:pPr>
            <a:endParaRPr lang="en-US" sz="1875" dirty="0">
              <a:latin typeface="+mn-lt"/>
              <a:ea typeface="+mn-ea"/>
            </a:endParaRPr>
          </a:p>
        </p:txBody>
      </p:sp>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down)">
                                      <p:cBhvr>
                                        <p:cTn id="12" dur="500"/>
                                        <p:tgtEl>
                                          <p:spTgt spid="16"/>
                                        </p:tgtEl>
                                      </p:cBhvr>
                                    </p:animEffect>
                                  </p:childTnLst>
                                </p:cTn>
                              </p:par>
                            </p:childTnLst>
                          </p:cTn>
                        </p:par>
                        <p:par>
                          <p:cTn id="13" fill="hold">
                            <p:stCondLst>
                              <p:cond delay="500"/>
                            </p:stCondLst>
                            <p:childTnLst>
                              <p:par>
                                <p:cTn id="14" presetID="41" presetClass="entr" presetSubtype="0" fill="hold" grpId="0" nodeType="afterEffect">
                                  <p:stCondLst>
                                    <p:cond delay="0"/>
                                  </p:stCondLst>
                                  <p:iterate type="lt">
                                    <p:tmPct val="10000"/>
                                  </p:iterate>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15"/>
                                        </p:tgtEl>
                                        <p:attrNameLst>
                                          <p:attrName>ppt_y</p:attrName>
                                        </p:attrNameLst>
                                      </p:cBhvr>
                                      <p:tavLst>
                                        <p:tav tm="0">
                                          <p:val>
                                            <p:strVal val="#ppt_y"/>
                                          </p:val>
                                        </p:tav>
                                        <p:tav tm="100000">
                                          <p:val>
                                            <p:strVal val="#ppt_y"/>
                                          </p:val>
                                        </p:tav>
                                      </p:tavLst>
                                    </p:anim>
                                    <p:anim calcmode="lin" valueType="num">
                                      <p:cBhvr>
                                        <p:cTn id="18" dur="500" fill="hold"/>
                                        <p:tgtEl>
                                          <p:spTgt spid="15"/>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15"/>
                                        </p:tgtEl>
                                        <p:attrNameLst>
                                          <p:attrName>ppt_w</p:attrName>
                                        </p:attrNameLst>
                                      </p:cBhvr>
                                      <p:tavLst>
                                        <p:tav tm="0">
                                          <p:val>
                                            <p:strVal val="#ppt_w/10"/>
                                          </p:val>
                                        </p:tav>
                                        <p:tav tm="50000">
                                          <p:val>
                                            <p:strVal val="#ppt_w+.01"/>
                                          </p:val>
                                        </p:tav>
                                        <p:tav tm="100000">
                                          <p:val>
                                            <p:strVal val="#ppt_w"/>
                                          </p:val>
                                        </p:tav>
                                      </p:tavLst>
                                    </p:anim>
                                    <p:animEffect>
                                      <p:cBhvr>
                                        <p:cTn id="20" dur="500" tmFilter="0,0; .5, 1; 1, 1"/>
                                        <p:tgtEl>
                                          <p:spTgt spid="15"/>
                                        </p:tgtEl>
                                      </p:cBhvr>
                                    </p:animEffect>
                                  </p:childTnLst>
                                </p:cTn>
                              </p:par>
                            </p:childTnLst>
                          </p:cTn>
                        </p:par>
                        <p:par>
                          <p:cTn id="21" fill="hold">
                            <p:stCondLst>
                              <p:cond delay="1450"/>
                            </p:stCondLst>
                            <p:childTnLst>
                              <p:par>
                                <p:cTn id="22" presetID="10" presetClass="entr" presetSubtype="0" fill="hold" nodeType="after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fade">
                                      <p:cBhvr>
                                        <p:cTn id="24" dur="500"/>
                                        <p:tgtEl>
                                          <p:spTgt spid="28"/>
                                        </p:tgtEl>
                                      </p:cBhvr>
                                    </p:animEffect>
                                  </p:childTnLst>
                                </p:cTn>
                              </p:par>
                            </p:childTnLst>
                          </p:cTn>
                        </p:par>
                        <p:par>
                          <p:cTn id="25" fill="hold">
                            <p:stCondLst>
                              <p:cond delay="1950"/>
                            </p:stCondLst>
                            <p:childTnLst>
                              <p:par>
                                <p:cTn id="26" presetID="10" presetClass="entr" presetSubtype="0" fill="hold" nodeType="afterEffect">
                                  <p:stCondLst>
                                    <p:cond delay="0"/>
                                  </p:stCondLst>
                                  <p:childTnLst>
                                    <p:set>
                                      <p:cBhvr>
                                        <p:cTn id="27" dur="1" fill="hold">
                                          <p:stCondLst>
                                            <p:cond delay="0"/>
                                          </p:stCondLst>
                                        </p:cTn>
                                        <p:tgtEl>
                                          <p:spTgt spid="27"/>
                                        </p:tgtEl>
                                        <p:attrNameLst>
                                          <p:attrName>style.visibility</p:attrName>
                                        </p:attrNameLst>
                                      </p:cBhvr>
                                      <p:to>
                                        <p:strVal val="visible"/>
                                      </p:to>
                                    </p:set>
                                    <p:animEffect transition="in" filter="fade">
                                      <p:cBhvr>
                                        <p:cTn id="28" dur="500"/>
                                        <p:tgtEl>
                                          <p:spTgt spid="27"/>
                                        </p:tgtEl>
                                      </p:cBhvr>
                                    </p:animEffect>
                                  </p:childTnLst>
                                </p:cTn>
                              </p:par>
                            </p:childTnLst>
                          </p:cTn>
                        </p:par>
                        <p:par>
                          <p:cTn id="29" fill="hold">
                            <p:stCondLst>
                              <p:cond delay="2450"/>
                            </p:stCondLst>
                            <p:childTnLst>
                              <p:par>
                                <p:cTn id="30" presetID="10" presetClass="entr" presetSubtype="0" fill="hold" nodeType="afterEffect">
                                  <p:stCondLst>
                                    <p:cond delay="0"/>
                                  </p:stCondLst>
                                  <p:childTnLst>
                                    <p:set>
                                      <p:cBhvr>
                                        <p:cTn id="31" dur="1" fill="hold">
                                          <p:stCondLst>
                                            <p:cond delay="0"/>
                                          </p:stCondLst>
                                        </p:cTn>
                                        <p:tgtEl>
                                          <p:spTgt spid="30"/>
                                        </p:tgtEl>
                                        <p:attrNameLst>
                                          <p:attrName>style.visibility</p:attrName>
                                        </p:attrNameLst>
                                      </p:cBhvr>
                                      <p:to>
                                        <p:strVal val="visible"/>
                                      </p:to>
                                    </p:set>
                                    <p:animEffect transition="in" filter="fade">
                                      <p:cBhvr>
                                        <p:cTn id="32" dur="500"/>
                                        <p:tgtEl>
                                          <p:spTgt spid="30"/>
                                        </p:tgtEl>
                                      </p:cBhvr>
                                    </p:animEffect>
                                  </p:childTnLst>
                                </p:cTn>
                              </p:par>
                            </p:childTnLst>
                          </p:cTn>
                        </p:par>
                        <p:par>
                          <p:cTn id="33" fill="hold">
                            <p:stCondLst>
                              <p:cond delay="2950"/>
                            </p:stCondLst>
                            <p:childTnLst>
                              <p:par>
                                <p:cTn id="34" presetID="10" presetClass="entr" presetSubtype="0" fill="hold"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childTnLst>
                                </p:cTn>
                              </p:par>
                            </p:childTnLst>
                          </p:cTn>
                        </p:par>
                        <p:par>
                          <p:cTn id="37" fill="hold">
                            <p:stCondLst>
                              <p:cond delay="3450"/>
                            </p:stCondLst>
                            <p:childTnLst>
                              <p:par>
                                <p:cTn id="38" presetID="10" presetClass="entr" presetSubtype="0" fill="hold"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ldLvl="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圆角矩形 5"/>
          <p:cNvSpPr/>
          <p:nvPr/>
        </p:nvSpPr>
        <p:spPr bwMode="auto">
          <a:xfrm>
            <a:off x="4041785" y="3746060"/>
            <a:ext cx="3224963" cy="562840"/>
          </a:xfrm>
          <a:custGeom>
            <a:avLst/>
            <a:gdLst/>
            <a:ahLst/>
            <a:cxnLst/>
            <a:rect l="l" t="t" r="r" b="b"/>
            <a:pathLst>
              <a:path w="3265930" h="569236">
                <a:moveTo>
                  <a:pt x="0" y="0"/>
                </a:moveTo>
                <a:lnTo>
                  <a:pt x="2981312" y="0"/>
                </a:lnTo>
                <a:cubicBezTo>
                  <a:pt x="3138502" y="0"/>
                  <a:pt x="3265930" y="127428"/>
                  <a:pt x="3265930" y="284618"/>
                </a:cubicBezTo>
                <a:cubicBezTo>
                  <a:pt x="3265930" y="441808"/>
                  <a:pt x="3138502" y="569236"/>
                  <a:pt x="2981312" y="569236"/>
                </a:cubicBezTo>
                <a:lnTo>
                  <a:pt x="0" y="569236"/>
                </a:lnTo>
                <a:close/>
              </a:path>
            </a:pathLst>
          </a:custGeom>
          <a:solidFill>
            <a:schemeClr val="accent2">
              <a:lumMod val="75000"/>
            </a:schemeClr>
          </a:solidFill>
          <a:ln w="9525" cap="flat" cmpd="sng" algn="ctr">
            <a:noFill/>
            <a:prstDash val="solid"/>
            <a:round/>
            <a:headEnd type="none" w="med" len="med"/>
            <a:tailEnd type="none" w="med" len="med"/>
          </a:ln>
          <a:effectLst/>
        </p:spPr>
        <p:txBody>
          <a:bodyPr/>
          <a:lstStyle/>
          <a:p>
            <a:pPr defTabSz="902970">
              <a:defRPr/>
            </a:pPr>
            <a:endParaRPr lang="zh-CN" altLang="en-US" sz="1780"/>
          </a:p>
        </p:txBody>
      </p:sp>
      <p:sp>
        <p:nvSpPr>
          <p:cNvPr id="27" name="圆角矩形 5"/>
          <p:cNvSpPr/>
          <p:nvPr/>
        </p:nvSpPr>
        <p:spPr bwMode="auto">
          <a:xfrm>
            <a:off x="4041785" y="1290887"/>
            <a:ext cx="3224963" cy="561272"/>
          </a:xfrm>
          <a:custGeom>
            <a:avLst/>
            <a:gdLst>
              <a:gd name="T0" fmla="*/ 0 w 3265930"/>
              <a:gd name="T1" fmla="*/ 0 h 569236"/>
              <a:gd name="T2" fmla="*/ 2981312 w 3265930"/>
              <a:gd name="T3" fmla="*/ 0 h 569236"/>
              <a:gd name="T4" fmla="*/ 3265930 w 3265930"/>
              <a:gd name="T5" fmla="*/ 284618 h 569236"/>
              <a:gd name="T6" fmla="*/ 2981312 w 3265930"/>
              <a:gd name="T7" fmla="*/ 569236 h 569236"/>
              <a:gd name="T8" fmla="*/ 0 w 3265930"/>
              <a:gd name="T9" fmla="*/ 569236 h 569236"/>
            </a:gdLst>
            <a:ahLst/>
            <a:cxnLst>
              <a:cxn ang="0">
                <a:pos x="T0" y="T1"/>
              </a:cxn>
              <a:cxn ang="0">
                <a:pos x="T2" y="T3"/>
              </a:cxn>
              <a:cxn ang="0">
                <a:pos x="T4" y="T5"/>
              </a:cxn>
              <a:cxn ang="0">
                <a:pos x="T6" y="T7"/>
              </a:cxn>
              <a:cxn ang="0">
                <a:pos x="T8" y="T9"/>
              </a:cxn>
            </a:cxnLst>
            <a:rect l="0" t="0" r="r" b="b"/>
            <a:pathLst>
              <a:path w="3265930" h="569236">
                <a:moveTo>
                  <a:pt x="0" y="0"/>
                </a:moveTo>
                <a:lnTo>
                  <a:pt x="2981312" y="0"/>
                </a:lnTo>
                <a:cubicBezTo>
                  <a:pt x="3138502" y="0"/>
                  <a:pt x="3265930" y="127428"/>
                  <a:pt x="3265930" y="284618"/>
                </a:cubicBezTo>
                <a:cubicBezTo>
                  <a:pt x="3265930" y="441808"/>
                  <a:pt x="3138502" y="569236"/>
                  <a:pt x="2981312" y="569236"/>
                </a:cubicBezTo>
                <a:lnTo>
                  <a:pt x="0" y="569236"/>
                </a:lnTo>
                <a:close/>
              </a:path>
            </a:pathLst>
          </a:custGeom>
          <a:solidFill>
            <a:srgbClr val="D9AA27"/>
          </a:solidFill>
          <a:ln>
            <a:noFill/>
          </a:ln>
        </p:spPr>
        <p:txBody>
          <a:bodyPr/>
          <a:lstStyle/>
          <a:p>
            <a:endParaRPr lang="zh-CN" altLang="en-US" sz="1875"/>
          </a:p>
        </p:txBody>
      </p:sp>
      <p:sp>
        <p:nvSpPr>
          <p:cNvPr id="28" name="TextBox 27"/>
          <p:cNvSpPr txBox="1"/>
          <p:nvPr/>
        </p:nvSpPr>
        <p:spPr>
          <a:xfrm>
            <a:off x="4676744" y="1373980"/>
            <a:ext cx="1955045" cy="395085"/>
          </a:xfrm>
          <a:prstGeom prst="rect">
            <a:avLst/>
          </a:prstGeom>
          <a:noFill/>
        </p:spPr>
        <p:txBody>
          <a:bodyPr wrap="none">
            <a:spAutoFit/>
          </a:bodyPr>
          <a:lstStyle/>
          <a:p>
            <a:pPr defTabSz="955675" fontAlgn="auto">
              <a:spcBef>
                <a:spcPts val="0"/>
              </a:spcBef>
              <a:spcAft>
                <a:spcPts val="0"/>
              </a:spcAft>
              <a:defRPr/>
            </a:pPr>
            <a:r>
              <a:rPr lang="zh-CN" altLang="en-US" sz="1975" dirty="0">
                <a:solidFill>
                  <a:srgbClr val="F8F8F8"/>
                </a:solidFill>
                <a:latin typeface="+mj-ea"/>
                <a:ea typeface="+mj-ea"/>
              </a:rPr>
              <a:t>请输入您的标题</a:t>
            </a:r>
            <a:endParaRPr lang="zh-CN" altLang="en-US" sz="1975" dirty="0">
              <a:solidFill>
                <a:srgbClr val="F8F8F8"/>
              </a:solidFill>
              <a:latin typeface="+mj-ea"/>
              <a:ea typeface="+mj-ea"/>
            </a:endParaRPr>
          </a:p>
        </p:txBody>
      </p:sp>
      <p:sp>
        <p:nvSpPr>
          <p:cNvPr id="29" name="空心弧 28"/>
          <p:cNvSpPr/>
          <p:nvPr/>
        </p:nvSpPr>
        <p:spPr bwMode="auto">
          <a:xfrm flipV="1">
            <a:off x="1671274" y="850335"/>
            <a:ext cx="1442375" cy="1442375"/>
          </a:xfrm>
          <a:prstGeom prst="blockArc">
            <a:avLst>
              <a:gd name="adj1" fmla="val 5423681"/>
              <a:gd name="adj2" fmla="val 20860726"/>
              <a:gd name="adj3" fmla="val 17514"/>
            </a:avLst>
          </a:prstGeom>
          <a:solidFill>
            <a:srgbClr val="D9AA27"/>
          </a:solidFill>
          <a:ln w="9525" cap="flat" cmpd="sng" algn="ctr">
            <a:noFill/>
            <a:prstDash val="solid"/>
            <a:round/>
            <a:headEnd type="none" w="med" len="med"/>
            <a:tailEnd type="none" w="med" len="med"/>
          </a:ln>
          <a:effectLst/>
        </p:spPr>
        <p:txBody>
          <a:bodyPr/>
          <a:lstStyle/>
          <a:p>
            <a:pPr defTabSz="902970">
              <a:defRPr/>
            </a:pPr>
            <a:endParaRPr lang="zh-CN" altLang="en-US" sz="1780"/>
          </a:p>
        </p:txBody>
      </p:sp>
      <p:sp>
        <p:nvSpPr>
          <p:cNvPr id="30" name="空心弧 29"/>
          <p:cNvSpPr/>
          <p:nvPr/>
        </p:nvSpPr>
        <p:spPr bwMode="auto">
          <a:xfrm rot="10800000" flipV="1">
            <a:off x="2829877" y="1107454"/>
            <a:ext cx="1442375" cy="1442375"/>
          </a:xfrm>
          <a:prstGeom prst="blockArc">
            <a:avLst>
              <a:gd name="adj1" fmla="val 5423681"/>
              <a:gd name="adj2" fmla="val 20860726"/>
              <a:gd name="adj3" fmla="val 17514"/>
            </a:avLst>
          </a:prstGeom>
          <a:solidFill>
            <a:srgbClr val="D9AA27"/>
          </a:solidFill>
          <a:ln w="9525" cap="flat" cmpd="sng" algn="ctr">
            <a:noFill/>
            <a:prstDash val="solid"/>
            <a:round/>
            <a:headEnd type="none" w="med" len="med"/>
            <a:tailEnd type="none" w="med" len="med"/>
          </a:ln>
          <a:effectLst/>
        </p:spPr>
        <p:txBody>
          <a:bodyPr/>
          <a:lstStyle/>
          <a:p>
            <a:pPr defTabSz="902970">
              <a:defRPr/>
            </a:pPr>
            <a:endParaRPr lang="zh-CN" altLang="en-US" sz="1780"/>
          </a:p>
        </p:txBody>
      </p:sp>
      <p:sp>
        <p:nvSpPr>
          <p:cNvPr id="31" name="空心弧 30"/>
          <p:cNvSpPr/>
          <p:nvPr/>
        </p:nvSpPr>
        <p:spPr bwMode="auto">
          <a:xfrm rot="4631022" flipV="1">
            <a:off x="2862801" y="2303684"/>
            <a:ext cx="1442375" cy="1442375"/>
          </a:xfrm>
          <a:prstGeom prst="blockArc">
            <a:avLst>
              <a:gd name="adj1" fmla="val 10168821"/>
              <a:gd name="adj2" fmla="val 20860726"/>
              <a:gd name="adj3" fmla="val 17514"/>
            </a:avLst>
          </a:prstGeom>
          <a:solidFill>
            <a:srgbClr val="D9AA27"/>
          </a:solidFill>
          <a:ln w="9525" cap="flat" cmpd="sng" algn="ctr">
            <a:noFill/>
            <a:prstDash val="solid"/>
            <a:round/>
            <a:headEnd type="none" w="med" len="med"/>
            <a:tailEnd type="none" w="med" len="med"/>
          </a:ln>
          <a:effectLst/>
        </p:spPr>
        <p:txBody>
          <a:bodyPr/>
          <a:lstStyle/>
          <a:p>
            <a:pPr defTabSz="902970">
              <a:defRPr/>
            </a:pPr>
            <a:endParaRPr lang="zh-CN" altLang="en-US" sz="1780"/>
          </a:p>
        </p:txBody>
      </p:sp>
      <p:sp>
        <p:nvSpPr>
          <p:cNvPr id="32" name="空心弧 31"/>
          <p:cNvSpPr/>
          <p:nvPr/>
        </p:nvSpPr>
        <p:spPr bwMode="auto">
          <a:xfrm>
            <a:off x="1693223" y="3746059"/>
            <a:ext cx="1442375" cy="1443943"/>
          </a:xfrm>
          <a:prstGeom prst="blockArc">
            <a:avLst>
              <a:gd name="adj1" fmla="val 5423681"/>
              <a:gd name="adj2" fmla="val 20860726"/>
              <a:gd name="adj3" fmla="val 17514"/>
            </a:avLst>
          </a:prstGeom>
          <a:solidFill>
            <a:schemeClr val="accent2">
              <a:lumMod val="75000"/>
            </a:schemeClr>
          </a:solidFill>
          <a:ln w="9525" cap="flat" cmpd="sng" algn="ctr">
            <a:noFill/>
            <a:prstDash val="solid"/>
            <a:round/>
            <a:headEnd type="none" w="med" len="med"/>
            <a:tailEnd type="none" w="med" len="med"/>
          </a:ln>
          <a:effectLst/>
        </p:spPr>
        <p:txBody>
          <a:bodyPr/>
          <a:lstStyle/>
          <a:p>
            <a:pPr defTabSz="902970">
              <a:defRPr/>
            </a:pPr>
            <a:endParaRPr lang="zh-CN" altLang="en-US" sz="1780"/>
          </a:p>
        </p:txBody>
      </p:sp>
      <p:sp>
        <p:nvSpPr>
          <p:cNvPr id="33" name="空心弧 32"/>
          <p:cNvSpPr/>
          <p:nvPr/>
        </p:nvSpPr>
        <p:spPr bwMode="auto">
          <a:xfrm rot="10800000">
            <a:off x="2850258" y="3488940"/>
            <a:ext cx="1442375" cy="1442375"/>
          </a:xfrm>
          <a:prstGeom prst="blockArc">
            <a:avLst>
              <a:gd name="adj1" fmla="val 5423681"/>
              <a:gd name="adj2" fmla="val 20860726"/>
              <a:gd name="adj3" fmla="val 17514"/>
            </a:avLst>
          </a:prstGeom>
          <a:solidFill>
            <a:schemeClr val="accent2">
              <a:lumMod val="75000"/>
            </a:schemeClr>
          </a:solidFill>
          <a:ln w="9525" cap="flat" cmpd="sng" algn="ctr">
            <a:noFill/>
            <a:prstDash val="solid"/>
            <a:round/>
            <a:headEnd type="none" w="med" len="med"/>
            <a:tailEnd type="none" w="med" len="med"/>
          </a:ln>
          <a:effectLst/>
        </p:spPr>
        <p:txBody>
          <a:bodyPr/>
          <a:lstStyle/>
          <a:p>
            <a:pPr defTabSz="902970">
              <a:defRPr/>
            </a:pPr>
            <a:endParaRPr lang="zh-CN" altLang="en-US" sz="1780"/>
          </a:p>
        </p:txBody>
      </p:sp>
      <p:sp>
        <p:nvSpPr>
          <p:cNvPr id="34" name="TextBox 33"/>
          <p:cNvSpPr txBox="1"/>
          <p:nvPr/>
        </p:nvSpPr>
        <p:spPr>
          <a:xfrm>
            <a:off x="3315895" y="1488430"/>
            <a:ext cx="564408" cy="699238"/>
          </a:xfrm>
          <a:prstGeom prst="rect">
            <a:avLst/>
          </a:prstGeom>
          <a:noFill/>
        </p:spPr>
        <p:txBody>
          <a:bodyPr wrap="none">
            <a:spAutoFit/>
          </a:bodyPr>
          <a:lstStyle/>
          <a:p>
            <a:pPr defTabSz="955675" fontAlgn="auto">
              <a:spcBef>
                <a:spcPts val="0"/>
              </a:spcBef>
              <a:spcAft>
                <a:spcPts val="0"/>
              </a:spcAft>
              <a:defRPr/>
            </a:pPr>
            <a:r>
              <a:rPr lang="en-US" altLang="zh-CN" sz="3950" b="1" dirty="0">
                <a:solidFill>
                  <a:schemeClr val="accent2">
                    <a:lumMod val="75000"/>
                  </a:schemeClr>
                </a:solidFill>
                <a:latin typeface="+mn-ea"/>
                <a:ea typeface="+mn-ea"/>
              </a:rPr>
              <a:t>A</a:t>
            </a:r>
            <a:endParaRPr lang="zh-CN" altLang="en-US" sz="3950" b="1" dirty="0">
              <a:solidFill>
                <a:schemeClr val="accent2">
                  <a:lumMod val="75000"/>
                </a:schemeClr>
              </a:solidFill>
              <a:latin typeface="+mn-ea"/>
              <a:ea typeface="+mn-ea"/>
            </a:endParaRPr>
          </a:p>
        </p:txBody>
      </p:sp>
      <p:sp>
        <p:nvSpPr>
          <p:cNvPr id="35" name="TextBox 34"/>
          <p:cNvSpPr txBox="1"/>
          <p:nvPr/>
        </p:nvSpPr>
        <p:spPr>
          <a:xfrm>
            <a:off x="3315895" y="3873052"/>
            <a:ext cx="528348" cy="699238"/>
          </a:xfrm>
          <a:prstGeom prst="rect">
            <a:avLst/>
          </a:prstGeom>
          <a:noFill/>
        </p:spPr>
        <p:txBody>
          <a:bodyPr wrap="none">
            <a:spAutoFit/>
          </a:bodyPr>
          <a:lstStyle/>
          <a:p>
            <a:pPr defTabSz="955675" fontAlgn="auto">
              <a:spcBef>
                <a:spcPts val="0"/>
              </a:spcBef>
              <a:spcAft>
                <a:spcPts val="0"/>
              </a:spcAft>
              <a:defRPr/>
            </a:pPr>
            <a:r>
              <a:rPr lang="en-US" altLang="zh-CN" sz="3950" b="1" dirty="0">
                <a:solidFill>
                  <a:schemeClr val="accent2">
                    <a:lumMod val="75000"/>
                  </a:schemeClr>
                </a:solidFill>
                <a:latin typeface="+mn-ea"/>
                <a:ea typeface="+mn-ea"/>
              </a:rPr>
              <a:t>B</a:t>
            </a:r>
            <a:endParaRPr lang="zh-CN" altLang="en-US" sz="3950" b="1" dirty="0">
              <a:solidFill>
                <a:schemeClr val="accent2">
                  <a:lumMod val="75000"/>
                </a:schemeClr>
              </a:solidFill>
              <a:latin typeface="+mn-ea"/>
              <a:ea typeface="+mn-ea"/>
            </a:endParaRPr>
          </a:p>
        </p:txBody>
      </p:sp>
      <p:sp>
        <p:nvSpPr>
          <p:cNvPr id="36" name="TextBox 35"/>
          <p:cNvSpPr txBox="1"/>
          <p:nvPr/>
        </p:nvSpPr>
        <p:spPr>
          <a:xfrm>
            <a:off x="4447846" y="2016778"/>
            <a:ext cx="4192294" cy="730841"/>
          </a:xfrm>
          <a:prstGeom prst="rect">
            <a:avLst/>
          </a:prstGeom>
          <a:noFill/>
        </p:spPr>
        <p:txBody>
          <a:bodyPr>
            <a:spAutoFit/>
          </a:bodyPr>
          <a:lstStyle/>
          <a:p>
            <a:pPr defTabSz="955675" fontAlgn="auto">
              <a:lnSpc>
                <a:spcPct val="150000"/>
              </a:lnSpc>
              <a:spcBef>
                <a:spcPts val="0"/>
              </a:spcBef>
              <a:spcAft>
                <a:spcPts val="0"/>
              </a:spcAft>
              <a:defRPr/>
            </a:pPr>
            <a:r>
              <a:rPr lang="zh-CN" altLang="en-US" sz="1385" dirty="0">
                <a:solidFill>
                  <a:schemeClr val="tx1">
                    <a:lumMod val="50000"/>
                    <a:lumOff val="50000"/>
                  </a:schemeClr>
                </a:solidFill>
                <a:latin typeface="+mn-ea"/>
                <a:ea typeface="+mn-ea"/>
              </a:rPr>
              <a:t>这里输入您的文字这里输入您的文字这里输入您的文字这里输入您的文字这里输入您</a:t>
            </a:r>
            <a:endParaRPr lang="zh-CN" altLang="en-US" sz="1385" dirty="0">
              <a:solidFill>
                <a:schemeClr val="tx1">
                  <a:lumMod val="50000"/>
                  <a:lumOff val="50000"/>
                </a:schemeClr>
              </a:solidFill>
              <a:latin typeface="+mn-ea"/>
              <a:ea typeface="+mn-ea"/>
            </a:endParaRPr>
          </a:p>
        </p:txBody>
      </p:sp>
      <p:sp>
        <p:nvSpPr>
          <p:cNvPr id="37" name="TextBox 36"/>
          <p:cNvSpPr txBox="1">
            <a:spLocks noChangeArrowheads="1"/>
          </p:cNvSpPr>
          <p:nvPr/>
        </p:nvSpPr>
        <p:spPr bwMode="auto">
          <a:xfrm>
            <a:off x="4447846" y="4286951"/>
            <a:ext cx="4264413" cy="729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pPr>
              <a:lnSpc>
                <a:spcPct val="150000"/>
              </a:lnSpc>
            </a:pPr>
            <a:r>
              <a:rPr lang="zh-CN" altLang="en-US" sz="1385">
                <a:solidFill>
                  <a:srgbClr val="7F7F7F"/>
                </a:solidFill>
                <a:latin typeface="微软雅黑" panose="020B0503020204020204" pitchFamily="34" charset="-122"/>
              </a:rPr>
              <a:t>这里输入您的文字这里输入您的文字这里输入您的文字这里输入您的文字这里输入您</a:t>
            </a:r>
            <a:endParaRPr lang="zh-CN" altLang="en-US" sz="1385">
              <a:solidFill>
                <a:srgbClr val="7F7F7F"/>
              </a:solidFill>
              <a:latin typeface="微软雅黑" panose="020B0503020204020204" pitchFamily="34" charset="-122"/>
            </a:endParaRPr>
          </a:p>
        </p:txBody>
      </p:sp>
      <p:sp>
        <p:nvSpPr>
          <p:cNvPr id="38" name="TextBox 37"/>
          <p:cNvSpPr txBox="1"/>
          <p:nvPr/>
        </p:nvSpPr>
        <p:spPr>
          <a:xfrm>
            <a:off x="4676744" y="3840127"/>
            <a:ext cx="1955045" cy="395085"/>
          </a:xfrm>
          <a:prstGeom prst="rect">
            <a:avLst/>
          </a:prstGeom>
          <a:noFill/>
        </p:spPr>
        <p:txBody>
          <a:bodyPr wrap="none">
            <a:spAutoFit/>
          </a:bodyPr>
          <a:lstStyle/>
          <a:p>
            <a:pPr defTabSz="955675" fontAlgn="auto">
              <a:spcBef>
                <a:spcPts val="0"/>
              </a:spcBef>
              <a:spcAft>
                <a:spcPts val="0"/>
              </a:spcAft>
              <a:defRPr/>
            </a:pPr>
            <a:r>
              <a:rPr lang="zh-CN" altLang="en-US" sz="1975" dirty="0">
                <a:solidFill>
                  <a:srgbClr val="F8F8F8"/>
                </a:solidFill>
                <a:latin typeface="+mj-ea"/>
                <a:ea typeface="+mj-ea"/>
              </a:rPr>
              <a:t>请输入您的标题</a:t>
            </a:r>
            <a:endParaRPr lang="zh-CN" altLang="en-US" sz="1975" dirty="0">
              <a:solidFill>
                <a:srgbClr val="F8F8F8"/>
              </a:solidFill>
              <a:latin typeface="+mj-ea"/>
              <a:ea typeface="+mj-ea"/>
            </a:endParaRPr>
          </a:p>
        </p:txBody>
      </p:sp>
      <p:sp>
        <p:nvSpPr>
          <p:cNvPr id="23" name="文本框 6"/>
          <p:cNvSpPr>
            <a:spLocks noChangeArrowheads="1"/>
          </p:cNvSpPr>
          <p:nvPr/>
        </p:nvSpPr>
        <p:spPr bwMode="auto">
          <a:xfrm>
            <a:off x="633155" y="346259"/>
            <a:ext cx="3254750" cy="311546"/>
          </a:xfrm>
          <a:prstGeom prst="rect">
            <a:avLst/>
          </a:prstGeom>
          <a:noFill/>
          <a:ln>
            <a:noFill/>
          </a:ln>
        </p:spPr>
        <p:txBody>
          <a:bodyPr lIns="67720" tIns="33860" rIns="67720" bIns="33860">
            <a:spAutoFit/>
          </a:bodyPr>
          <a:lstStyle/>
          <a:p>
            <a:pPr defTabSz="955675" fontAlgn="auto">
              <a:spcBef>
                <a:spcPts val="0"/>
              </a:spcBef>
              <a:spcAft>
                <a:spcPts val="0"/>
              </a:spcAft>
              <a:defRPr/>
            </a:pPr>
            <a:r>
              <a:rPr lang="zh-CN" altLang="en-US" sz="1580" b="1" dirty="0">
                <a:latin typeface="微软雅黑" panose="020B0503020204020204" pitchFamily="34" charset="-122"/>
                <a:ea typeface="微软雅黑" panose="020B0503020204020204" pitchFamily="34" charset="-122"/>
                <a:sym typeface="微软雅黑" panose="020B0503020204020204" pitchFamily="34" charset="-122"/>
              </a:rPr>
              <a:t>在此输入您的标题内容</a:t>
            </a:r>
            <a:endParaRPr lang="zh-CN" altLang="en-US" sz="1580" b="1" dirty="0">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24" name="组合 23"/>
          <p:cNvGrpSpPr/>
          <p:nvPr/>
        </p:nvGrpSpPr>
        <p:grpSpPr>
          <a:xfrm>
            <a:off x="348216" y="713241"/>
            <a:ext cx="9252985" cy="67009"/>
            <a:chOff x="288133" y="483063"/>
            <a:chExt cx="8772740" cy="64666"/>
          </a:xfrm>
        </p:grpSpPr>
        <p:sp>
          <p:nvSpPr>
            <p:cNvPr id="25" name="任意多边形 24"/>
            <p:cNvSpPr/>
            <p:nvPr/>
          </p:nvSpPr>
          <p:spPr>
            <a:xfrm>
              <a:off x="288133" y="483063"/>
              <a:ext cx="904874" cy="64666"/>
            </a:xfrm>
            <a:custGeom>
              <a:avLst/>
              <a:gdLst>
                <a:gd name="connsiteX0" fmla="*/ 0 w 740569"/>
                <a:gd name="connsiteY0" fmla="*/ 28575 h 47625"/>
                <a:gd name="connsiteX1" fmla="*/ 95250 w 740569"/>
                <a:gd name="connsiteY1" fmla="*/ 0 h 47625"/>
                <a:gd name="connsiteX2" fmla="*/ 152400 w 740569"/>
                <a:gd name="connsiteY2" fmla="*/ 40481 h 47625"/>
                <a:gd name="connsiteX3" fmla="*/ 238125 w 740569"/>
                <a:gd name="connsiteY3" fmla="*/ 4762 h 47625"/>
                <a:gd name="connsiteX4" fmla="*/ 285750 w 740569"/>
                <a:gd name="connsiteY4" fmla="*/ 47625 h 47625"/>
                <a:gd name="connsiteX5" fmla="*/ 431007 w 740569"/>
                <a:gd name="connsiteY5" fmla="*/ 19050 h 47625"/>
                <a:gd name="connsiteX6" fmla="*/ 733425 w 740569"/>
                <a:gd name="connsiteY6" fmla="*/ 19050 h 47625"/>
                <a:gd name="connsiteX7" fmla="*/ 740569 w 740569"/>
                <a:gd name="connsiteY7" fmla="*/ 19050 h 47625"/>
                <a:gd name="connsiteX0-1" fmla="*/ 0 w 740569"/>
                <a:gd name="connsiteY0-2" fmla="*/ 28706 h 47756"/>
                <a:gd name="connsiteX1-3" fmla="*/ 95250 w 740569"/>
                <a:gd name="connsiteY1-4" fmla="*/ 131 h 47756"/>
                <a:gd name="connsiteX2-5" fmla="*/ 152400 w 740569"/>
                <a:gd name="connsiteY2-6" fmla="*/ 40612 h 47756"/>
                <a:gd name="connsiteX3-7" fmla="*/ 238125 w 740569"/>
                <a:gd name="connsiteY3-8" fmla="*/ 4893 h 47756"/>
                <a:gd name="connsiteX4-9" fmla="*/ 285750 w 740569"/>
                <a:gd name="connsiteY4-10" fmla="*/ 47756 h 47756"/>
                <a:gd name="connsiteX5-11" fmla="*/ 431007 w 740569"/>
                <a:gd name="connsiteY5-12" fmla="*/ 19181 h 47756"/>
                <a:gd name="connsiteX6-13" fmla="*/ 733425 w 740569"/>
                <a:gd name="connsiteY6-14" fmla="*/ 19181 h 47756"/>
                <a:gd name="connsiteX7-15" fmla="*/ 740569 w 740569"/>
                <a:gd name="connsiteY7-16" fmla="*/ 19181 h 47756"/>
                <a:gd name="connsiteX0-17" fmla="*/ 0 w 740569"/>
                <a:gd name="connsiteY0-18" fmla="*/ 29111 h 48161"/>
                <a:gd name="connsiteX1-19" fmla="*/ 95250 w 740569"/>
                <a:gd name="connsiteY1-20" fmla="*/ 536 h 48161"/>
                <a:gd name="connsiteX2-21" fmla="*/ 152400 w 740569"/>
                <a:gd name="connsiteY2-22" fmla="*/ 41017 h 48161"/>
                <a:gd name="connsiteX3-23" fmla="*/ 238125 w 740569"/>
                <a:gd name="connsiteY3-24" fmla="*/ 5298 h 48161"/>
                <a:gd name="connsiteX4-25" fmla="*/ 285750 w 740569"/>
                <a:gd name="connsiteY4-26" fmla="*/ 48161 h 48161"/>
                <a:gd name="connsiteX5-27" fmla="*/ 431007 w 740569"/>
                <a:gd name="connsiteY5-28" fmla="*/ 19586 h 48161"/>
                <a:gd name="connsiteX6-29" fmla="*/ 733425 w 740569"/>
                <a:gd name="connsiteY6-30" fmla="*/ 19586 h 48161"/>
                <a:gd name="connsiteX7-31" fmla="*/ 740569 w 740569"/>
                <a:gd name="connsiteY7-32" fmla="*/ 19586 h 48161"/>
                <a:gd name="connsiteX0-33" fmla="*/ 0 w 740569"/>
                <a:gd name="connsiteY0-34" fmla="*/ 45574 h 64624"/>
                <a:gd name="connsiteX1-35" fmla="*/ 111919 w 740569"/>
                <a:gd name="connsiteY1-36" fmla="*/ 330 h 64624"/>
                <a:gd name="connsiteX2-37" fmla="*/ 152400 w 740569"/>
                <a:gd name="connsiteY2-38" fmla="*/ 57480 h 64624"/>
                <a:gd name="connsiteX3-39" fmla="*/ 238125 w 740569"/>
                <a:gd name="connsiteY3-40" fmla="*/ 21761 h 64624"/>
                <a:gd name="connsiteX4-41" fmla="*/ 285750 w 740569"/>
                <a:gd name="connsiteY4-42" fmla="*/ 64624 h 64624"/>
                <a:gd name="connsiteX5-43" fmla="*/ 431007 w 740569"/>
                <a:gd name="connsiteY5-44" fmla="*/ 36049 h 64624"/>
                <a:gd name="connsiteX6-45" fmla="*/ 733425 w 740569"/>
                <a:gd name="connsiteY6-46" fmla="*/ 36049 h 64624"/>
                <a:gd name="connsiteX7-47" fmla="*/ 740569 w 740569"/>
                <a:gd name="connsiteY7-48" fmla="*/ 36049 h 64624"/>
                <a:gd name="connsiteX0-49" fmla="*/ 0 w 740569"/>
                <a:gd name="connsiteY0-50" fmla="*/ 45574 h 64624"/>
                <a:gd name="connsiteX1-51" fmla="*/ 111919 w 740569"/>
                <a:gd name="connsiteY1-52" fmla="*/ 330 h 64624"/>
                <a:gd name="connsiteX2-53" fmla="*/ 152400 w 740569"/>
                <a:gd name="connsiteY2-54" fmla="*/ 57480 h 64624"/>
                <a:gd name="connsiteX3-55" fmla="*/ 238125 w 740569"/>
                <a:gd name="connsiteY3-56" fmla="*/ 21761 h 64624"/>
                <a:gd name="connsiteX4-57" fmla="*/ 285750 w 740569"/>
                <a:gd name="connsiteY4-58" fmla="*/ 64624 h 64624"/>
                <a:gd name="connsiteX5-59" fmla="*/ 431007 w 740569"/>
                <a:gd name="connsiteY5-60" fmla="*/ 36049 h 64624"/>
                <a:gd name="connsiteX6-61" fmla="*/ 733425 w 740569"/>
                <a:gd name="connsiteY6-62" fmla="*/ 36049 h 64624"/>
                <a:gd name="connsiteX7-63" fmla="*/ 740569 w 740569"/>
                <a:gd name="connsiteY7-64" fmla="*/ 36049 h 64624"/>
                <a:gd name="connsiteX0-65" fmla="*/ 0 w 740569"/>
                <a:gd name="connsiteY0-66" fmla="*/ 45574 h 64624"/>
                <a:gd name="connsiteX1-67" fmla="*/ 111919 w 740569"/>
                <a:gd name="connsiteY1-68" fmla="*/ 330 h 64624"/>
                <a:gd name="connsiteX2-69" fmla="*/ 152400 w 740569"/>
                <a:gd name="connsiteY2-70" fmla="*/ 57480 h 64624"/>
                <a:gd name="connsiteX3-71" fmla="*/ 238125 w 740569"/>
                <a:gd name="connsiteY3-72" fmla="*/ 21761 h 64624"/>
                <a:gd name="connsiteX4-73" fmla="*/ 285750 w 740569"/>
                <a:gd name="connsiteY4-74" fmla="*/ 64624 h 64624"/>
                <a:gd name="connsiteX5-75" fmla="*/ 431007 w 740569"/>
                <a:gd name="connsiteY5-76" fmla="*/ 36049 h 64624"/>
                <a:gd name="connsiteX6-77" fmla="*/ 733425 w 740569"/>
                <a:gd name="connsiteY6-78" fmla="*/ 36049 h 64624"/>
                <a:gd name="connsiteX7-79" fmla="*/ 740569 w 740569"/>
                <a:gd name="connsiteY7-80" fmla="*/ 36049 h 64624"/>
                <a:gd name="connsiteX0-81" fmla="*/ 0 w 740569"/>
                <a:gd name="connsiteY0-82" fmla="*/ 45574 h 64624"/>
                <a:gd name="connsiteX1-83" fmla="*/ 111919 w 740569"/>
                <a:gd name="connsiteY1-84" fmla="*/ 330 h 64624"/>
                <a:gd name="connsiteX2-85" fmla="*/ 152400 w 740569"/>
                <a:gd name="connsiteY2-86" fmla="*/ 57480 h 64624"/>
                <a:gd name="connsiteX3-87" fmla="*/ 238125 w 740569"/>
                <a:gd name="connsiteY3-88" fmla="*/ 21761 h 64624"/>
                <a:gd name="connsiteX4-89" fmla="*/ 285750 w 740569"/>
                <a:gd name="connsiteY4-90" fmla="*/ 64624 h 64624"/>
                <a:gd name="connsiteX5-91" fmla="*/ 431007 w 740569"/>
                <a:gd name="connsiteY5-92" fmla="*/ 36049 h 64624"/>
                <a:gd name="connsiteX6-93" fmla="*/ 733425 w 740569"/>
                <a:gd name="connsiteY6-94" fmla="*/ 36049 h 64624"/>
                <a:gd name="connsiteX7-95" fmla="*/ 740569 w 740569"/>
                <a:gd name="connsiteY7-96" fmla="*/ 36049 h 64624"/>
                <a:gd name="connsiteX0-97" fmla="*/ 0 w 740569"/>
                <a:gd name="connsiteY0-98" fmla="*/ 45574 h 67811"/>
                <a:gd name="connsiteX1-99" fmla="*/ 111919 w 740569"/>
                <a:gd name="connsiteY1-100" fmla="*/ 330 h 67811"/>
                <a:gd name="connsiteX2-101" fmla="*/ 152400 w 740569"/>
                <a:gd name="connsiteY2-102" fmla="*/ 57480 h 67811"/>
                <a:gd name="connsiteX3-103" fmla="*/ 238125 w 740569"/>
                <a:gd name="connsiteY3-104" fmla="*/ 21761 h 67811"/>
                <a:gd name="connsiteX4-105" fmla="*/ 285750 w 740569"/>
                <a:gd name="connsiteY4-106" fmla="*/ 64624 h 67811"/>
                <a:gd name="connsiteX5-107" fmla="*/ 431007 w 740569"/>
                <a:gd name="connsiteY5-108" fmla="*/ 36049 h 67811"/>
                <a:gd name="connsiteX6-109" fmla="*/ 733425 w 740569"/>
                <a:gd name="connsiteY6-110" fmla="*/ 36049 h 67811"/>
                <a:gd name="connsiteX7-111" fmla="*/ 740569 w 740569"/>
                <a:gd name="connsiteY7-112" fmla="*/ 36049 h 67811"/>
                <a:gd name="connsiteX0-113" fmla="*/ 0 w 740569"/>
                <a:gd name="connsiteY0-114" fmla="*/ 45574 h 64754"/>
                <a:gd name="connsiteX1-115" fmla="*/ 111919 w 740569"/>
                <a:gd name="connsiteY1-116" fmla="*/ 330 h 64754"/>
                <a:gd name="connsiteX2-117" fmla="*/ 152400 w 740569"/>
                <a:gd name="connsiteY2-118" fmla="*/ 57480 h 64754"/>
                <a:gd name="connsiteX3-119" fmla="*/ 238125 w 740569"/>
                <a:gd name="connsiteY3-120" fmla="*/ 21761 h 64754"/>
                <a:gd name="connsiteX4-121" fmla="*/ 285750 w 740569"/>
                <a:gd name="connsiteY4-122" fmla="*/ 64624 h 64754"/>
                <a:gd name="connsiteX5-123" fmla="*/ 431007 w 740569"/>
                <a:gd name="connsiteY5-124" fmla="*/ 36049 h 64754"/>
                <a:gd name="connsiteX6-125" fmla="*/ 733425 w 740569"/>
                <a:gd name="connsiteY6-126" fmla="*/ 36049 h 64754"/>
                <a:gd name="connsiteX7-127" fmla="*/ 740569 w 740569"/>
                <a:gd name="connsiteY7-128" fmla="*/ 36049 h 64754"/>
                <a:gd name="connsiteX0-129" fmla="*/ 0 w 740569"/>
                <a:gd name="connsiteY0-130" fmla="*/ 45574 h 64776"/>
                <a:gd name="connsiteX1-131" fmla="*/ 111919 w 740569"/>
                <a:gd name="connsiteY1-132" fmla="*/ 330 h 64776"/>
                <a:gd name="connsiteX2-133" fmla="*/ 152400 w 740569"/>
                <a:gd name="connsiteY2-134" fmla="*/ 57480 h 64776"/>
                <a:gd name="connsiteX3-135" fmla="*/ 238125 w 740569"/>
                <a:gd name="connsiteY3-136" fmla="*/ 21761 h 64776"/>
                <a:gd name="connsiteX4-137" fmla="*/ 311944 w 740569"/>
                <a:gd name="connsiteY4-138" fmla="*/ 64624 h 64776"/>
                <a:gd name="connsiteX5-139" fmla="*/ 431007 w 740569"/>
                <a:gd name="connsiteY5-140" fmla="*/ 36049 h 64776"/>
                <a:gd name="connsiteX6-141" fmla="*/ 733425 w 740569"/>
                <a:gd name="connsiteY6-142" fmla="*/ 36049 h 64776"/>
                <a:gd name="connsiteX7-143" fmla="*/ 740569 w 740569"/>
                <a:gd name="connsiteY7-144" fmla="*/ 36049 h 64776"/>
                <a:gd name="connsiteX0-145" fmla="*/ 0 w 758294"/>
                <a:gd name="connsiteY0-146" fmla="*/ 45574 h 64666"/>
                <a:gd name="connsiteX1-147" fmla="*/ 111919 w 758294"/>
                <a:gd name="connsiteY1-148" fmla="*/ 330 h 64666"/>
                <a:gd name="connsiteX2-149" fmla="*/ 152400 w 758294"/>
                <a:gd name="connsiteY2-150" fmla="*/ 57480 h 64666"/>
                <a:gd name="connsiteX3-151" fmla="*/ 238125 w 758294"/>
                <a:gd name="connsiteY3-152" fmla="*/ 21761 h 64666"/>
                <a:gd name="connsiteX4-153" fmla="*/ 311944 w 758294"/>
                <a:gd name="connsiteY4-154" fmla="*/ 64624 h 64666"/>
                <a:gd name="connsiteX5-155" fmla="*/ 423864 w 758294"/>
                <a:gd name="connsiteY5-156" fmla="*/ 12236 h 64666"/>
                <a:gd name="connsiteX6-157" fmla="*/ 733425 w 758294"/>
                <a:gd name="connsiteY6-158" fmla="*/ 36049 h 64666"/>
                <a:gd name="connsiteX7-159" fmla="*/ 740569 w 758294"/>
                <a:gd name="connsiteY7-160" fmla="*/ 36049 h 64666"/>
                <a:gd name="connsiteX0-161" fmla="*/ 0 w 950119"/>
                <a:gd name="connsiteY0-162" fmla="*/ 45574 h 64666"/>
                <a:gd name="connsiteX1-163" fmla="*/ 111919 w 950119"/>
                <a:gd name="connsiteY1-164" fmla="*/ 330 h 64666"/>
                <a:gd name="connsiteX2-165" fmla="*/ 152400 w 950119"/>
                <a:gd name="connsiteY2-166" fmla="*/ 57480 h 64666"/>
                <a:gd name="connsiteX3-167" fmla="*/ 238125 w 950119"/>
                <a:gd name="connsiteY3-168" fmla="*/ 21761 h 64666"/>
                <a:gd name="connsiteX4-169" fmla="*/ 311944 w 950119"/>
                <a:gd name="connsiteY4-170" fmla="*/ 64624 h 64666"/>
                <a:gd name="connsiteX5-171" fmla="*/ 423864 w 950119"/>
                <a:gd name="connsiteY5-172" fmla="*/ 12236 h 64666"/>
                <a:gd name="connsiteX6-173" fmla="*/ 733425 w 950119"/>
                <a:gd name="connsiteY6-174" fmla="*/ 36049 h 64666"/>
                <a:gd name="connsiteX7-175" fmla="*/ 950119 w 950119"/>
                <a:gd name="connsiteY7-176" fmla="*/ 36049 h 64666"/>
                <a:gd name="connsiteX0-177" fmla="*/ 0 w 950119"/>
                <a:gd name="connsiteY0-178" fmla="*/ 45574 h 64666"/>
                <a:gd name="connsiteX1-179" fmla="*/ 111919 w 950119"/>
                <a:gd name="connsiteY1-180" fmla="*/ 330 h 64666"/>
                <a:gd name="connsiteX2-181" fmla="*/ 152400 w 950119"/>
                <a:gd name="connsiteY2-182" fmla="*/ 57480 h 64666"/>
                <a:gd name="connsiteX3-183" fmla="*/ 238125 w 950119"/>
                <a:gd name="connsiteY3-184" fmla="*/ 21761 h 64666"/>
                <a:gd name="connsiteX4-185" fmla="*/ 311944 w 950119"/>
                <a:gd name="connsiteY4-186" fmla="*/ 64624 h 64666"/>
                <a:gd name="connsiteX5-187" fmla="*/ 423864 w 950119"/>
                <a:gd name="connsiteY5-188" fmla="*/ 12236 h 64666"/>
                <a:gd name="connsiteX6-189" fmla="*/ 738187 w 950119"/>
                <a:gd name="connsiteY6-190" fmla="*/ 14618 h 64666"/>
                <a:gd name="connsiteX7-191" fmla="*/ 950119 w 950119"/>
                <a:gd name="connsiteY7-192" fmla="*/ 36049 h 64666"/>
                <a:gd name="connsiteX0-193" fmla="*/ 0 w 985838"/>
                <a:gd name="connsiteY0-194" fmla="*/ 45574 h 64666"/>
                <a:gd name="connsiteX1-195" fmla="*/ 111919 w 985838"/>
                <a:gd name="connsiteY1-196" fmla="*/ 330 h 64666"/>
                <a:gd name="connsiteX2-197" fmla="*/ 152400 w 985838"/>
                <a:gd name="connsiteY2-198" fmla="*/ 57480 h 64666"/>
                <a:gd name="connsiteX3-199" fmla="*/ 238125 w 985838"/>
                <a:gd name="connsiteY3-200" fmla="*/ 21761 h 64666"/>
                <a:gd name="connsiteX4-201" fmla="*/ 311944 w 985838"/>
                <a:gd name="connsiteY4-202" fmla="*/ 64624 h 64666"/>
                <a:gd name="connsiteX5-203" fmla="*/ 423864 w 985838"/>
                <a:gd name="connsiteY5-204" fmla="*/ 12236 h 64666"/>
                <a:gd name="connsiteX6-205" fmla="*/ 738187 w 985838"/>
                <a:gd name="connsiteY6-206" fmla="*/ 14618 h 64666"/>
                <a:gd name="connsiteX7-207" fmla="*/ 985838 w 985838"/>
                <a:gd name="connsiteY7-208" fmla="*/ 16999 h 64666"/>
                <a:gd name="connsiteX0-209" fmla="*/ 0 w 964406"/>
                <a:gd name="connsiteY0-210" fmla="*/ 45574 h 64666"/>
                <a:gd name="connsiteX1-211" fmla="*/ 111919 w 964406"/>
                <a:gd name="connsiteY1-212" fmla="*/ 330 h 64666"/>
                <a:gd name="connsiteX2-213" fmla="*/ 152400 w 964406"/>
                <a:gd name="connsiteY2-214" fmla="*/ 57480 h 64666"/>
                <a:gd name="connsiteX3-215" fmla="*/ 238125 w 964406"/>
                <a:gd name="connsiteY3-216" fmla="*/ 21761 h 64666"/>
                <a:gd name="connsiteX4-217" fmla="*/ 311944 w 964406"/>
                <a:gd name="connsiteY4-218" fmla="*/ 64624 h 64666"/>
                <a:gd name="connsiteX5-219" fmla="*/ 423864 w 964406"/>
                <a:gd name="connsiteY5-220" fmla="*/ 12236 h 64666"/>
                <a:gd name="connsiteX6-221" fmla="*/ 738187 w 964406"/>
                <a:gd name="connsiteY6-222" fmla="*/ 14618 h 64666"/>
                <a:gd name="connsiteX7-223" fmla="*/ 964406 w 964406"/>
                <a:gd name="connsiteY7-224" fmla="*/ 7474 h 64666"/>
                <a:gd name="connsiteX0-225" fmla="*/ 0 w 962024"/>
                <a:gd name="connsiteY0-226" fmla="*/ 45574 h 64666"/>
                <a:gd name="connsiteX1-227" fmla="*/ 111919 w 962024"/>
                <a:gd name="connsiteY1-228" fmla="*/ 330 h 64666"/>
                <a:gd name="connsiteX2-229" fmla="*/ 152400 w 962024"/>
                <a:gd name="connsiteY2-230" fmla="*/ 57480 h 64666"/>
                <a:gd name="connsiteX3-231" fmla="*/ 238125 w 962024"/>
                <a:gd name="connsiteY3-232" fmla="*/ 21761 h 64666"/>
                <a:gd name="connsiteX4-233" fmla="*/ 311944 w 962024"/>
                <a:gd name="connsiteY4-234" fmla="*/ 64624 h 64666"/>
                <a:gd name="connsiteX5-235" fmla="*/ 423864 w 962024"/>
                <a:gd name="connsiteY5-236" fmla="*/ 12236 h 64666"/>
                <a:gd name="connsiteX6-237" fmla="*/ 738187 w 962024"/>
                <a:gd name="connsiteY6-238" fmla="*/ 14618 h 64666"/>
                <a:gd name="connsiteX7-239" fmla="*/ 962024 w 962024"/>
                <a:gd name="connsiteY7-240" fmla="*/ 14618 h 64666"/>
                <a:gd name="connsiteX0-241" fmla="*/ 0 w 845343"/>
                <a:gd name="connsiteY0-242" fmla="*/ 45574 h 64666"/>
                <a:gd name="connsiteX1-243" fmla="*/ 111919 w 845343"/>
                <a:gd name="connsiteY1-244" fmla="*/ 330 h 64666"/>
                <a:gd name="connsiteX2-245" fmla="*/ 152400 w 845343"/>
                <a:gd name="connsiteY2-246" fmla="*/ 57480 h 64666"/>
                <a:gd name="connsiteX3-247" fmla="*/ 238125 w 845343"/>
                <a:gd name="connsiteY3-248" fmla="*/ 21761 h 64666"/>
                <a:gd name="connsiteX4-249" fmla="*/ 311944 w 845343"/>
                <a:gd name="connsiteY4-250" fmla="*/ 64624 h 64666"/>
                <a:gd name="connsiteX5-251" fmla="*/ 423864 w 845343"/>
                <a:gd name="connsiteY5-252" fmla="*/ 12236 h 64666"/>
                <a:gd name="connsiteX6-253" fmla="*/ 738187 w 845343"/>
                <a:gd name="connsiteY6-254" fmla="*/ 14618 h 64666"/>
                <a:gd name="connsiteX7-255" fmla="*/ 845343 w 845343"/>
                <a:gd name="connsiteY7-256" fmla="*/ 14618 h 64666"/>
                <a:gd name="connsiteX0-257" fmla="*/ 0 w 904874"/>
                <a:gd name="connsiteY0-258" fmla="*/ 45574 h 64666"/>
                <a:gd name="connsiteX1-259" fmla="*/ 111919 w 904874"/>
                <a:gd name="connsiteY1-260" fmla="*/ 330 h 64666"/>
                <a:gd name="connsiteX2-261" fmla="*/ 152400 w 904874"/>
                <a:gd name="connsiteY2-262" fmla="*/ 57480 h 64666"/>
                <a:gd name="connsiteX3-263" fmla="*/ 238125 w 904874"/>
                <a:gd name="connsiteY3-264" fmla="*/ 21761 h 64666"/>
                <a:gd name="connsiteX4-265" fmla="*/ 311944 w 904874"/>
                <a:gd name="connsiteY4-266" fmla="*/ 64624 h 64666"/>
                <a:gd name="connsiteX5-267" fmla="*/ 423864 w 904874"/>
                <a:gd name="connsiteY5-268" fmla="*/ 12236 h 64666"/>
                <a:gd name="connsiteX6-269" fmla="*/ 738187 w 904874"/>
                <a:gd name="connsiteY6-270" fmla="*/ 14618 h 64666"/>
                <a:gd name="connsiteX7-271" fmla="*/ 904874 w 904874"/>
                <a:gd name="connsiteY7-272" fmla="*/ 14618 h 64666"/>
                <a:gd name="connsiteX0-273" fmla="*/ 0 w 904874"/>
                <a:gd name="connsiteY0-274" fmla="*/ 45574 h 64666"/>
                <a:gd name="connsiteX1-275" fmla="*/ 111919 w 904874"/>
                <a:gd name="connsiteY1-276" fmla="*/ 330 h 64666"/>
                <a:gd name="connsiteX2-277" fmla="*/ 152400 w 904874"/>
                <a:gd name="connsiteY2-278" fmla="*/ 57480 h 64666"/>
                <a:gd name="connsiteX3-279" fmla="*/ 238125 w 904874"/>
                <a:gd name="connsiteY3-280" fmla="*/ 21761 h 64666"/>
                <a:gd name="connsiteX4-281" fmla="*/ 311944 w 904874"/>
                <a:gd name="connsiteY4-282" fmla="*/ 64624 h 64666"/>
                <a:gd name="connsiteX5-283" fmla="*/ 423864 w 904874"/>
                <a:gd name="connsiteY5-284" fmla="*/ 12236 h 64666"/>
                <a:gd name="connsiteX6-285" fmla="*/ 740569 w 904874"/>
                <a:gd name="connsiteY6-286" fmla="*/ 14618 h 64666"/>
                <a:gd name="connsiteX7-287" fmla="*/ 904874 w 904874"/>
                <a:gd name="connsiteY7-288" fmla="*/ 14618 h 64666"/>
                <a:gd name="connsiteX0-289" fmla="*/ 0 w 904874"/>
                <a:gd name="connsiteY0-290" fmla="*/ 45574 h 64666"/>
                <a:gd name="connsiteX1-291" fmla="*/ 111919 w 904874"/>
                <a:gd name="connsiteY1-292" fmla="*/ 330 h 64666"/>
                <a:gd name="connsiteX2-293" fmla="*/ 152400 w 904874"/>
                <a:gd name="connsiteY2-294" fmla="*/ 57480 h 64666"/>
                <a:gd name="connsiteX3-295" fmla="*/ 238125 w 904874"/>
                <a:gd name="connsiteY3-296" fmla="*/ 21761 h 64666"/>
                <a:gd name="connsiteX4-297" fmla="*/ 311944 w 904874"/>
                <a:gd name="connsiteY4-298" fmla="*/ 64624 h 64666"/>
                <a:gd name="connsiteX5-299" fmla="*/ 423864 w 904874"/>
                <a:gd name="connsiteY5-300" fmla="*/ 12236 h 64666"/>
                <a:gd name="connsiteX6-301" fmla="*/ 740569 w 904874"/>
                <a:gd name="connsiteY6-302" fmla="*/ 14618 h 64666"/>
                <a:gd name="connsiteX7-303" fmla="*/ 904874 w 904874"/>
                <a:gd name="connsiteY7-304" fmla="*/ 14618 h 64666"/>
                <a:gd name="connsiteX0-305" fmla="*/ 0 w 904874"/>
                <a:gd name="connsiteY0-306" fmla="*/ 45574 h 64666"/>
                <a:gd name="connsiteX1-307" fmla="*/ 111919 w 904874"/>
                <a:gd name="connsiteY1-308" fmla="*/ 330 h 64666"/>
                <a:gd name="connsiteX2-309" fmla="*/ 152400 w 904874"/>
                <a:gd name="connsiteY2-310" fmla="*/ 57480 h 64666"/>
                <a:gd name="connsiteX3-311" fmla="*/ 238125 w 904874"/>
                <a:gd name="connsiteY3-312" fmla="*/ 21761 h 64666"/>
                <a:gd name="connsiteX4-313" fmla="*/ 311944 w 904874"/>
                <a:gd name="connsiteY4-314" fmla="*/ 64624 h 64666"/>
                <a:gd name="connsiteX5-315" fmla="*/ 423864 w 904874"/>
                <a:gd name="connsiteY5-316" fmla="*/ 12236 h 64666"/>
                <a:gd name="connsiteX6-317" fmla="*/ 904874 w 904874"/>
                <a:gd name="connsiteY6-318" fmla="*/ 14618 h 6466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904874" h="64666">
                  <a:moveTo>
                    <a:pt x="0" y="45574"/>
                  </a:moveTo>
                  <a:cubicBezTo>
                    <a:pt x="31750" y="36049"/>
                    <a:pt x="67469" y="-4035"/>
                    <a:pt x="111919" y="330"/>
                  </a:cubicBezTo>
                  <a:cubicBezTo>
                    <a:pt x="156369" y="4695"/>
                    <a:pt x="114300" y="47955"/>
                    <a:pt x="152400" y="57480"/>
                  </a:cubicBezTo>
                  <a:cubicBezTo>
                    <a:pt x="190500" y="67005"/>
                    <a:pt x="211534" y="20570"/>
                    <a:pt x="238125" y="21761"/>
                  </a:cubicBezTo>
                  <a:cubicBezTo>
                    <a:pt x="264716" y="22952"/>
                    <a:pt x="280988" y="66211"/>
                    <a:pt x="311944" y="64624"/>
                  </a:cubicBezTo>
                  <a:cubicBezTo>
                    <a:pt x="342900" y="63037"/>
                    <a:pt x="325042" y="20570"/>
                    <a:pt x="423864" y="12236"/>
                  </a:cubicBezTo>
                  <a:cubicBezTo>
                    <a:pt x="522686" y="3902"/>
                    <a:pt x="804664" y="14122"/>
                    <a:pt x="904874" y="14618"/>
                  </a:cubicBezTo>
                </a:path>
              </a:pathLst>
            </a:custGeom>
            <a:noFill/>
            <a:ln w="12700">
              <a:solidFill>
                <a:srgbClr val="D9AA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75"/>
            </a:p>
          </p:txBody>
        </p:sp>
        <p:cxnSp>
          <p:nvCxnSpPr>
            <p:cNvPr id="39" name="直接连接符 38"/>
            <p:cNvCxnSpPr>
              <a:stCxn id="25" idx="6"/>
            </p:cNvCxnSpPr>
            <p:nvPr/>
          </p:nvCxnSpPr>
          <p:spPr>
            <a:xfrm>
              <a:off x="1193007" y="497681"/>
              <a:ext cx="7867866" cy="4366"/>
            </a:xfrm>
            <a:prstGeom prst="line">
              <a:avLst/>
            </a:prstGeom>
            <a:noFill/>
            <a:ln w="12700">
              <a:solidFill>
                <a:srgbClr val="D9AA27"/>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40" name="组合 39"/>
          <p:cNvGrpSpPr/>
          <p:nvPr/>
        </p:nvGrpSpPr>
        <p:grpSpPr>
          <a:xfrm>
            <a:off x="0" y="320298"/>
            <a:ext cx="633155" cy="349397"/>
            <a:chOff x="0" y="252065"/>
            <a:chExt cx="641111" cy="392113"/>
          </a:xfrm>
        </p:grpSpPr>
        <p:sp>
          <p:nvSpPr>
            <p:cNvPr id="41" name="矩形 59"/>
            <p:cNvSpPr>
              <a:spLocks noChangeArrowheads="1"/>
            </p:cNvSpPr>
            <p:nvPr/>
          </p:nvSpPr>
          <p:spPr bwMode="auto">
            <a:xfrm>
              <a:off x="0" y="252065"/>
              <a:ext cx="227013" cy="392112"/>
            </a:xfrm>
            <a:prstGeom prst="rect">
              <a:avLst/>
            </a:prstGeom>
            <a:solidFill>
              <a:schemeClr val="accent2">
                <a:lumMod val="75000"/>
              </a:schemeClr>
            </a:solidFill>
            <a:ln>
              <a:noFill/>
            </a:ln>
          </p:spPr>
          <p:txBody>
            <a:bodyPr anchor="ctr"/>
            <a:lstStyle>
              <a:lvl1pPr>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defTabSz="955675" fontAlgn="auto">
                <a:lnSpc>
                  <a:spcPct val="100000"/>
                </a:lnSpc>
                <a:spcBef>
                  <a:spcPct val="0"/>
                </a:spcBef>
                <a:spcAft>
                  <a:spcPts val="0"/>
                </a:spcAft>
                <a:buNone/>
                <a:defRPr/>
              </a:pPr>
              <a:endParaRPr lang="zh-CN" altLang="en-US" sz="1385">
                <a:solidFill>
                  <a:srgbClr val="FFFFFF"/>
                </a:solidFill>
              </a:endParaRPr>
            </a:p>
          </p:txBody>
        </p:sp>
        <p:sp>
          <p:nvSpPr>
            <p:cNvPr id="42" name="矩形 60"/>
            <p:cNvSpPr>
              <a:spLocks noChangeArrowheads="1"/>
            </p:cNvSpPr>
            <p:nvPr/>
          </p:nvSpPr>
          <p:spPr bwMode="auto">
            <a:xfrm>
              <a:off x="227013" y="252065"/>
              <a:ext cx="114300" cy="392112"/>
            </a:xfrm>
            <a:prstGeom prst="rect">
              <a:avLst/>
            </a:prstGeom>
            <a:solidFill>
              <a:srgbClr val="E1C209"/>
            </a:solidFill>
            <a:ln>
              <a:noFill/>
            </a:ln>
          </p:spPr>
          <p:txBody>
            <a:bodyPr anchor="ctr"/>
            <a:lstStyle>
              <a:lvl1pPr>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defTabSz="955675" fontAlgn="auto">
                <a:lnSpc>
                  <a:spcPct val="100000"/>
                </a:lnSpc>
                <a:spcBef>
                  <a:spcPct val="0"/>
                </a:spcBef>
                <a:spcAft>
                  <a:spcPts val="0"/>
                </a:spcAft>
                <a:buNone/>
                <a:defRPr/>
              </a:pPr>
              <a:endParaRPr lang="zh-CN" altLang="en-US" sz="1385">
                <a:solidFill>
                  <a:srgbClr val="FFFFFF"/>
                </a:solidFill>
              </a:endParaRPr>
            </a:p>
          </p:txBody>
        </p:sp>
        <p:sp>
          <p:nvSpPr>
            <p:cNvPr id="43" name="五边形 42"/>
            <p:cNvSpPr/>
            <p:nvPr userDrawn="1"/>
          </p:nvSpPr>
          <p:spPr>
            <a:xfrm>
              <a:off x="338378" y="254692"/>
              <a:ext cx="302733" cy="389486"/>
            </a:xfrm>
            <a:prstGeom prst="homePlate">
              <a:avLst/>
            </a:prstGeom>
            <a:solidFill>
              <a:srgbClr val="D9AA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75"/>
            </a:p>
          </p:txBody>
        </p:sp>
      </p:grpSp>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wipe(down)">
                                      <p:cBhvr>
                                        <p:cTn id="12" dur="500"/>
                                        <p:tgtEl>
                                          <p:spTgt spid="24"/>
                                        </p:tgtEl>
                                      </p:cBhvr>
                                    </p:animEffect>
                                  </p:childTnLst>
                                </p:cTn>
                              </p:par>
                            </p:childTnLst>
                          </p:cTn>
                        </p:par>
                        <p:par>
                          <p:cTn id="13" fill="hold">
                            <p:stCondLst>
                              <p:cond delay="500"/>
                            </p:stCondLst>
                            <p:childTnLst>
                              <p:par>
                                <p:cTn id="14" presetID="41" presetClass="entr" presetSubtype="0" fill="hold" grpId="0" nodeType="afterEffect">
                                  <p:stCondLst>
                                    <p:cond delay="0"/>
                                  </p:stCondLst>
                                  <p:iterate type="lt">
                                    <p:tmPct val="10000"/>
                                  </p:iterate>
                                  <p:childTnLst>
                                    <p:set>
                                      <p:cBhvr>
                                        <p:cTn id="15" dur="1" fill="hold">
                                          <p:stCondLst>
                                            <p:cond delay="0"/>
                                          </p:stCondLst>
                                        </p:cTn>
                                        <p:tgtEl>
                                          <p:spTgt spid="23"/>
                                        </p:tgtEl>
                                        <p:attrNameLst>
                                          <p:attrName>style.visibility</p:attrName>
                                        </p:attrNameLst>
                                      </p:cBhvr>
                                      <p:to>
                                        <p:strVal val="visible"/>
                                      </p:to>
                                    </p:set>
                                    <p:anim calcmode="lin" valueType="num">
                                      <p:cBhvr>
                                        <p:cTn id="16" dur="500" fill="hold"/>
                                        <p:tgtEl>
                                          <p:spTgt spid="23"/>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23"/>
                                        </p:tgtEl>
                                        <p:attrNameLst>
                                          <p:attrName>ppt_y</p:attrName>
                                        </p:attrNameLst>
                                      </p:cBhvr>
                                      <p:tavLst>
                                        <p:tav tm="0">
                                          <p:val>
                                            <p:strVal val="#ppt_y"/>
                                          </p:val>
                                        </p:tav>
                                        <p:tav tm="100000">
                                          <p:val>
                                            <p:strVal val="#ppt_y"/>
                                          </p:val>
                                        </p:tav>
                                      </p:tavLst>
                                    </p:anim>
                                    <p:anim calcmode="lin" valueType="num">
                                      <p:cBhvr>
                                        <p:cTn id="18" dur="500" fill="hold"/>
                                        <p:tgtEl>
                                          <p:spTgt spid="23"/>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23"/>
                                        </p:tgtEl>
                                        <p:attrNameLst>
                                          <p:attrName>ppt_w</p:attrName>
                                        </p:attrNameLst>
                                      </p:cBhvr>
                                      <p:tavLst>
                                        <p:tav tm="0">
                                          <p:val>
                                            <p:strVal val="#ppt_w/10"/>
                                          </p:val>
                                        </p:tav>
                                        <p:tav tm="50000">
                                          <p:val>
                                            <p:strVal val="#ppt_w+.01"/>
                                          </p:val>
                                        </p:tav>
                                        <p:tav tm="100000">
                                          <p:val>
                                            <p:strVal val="#ppt_w"/>
                                          </p:val>
                                        </p:tav>
                                      </p:tavLst>
                                    </p:anim>
                                    <p:animEffect>
                                      <p:cBhvr>
                                        <p:cTn id="20" dur="500" tmFilter="0,0; .5, 1; 1, 1"/>
                                        <p:tgtEl>
                                          <p:spTgt spid="23"/>
                                        </p:tgtEl>
                                      </p:cBhvr>
                                    </p:animEffect>
                                  </p:childTnLst>
                                </p:cTn>
                              </p:par>
                            </p:childTnLst>
                          </p:cTn>
                        </p:par>
                        <p:par>
                          <p:cTn id="21" fill="hold">
                            <p:stCondLst>
                              <p:cond delay="1450"/>
                            </p:stCondLst>
                            <p:childTnLst>
                              <p:par>
                                <p:cTn id="22" presetID="22" presetClass="entr" presetSubtype="8" fill="hold" nodeType="afterEffect">
                                  <p:stCondLst>
                                    <p:cond delay="0"/>
                                  </p:stCondLst>
                                  <p:childTnLst>
                                    <p:set>
                                      <p:cBhvr>
                                        <p:cTn id="23" dur="1" fill="hold">
                                          <p:stCondLst>
                                            <p:cond delay="0"/>
                                          </p:stCondLst>
                                        </p:cTn>
                                        <p:tgtEl>
                                          <p:spTgt spid="29"/>
                                        </p:tgtEl>
                                        <p:attrNameLst>
                                          <p:attrName>style.visibility</p:attrName>
                                        </p:attrNameLst>
                                      </p:cBhvr>
                                      <p:to>
                                        <p:strVal val="visible"/>
                                      </p:to>
                                    </p:set>
                                    <p:animEffect transition="in" filter="wipe(left)">
                                      <p:cBhvr>
                                        <p:cTn id="24" dur="500"/>
                                        <p:tgtEl>
                                          <p:spTgt spid="29"/>
                                        </p:tgtEl>
                                      </p:cBhvr>
                                    </p:animEffect>
                                  </p:childTnLst>
                                </p:cTn>
                              </p:par>
                            </p:childTnLst>
                          </p:cTn>
                        </p:par>
                        <p:par>
                          <p:cTn id="25" fill="hold">
                            <p:stCondLst>
                              <p:cond delay="1950"/>
                            </p:stCondLst>
                            <p:childTnLst>
                              <p:par>
                                <p:cTn id="26" presetID="22" presetClass="entr" presetSubtype="8" fill="hold"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wipe(left)">
                                      <p:cBhvr>
                                        <p:cTn id="28" dur="500"/>
                                        <p:tgtEl>
                                          <p:spTgt spid="30"/>
                                        </p:tgtEl>
                                      </p:cBhvr>
                                    </p:animEffect>
                                  </p:childTnLst>
                                </p:cTn>
                              </p:par>
                            </p:childTnLst>
                          </p:cTn>
                        </p:par>
                        <p:par>
                          <p:cTn id="29" fill="hold">
                            <p:stCondLst>
                              <p:cond delay="2450"/>
                            </p:stCondLst>
                            <p:childTnLst>
                              <p:par>
                                <p:cTn id="30" presetID="22" presetClass="entr" presetSubtype="1" fill="hold" nodeType="after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wipe(up)">
                                      <p:cBhvr>
                                        <p:cTn id="32" dur="500"/>
                                        <p:tgtEl>
                                          <p:spTgt spid="31"/>
                                        </p:tgtEl>
                                      </p:cBhvr>
                                    </p:animEffect>
                                  </p:childTnLst>
                                </p:cTn>
                              </p:par>
                            </p:childTnLst>
                          </p:cTn>
                        </p:par>
                        <p:par>
                          <p:cTn id="33" fill="hold">
                            <p:stCondLst>
                              <p:cond delay="2950"/>
                            </p:stCondLst>
                            <p:childTnLst>
                              <p:par>
                                <p:cTn id="34" presetID="22" presetClass="entr" presetSubtype="1" fill="hold" nodeType="after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wipe(up)">
                                      <p:cBhvr>
                                        <p:cTn id="36" dur="500"/>
                                        <p:tgtEl>
                                          <p:spTgt spid="33"/>
                                        </p:tgtEl>
                                      </p:cBhvr>
                                    </p:animEffect>
                                  </p:childTnLst>
                                </p:cTn>
                              </p:par>
                            </p:childTnLst>
                          </p:cTn>
                        </p:par>
                        <p:par>
                          <p:cTn id="37" fill="hold">
                            <p:stCondLst>
                              <p:cond delay="3450"/>
                            </p:stCondLst>
                            <p:childTnLst>
                              <p:par>
                                <p:cTn id="38" presetID="22" presetClass="entr" presetSubtype="2"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right)">
                                      <p:cBhvr>
                                        <p:cTn id="40" dur="500"/>
                                        <p:tgtEl>
                                          <p:spTgt spid="32"/>
                                        </p:tgtEl>
                                      </p:cBhvr>
                                    </p:animEffect>
                                  </p:childTnLst>
                                </p:cTn>
                              </p:par>
                            </p:childTnLst>
                          </p:cTn>
                        </p:par>
                        <p:par>
                          <p:cTn id="41" fill="hold">
                            <p:stCondLst>
                              <p:cond delay="3950"/>
                            </p:stCondLst>
                            <p:childTnLst>
                              <p:par>
                                <p:cTn id="42" presetID="2" presetClass="entr" presetSubtype="8" fill="hold" grpId="0" nodeType="afterEffect">
                                  <p:stCondLst>
                                    <p:cond delay="0"/>
                                  </p:stCondLst>
                                  <p:childTnLst>
                                    <p:set>
                                      <p:cBhvr>
                                        <p:cTn id="43" dur="1" fill="hold">
                                          <p:stCondLst>
                                            <p:cond delay="0"/>
                                          </p:stCondLst>
                                        </p:cTn>
                                        <p:tgtEl>
                                          <p:spTgt spid="34"/>
                                        </p:tgtEl>
                                        <p:attrNameLst>
                                          <p:attrName>style.visibility</p:attrName>
                                        </p:attrNameLst>
                                      </p:cBhvr>
                                      <p:to>
                                        <p:strVal val="visible"/>
                                      </p:to>
                                    </p:set>
                                    <p:anim calcmode="lin" valueType="num">
                                      <p:cBhvr additive="base">
                                        <p:cTn id="44" dur="500" fill="hold"/>
                                        <p:tgtEl>
                                          <p:spTgt spid="34"/>
                                        </p:tgtEl>
                                        <p:attrNameLst>
                                          <p:attrName>ppt_x</p:attrName>
                                        </p:attrNameLst>
                                      </p:cBhvr>
                                      <p:tavLst>
                                        <p:tav tm="0">
                                          <p:val>
                                            <p:strVal val="0-#ppt_w/2"/>
                                          </p:val>
                                        </p:tav>
                                        <p:tav tm="100000">
                                          <p:val>
                                            <p:strVal val="#ppt_x"/>
                                          </p:val>
                                        </p:tav>
                                      </p:tavLst>
                                    </p:anim>
                                    <p:anim calcmode="lin" valueType="num">
                                      <p:cBhvr additive="base">
                                        <p:cTn id="45" dur="500" fill="hold"/>
                                        <p:tgtEl>
                                          <p:spTgt spid="34"/>
                                        </p:tgtEl>
                                        <p:attrNameLst>
                                          <p:attrName>ppt_y</p:attrName>
                                        </p:attrNameLst>
                                      </p:cBhvr>
                                      <p:tavLst>
                                        <p:tav tm="0">
                                          <p:val>
                                            <p:strVal val="#ppt_y"/>
                                          </p:val>
                                        </p:tav>
                                        <p:tav tm="100000">
                                          <p:val>
                                            <p:strVal val="#ppt_y"/>
                                          </p:val>
                                        </p:tav>
                                      </p:tavLst>
                                    </p:anim>
                                  </p:childTnLst>
                                </p:cTn>
                              </p:par>
                            </p:childTnLst>
                          </p:cTn>
                        </p:par>
                        <p:par>
                          <p:cTn id="46" fill="hold">
                            <p:stCondLst>
                              <p:cond delay="4450"/>
                            </p:stCondLst>
                            <p:childTnLst>
                              <p:par>
                                <p:cTn id="47" presetID="22" presetClass="entr" presetSubtype="8"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wipe(left)">
                                      <p:cBhvr>
                                        <p:cTn id="49" dur="500"/>
                                        <p:tgtEl>
                                          <p:spTgt spid="27"/>
                                        </p:tgtEl>
                                      </p:cBhvr>
                                    </p:animEffect>
                                  </p:childTnLst>
                                </p:cTn>
                              </p:par>
                            </p:childTnLst>
                          </p:cTn>
                        </p:par>
                        <p:par>
                          <p:cTn id="50" fill="hold">
                            <p:stCondLst>
                              <p:cond delay="4950"/>
                            </p:stCondLst>
                            <p:childTnLst>
                              <p:par>
                                <p:cTn id="51" presetID="41" presetClass="entr" presetSubtype="0" fill="hold" grpId="0" nodeType="afterEffect">
                                  <p:stCondLst>
                                    <p:cond delay="0"/>
                                  </p:stCondLst>
                                  <p:iterate type="lt">
                                    <p:tmPct val="10000"/>
                                  </p:iterate>
                                  <p:childTnLst>
                                    <p:set>
                                      <p:cBhvr>
                                        <p:cTn id="52" dur="1" fill="hold">
                                          <p:stCondLst>
                                            <p:cond delay="0"/>
                                          </p:stCondLst>
                                        </p:cTn>
                                        <p:tgtEl>
                                          <p:spTgt spid="28"/>
                                        </p:tgtEl>
                                        <p:attrNameLst>
                                          <p:attrName>style.visibility</p:attrName>
                                        </p:attrNameLst>
                                      </p:cBhvr>
                                      <p:to>
                                        <p:strVal val="visible"/>
                                      </p:to>
                                    </p:set>
                                    <p:anim calcmode="lin" valueType="num">
                                      <p:cBhvr>
                                        <p:cTn id="53" dur="300" fill="hold"/>
                                        <p:tgtEl>
                                          <p:spTgt spid="28"/>
                                        </p:tgtEl>
                                        <p:attrNameLst>
                                          <p:attrName>ppt_x</p:attrName>
                                        </p:attrNameLst>
                                      </p:cBhvr>
                                      <p:tavLst>
                                        <p:tav tm="0">
                                          <p:val>
                                            <p:strVal val="#ppt_x"/>
                                          </p:val>
                                        </p:tav>
                                        <p:tav tm="50000">
                                          <p:val>
                                            <p:strVal val="#ppt_x+.1"/>
                                          </p:val>
                                        </p:tav>
                                        <p:tav tm="100000">
                                          <p:val>
                                            <p:strVal val="#ppt_x"/>
                                          </p:val>
                                        </p:tav>
                                      </p:tavLst>
                                    </p:anim>
                                    <p:anim calcmode="lin" valueType="num">
                                      <p:cBhvr>
                                        <p:cTn id="54" dur="300" fill="hold"/>
                                        <p:tgtEl>
                                          <p:spTgt spid="28"/>
                                        </p:tgtEl>
                                        <p:attrNameLst>
                                          <p:attrName>ppt_y</p:attrName>
                                        </p:attrNameLst>
                                      </p:cBhvr>
                                      <p:tavLst>
                                        <p:tav tm="0">
                                          <p:val>
                                            <p:strVal val="#ppt_y"/>
                                          </p:val>
                                        </p:tav>
                                        <p:tav tm="100000">
                                          <p:val>
                                            <p:strVal val="#ppt_y"/>
                                          </p:val>
                                        </p:tav>
                                      </p:tavLst>
                                    </p:anim>
                                    <p:anim calcmode="lin" valueType="num">
                                      <p:cBhvr>
                                        <p:cTn id="55" dur="300" fill="hold"/>
                                        <p:tgtEl>
                                          <p:spTgt spid="28"/>
                                        </p:tgtEl>
                                        <p:attrNameLst>
                                          <p:attrName>ppt_h</p:attrName>
                                        </p:attrNameLst>
                                      </p:cBhvr>
                                      <p:tavLst>
                                        <p:tav tm="0">
                                          <p:val>
                                            <p:strVal val="#ppt_h/10"/>
                                          </p:val>
                                        </p:tav>
                                        <p:tav tm="50000">
                                          <p:val>
                                            <p:strVal val="#ppt_h+.01"/>
                                          </p:val>
                                        </p:tav>
                                        <p:tav tm="100000">
                                          <p:val>
                                            <p:strVal val="#ppt_h"/>
                                          </p:val>
                                        </p:tav>
                                      </p:tavLst>
                                    </p:anim>
                                    <p:anim calcmode="lin" valueType="num">
                                      <p:cBhvr>
                                        <p:cTn id="56" dur="300" fill="hold"/>
                                        <p:tgtEl>
                                          <p:spTgt spid="28"/>
                                        </p:tgtEl>
                                        <p:attrNameLst>
                                          <p:attrName>ppt_w</p:attrName>
                                        </p:attrNameLst>
                                      </p:cBhvr>
                                      <p:tavLst>
                                        <p:tav tm="0">
                                          <p:val>
                                            <p:strVal val="#ppt_w/10"/>
                                          </p:val>
                                        </p:tav>
                                        <p:tav tm="50000">
                                          <p:val>
                                            <p:strVal val="#ppt_w+.01"/>
                                          </p:val>
                                        </p:tav>
                                        <p:tav tm="100000">
                                          <p:val>
                                            <p:strVal val="#ppt_w"/>
                                          </p:val>
                                        </p:tav>
                                      </p:tavLst>
                                    </p:anim>
                                    <p:animEffect transition="in" filter="fade">
                                      <p:cBhvr>
                                        <p:cTn id="57" dur="300" tmFilter="0,0; .5, 1; 1, 1"/>
                                        <p:tgtEl>
                                          <p:spTgt spid="28"/>
                                        </p:tgtEl>
                                      </p:cBhvr>
                                    </p:animEffect>
                                  </p:childTnLst>
                                </p:cTn>
                              </p:par>
                            </p:childTnLst>
                          </p:cTn>
                        </p:par>
                        <p:par>
                          <p:cTn id="58" fill="hold">
                            <p:stCondLst>
                              <p:cond delay="5429"/>
                            </p:stCondLst>
                            <p:childTnLst>
                              <p:par>
                                <p:cTn id="59" presetID="42" presetClass="entr" presetSubtype="0" fill="hold" grpId="0" nodeType="afterEffect">
                                  <p:stCondLst>
                                    <p:cond delay="0"/>
                                  </p:stCondLst>
                                  <p:childTnLst>
                                    <p:set>
                                      <p:cBhvr>
                                        <p:cTn id="60" dur="1" fill="hold">
                                          <p:stCondLst>
                                            <p:cond delay="0"/>
                                          </p:stCondLst>
                                        </p:cTn>
                                        <p:tgtEl>
                                          <p:spTgt spid="36"/>
                                        </p:tgtEl>
                                        <p:attrNameLst>
                                          <p:attrName>style.visibility</p:attrName>
                                        </p:attrNameLst>
                                      </p:cBhvr>
                                      <p:to>
                                        <p:strVal val="visible"/>
                                      </p:to>
                                    </p:set>
                                    <p:animEffect transition="in" filter="fade">
                                      <p:cBhvr>
                                        <p:cTn id="61" dur="500"/>
                                        <p:tgtEl>
                                          <p:spTgt spid="36"/>
                                        </p:tgtEl>
                                      </p:cBhvr>
                                    </p:animEffect>
                                    <p:anim calcmode="lin" valueType="num">
                                      <p:cBhvr>
                                        <p:cTn id="62" dur="500" fill="hold"/>
                                        <p:tgtEl>
                                          <p:spTgt spid="36"/>
                                        </p:tgtEl>
                                        <p:attrNameLst>
                                          <p:attrName>ppt_x</p:attrName>
                                        </p:attrNameLst>
                                      </p:cBhvr>
                                      <p:tavLst>
                                        <p:tav tm="0">
                                          <p:val>
                                            <p:strVal val="#ppt_x"/>
                                          </p:val>
                                        </p:tav>
                                        <p:tav tm="100000">
                                          <p:val>
                                            <p:strVal val="#ppt_x"/>
                                          </p:val>
                                        </p:tav>
                                      </p:tavLst>
                                    </p:anim>
                                    <p:anim calcmode="lin" valueType="num">
                                      <p:cBhvr>
                                        <p:cTn id="63" dur="500" fill="hold"/>
                                        <p:tgtEl>
                                          <p:spTgt spid="36"/>
                                        </p:tgtEl>
                                        <p:attrNameLst>
                                          <p:attrName>ppt_y</p:attrName>
                                        </p:attrNameLst>
                                      </p:cBhvr>
                                      <p:tavLst>
                                        <p:tav tm="0">
                                          <p:val>
                                            <p:strVal val="#ppt_y+.1"/>
                                          </p:val>
                                        </p:tav>
                                        <p:tav tm="100000">
                                          <p:val>
                                            <p:strVal val="#ppt_y"/>
                                          </p:val>
                                        </p:tav>
                                      </p:tavLst>
                                    </p:anim>
                                  </p:childTnLst>
                                </p:cTn>
                              </p:par>
                            </p:childTnLst>
                          </p:cTn>
                        </p:par>
                        <p:par>
                          <p:cTn id="64" fill="hold">
                            <p:stCondLst>
                              <p:cond delay="5929"/>
                            </p:stCondLst>
                            <p:childTnLst>
                              <p:par>
                                <p:cTn id="65" presetID="2" presetClass="entr" presetSubtype="8" fill="hold" grpId="0" nodeType="afterEffect">
                                  <p:stCondLst>
                                    <p:cond delay="0"/>
                                  </p:stCondLst>
                                  <p:childTnLst>
                                    <p:set>
                                      <p:cBhvr>
                                        <p:cTn id="66" dur="1" fill="hold">
                                          <p:stCondLst>
                                            <p:cond delay="0"/>
                                          </p:stCondLst>
                                        </p:cTn>
                                        <p:tgtEl>
                                          <p:spTgt spid="35"/>
                                        </p:tgtEl>
                                        <p:attrNameLst>
                                          <p:attrName>style.visibility</p:attrName>
                                        </p:attrNameLst>
                                      </p:cBhvr>
                                      <p:to>
                                        <p:strVal val="visible"/>
                                      </p:to>
                                    </p:set>
                                    <p:anim calcmode="lin" valueType="num">
                                      <p:cBhvr additive="base">
                                        <p:cTn id="67" dur="500" fill="hold"/>
                                        <p:tgtEl>
                                          <p:spTgt spid="35"/>
                                        </p:tgtEl>
                                        <p:attrNameLst>
                                          <p:attrName>ppt_x</p:attrName>
                                        </p:attrNameLst>
                                      </p:cBhvr>
                                      <p:tavLst>
                                        <p:tav tm="0">
                                          <p:val>
                                            <p:strVal val="0-#ppt_w/2"/>
                                          </p:val>
                                        </p:tav>
                                        <p:tav tm="100000">
                                          <p:val>
                                            <p:strVal val="#ppt_x"/>
                                          </p:val>
                                        </p:tav>
                                      </p:tavLst>
                                    </p:anim>
                                    <p:anim calcmode="lin" valueType="num">
                                      <p:cBhvr additive="base">
                                        <p:cTn id="68" dur="500" fill="hold"/>
                                        <p:tgtEl>
                                          <p:spTgt spid="35"/>
                                        </p:tgtEl>
                                        <p:attrNameLst>
                                          <p:attrName>ppt_y</p:attrName>
                                        </p:attrNameLst>
                                      </p:cBhvr>
                                      <p:tavLst>
                                        <p:tav tm="0">
                                          <p:val>
                                            <p:strVal val="#ppt_y"/>
                                          </p:val>
                                        </p:tav>
                                        <p:tav tm="100000">
                                          <p:val>
                                            <p:strVal val="#ppt_y"/>
                                          </p:val>
                                        </p:tav>
                                      </p:tavLst>
                                    </p:anim>
                                  </p:childTnLst>
                                </p:cTn>
                              </p:par>
                            </p:childTnLst>
                          </p:cTn>
                        </p:par>
                        <p:par>
                          <p:cTn id="69" fill="hold">
                            <p:stCondLst>
                              <p:cond delay="6429"/>
                            </p:stCondLst>
                            <p:childTnLst>
                              <p:par>
                                <p:cTn id="70" presetID="22" presetClass="entr" presetSubtype="8" fill="hold" nodeType="afterEffect">
                                  <p:stCondLst>
                                    <p:cond delay="0"/>
                                  </p:stCondLst>
                                  <p:childTnLst>
                                    <p:set>
                                      <p:cBhvr>
                                        <p:cTn id="71" dur="1" fill="hold">
                                          <p:stCondLst>
                                            <p:cond delay="0"/>
                                          </p:stCondLst>
                                        </p:cTn>
                                        <p:tgtEl>
                                          <p:spTgt spid="26"/>
                                        </p:tgtEl>
                                        <p:attrNameLst>
                                          <p:attrName>style.visibility</p:attrName>
                                        </p:attrNameLst>
                                      </p:cBhvr>
                                      <p:to>
                                        <p:strVal val="visible"/>
                                      </p:to>
                                    </p:set>
                                    <p:animEffect transition="in" filter="wipe(left)">
                                      <p:cBhvr>
                                        <p:cTn id="72" dur="500"/>
                                        <p:tgtEl>
                                          <p:spTgt spid="26"/>
                                        </p:tgtEl>
                                      </p:cBhvr>
                                    </p:animEffect>
                                  </p:childTnLst>
                                </p:cTn>
                              </p:par>
                            </p:childTnLst>
                          </p:cTn>
                        </p:par>
                        <p:par>
                          <p:cTn id="73" fill="hold">
                            <p:stCondLst>
                              <p:cond delay="6929"/>
                            </p:stCondLst>
                            <p:childTnLst>
                              <p:par>
                                <p:cTn id="74" presetID="41" presetClass="entr" presetSubtype="0" fill="hold" grpId="0" nodeType="afterEffect">
                                  <p:stCondLst>
                                    <p:cond delay="0"/>
                                  </p:stCondLst>
                                  <p:iterate type="lt">
                                    <p:tmPct val="10000"/>
                                  </p:iterate>
                                  <p:childTnLst>
                                    <p:set>
                                      <p:cBhvr>
                                        <p:cTn id="75" dur="1" fill="hold">
                                          <p:stCondLst>
                                            <p:cond delay="0"/>
                                          </p:stCondLst>
                                        </p:cTn>
                                        <p:tgtEl>
                                          <p:spTgt spid="38"/>
                                        </p:tgtEl>
                                        <p:attrNameLst>
                                          <p:attrName>style.visibility</p:attrName>
                                        </p:attrNameLst>
                                      </p:cBhvr>
                                      <p:to>
                                        <p:strVal val="visible"/>
                                      </p:to>
                                    </p:set>
                                    <p:anim calcmode="lin" valueType="num">
                                      <p:cBhvr>
                                        <p:cTn id="76" dur="300" fill="hold"/>
                                        <p:tgtEl>
                                          <p:spTgt spid="38"/>
                                        </p:tgtEl>
                                        <p:attrNameLst>
                                          <p:attrName>ppt_x</p:attrName>
                                        </p:attrNameLst>
                                      </p:cBhvr>
                                      <p:tavLst>
                                        <p:tav tm="0">
                                          <p:val>
                                            <p:strVal val="#ppt_x"/>
                                          </p:val>
                                        </p:tav>
                                        <p:tav tm="50000">
                                          <p:val>
                                            <p:strVal val="#ppt_x+.1"/>
                                          </p:val>
                                        </p:tav>
                                        <p:tav tm="100000">
                                          <p:val>
                                            <p:strVal val="#ppt_x"/>
                                          </p:val>
                                        </p:tav>
                                      </p:tavLst>
                                    </p:anim>
                                    <p:anim calcmode="lin" valueType="num">
                                      <p:cBhvr>
                                        <p:cTn id="77" dur="300" fill="hold"/>
                                        <p:tgtEl>
                                          <p:spTgt spid="38"/>
                                        </p:tgtEl>
                                        <p:attrNameLst>
                                          <p:attrName>ppt_y</p:attrName>
                                        </p:attrNameLst>
                                      </p:cBhvr>
                                      <p:tavLst>
                                        <p:tav tm="0">
                                          <p:val>
                                            <p:strVal val="#ppt_y"/>
                                          </p:val>
                                        </p:tav>
                                        <p:tav tm="100000">
                                          <p:val>
                                            <p:strVal val="#ppt_y"/>
                                          </p:val>
                                        </p:tav>
                                      </p:tavLst>
                                    </p:anim>
                                    <p:anim calcmode="lin" valueType="num">
                                      <p:cBhvr>
                                        <p:cTn id="78" dur="300" fill="hold"/>
                                        <p:tgtEl>
                                          <p:spTgt spid="38"/>
                                        </p:tgtEl>
                                        <p:attrNameLst>
                                          <p:attrName>ppt_h</p:attrName>
                                        </p:attrNameLst>
                                      </p:cBhvr>
                                      <p:tavLst>
                                        <p:tav tm="0">
                                          <p:val>
                                            <p:strVal val="#ppt_h/10"/>
                                          </p:val>
                                        </p:tav>
                                        <p:tav tm="50000">
                                          <p:val>
                                            <p:strVal val="#ppt_h+.01"/>
                                          </p:val>
                                        </p:tav>
                                        <p:tav tm="100000">
                                          <p:val>
                                            <p:strVal val="#ppt_h"/>
                                          </p:val>
                                        </p:tav>
                                      </p:tavLst>
                                    </p:anim>
                                    <p:anim calcmode="lin" valueType="num">
                                      <p:cBhvr>
                                        <p:cTn id="79" dur="300" fill="hold"/>
                                        <p:tgtEl>
                                          <p:spTgt spid="38"/>
                                        </p:tgtEl>
                                        <p:attrNameLst>
                                          <p:attrName>ppt_w</p:attrName>
                                        </p:attrNameLst>
                                      </p:cBhvr>
                                      <p:tavLst>
                                        <p:tav tm="0">
                                          <p:val>
                                            <p:strVal val="#ppt_w/10"/>
                                          </p:val>
                                        </p:tav>
                                        <p:tav tm="50000">
                                          <p:val>
                                            <p:strVal val="#ppt_w+.01"/>
                                          </p:val>
                                        </p:tav>
                                        <p:tav tm="100000">
                                          <p:val>
                                            <p:strVal val="#ppt_w"/>
                                          </p:val>
                                        </p:tav>
                                      </p:tavLst>
                                    </p:anim>
                                    <p:animEffect transition="in" filter="fade">
                                      <p:cBhvr>
                                        <p:cTn id="80" dur="300" tmFilter="0,0; .5, 1; 1, 1"/>
                                        <p:tgtEl>
                                          <p:spTgt spid="38"/>
                                        </p:tgtEl>
                                      </p:cBhvr>
                                    </p:animEffect>
                                  </p:childTnLst>
                                </p:cTn>
                              </p:par>
                            </p:childTnLst>
                          </p:cTn>
                        </p:par>
                        <p:par>
                          <p:cTn id="81" fill="hold">
                            <p:stCondLst>
                              <p:cond delay="7409"/>
                            </p:stCondLst>
                            <p:childTnLst>
                              <p:par>
                                <p:cTn id="82" presetID="42" presetClass="entr" presetSubtype="0"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fade">
                                      <p:cBhvr>
                                        <p:cTn id="84" dur="500"/>
                                        <p:tgtEl>
                                          <p:spTgt spid="37"/>
                                        </p:tgtEl>
                                      </p:cBhvr>
                                    </p:animEffect>
                                    <p:anim calcmode="lin" valueType="num">
                                      <p:cBhvr>
                                        <p:cTn id="85" dur="500" fill="hold"/>
                                        <p:tgtEl>
                                          <p:spTgt spid="37"/>
                                        </p:tgtEl>
                                        <p:attrNameLst>
                                          <p:attrName>ppt_x</p:attrName>
                                        </p:attrNameLst>
                                      </p:cBhvr>
                                      <p:tavLst>
                                        <p:tav tm="0">
                                          <p:val>
                                            <p:strVal val="#ppt_x"/>
                                          </p:val>
                                        </p:tav>
                                        <p:tav tm="100000">
                                          <p:val>
                                            <p:strVal val="#ppt_x"/>
                                          </p:val>
                                        </p:tav>
                                      </p:tavLst>
                                    </p:anim>
                                    <p:anim calcmode="lin" valueType="num">
                                      <p:cBhvr>
                                        <p:cTn id="86" dur="5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p:bldP spid="34" grpId="0"/>
      <p:bldP spid="35" grpId="0"/>
      <p:bldP spid="36" grpId="0"/>
      <p:bldP spid="37" grpId="0"/>
      <p:bldP spid="38" grpId="0"/>
      <p:bldP spid="23" grpId="0" bldLvl="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六边形 98"/>
          <p:cNvSpPr/>
          <p:nvPr/>
        </p:nvSpPr>
        <p:spPr>
          <a:xfrm rot="5400000">
            <a:off x="3688247" y="3184004"/>
            <a:ext cx="834069" cy="719619"/>
          </a:xfrm>
          <a:prstGeom prst="hexagon">
            <a:avLst>
              <a:gd name="adj" fmla="val 30879"/>
              <a:gd name="vf" fmla="val 115470"/>
            </a:avLst>
          </a:prstGeom>
          <a:solidFill>
            <a:srgbClr val="D9AA27"/>
          </a:solidFill>
          <a:ln w="38100" cap="flat" cmpd="sng" algn="ctr">
            <a:noFill/>
            <a:prstDash val="solid"/>
          </a:ln>
          <a:effectLst>
            <a:outerShdw blurRad="393700" dist="38100" dir="5400000" algn="t" rotWithShape="0">
              <a:schemeClr val="tx1">
                <a:alpha val="37000"/>
              </a:schemeClr>
            </a:outerShdw>
          </a:effectLst>
        </p:spPr>
        <p:txBody>
          <a:bodyPr anchor="ctr"/>
          <a:lstStyle/>
          <a:p>
            <a:pPr algn="ctr" defTabSz="955675" fontAlgn="auto">
              <a:spcBef>
                <a:spcPts val="0"/>
              </a:spcBef>
              <a:spcAft>
                <a:spcPts val="0"/>
              </a:spcAft>
              <a:defRPr/>
            </a:pPr>
            <a:endParaRPr lang="zh-CN" altLang="en-US" sz="1875" kern="0">
              <a:solidFill>
                <a:schemeClr val="accent5">
                  <a:lumMod val="50000"/>
                </a:schemeClr>
              </a:solidFill>
              <a:latin typeface="Calibri" panose="020F0502020204030204"/>
              <a:ea typeface="+mn-ea"/>
            </a:endParaRPr>
          </a:p>
        </p:txBody>
      </p:sp>
      <p:sp>
        <p:nvSpPr>
          <p:cNvPr id="100" name="六边形 99"/>
          <p:cNvSpPr/>
          <p:nvPr/>
        </p:nvSpPr>
        <p:spPr>
          <a:xfrm rot="5400000">
            <a:off x="1494896" y="1343408"/>
            <a:ext cx="1169578" cy="1008094"/>
          </a:xfrm>
          <a:prstGeom prst="hexagon">
            <a:avLst>
              <a:gd name="adj" fmla="val 30879"/>
              <a:gd name="vf" fmla="val 115470"/>
            </a:avLst>
          </a:prstGeom>
          <a:solidFill>
            <a:schemeClr val="accent2">
              <a:lumMod val="75000"/>
            </a:schemeClr>
          </a:solidFill>
          <a:ln w="38100" cap="flat" cmpd="sng" algn="ctr">
            <a:noFill/>
            <a:prstDash val="solid"/>
          </a:ln>
          <a:effectLst>
            <a:outerShdw blurRad="393700" dist="38100" dir="5400000" algn="t" rotWithShape="0">
              <a:schemeClr val="tx1">
                <a:alpha val="37000"/>
              </a:schemeClr>
            </a:outerShdw>
          </a:effectLst>
        </p:spPr>
        <p:txBody>
          <a:bodyPr anchor="ctr"/>
          <a:lstStyle/>
          <a:p>
            <a:pPr algn="ctr" defTabSz="955675" fontAlgn="auto">
              <a:spcBef>
                <a:spcPts val="0"/>
              </a:spcBef>
              <a:spcAft>
                <a:spcPts val="0"/>
              </a:spcAft>
              <a:defRPr/>
            </a:pPr>
            <a:endParaRPr lang="zh-CN" altLang="en-US" sz="1875" kern="0">
              <a:solidFill>
                <a:schemeClr val="accent5">
                  <a:lumMod val="50000"/>
                </a:schemeClr>
              </a:solidFill>
              <a:latin typeface="Calibri" panose="020F0502020204030204"/>
              <a:ea typeface="+mn-ea"/>
            </a:endParaRPr>
          </a:p>
        </p:txBody>
      </p:sp>
      <p:sp>
        <p:nvSpPr>
          <p:cNvPr id="101" name="六边形 100"/>
          <p:cNvSpPr/>
          <p:nvPr/>
        </p:nvSpPr>
        <p:spPr>
          <a:xfrm rot="5400000">
            <a:off x="506400" y="2590592"/>
            <a:ext cx="910891" cy="785467"/>
          </a:xfrm>
          <a:prstGeom prst="hexagon">
            <a:avLst>
              <a:gd name="adj" fmla="val 30879"/>
              <a:gd name="vf" fmla="val 115470"/>
            </a:avLst>
          </a:prstGeom>
          <a:solidFill>
            <a:srgbClr val="D9AA27"/>
          </a:solidFill>
          <a:ln w="38100" cap="flat" cmpd="sng" algn="ctr">
            <a:noFill/>
            <a:prstDash val="solid"/>
          </a:ln>
          <a:effectLst>
            <a:outerShdw blurRad="393700" dist="38100" dir="5400000" algn="t" rotWithShape="0">
              <a:schemeClr val="tx1">
                <a:alpha val="37000"/>
              </a:schemeClr>
            </a:outerShdw>
          </a:effectLst>
        </p:spPr>
        <p:txBody>
          <a:bodyPr anchor="ctr"/>
          <a:lstStyle/>
          <a:p>
            <a:pPr algn="ctr" defTabSz="955675" fontAlgn="auto">
              <a:spcBef>
                <a:spcPts val="0"/>
              </a:spcBef>
              <a:spcAft>
                <a:spcPts val="0"/>
              </a:spcAft>
              <a:defRPr/>
            </a:pPr>
            <a:endParaRPr lang="zh-CN" altLang="en-US" sz="1875" kern="0">
              <a:solidFill>
                <a:schemeClr val="accent5">
                  <a:lumMod val="50000"/>
                </a:schemeClr>
              </a:solidFill>
              <a:latin typeface="Calibri" panose="020F0502020204030204"/>
              <a:ea typeface="+mn-ea"/>
            </a:endParaRPr>
          </a:p>
        </p:txBody>
      </p:sp>
      <p:grpSp>
        <p:nvGrpSpPr>
          <p:cNvPr id="2" name="组合 101"/>
          <p:cNvGrpSpPr/>
          <p:nvPr/>
        </p:nvGrpSpPr>
        <p:grpSpPr bwMode="auto">
          <a:xfrm>
            <a:off x="2768734" y="851903"/>
            <a:ext cx="1226019" cy="1421994"/>
            <a:chOff x="2803653" y="1116161"/>
            <a:chExt cx="1241260" cy="1439861"/>
          </a:xfrm>
        </p:grpSpPr>
        <p:sp>
          <p:nvSpPr>
            <p:cNvPr id="103" name="六边形 102"/>
            <p:cNvSpPr/>
            <p:nvPr/>
          </p:nvSpPr>
          <p:spPr>
            <a:xfrm rot="5400000">
              <a:off x="2704352" y="1215462"/>
              <a:ext cx="1439861" cy="1241260"/>
            </a:xfrm>
            <a:prstGeom prst="hexagon">
              <a:avLst>
                <a:gd name="adj" fmla="val 30879"/>
                <a:gd name="vf" fmla="val 115470"/>
              </a:avLst>
            </a:prstGeom>
            <a:solidFill>
              <a:schemeClr val="accent2">
                <a:lumMod val="75000"/>
              </a:schemeClr>
            </a:solidFill>
            <a:ln w="19050" cap="flat" cmpd="sng" algn="ctr">
              <a:noFill/>
              <a:prstDash val="solid"/>
            </a:ln>
            <a:effectLst>
              <a:outerShdw blurRad="393700" dist="38100" dir="5400000" algn="t" rotWithShape="0">
                <a:schemeClr val="tx1">
                  <a:alpha val="37000"/>
                </a:schemeClr>
              </a:outerShdw>
            </a:effectLst>
          </p:spPr>
          <p:txBody>
            <a:bodyPr anchor="ctr"/>
            <a:lstStyle/>
            <a:p>
              <a:pPr algn="ctr" defTabSz="955675" fontAlgn="auto">
                <a:spcBef>
                  <a:spcPts val="0"/>
                </a:spcBef>
                <a:spcAft>
                  <a:spcPts val="0"/>
                </a:spcAft>
                <a:defRPr/>
              </a:pPr>
              <a:endParaRPr lang="zh-CN" altLang="en-US" sz="1875" kern="0">
                <a:solidFill>
                  <a:srgbClr val="005A9E"/>
                </a:solidFill>
                <a:latin typeface="Calibri" panose="020F0502020204030204"/>
                <a:ea typeface="+mn-ea"/>
              </a:endParaRPr>
            </a:p>
          </p:txBody>
        </p:sp>
        <p:sp>
          <p:nvSpPr>
            <p:cNvPr id="104" name="Title 3"/>
            <p:cNvSpPr txBox="1"/>
            <p:nvPr/>
          </p:nvSpPr>
          <p:spPr>
            <a:xfrm>
              <a:off x="3056114" y="1517664"/>
              <a:ext cx="796699" cy="827219"/>
            </a:xfrm>
            <a:prstGeom prst="rect">
              <a:avLst/>
            </a:prstGeom>
          </p:spPr>
          <p:txBody>
            <a:bodyPr/>
            <a:lstStyle>
              <a:lvl1pPr algn="ctr" defTabSz="967740" rtl="0" eaLnBrk="1" latinLnBrk="0" hangingPunct="1">
                <a:spcBef>
                  <a:spcPct val="0"/>
                </a:spcBef>
                <a:buNone/>
                <a:defRPr sz="4700" kern="1200">
                  <a:solidFill>
                    <a:schemeClr val="tx1"/>
                  </a:solidFill>
                  <a:latin typeface="+mj-lt"/>
                  <a:ea typeface="+mj-ea"/>
                  <a:cs typeface="+mj-cs"/>
                </a:defRPr>
              </a:lvl1pPr>
            </a:lstStyle>
            <a:p>
              <a:pPr algn="l" fontAlgn="auto">
                <a:spcAft>
                  <a:spcPts val="0"/>
                </a:spcAft>
                <a:defRPr/>
              </a:pPr>
              <a:r>
                <a:rPr lang="en-US" altLang="zh-CN" sz="3555" b="1" dirty="0">
                  <a:solidFill>
                    <a:schemeClr val="bg1"/>
                  </a:solidFill>
                  <a:effectLst>
                    <a:innerShdw blurRad="63500" dist="50800" dir="13500000">
                      <a:prstClr val="black">
                        <a:alpha val="50000"/>
                      </a:prstClr>
                    </a:innerShdw>
                  </a:effectLst>
                  <a:latin typeface="微软雅黑" panose="020B0503020204020204" pitchFamily="34" charset="-122"/>
                </a:rPr>
                <a:t>01</a:t>
              </a:r>
              <a:endParaRPr lang="en-US" sz="3555" b="1" dirty="0">
                <a:solidFill>
                  <a:schemeClr val="bg1"/>
                </a:solidFill>
                <a:effectLst>
                  <a:innerShdw blurRad="63500" dist="50800" dir="13500000">
                    <a:prstClr val="black">
                      <a:alpha val="50000"/>
                    </a:prstClr>
                  </a:innerShdw>
                </a:effectLst>
                <a:latin typeface="微软雅黑" panose="020B0503020204020204" pitchFamily="34" charset="-122"/>
              </a:endParaRPr>
            </a:p>
          </p:txBody>
        </p:sp>
      </p:grpSp>
      <p:grpSp>
        <p:nvGrpSpPr>
          <p:cNvPr id="3" name="组合 104"/>
          <p:cNvGrpSpPr/>
          <p:nvPr/>
        </p:nvGrpSpPr>
        <p:grpSpPr bwMode="auto">
          <a:xfrm>
            <a:off x="2078902" y="2065378"/>
            <a:ext cx="1226019" cy="1421994"/>
            <a:chOff x="2105727" y="2344987"/>
            <a:chExt cx="1241260" cy="1439861"/>
          </a:xfrm>
        </p:grpSpPr>
        <p:sp>
          <p:nvSpPr>
            <p:cNvPr id="106" name="六边形 105"/>
            <p:cNvSpPr/>
            <p:nvPr/>
          </p:nvSpPr>
          <p:spPr>
            <a:xfrm rot="5400000">
              <a:off x="2006426" y="2444288"/>
              <a:ext cx="1439861" cy="1241260"/>
            </a:xfrm>
            <a:prstGeom prst="hexagon">
              <a:avLst>
                <a:gd name="adj" fmla="val 30879"/>
                <a:gd name="vf" fmla="val 115470"/>
              </a:avLst>
            </a:prstGeom>
            <a:solidFill>
              <a:srgbClr val="D9AA27"/>
            </a:solidFill>
            <a:ln w="19050" cap="flat" cmpd="sng" algn="ctr">
              <a:noFill/>
              <a:prstDash val="solid"/>
            </a:ln>
            <a:effectLst>
              <a:outerShdw blurRad="393700" dist="38100" dir="5400000" algn="t" rotWithShape="0">
                <a:schemeClr val="tx1">
                  <a:alpha val="37000"/>
                </a:schemeClr>
              </a:outerShdw>
            </a:effectLst>
          </p:spPr>
          <p:txBody>
            <a:bodyPr anchor="ctr"/>
            <a:lstStyle/>
            <a:p>
              <a:pPr algn="ctr" defTabSz="955675" fontAlgn="auto">
                <a:spcBef>
                  <a:spcPts val="0"/>
                </a:spcBef>
                <a:spcAft>
                  <a:spcPts val="0"/>
                </a:spcAft>
                <a:defRPr/>
              </a:pPr>
              <a:endParaRPr lang="zh-CN" altLang="en-US" sz="1875" kern="0">
                <a:solidFill>
                  <a:schemeClr val="accent5">
                    <a:lumMod val="50000"/>
                  </a:schemeClr>
                </a:solidFill>
                <a:latin typeface="Calibri" panose="020F0502020204030204"/>
                <a:ea typeface="+mn-ea"/>
              </a:endParaRPr>
            </a:p>
          </p:txBody>
        </p:sp>
        <p:sp>
          <p:nvSpPr>
            <p:cNvPr id="107" name="Title 3"/>
            <p:cNvSpPr txBox="1"/>
            <p:nvPr/>
          </p:nvSpPr>
          <p:spPr>
            <a:xfrm>
              <a:off x="2343729" y="2746341"/>
              <a:ext cx="796699" cy="555114"/>
            </a:xfrm>
            <a:prstGeom prst="rect">
              <a:avLst/>
            </a:prstGeom>
          </p:spPr>
          <p:txBody>
            <a:bodyPr/>
            <a:lstStyle>
              <a:lvl1pPr algn="ctr" defTabSz="967740" rtl="0" eaLnBrk="1" latinLnBrk="0" hangingPunct="1">
                <a:spcBef>
                  <a:spcPct val="0"/>
                </a:spcBef>
                <a:buNone/>
                <a:defRPr sz="4700" kern="1200">
                  <a:solidFill>
                    <a:schemeClr val="tx1"/>
                  </a:solidFill>
                  <a:latin typeface="+mj-lt"/>
                  <a:ea typeface="+mj-ea"/>
                  <a:cs typeface="+mj-cs"/>
                </a:defRPr>
              </a:lvl1pPr>
            </a:lstStyle>
            <a:p>
              <a:pPr algn="l" fontAlgn="auto">
                <a:spcAft>
                  <a:spcPts val="0"/>
                </a:spcAft>
                <a:defRPr/>
              </a:pPr>
              <a:r>
                <a:rPr lang="en-US" altLang="zh-CN" sz="3555" b="1" dirty="0">
                  <a:solidFill>
                    <a:schemeClr val="bg1"/>
                  </a:solidFill>
                  <a:effectLst>
                    <a:innerShdw blurRad="63500" dist="50800" dir="13500000">
                      <a:prstClr val="black">
                        <a:alpha val="50000"/>
                      </a:prstClr>
                    </a:innerShdw>
                  </a:effectLst>
                  <a:latin typeface="微软雅黑" panose="020B0503020204020204" pitchFamily="34" charset="-122"/>
                </a:rPr>
                <a:t>02</a:t>
              </a:r>
              <a:endParaRPr lang="en-US" sz="3555" b="1" dirty="0">
                <a:solidFill>
                  <a:schemeClr val="bg1"/>
                </a:solidFill>
                <a:effectLst>
                  <a:innerShdw blurRad="63500" dist="50800" dir="13500000">
                    <a:prstClr val="black">
                      <a:alpha val="50000"/>
                    </a:prstClr>
                  </a:innerShdw>
                </a:effectLst>
                <a:latin typeface="微软雅黑" panose="020B0503020204020204" pitchFamily="34" charset="-122"/>
              </a:endParaRPr>
            </a:p>
          </p:txBody>
        </p:sp>
      </p:grpSp>
      <p:grpSp>
        <p:nvGrpSpPr>
          <p:cNvPr id="4" name="组合 107"/>
          <p:cNvGrpSpPr/>
          <p:nvPr/>
        </p:nvGrpSpPr>
        <p:grpSpPr bwMode="auto">
          <a:xfrm>
            <a:off x="2768734" y="3250635"/>
            <a:ext cx="1226019" cy="1421994"/>
            <a:chOff x="2803653" y="3545528"/>
            <a:chExt cx="1241260" cy="1439861"/>
          </a:xfrm>
        </p:grpSpPr>
        <p:sp>
          <p:nvSpPr>
            <p:cNvPr id="109" name="六边形 108"/>
            <p:cNvSpPr/>
            <p:nvPr/>
          </p:nvSpPr>
          <p:spPr>
            <a:xfrm rot="5400000">
              <a:off x="2704352" y="3644829"/>
              <a:ext cx="1439861" cy="1241260"/>
            </a:xfrm>
            <a:prstGeom prst="hexagon">
              <a:avLst>
                <a:gd name="adj" fmla="val 30879"/>
                <a:gd name="vf" fmla="val 115470"/>
              </a:avLst>
            </a:prstGeom>
            <a:solidFill>
              <a:srgbClr val="A27802"/>
            </a:solidFill>
            <a:ln w="19050" cap="flat" cmpd="sng" algn="ctr">
              <a:noFill/>
              <a:prstDash val="solid"/>
            </a:ln>
            <a:effectLst>
              <a:outerShdw blurRad="393700" dist="38100" dir="5400000" algn="t" rotWithShape="0">
                <a:schemeClr val="tx1">
                  <a:alpha val="37000"/>
                </a:schemeClr>
              </a:outerShdw>
            </a:effectLst>
          </p:spPr>
          <p:txBody>
            <a:bodyPr anchor="ctr"/>
            <a:lstStyle/>
            <a:p>
              <a:pPr algn="ctr" defTabSz="955675" fontAlgn="auto">
                <a:spcBef>
                  <a:spcPts val="0"/>
                </a:spcBef>
                <a:spcAft>
                  <a:spcPts val="0"/>
                </a:spcAft>
                <a:defRPr/>
              </a:pPr>
              <a:endParaRPr lang="zh-CN" altLang="en-US" sz="1875" kern="0">
                <a:solidFill>
                  <a:schemeClr val="accent5">
                    <a:lumMod val="50000"/>
                  </a:schemeClr>
                </a:solidFill>
                <a:latin typeface="Calibri" panose="020F0502020204030204"/>
                <a:ea typeface="+mn-ea"/>
              </a:endParaRPr>
            </a:p>
          </p:txBody>
        </p:sp>
        <p:sp>
          <p:nvSpPr>
            <p:cNvPr id="110" name="Title 3"/>
            <p:cNvSpPr txBox="1"/>
            <p:nvPr/>
          </p:nvSpPr>
          <p:spPr>
            <a:xfrm>
              <a:off x="3025931" y="3946882"/>
              <a:ext cx="796699" cy="599563"/>
            </a:xfrm>
            <a:prstGeom prst="rect">
              <a:avLst/>
            </a:prstGeom>
          </p:spPr>
          <p:txBody>
            <a:bodyPr/>
            <a:lstStyle>
              <a:lvl1pPr algn="ctr" defTabSz="967740" rtl="0" eaLnBrk="1" latinLnBrk="0" hangingPunct="1">
                <a:spcBef>
                  <a:spcPct val="0"/>
                </a:spcBef>
                <a:buNone/>
                <a:defRPr sz="4700" kern="1200">
                  <a:solidFill>
                    <a:schemeClr val="tx1"/>
                  </a:solidFill>
                  <a:latin typeface="+mj-lt"/>
                  <a:ea typeface="+mj-ea"/>
                  <a:cs typeface="+mj-cs"/>
                </a:defRPr>
              </a:lvl1pPr>
            </a:lstStyle>
            <a:p>
              <a:pPr algn="l" fontAlgn="auto">
                <a:spcAft>
                  <a:spcPts val="0"/>
                </a:spcAft>
                <a:defRPr/>
              </a:pPr>
              <a:r>
                <a:rPr lang="en-US" altLang="zh-CN" sz="3555" b="1" dirty="0">
                  <a:solidFill>
                    <a:schemeClr val="bg1"/>
                  </a:solidFill>
                  <a:effectLst>
                    <a:innerShdw blurRad="63500" dist="50800" dir="13500000">
                      <a:prstClr val="black">
                        <a:alpha val="50000"/>
                      </a:prstClr>
                    </a:innerShdw>
                  </a:effectLst>
                  <a:latin typeface="微软雅黑" panose="020B0503020204020204" pitchFamily="34" charset="-122"/>
                </a:rPr>
                <a:t>03</a:t>
              </a:r>
              <a:endParaRPr lang="en-US" sz="3555" b="1" dirty="0">
                <a:solidFill>
                  <a:schemeClr val="bg1"/>
                </a:solidFill>
                <a:effectLst>
                  <a:innerShdw blurRad="63500" dist="50800" dir="13500000">
                    <a:prstClr val="black">
                      <a:alpha val="50000"/>
                    </a:prstClr>
                  </a:innerShdw>
                </a:effectLst>
                <a:latin typeface="微软雅黑" panose="020B0503020204020204" pitchFamily="34" charset="-122"/>
              </a:endParaRPr>
            </a:p>
          </p:txBody>
        </p:sp>
      </p:grpSp>
      <p:grpSp>
        <p:nvGrpSpPr>
          <p:cNvPr id="5" name="组合 110"/>
          <p:cNvGrpSpPr/>
          <p:nvPr/>
        </p:nvGrpSpPr>
        <p:grpSpPr bwMode="auto">
          <a:xfrm>
            <a:off x="5038906" y="1096479"/>
            <a:ext cx="2293690" cy="365298"/>
            <a:chOff x="1574602" y="3235045"/>
            <a:chExt cx="2322150" cy="370957"/>
          </a:xfrm>
          <a:solidFill>
            <a:schemeClr val="accent2">
              <a:lumMod val="75000"/>
            </a:schemeClr>
          </a:solidFill>
        </p:grpSpPr>
        <p:sp>
          <p:nvSpPr>
            <p:cNvPr id="112" name="五边形 111"/>
            <p:cNvSpPr/>
            <p:nvPr/>
          </p:nvSpPr>
          <p:spPr>
            <a:xfrm>
              <a:off x="1574602" y="3235045"/>
              <a:ext cx="2322150" cy="370957"/>
            </a:xfrm>
            <a:prstGeom prst="homePlat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55675" fontAlgn="auto">
                <a:spcBef>
                  <a:spcPts val="0"/>
                </a:spcBef>
                <a:spcAft>
                  <a:spcPts val="0"/>
                </a:spcAft>
                <a:defRPr/>
              </a:pPr>
              <a:endParaRPr lang="zh-CN" altLang="en-US" sz="1875"/>
            </a:p>
          </p:txBody>
        </p:sp>
        <p:sp>
          <p:nvSpPr>
            <p:cNvPr id="13331" name="Title 3"/>
            <p:cNvSpPr txBox="1"/>
            <p:nvPr/>
          </p:nvSpPr>
          <p:spPr bwMode="auto">
            <a:xfrm>
              <a:off x="1805999" y="3245856"/>
              <a:ext cx="1947614" cy="31857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r>
                <a:rPr lang="en-US" altLang="zh-CN" sz="1780" b="1" dirty="0">
                  <a:solidFill>
                    <a:schemeClr val="bg1"/>
                  </a:solidFill>
                  <a:latin typeface="微软雅黑" panose="020B0503020204020204" pitchFamily="34" charset="-122"/>
                </a:rPr>
                <a:t>01</a:t>
              </a:r>
              <a:r>
                <a:rPr lang="zh-CN" altLang="en-US" sz="1780" b="1" dirty="0">
                  <a:solidFill>
                    <a:schemeClr val="bg1"/>
                  </a:solidFill>
                  <a:latin typeface="微软雅黑" panose="020B0503020204020204" pitchFamily="34" charset="-122"/>
                </a:rPr>
                <a:t>单击填加标题</a:t>
              </a:r>
              <a:endParaRPr lang="en-US" sz="1780" b="1" dirty="0">
                <a:solidFill>
                  <a:schemeClr val="bg1"/>
                </a:solidFill>
                <a:latin typeface="微软雅黑" panose="020B0503020204020204" pitchFamily="34" charset="-122"/>
              </a:endParaRPr>
            </a:p>
          </p:txBody>
        </p:sp>
      </p:grpSp>
      <p:sp>
        <p:nvSpPr>
          <p:cNvPr id="114" name="TextBox 113"/>
          <p:cNvSpPr txBox="1"/>
          <p:nvPr/>
        </p:nvSpPr>
        <p:spPr>
          <a:xfrm>
            <a:off x="5013821" y="1522921"/>
            <a:ext cx="3485217" cy="619281"/>
          </a:xfrm>
          <a:prstGeom prst="rect">
            <a:avLst/>
          </a:prstGeom>
          <a:noFill/>
        </p:spPr>
        <p:txBody>
          <a:bodyPr lIns="71656" tIns="35827" rIns="71656" bIns="35827">
            <a:spAutoFit/>
          </a:bodyPr>
          <a:lstStyle/>
          <a:p>
            <a:pPr defTabSz="955675" fontAlgn="auto">
              <a:lnSpc>
                <a:spcPct val="150000"/>
              </a:lnSpc>
              <a:spcBef>
                <a:spcPts val="0"/>
              </a:spcBef>
              <a:spcAft>
                <a:spcPts val="0"/>
              </a:spcAft>
              <a:defRPr/>
            </a:pPr>
            <a:r>
              <a:rPr lang="zh-CN" altLang="en-US" sz="1185" dirty="0">
                <a:solidFill>
                  <a:schemeClr val="accent6"/>
                </a:solidFill>
                <a:latin typeface="+mn-ea"/>
                <a:ea typeface="+mn-ea"/>
              </a:rPr>
              <a:t>请输入您的文字  请输入您的文字 请输入您的文字</a:t>
            </a:r>
            <a:endParaRPr lang="en-US" altLang="zh-CN" sz="1185" dirty="0">
              <a:solidFill>
                <a:schemeClr val="accent6"/>
              </a:solidFill>
              <a:latin typeface="+mn-ea"/>
              <a:ea typeface="+mn-ea"/>
            </a:endParaRPr>
          </a:p>
          <a:p>
            <a:pPr defTabSz="955675" fontAlgn="auto">
              <a:lnSpc>
                <a:spcPct val="150000"/>
              </a:lnSpc>
              <a:spcBef>
                <a:spcPts val="0"/>
              </a:spcBef>
              <a:spcAft>
                <a:spcPts val="0"/>
              </a:spcAft>
              <a:defRPr/>
            </a:pPr>
            <a:r>
              <a:rPr lang="zh-CN" altLang="en-US" sz="1185" dirty="0">
                <a:solidFill>
                  <a:schemeClr val="accent6"/>
                </a:solidFill>
                <a:latin typeface="+mn-ea"/>
                <a:ea typeface="+mn-ea"/>
              </a:rPr>
              <a:t>请输入您的文字  请输入您的文字 请输入您的文字</a:t>
            </a:r>
            <a:endParaRPr lang="en-US" altLang="zh-CN" sz="1185" dirty="0">
              <a:solidFill>
                <a:schemeClr val="accent6"/>
              </a:solidFill>
              <a:latin typeface="+mn-ea"/>
              <a:ea typeface="+mn-ea"/>
            </a:endParaRPr>
          </a:p>
        </p:txBody>
      </p:sp>
      <p:grpSp>
        <p:nvGrpSpPr>
          <p:cNvPr id="6" name="组合 114"/>
          <p:cNvGrpSpPr/>
          <p:nvPr/>
        </p:nvGrpSpPr>
        <p:grpSpPr bwMode="auto">
          <a:xfrm>
            <a:off x="5038906" y="2273897"/>
            <a:ext cx="2293690" cy="365297"/>
            <a:chOff x="1574602" y="3235045"/>
            <a:chExt cx="2322150" cy="370957"/>
          </a:xfrm>
          <a:solidFill>
            <a:srgbClr val="D9AA27"/>
          </a:solidFill>
        </p:grpSpPr>
        <p:sp>
          <p:nvSpPr>
            <p:cNvPr id="116" name="五边形 115"/>
            <p:cNvSpPr/>
            <p:nvPr/>
          </p:nvSpPr>
          <p:spPr>
            <a:xfrm>
              <a:off x="1574602" y="3235045"/>
              <a:ext cx="2322150" cy="370957"/>
            </a:xfrm>
            <a:prstGeom prst="homePlat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55675" fontAlgn="auto">
                <a:spcBef>
                  <a:spcPts val="0"/>
                </a:spcBef>
                <a:spcAft>
                  <a:spcPts val="0"/>
                </a:spcAft>
                <a:defRPr/>
              </a:pPr>
              <a:endParaRPr lang="zh-CN" altLang="en-US" sz="1875"/>
            </a:p>
          </p:txBody>
        </p:sp>
        <p:sp>
          <p:nvSpPr>
            <p:cNvPr id="13329" name="Title 3"/>
            <p:cNvSpPr txBox="1"/>
            <p:nvPr/>
          </p:nvSpPr>
          <p:spPr bwMode="auto">
            <a:xfrm>
              <a:off x="1805999" y="3245856"/>
              <a:ext cx="1947614" cy="31857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r>
                <a:rPr lang="en-US" altLang="zh-CN" sz="1780" b="1">
                  <a:solidFill>
                    <a:schemeClr val="bg1"/>
                  </a:solidFill>
                  <a:latin typeface="微软雅黑" panose="020B0503020204020204" pitchFamily="34" charset="-122"/>
                </a:rPr>
                <a:t>02</a:t>
              </a:r>
              <a:r>
                <a:rPr lang="zh-CN" altLang="en-US" sz="1780" b="1">
                  <a:solidFill>
                    <a:schemeClr val="bg1"/>
                  </a:solidFill>
                  <a:latin typeface="微软雅黑" panose="020B0503020204020204" pitchFamily="34" charset="-122"/>
                </a:rPr>
                <a:t>单击填加标题</a:t>
              </a:r>
              <a:endParaRPr lang="en-US" sz="1780" b="1">
                <a:solidFill>
                  <a:schemeClr val="bg1"/>
                </a:solidFill>
                <a:latin typeface="微软雅黑" panose="020B0503020204020204" pitchFamily="34" charset="-122"/>
              </a:endParaRPr>
            </a:p>
          </p:txBody>
        </p:sp>
      </p:grpSp>
      <p:sp>
        <p:nvSpPr>
          <p:cNvPr id="118" name="TextBox 117"/>
          <p:cNvSpPr txBox="1"/>
          <p:nvPr/>
        </p:nvSpPr>
        <p:spPr>
          <a:xfrm>
            <a:off x="5013821" y="2700338"/>
            <a:ext cx="3485217" cy="619280"/>
          </a:xfrm>
          <a:prstGeom prst="rect">
            <a:avLst/>
          </a:prstGeom>
          <a:noFill/>
        </p:spPr>
        <p:txBody>
          <a:bodyPr lIns="71656" tIns="35827" rIns="71656" bIns="35827">
            <a:spAutoFit/>
          </a:bodyPr>
          <a:lstStyle/>
          <a:p>
            <a:pPr defTabSz="955675" fontAlgn="auto">
              <a:lnSpc>
                <a:spcPct val="150000"/>
              </a:lnSpc>
              <a:spcBef>
                <a:spcPts val="0"/>
              </a:spcBef>
              <a:spcAft>
                <a:spcPts val="0"/>
              </a:spcAft>
              <a:defRPr/>
            </a:pPr>
            <a:r>
              <a:rPr lang="zh-CN" altLang="en-US" sz="1185" dirty="0">
                <a:solidFill>
                  <a:schemeClr val="accent6"/>
                </a:solidFill>
                <a:latin typeface="+mn-ea"/>
                <a:ea typeface="+mn-ea"/>
              </a:rPr>
              <a:t>请输入您的文字  请输入您的文字 请输入您的文字</a:t>
            </a:r>
            <a:endParaRPr lang="en-US" altLang="zh-CN" sz="1185" dirty="0">
              <a:solidFill>
                <a:schemeClr val="accent6"/>
              </a:solidFill>
              <a:latin typeface="+mn-ea"/>
              <a:ea typeface="+mn-ea"/>
            </a:endParaRPr>
          </a:p>
          <a:p>
            <a:pPr defTabSz="955675" fontAlgn="auto">
              <a:lnSpc>
                <a:spcPct val="150000"/>
              </a:lnSpc>
              <a:spcBef>
                <a:spcPts val="0"/>
              </a:spcBef>
              <a:spcAft>
                <a:spcPts val="0"/>
              </a:spcAft>
              <a:defRPr/>
            </a:pPr>
            <a:r>
              <a:rPr lang="zh-CN" altLang="en-US" sz="1185" dirty="0">
                <a:solidFill>
                  <a:schemeClr val="accent6"/>
                </a:solidFill>
                <a:latin typeface="+mn-ea"/>
                <a:ea typeface="+mn-ea"/>
              </a:rPr>
              <a:t>请输入您的文字  请输入您的文字 请输入您的文字</a:t>
            </a:r>
            <a:endParaRPr lang="en-US" altLang="zh-CN" sz="1185" dirty="0">
              <a:solidFill>
                <a:schemeClr val="accent6"/>
              </a:solidFill>
              <a:latin typeface="+mn-ea"/>
              <a:ea typeface="+mn-ea"/>
            </a:endParaRPr>
          </a:p>
        </p:txBody>
      </p:sp>
      <p:grpSp>
        <p:nvGrpSpPr>
          <p:cNvPr id="7" name="组合 118"/>
          <p:cNvGrpSpPr/>
          <p:nvPr/>
        </p:nvGrpSpPr>
        <p:grpSpPr bwMode="auto">
          <a:xfrm>
            <a:off x="5038906" y="3503051"/>
            <a:ext cx="2293690" cy="366865"/>
            <a:chOff x="1574602" y="3235045"/>
            <a:chExt cx="2322150" cy="370957"/>
          </a:xfrm>
          <a:solidFill>
            <a:srgbClr val="AE8102"/>
          </a:solidFill>
        </p:grpSpPr>
        <p:sp>
          <p:nvSpPr>
            <p:cNvPr id="120" name="五边形 119"/>
            <p:cNvSpPr/>
            <p:nvPr/>
          </p:nvSpPr>
          <p:spPr>
            <a:xfrm>
              <a:off x="1574602" y="3235045"/>
              <a:ext cx="2322150" cy="370957"/>
            </a:xfrm>
            <a:prstGeom prst="homePlat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55675" fontAlgn="auto">
                <a:spcBef>
                  <a:spcPts val="0"/>
                </a:spcBef>
                <a:spcAft>
                  <a:spcPts val="0"/>
                </a:spcAft>
                <a:defRPr/>
              </a:pPr>
              <a:endParaRPr lang="zh-CN" altLang="en-US" sz="1875"/>
            </a:p>
          </p:txBody>
        </p:sp>
        <p:sp>
          <p:nvSpPr>
            <p:cNvPr id="13327" name="Title 3"/>
            <p:cNvSpPr txBox="1"/>
            <p:nvPr/>
          </p:nvSpPr>
          <p:spPr bwMode="auto">
            <a:xfrm>
              <a:off x="1805999" y="3245856"/>
              <a:ext cx="1947614" cy="31857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r>
                <a:rPr lang="en-US" altLang="zh-CN" sz="1780" b="1">
                  <a:solidFill>
                    <a:schemeClr val="bg1"/>
                  </a:solidFill>
                  <a:latin typeface="微软雅黑" panose="020B0503020204020204" pitchFamily="34" charset="-122"/>
                </a:rPr>
                <a:t>03</a:t>
              </a:r>
              <a:r>
                <a:rPr lang="zh-CN" altLang="en-US" sz="1780" b="1">
                  <a:solidFill>
                    <a:schemeClr val="bg1"/>
                  </a:solidFill>
                  <a:latin typeface="微软雅黑" panose="020B0503020204020204" pitchFamily="34" charset="-122"/>
                </a:rPr>
                <a:t>单击填加标题</a:t>
              </a:r>
              <a:endParaRPr lang="en-US" sz="1780" b="1">
                <a:solidFill>
                  <a:schemeClr val="bg1"/>
                </a:solidFill>
                <a:latin typeface="微软雅黑" panose="020B0503020204020204" pitchFamily="34" charset="-122"/>
              </a:endParaRPr>
            </a:p>
          </p:txBody>
        </p:sp>
      </p:grpSp>
      <p:sp>
        <p:nvSpPr>
          <p:cNvPr id="122" name="TextBox 121"/>
          <p:cNvSpPr txBox="1"/>
          <p:nvPr/>
        </p:nvSpPr>
        <p:spPr>
          <a:xfrm>
            <a:off x="5013821" y="3929492"/>
            <a:ext cx="3485217" cy="619280"/>
          </a:xfrm>
          <a:prstGeom prst="rect">
            <a:avLst/>
          </a:prstGeom>
          <a:noFill/>
        </p:spPr>
        <p:txBody>
          <a:bodyPr lIns="71656" tIns="35827" rIns="71656" bIns="35827">
            <a:spAutoFit/>
          </a:bodyPr>
          <a:lstStyle/>
          <a:p>
            <a:pPr defTabSz="955675" fontAlgn="auto">
              <a:lnSpc>
                <a:spcPct val="150000"/>
              </a:lnSpc>
              <a:spcBef>
                <a:spcPts val="0"/>
              </a:spcBef>
              <a:spcAft>
                <a:spcPts val="0"/>
              </a:spcAft>
              <a:defRPr/>
            </a:pPr>
            <a:r>
              <a:rPr lang="zh-CN" altLang="en-US" sz="1185" dirty="0">
                <a:solidFill>
                  <a:schemeClr val="accent6"/>
                </a:solidFill>
                <a:latin typeface="+mn-ea"/>
                <a:ea typeface="+mn-ea"/>
              </a:rPr>
              <a:t>请输入您的文字  请输入您的文字 请输入您的文字</a:t>
            </a:r>
            <a:endParaRPr lang="en-US" altLang="zh-CN" sz="1185" dirty="0">
              <a:solidFill>
                <a:schemeClr val="accent6"/>
              </a:solidFill>
              <a:latin typeface="+mn-ea"/>
              <a:ea typeface="+mn-ea"/>
            </a:endParaRPr>
          </a:p>
          <a:p>
            <a:pPr defTabSz="955675" fontAlgn="auto">
              <a:lnSpc>
                <a:spcPct val="150000"/>
              </a:lnSpc>
              <a:spcBef>
                <a:spcPts val="0"/>
              </a:spcBef>
              <a:spcAft>
                <a:spcPts val="0"/>
              </a:spcAft>
              <a:defRPr/>
            </a:pPr>
            <a:r>
              <a:rPr lang="zh-CN" altLang="en-US" sz="1185" dirty="0">
                <a:solidFill>
                  <a:schemeClr val="accent6"/>
                </a:solidFill>
                <a:latin typeface="+mn-ea"/>
                <a:ea typeface="+mn-ea"/>
              </a:rPr>
              <a:t>请输入您的文字  请输入您的文字 请输入您的文字</a:t>
            </a:r>
            <a:endParaRPr lang="en-US" altLang="zh-CN" sz="1185" dirty="0">
              <a:solidFill>
                <a:schemeClr val="accent6"/>
              </a:solidFill>
              <a:latin typeface="+mn-ea"/>
              <a:ea typeface="+mn-ea"/>
            </a:endParaRPr>
          </a:p>
        </p:txBody>
      </p:sp>
      <p:sp>
        <p:nvSpPr>
          <p:cNvPr id="42" name="文本框 6"/>
          <p:cNvSpPr>
            <a:spLocks noChangeArrowheads="1"/>
          </p:cNvSpPr>
          <p:nvPr/>
        </p:nvSpPr>
        <p:spPr bwMode="auto">
          <a:xfrm>
            <a:off x="633155" y="346259"/>
            <a:ext cx="3254750" cy="311546"/>
          </a:xfrm>
          <a:prstGeom prst="rect">
            <a:avLst/>
          </a:prstGeom>
          <a:noFill/>
          <a:ln>
            <a:noFill/>
          </a:ln>
        </p:spPr>
        <p:txBody>
          <a:bodyPr lIns="67720" tIns="33860" rIns="67720" bIns="33860">
            <a:spAutoFit/>
          </a:bodyPr>
          <a:lstStyle/>
          <a:p>
            <a:pPr defTabSz="955675" fontAlgn="auto">
              <a:spcBef>
                <a:spcPts val="0"/>
              </a:spcBef>
              <a:spcAft>
                <a:spcPts val="0"/>
              </a:spcAft>
              <a:defRPr/>
            </a:pPr>
            <a:r>
              <a:rPr lang="zh-CN" altLang="en-US" sz="1580" b="1" dirty="0">
                <a:latin typeface="微软雅黑" panose="020B0503020204020204" pitchFamily="34" charset="-122"/>
                <a:ea typeface="微软雅黑" panose="020B0503020204020204" pitchFamily="34" charset="-122"/>
                <a:sym typeface="微软雅黑" panose="020B0503020204020204" pitchFamily="34" charset="-122"/>
              </a:rPr>
              <a:t>在此输入您的标题内容</a:t>
            </a:r>
            <a:endParaRPr lang="zh-CN" altLang="en-US" sz="1580" b="1" dirty="0">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43" name="组合 42"/>
          <p:cNvGrpSpPr/>
          <p:nvPr/>
        </p:nvGrpSpPr>
        <p:grpSpPr>
          <a:xfrm>
            <a:off x="348216" y="713241"/>
            <a:ext cx="9252985" cy="67009"/>
            <a:chOff x="288133" y="483063"/>
            <a:chExt cx="8772740" cy="64666"/>
          </a:xfrm>
        </p:grpSpPr>
        <p:sp>
          <p:nvSpPr>
            <p:cNvPr id="44" name="任意多边形 43"/>
            <p:cNvSpPr/>
            <p:nvPr/>
          </p:nvSpPr>
          <p:spPr>
            <a:xfrm>
              <a:off x="288133" y="483063"/>
              <a:ext cx="904874" cy="64666"/>
            </a:xfrm>
            <a:custGeom>
              <a:avLst/>
              <a:gdLst>
                <a:gd name="connsiteX0" fmla="*/ 0 w 740569"/>
                <a:gd name="connsiteY0" fmla="*/ 28575 h 47625"/>
                <a:gd name="connsiteX1" fmla="*/ 95250 w 740569"/>
                <a:gd name="connsiteY1" fmla="*/ 0 h 47625"/>
                <a:gd name="connsiteX2" fmla="*/ 152400 w 740569"/>
                <a:gd name="connsiteY2" fmla="*/ 40481 h 47625"/>
                <a:gd name="connsiteX3" fmla="*/ 238125 w 740569"/>
                <a:gd name="connsiteY3" fmla="*/ 4762 h 47625"/>
                <a:gd name="connsiteX4" fmla="*/ 285750 w 740569"/>
                <a:gd name="connsiteY4" fmla="*/ 47625 h 47625"/>
                <a:gd name="connsiteX5" fmla="*/ 431007 w 740569"/>
                <a:gd name="connsiteY5" fmla="*/ 19050 h 47625"/>
                <a:gd name="connsiteX6" fmla="*/ 733425 w 740569"/>
                <a:gd name="connsiteY6" fmla="*/ 19050 h 47625"/>
                <a:gd name="connsiteX7" fmla="*/ 740569 w 740569"/>
                <a:gd name="connsiteY7" fmla="*/ 19050 h 47625"/>
                <a:gd name="connsiteX0-1" fmla="*/ 0 w 740569"/>
                <a:gd name="connsiteY0-2" fmla="*/ 28706 h 47756"/>
                <a:gd name="connsiteX1-3" fmla="*/ 95250 w 740569"/>
                <a:gd name="connsiteY1-4" fmla="*/ 131 h 47756"/>
                <a:gd name="connsiteX2-5" fmla="*/ 152400 w 740569"/>
                <a:gd name="connsiteY2-6" fmla="*/ 40612 h 47756"/>
                <a:gd name="connsiteX3-7" fmla="*/ 238125 w 740569"/>
                <a:gd name="connsiteY3-8" fmla="*/ 4893 h 47756"/>
                <a:gd name="connsiteX4-9" fmla="*/ 285750 w 740569"/>
                <a:gd name="connsiteY4-10" fmla="*/ 47756 h 47756"/>
                <a:gd name="connsiteX5-11" fmla="*/ 431007 w 740569"/>
                <a:gd name="connsiteY5-12" fmla="*/ 19181 h 47756"/>
                <a:gd name="connsiteX6-13" fmla="*/ 733425 w 740569"/>
                <a:gd name="connsiteY6-14" fmla="*/ 19181 h 47756"/>
                <a:gd name="connsiteX7-15" fmla="*/ 740569 w 740569"/>
                <a:gd name="connsiteY7-16" fmla="*/ 19181 h 47756"/>
                <a:gd name="connsiteX0-17" fmla="*/ 0 w 740569"/>
                <a:gd name="connsiteY0-18" fmla="*/ 29111 h 48161"/>
                <a:gd name="connsiteX1-19" fmla="*/ 95250 w 740569"/>
                <a:gd name="connsiteY1-20" fmla="*/ 536 h 48161"/>
                <a:gd name="connsiteX2-21" fmla="*/ 152400 w 740569"/>
                <a:gd name="connsiteY2-22" fmla="*/ 41017 h 48161"/>
                <a:gd name="connsiteX3-23" fmla="*/ 238125 w 740569"/>
                <a:gd name="connsiteY3-24" fmla="*/ 5298 h 48161"/>
                <a:gd name="connsiteX4-25" fmla="*/ 285750 w 740569"/>
                <a:gd name="connsiteY4-26" fmla="*/ 48161 h 48161"/>
                <a:gd name="connsiteX5-27" fmla="*/ 431007 w 740569"/>
                <a:gd name="connsiteY5-28" fmla="*/ 19586 h 48161"/>
                <a:gd name="connsiteX6-29" fmla="*/ 733425 w 740569"/>
                <a:gd name="connsiteY6-30" fmla="*/ 19586 h 48161"/>
                <a:gd name="connsiteX7-31" fmla="*/ 740569 w 740569"/>
                <a:gd name="connsiteY7-32" fmla="*/ 19586 h 48161"/>
                <a:gd name="connsiteX0-33" fmla="*/ 0 w 740569"/>
                <a:gd name="connsiteY0-34" fmla="*/ 45574 h 64624"/>
                <a:gd name="connsiteX1-35" fmla="*/ 111919 w 740569"/>
                <a:gd name="connsiteY1-36" fmla="*/ 330 h 64624"/>
                <a:gd name="connsiteX2-37" fmla="*/ 152400 w 740569"/>
                <a:gd name="connsiteY2-38" fmla="*/ 57480 h 64624"/>
                <a:gd name="connsiteX3-39" fmla="*/ 238125 w 740569"/>
                <a:gd name="connsiteY3-40" fmla="*/ 21761 h 64624"/>
                <a:gd name="connsiteX4-41" fmla="*/ 285750 w 740569"/>
                <a:gd name="connsiteY4-42" fmla="*/ 64624 h 64624"/>
                <a:gd name="connsiteX5-43" fmla="*/ 431007 w 740569"/>
                <a:gd name="connsiteY5-44" fmla="*/ 36049 h 64624"/>
                <a:gd name="connsiteX6-45" fmla="*/ 733425 w 740569"/>
                <a:gd name="connsiteY6-46" fmla="*/ 36049 h 64624"/>
                <a:gd name="connsiteX7-47" fmla="*/ 740569 w 740569"/>
                <a:gd name="connsiteY7-48" fmla="*/ 36049 h 64624"/>
                <a:gd name="connsiteX0-49" fmla="*/ 0 w 740569"/>
                <a:gd name="connsiteY0-50" fmla="*/ 45574 h 64624"/>
                <a:gd name="connsiteX1-51" fmla="*/ 111919 w 740569"/>
                <a:gd name="connsiteY1-52" fmla="*/ 330 h 64624"/>
                <a:gd name="connsiteX2-53" fmla="*/ 152400 w 740569"/>
                <a:gd name="connsiteY2-54" fmla="*/ 57480 h 64624"/>
                <a:gd name="connsiteX3-55" fmla="*/ 238125 w 740569"/>
                <a:gd name="connsiteY3-56" fmla="*/ 21761 h 64624"/>
                <a:gd name="connsiteX4-57" fmla="*/ 285750 w 740569"/>
                <a:gd name="connsiteY4-58" fmla="*/ 64624 h 64624"/>
                <a:gd name="connsiteX5-59" fmla="*/ 431007 w 740569"/>
                <a:gd name="connsiteY5-60" fmla="*/ 36049 h 64624"/>
                <a:gd name="connsiteX6-61" fmla="*/ 733425 w 740569"/>
                <a:gd name="connsiteY6-62" fmla="*/ 36049 h 64624"/>
                <a:gd name="connsiteX7-63" fmla="*/ 740569 w 740569"/>
                <a:gd name="connsiteY7-64" fmla="*/ 36049 h 64624"/>
                <a:gd name="connsiteX0-65" fmla="*/ 0 w 740569"/>
                <a:gd name="connsiteY0-66" fmla="*/ 45574 h 64624"/>
                <a:gd name="connsiteX1-67" fmla="*/ 111919 w 740569"/>
                <a:gd name="connsiteY1-68" fmla="*/ 330 h 64624"/>
                <a:gd name="connsiteX2-69" fmla="*/ 152400 w 740569"/>
                <a:gd name="connsiteY2-70" fmla="*/ 57480 h 64624"/>
                <a:gd name="connsiteX3-71" fmla="*/ 238125 w 740569"/>
                <a:gd name="connsiteY3-72" fmla="*/ 21761 h 64624"/>
                <a:gd name="connsiteX4-73" fmla="*/ 285750 w 740569"/>
                <a:gd name="connsiteY4-74" fmla="*/ 64624 h 64624"/>
                <a:gd name="connsiteX5-75" fmla="*/ 431007 w 740569"/>
                <a:gd name="connsiteY5-76" fmla="*/ 36049 h 64624"/>
                <a:gd name="connsiteX6-77" fmla="*/ 733425 w 740569"/>
                <a:gd name="connsiteY6-78" fmla="*/ 36049 h 64624"/>
                <a:gd name="connsiteX7-79" fmla="*/ 740569 w 740569"/>
                <a:gd name="connsiteY7-80" fmla="*/ 36049 h 64624"/>
                <a:gd name="connsiteX0-81" fmla="*/ 0 w 740569"/>
                <a:gd name="connsiteY0-82" fmla="*/ 45574 h 64624"/>
                <a:gd name="connsiteX1-83" fmla="*/ 111919 w 740569"/>
                <a:gd name="connsiteY1-84" fmla="*/ 330 h 64624"/>
                <a:gd name="connsiteX2-85" fmla="*/ 152400 w 740569"/>
                <a:gd name="connsiteY2-86" fmla="*/ 57480 h 64624"/>
                <a:gd name="connsiteX3-87" fmla="*/ 238125 w 740569"/>
                <a:gd name="connsiteY3-88" fmla="*/ 21761 h 64624"/>
                <a:gd name="connsiteX4-89" fmla="*/ 285750 w 740569"/>
                <a:gd name="connsiteY4-90" fmla="*/ 64624 h 64624"/>
                <a:gd name="connsiteX5-91" fmla="*/ 431007 w 740569"/>
                <a:gd name="connsiteY5-92" fmla="*/ 36049 h 64624"/>
                <a:gd name="connsiteX6-93" fmla="*/ 733425 w 740569"/>
                <a:gd name="connsiteY6-94" fmla="*/ 36049 h 64624"/>
                <a:gd name="connsiteX7-95" fmla="*/ 740569 w 740569"/>
                <a:gd name="connsiteY7-96" fmla="*/ 36049 h 64624"/>
                <a:gd name="connsiteX0-97" fmla="*/ 0 w 740569"/>
                <a:gd name="connsiteY0-98" fmla="*/ 45574 h 67811"/>
                <a:gd name="connsiteX1-99" fmla="*/ 111919 w 740569"/>
                <a:gd name="connsiteY1-100" fmla="*/ 330 h 67811"/>
                <a:gd name="connsiteX2-101" fmla="*/ 152400 w 740569"/>
                <a:gd name="connsiteY2-102" fmla="*/ 57480 h 67811"/>
                <a:gd name="connsiteX3-103" fmla="*/ 238125 w 740569"/>
                <a:gd name="connsiteY3-104" fmla="*/ 21761 h 67811"/>
                <a:gd name="connsiteX4-105" fmla="*/ 285750 w 740569"/>
                <a:gd name="connsiteY4-106" fmla="*/ 64624 h 67811"/>
                <a:gd name="connsiteX5-107" fmla="*/ 431007 w 740569"/>
                <a:gd name="connsiteY5-108" fmla="*/ 36049 h 67811"/>
                <a:gd name="connsiteX6-109" fmla="*/ 733425 w 740569"/>
                <a:gd name="connsiteY6-110" fmla="*/ 36049 h 67811"/>
                <a:gd name="connsiteX7-111" fmla="*/ 740569 w 740569"/>
                <a:gd name="connsiteY7-112" fmla="*/ 36049 h 67811"/>
                <a:gd name="connsiteX0-113" fmla="*/ 0 w 740569"/>
                <a:gd name="connsiteY0-114" fmla="*/ 45574 h 64754"/>
                <a:gd name="connsiteX1-115" fmla="*/ 111919 w 740569"/>
                <a:gd name="connsiteY1-116" fmla="*/ 330 h 64754"/>
                <a:gd name="connsiteX2-117" fmla="*/ 152400 w 740569"/>
                <a:gd name="connsiteY2-118" fmla="*/ 57480 h 64754"/>
                <a:gd name="connsiteX3-119" fmla="*/ 238125 w 740569"/>
                <a:gd name="connsiteY3-120" fmla="*/ 21761 h 64754"/>
                <a:gd name="connsiteX4-121" fmla="*/ 285750 w 740569"/>
                <a:gd name="connsiteY4-122" fmla="*/ 64624 h 64754"/>
                <a:gd name="connsiteX5-123" fmla="*/ 431007 w 740569"/>
                <a:gd name="connsiteY5-124" fmla="*/ 36049 h 64754"/>
                <a:gd name="connsiteX6-125" fmla="*/ 733425 w 740569"/>
                <a:gd name="connsiteY6-126" fmla="*/ 36049 h 64754"/>
                <a:gd name="connsiteX7-127" fmla="*/ 740569 w 740569"/>
                <a:gd name="connsiteY7-128" fmla="*/ 36049 h 64754"/>
                <a:gd name="connsiteX0-129" fmla="*/ 0 w 740569"/>
                <a:gd name="connsiteY0-130" fmla="*/ 45574 h 64776"/>
                <a:gd name="connsiteX1-131" fmla="*/ 111919 w 740569"/>
                <a:gd name="connsiteY1-132" fmla="*/ 330 h 64776"/>
                <a:gd name="connsiteX2-133" fmla="*/ 152400 w 740569"/>
                <a:gd name="connsiteY2-134" fmla="*/ 57480 h 64776"/>
                <a:gd name="connsiteX3-135" fmla="*/ 238125 w 740569"/>
                <a:gd name="connsiteY3-136" fmla="*/ 21761 h 64776"/>
                <a:gd name="connsiteX4-137" fmla="*/ 311944 w 740569"/>
                <a:gd name="connsiteY4-138" fmla="*/ 64624 h 64776"/>
                <a:gd name="connsiteX5-139" fmla="*/ 431007 w 740569"/>
                <a:gd name="connsiteY5-140" fmla="*/ 36049 h 64776"/>
                <a:gd name="connsiteX6-141" fmla="*/ 733425 w 740569"/>
                <a:gd name="connsiteY6-142" fmla="*/ 36049 h 64776"/>
                <a:gd name="connsiteX7-143" fmla="*/ 740569 w 740569"/>
                <a:gd name="connsiteY7-144" fmla="*/ 36049 h 64776"/>
                <a:gd name="connsiteX0-145" fmla="*/ 0 w 758294"/>
                <a:gd name="connsiteY0-146" fmla="*/ 45574 h 64666"/>
                <a:gd name="connsiteX1-147" fmla="*/ 111919 w 758294"/>
                <a:gd name="connsiteY1-148" fmla="*/ 330 h 64666"/>
                <a:gd name="connsiteX2-149" fmla="*/ 152400 w 758294"/>
                <a:gd name="connsiteY2-150" fmla="*/ 57480 h 64666"/>
                <a:gd name="connsiteX3-151" fmla="*/ 238125 w 758294"/>
                <a:gd name="connsiteY3-152" fmla="*/ 21761 h 64666"/>
                <a:gd name="connsiteX4-153" fmla="*/ 311944 w 758294"/>
                <a:gd name="connsiteY4-154" fmla="*/ 64624 h 64666"/>
                <a:gd name="connsiteX5-155" fmla="*/ 423864 w 758294"/>
                <a:gd name="connsiteY5-156" fmla="*/ 12236 h 64666"/>
                <a:gd name="connsiteX6-157" fmla="*/ 733425 w 758294"/>
                <a:gd name="connsiteY6-158" fmla="*/ 36049 h 64666"/>
                <a:gd name="connsiteX7-159" fmla="*/ 740569 w 758294"/>
                <a:gd name="connsiteY7-160" fmla="*/ 36049 h 64666"/>
                <a:gd name="connsiteX0-161" fmla="*/ 0 w 950119"/>
                <a:gd name="connsiteY0-162" fmla="*/ 45574 h 64666"/>
                <a:gd name="connsiteX1-163" fmla="*/ 111919 w 950119"/>
                <a:gd name="connsiteY1-164" fmla="*/ 330 h 64666"/>
                <a:gd name="connsiteX2-165" fmla="*/ 152400 w 950119"/>
                <a:gd name="connsiteY2-166" fmla="*/ 57480 h 64666"/>
                <a:gd name="connsiteX3-167" fmla="*/ 238125 w 950119"/>
                <a:gd name="connsiteY3-168" fmla="*/ 21761 h 64666"/>
                <a:gd name="connsiteX4-169" fmla="*/ 311944 w 950119"/>
                <a:gd name="connsiteY4-170" fmla="*/ 64624 h 64666"/>
                <a:gd name="connsiteX5-171" fmla="*/ 423864 w 950119"/>
                <a:gd name="connsiteY5-172" fmla="*/ 12236 h 64666"/>
                <a:gd name="connsiteX6-173" fmla="*/ 733425 w 950119"/>
                <a:gd name="connsiteY6-174" fmla="*/ 36049 h 64666"/>
                <a:gd name="connsiteX7-175" fmla="*/ 950119 w 950119"/>
                <a:gd name="connsiteY7-176" fmla="*/ 36049 h 64666"/>
                <a:gd name="connsiteX0-177" fmla="*/ 0 w 950119"/>
                <a:gd name="connsiteY0-178" fmla="*/ 45574 h 64666"/>
                <a:gd name="connsiteX1-179" fmla="*/ 111919 w 950119"/>
                <a:gd name="connsiteY1-180" fmla="*/ 330 h 64666"/>
                <a:gd name="connsiteX2-181" fmla="*/ 152400 w 950119"/>
                <a:gd name="connsiteY2-182" fmla="*/ 57480 h 64666"/>
                <a:gd name="connsiteX3-183" fmla="*/ 238125 w 950119"/>
                <a:gd name="connsiteY3-184" fmla="*/ 21761 h 64666"/>
                <a:gd name="connsiteX4-185" fmla="*/ 311944 w 950119"/>
                <a:gd name="connsiteY4-186" fmla="*/ 64624 h 64666"/>
                <a:gd name="connsiteX5-187" fmla="*/ 423864 w 950119"/>
                <a:gd name="connsiteY5-188" fmla="*/ 12236 h 64666"/>
                <a:gd name="connsiteX6-189" fmla="*/ 738187 w 950119"/>
                <a:gd name="connsiteY6-190" fmla="*/ 14618 h 64666"/>
                <a:gd name="connsiteX7-191" fmla="*/ 950119 w 950119"/>
                <a:gd name="connsiteY7-192" fmla="*/ 36049 h 64666"/>
                <a:gd name="connsiteX0-193" fmla="*/ 0 w 985838"/>
                <a:gd name="connsiteY0-194" fmla="*/ 45574 h 64666"/>
                <a:gd name="connsiteX1-195" fmla="*/ 111919 w 985838"/>
                <a:gd name="connsiteY1-196" fmla="*/ 330 h 64666"/>
                <a:gd name="connsiteX2-197" fmla="*/ 152400 w 985838"/>
                <a:gd name="connsiteY2-198" fmla="*/ 57480 h 64666"/>
                <a:gd name="connsiteX3-199" fmla="*/ 238125 w 985838"/>
                <a:gd name="connsiteY3-200" fmla="*/ 21761 h 64666"/>
                <a:gd name="connsiteX4-201" fmla="*/ 311944 w 985838"/>
                <a:gd name="connsiteY4-202" fmla="*/ 64624 h 64666"/>
                <a:gd name="connsiteX5-203" fmla="*/ 423864 w 985838"/>
                <a:gd name="connsiteY5-204" fmla="*/ 12236 h 64666"/>
                <a:gd name="connsiteX6-205" fmla="*/ 738187 w 985838"/>
                <a:gd name="connsiteY6-206" fmla="*/ 14618 h 64666"/>
                <a:gd name="connsiteX7-207" fmla="*/ 985838 w 985838"/>
                <a:gd name="connsiteY7-208" fmla="*/ 16999 h 64666"/>
                <a:gd name="connsiteX0-209" fmla="*/ 0 w 964406"/>
                <a:gd name="connsiteY0-210" fmla="*/ 45574 h 64666"/>
                <a:gd name="connsiteX1-211" fmla="*/ 111919 w 964406"/>
                <a:gd name="connsiteY1-212" fmla="*/ 330 h 64666"/>
                <a:gd name="connsiteX2-213" fmla="*/ 152400 w 964406"/>
                <a:gd name="connsiteY2-214" fmla="*/ 57480 h 64666"/>
                <a:gd name="connsiteX3-215" fmla="*/ 238125 w 964406"/>
                <a:gd name="connsiteY3-216" fmla="*/ 21761 h 64666"/>
                <a:gd name="connsiteX4-217" fmla="*/ 311944 w 964406"/>
                <a:gd name="connsiteY4-218" fmla="*/ 64624 h 64666"/>
                <a:gd name="connsiteX5-219" fmla="*/ 423864 w 964406"/>
                <a:gd name="connsiteY5-220" fmla="*/ 12236 h 64666"/>
                <a:gd name="connsiteX6-221" fmla="*/ 738187 w 964406"/>
                <a:gd name="connsiteY6-222" fmla="*/ 14618 h 64666"/>
                <a:gd name="connsiteX7-223" fmla="*/ 964406 w 964406"/>
                <a:gd name="connsiteY7-224" fmla="*/ 7474 h 64666"/>
                <a:gd name="connsiteX0-225" fmla="*/ 0 w 962024"/>
                <a:gd name="connsiteY0-226" fmla="*/ 45574 h 64666"/>
                <a:gd name="connsiteX1-227" fmla="*/ 111919 w 962024"/>
                <a:gd name="connsiteY1-228" fmla="*/ 330 h 64666"/>
                <a:gd name="connsiteX2-229" fmla="*/ 152400 w 962024"/>
                <a:gd name="connsiteY2-230" fmla="*/ 57480 h 64666"/>
                <a:gd name="connsiteX3-231" fmla="*/ 238125 w 962024"/>
                <a:gd name="connsiteY3-232" fmla="*/ 21761 h 64666"/>
                <a:gd name="connsiteX4-233" fmla="*/ 311944 w 962024"/>
                <a:gd name="connsiteY4-234" fmla="*/ 64624 h 64666"/>
                <a:gd name="connsiteX5-235" fmla="*/ 423864 w 962024"/>
                <a:gd name="connsiteY5-236" fmla="*/ 12236 h 64666"/>
                <a:gd name="connsiteX6-237" fmla="*/ 738187 w 962024"/>
                <a:gd name="connsiteY6-238" fmla="*/ 14618 h 64666"/>
                <a:gd name="connsiteX7-239" fmla="*/ 962024 w 962024"/>
                <a:gd name="connsiteY7-240" fmla="*/ 14618 h 64666"/>
                <a:gd name="connsiteX0-241" fmla="*/ 0 w 845343"/>
                <a:gd name="connsiteY0-242" fmla="*/ 45574 h 64666"/>
                <a:gd name="connsiteX1-243" fmla="*/ 111919 w 845343"/>
                <a:gd name="connsiteY1-244" fmla="*/ 330 h 64666"/>
                <a:gd name="connsiteX2-245" fmla="*/ 152400 w 845343"/>
                <a:gd name="connsiteY2-246" fmla="*/ 57480 h 64666"/>
                <a:gd name="connsiteX3-247" fmla="*/ 238125 w 845343"/>
                <a:gd name="connsiteY3-248" fmla="*/ 21761 h 64666"/>
                <a:gd name="connsiteX4-249" fmla="*/ 311944 w 845343"/>
                <a:gd name="connsiteY4-250" fmla="*/ 64624 h 64666"/>
                <a:gd name="connsiteX5-251" fmla="*/ 423864 w 845343"/>
                <a:gd name="connsiteY5-252" fmla="*/ 12236 h 64666"/>
                <a:gd name="connsiteX6-253" fmla="*/ 738187 w 845343"/>
                <a:gd name="connsiteY6-254" fmla="*/ 14618 h 64666"/>
                <a:gd name="connsiteX7-255" fmla="*/ 845343 w 845343"/>
                <a:gd name="connsiteY7-256" fmla="*/ 14618 h 64666"/>
                <a:gd name="connsiteX0-257" fmla="*/ 0 w 904874"/>
                <a:gd name="connsiteY0-258" fmla="*/ 45574 h 64666"/>
                <a:gd name="connsiteX1-259" fmla="*/ 111919 w 904874"/>
                <a:gd name="connsiteY1-260" fmla="*/ 330 h 64666"/>
                <a:gd name="connsiteX2-261" fmla="*/ 152400 w 904874"/>
                <a:gd name="connsiteY2-262" fmla="*/ 57480 h 64666"/>
                <a:gd name="connsiteX3-263" fmla="*/ 238125 w 904874"/>
                <a:gd name="connsiteY3-264" fmla="*/ 21761 h 64666"/>
                <a:gd name="connsiteX4-265" fmla="*/ 311944 w 904874"/>
                <a:gd name="connsiteY4-266" fmla="*/ 64624 h 64666"/>
                <a:gd name="connsiteX5-267" fmla="*/ 423864 w 904874"/>
                <a:gd name="connsiteY5-268" fmla="*/ 12236 h 64666"/>
                <a:gd name="connsiteX6-269" fmla="*/ 738187 w 904874"/>
                <a:gd name="connsiteY6-270" fmla="*/ 14618 h 64666"/>
                <a:gd name="connsiteX7-271" fmla="*/ 904874 w 904874"/>
                <a:gd name="connsiteY7-272" fmla="*/ 14618 h 64666"/>
                <a:gd name="connsiteX0-273" fmla="*/ 0 w 904874"/>
                <a:gd name="connsiteY0-274" fmla="*/ 45574 h 64666"/>
                <a:gd name="connsiteX1-275" fmla="*/ 111919 w 904874"/>
                <a:gd name="connsiteY1-276" fmla="*/ 330 h 64666"/>
                <a:gd name="connsiteX2-277" fmla="*/ 152400 w 904874"/>
                <a:gd name="connsiteY2-278" fmla="*/ 57480 h 64666"/>
                <a:gd name="connsiteX3-279" fmla="*/ 238125 w 904874"/>
                <a:gd name="connsiteY3-280" fmla="*/ 21761 h 64666"/>
                <a:gd name="connsiteX4-281" fmla="*/ 311944 w 904874"/>
                <a:gd name="connsiteY4-282" fmla="*/ 64624 h 64666"/>
                <a:gd name="connsiteX5-283" fmla="*/ 423864 w 904874"/>
                <a:gd name="connsiteY5-284" fmla="*/ 12236 h 64666"/>
                <a:gd name="connsiteX6-285" fmla="*/ 740569 w 904874"/>
                <a:gd name="connsiteY6-286" fmla="*/ 14618 h 64666"/>
                <a:gd name="connsiteX7-287" fmla="*/ 904874 w 904874"/>
                <a:gd name="connsiteY7-288" fmla="*/ 14618 h 64666"/>
                <a:gd name="connsiteX0-289" fmla="*/ 0 w 904874"/>
                <a:gd name="connsiteY0-290" fmla="*/ 45574 h 64666"/>
                <a:gd name="connsiteX1-291" fmla="*/ 111919 w 904874"/>
                <a:gd name="connsiteY1-292" fmla="*/ 330 h 64666"/>
                <a:gd name="connsiteX2-293" fmla="*/ 152400 w 904874"/>
                <a:gd name="connsiteY2-294" fmla="*/ 57480 h 64666"/>
                <a:gd name="connsiteX3-295" fmla="*/ 238125 w 904874"/>
                <a:gd name="connsiteY3-296" fmla="*/ 21761 h 64666"/>
                <a:gd name="connsiteX4-297" fmla="*/ 311944 w 904874"/>
                <a:gd name="connsiteY4-298" fmla="*/ 64624 h 64666"/>
                <a:gd name="connsiteX5-299" fmla="*/ 423864 w 904874"/>
                <a:gd name="connsiteY5-300" fmla="*/ 12236 h 64666"/>
                <a:gd name="connsiteX6-301" fmla="*/ 740569 w 904874"/>
                <a:gd name="connsiteY6-302" fmla="*/ 14618 h 64666"/>
                <a:gd name="connsiteX7-303" fmla="*/ 904874 w 904874"/>
                <a:gd name="connsiteY7-304" fmla="*/ 14618 h 64666"/>
                <a:gd name="connsiteX0-305" fmla="*/ 0 w 904874"/>
                <a:gd name="connsiteY0-306" fmla="*/ 45574 h 64666"/>
                <a:gd name="connsiteX1-307" fmla="*/ 111919 w 904874"/>
                <a:gd name="connsiteY1-308" fmla="*/ 330 h 64666"/>
                <a:gd name="connsiteX2-309" fmla="*/ 152400 w 904874"/>
                <a:gd name="connsiteY2-310" fmla="*/ 57480 h 64666"/>
                <a:gd name="connsiteX3-311" fmla="*/ 238125 w 904874"/>
                <a:gd name="connsiteY3-312" fmla="*/ 21761 h 64666"/>
                <a:gd name="connsiteX4-313" fmla="*/ 311944 w 904874"/>
                <a:gd name="connsiteY4-314" fmla="*/ 64624 h 64666"/>
                <a:gd name="connsiteX5-315" fmla="*/ 423864 w 904874"/>
                <a:gd name="connsiteY5-316" fmla="*/ 12236 h 64666"/>
                <a:gd name="connsiteX6-317" fmla="*/ 904874 w 904874"/>
                <a:gd name="connsiteY6-318" fmla="*/ 14618 h 6466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904874" h="64666">
                  <a:moveTo>
                    <a:pt x="0" y="45574"/>
                  </a:moveTo>
                  <a:cubicBezTo>
                    <a:pt x="31750" y="36049"/>
                    <a:pt x="67469" y="-4035"/>
                    <a:pt x="111919" y="330"/>
                  </a:cubicBezTo>
                  <a:cubicBezTo>
                    <a:pt x="156369" y="4695"/>
                    <a:pt x="114300" y="47955"/>
                    <a:pt x="152400" y="57480"/>
                  </a:cubicBezTo>
                  <a:cubicBezTo>
                    <a:pt x="190500" y="67005"/>
                    <a:pt x="211534" y="20570"/>
                    <a:pt x="238125" y="21761"/>
                  </a:cubicBezTo>
                  <a:cubicBezTo>
                    <a:pt x="264716" y="22952"/>
                    <a:pt x="280988" y="66211"/>
                    <a:pt x="311944" y="64624"/>
                  </a:cubicBezTo>
                  <a:cubicBezTo>
                    <a:pt x="342900" y="63037"/>
                    <a:pt x="325042" y="20570"/>
                    <a:pt x="423864" y="12236"/>
                  </a:cubicBezTo>
                  <a:cubicBezTo>
                    <a:pt x="522686" y="3902"/>
                    <a:pt x="804664" y="14122"/>
                    <a:pt x="904874" y="14618"/>
                  </a:cubicBezTo>
                </a:path>
              </a:pathLst>
            </a:custGeom>
            <a:noFill/>
            <a:ln w="12700">
              <a:solidFill>
                <a:srgbClr val="D9AA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75"/>
            </a:p>
          </p:txBody>
        </p:sp>
        <p:cxnSp>
          <p:nvCxnSpPr>
            <p:cNvPr id="45" name="直接连接符 44"/>
            <p:cNvCxnSpPr>
              <a:stCxn id="44" idx="6"/>
            </p:cNvCxnSpPr>
            <p:nvPr/>
          </p:nvCxnSpPr>
          <p:spPr>
            <a:xfrm>
              <a:off x="1193007" y="497681"/>
              <a:ext cx="7867866" cy="4366"/>
            </a:xfrm>
            <a:prstGeom prst="line">
              <a:avLst/>
            </a:prstGeom>
            <a:noFill/>
            <a:ln w="12700">
              <a:solidFill>
                <a:srgbClr val="D9AA27"/>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46" name="组合 45"/>
          <p:cNvGrpSpPr/>
          <p:nvPr/>
        </p:nvGrpSpPr>
        <p:grpSpPr>
          <a:xfrm>
            <a:off x="0" y="320298"/>
            <a:ext cx="633155" cy="349397"/>
            <a:chOff x="0" y="252065"/>
            <a:chExt cx="641111" cy="392113"/>
          </a:xfrm>
        </p:grpSpPr>
        <p:sp>
          <p:nvSpPr>
            <p:cNvPr id="47" name="矩形 59"/>
            <p:cNvSpPr>
              <a:spLocks noChangeArrowheads="1"/>
            </p:cNvSpPr>
            <p:nvPr/>
          </p:nvSpPr>
          <p:spPr bwMode="auto">
            <a:xfrm>
              <a:off x="0" y="252065"/>
              <a:ext cx="227013" cy="392112"/>
            </a:xfrm>
            <a:prstGeom prst="rect">
              <a:avLst/>
            </a:prstGeom>
            <a:solidFill>
              <a:schemeClr val="accent2">
                <a:lumMod val="75000"/>
              </a:schemeClr>
            </a:solidFill>
            <a:ln>
              <a:noFill/>
            </a:ln>
          </p:spPr>
          <p:txBody>
            <a:bodyPr anchor="ctr"/>
            <a:lstStyle>
              <a:lvl1pPr>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defTabSz="955675" fontAlgn="auto">
                <a:lnSpc>
                  <a:spcPct val="100000"/>
                </a:lnSpc>
                <a:spcBef>
                  <a:spcPct val="0"/>
                </a:spcBef>
                <a:spcAft>
                  <a:spcPts val="0"/>
                </a:spcAft>
                <a:buNone/>
                <a:defRPr/>
              </a:pPr>
              <a:endParaRPr lang="zh-CN" altLang="en-US" sz="1385">
                <a:solidFill>
                  <a:srgbClr val="FFFFFF"/>
                </a:solidFill>
              </a:endParaRPr>
            </a:p>
          </p:txBody>
        </p:sp>
        <p:sp>
          <p:nvSpPr>
            <p:cNvPr id="48" name="矩形 60"/>
            <p:cNvSpPr>
              <a:spLocks noChangeArrowheads="1"/>
            </p:cNvSpPr>
            <p:nvPr/>
          </p:nvSpPr>
          <p:spPr bwMode="auto">
            <a:xfrm>
              <a:off x="227013" y="252065"/>
              <a:ext cx="114300" cy="392112"/>
            </a:xfrm>
            <a:prstGeom prst="rect">
              <a:avLst/>
            </a:prstGeom>
            <a:solidFill>
              <a:srgbClr val="E1C209"/>
            </a:solidFill>
            <a:ln>
              <a:noFill/>
            </a:ln>
          </p:spPr>
          <p:txBody>
            <a:bodyPr anchor="ctr"/>
            <a:lstStyle>
              <a:lvl1pPr>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defTabSz="955675" fontAlgn="auto">
                <a:lnSpc>
                  <a:spcPct val="100000"/>
                </a:lnSpc>
                <a:spcBef>
                  <a:spcPct val="0"/>
                </a:spcBef>
                <a:spcAft>
                  <a:spcPts val="0"/>
                </a:spcAft>
                <a:buNone/>
                <a:defRPr/>
              </a:pPr>
              <a:endParaRPr lang="zh-CN" altLang="en-US" sz="1385">
                <a:solidFill>
                  <a:srgbClr val="FFFFFF"/>
                </a:solidFill>
              </a:endParaRPr>
            </a:p>
          </p:txBody>
        </p:sp>
        <p:sp>
          <p:nvSpPr>
            <p:cNvPr id="49" name="五边形 48"/>
            <p:cNvSpPr/>
            <p:nvPr userDrawn="1"/>
          </p:nvSpPr>
          <p:spPr>
            <a:xfrm>
              <a:off x="338378" y="254692"/>
              <a:ext cx="302733" cy="389486"/>
            </a:xfrm>
            <a:prstGeom prst="homePlate">
              <a:avLst/>
            </a:prstGeom>
            <a:solidFill>
              <a:srgbClr val="D9AA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75"/>
            </a:p>
          </p:txBody>
        </p:sp>
      </p:grpSp>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3"/>
                                        </p:tgtEl>
                                        <p:attrNameLst>
                                          <p:attrName>style.visibility</p:attrName>
                                        </p:attrNameLst>
                                      </p:cBhvr>
                                      <p:to>
                                        <p:strVal val="visible"/>
                                      </p:to>
                                    </p:set>
                                    <p:animEffect transition="in" filter="wipe(down)">
                                      <p:cBhvr>
                                        <p:cTn id="12" dur="500"/>
                                        <p:tgtEl>
                                          <p:spTgt spid="43"/>
                                        </p:tgtEl>
                                      </p:cBhvr>
                                    </p:animEffect>
                                  </p:childTnLst>
                                </p:cTn>
                              </p:par>
                            </p:childTnLst>
                          </p:cTn>
                        </p:par>
                        <p:par>
                          <p:cTn id="13" fill="hold">
                            <p:stCondLst>
                              <p:cond delay="500"/>
                            </p:stCondLst>
                            <p:childTnLst>
                              <p:par>
                                <p:cTn id="14" presetID="41" presetClass="entr" presetSubtype="0" fill="hold" grpId="0" nodeType="afterEffect">
                                  <p:stCondLst>
                                    <p:cond delay="0"/>
                                  </p:stCondLst>
                                  <p:iterate type="lt">
                                    <p:tmPct val="10000"/>
                                  </p:iterate>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42"/>
                                        </p:tgtEl>
                                        <p:attrNameLst>
                                          <p:attrName>ppt_y</p:attrName>
                                        </p:attrNameLst>
                                      </p:cBhvr>
                                      <p:tavLst>
                                        <p:tav tm="0">
                                          <p:val>
                                            <p:strVal val="#ppt_y"/>
                                          </p:val>
                                        </p:tav>
                                        <p:tav tm="100000">
                                          <p:val>
                                            <p:strVal val="#ppt_y"/>
                                          </p:val>
                                        </p:tav>
                                      </p:tavLst>
                                    </p:anim>
                                    <p:anim calcmode="lin" valueType="num">
                                      <p:cBhvr>
                                        <p:cTn id="18"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42"/>
                                        </p:tgtEl>
                                        <p:attrNameLst>
                                          <p:attrName>ppt_w</p:attrName>
                                        </p:attrNameLst>
                                      </p:cBhvr>
                                      <p:tavLst>
                                        <p:tav tm="0">
                                          <p:val>
                                            <p:strVal val="#ppt_w/10"/>
                                          </p:val>
                                        </p:tav>
                                        <p:tav tm="50000">
                                          <p:val>
                                            <p:strVal val="#ppt_w+.01"/>
                                          </p:val>
                                        </p:tav>
                                        <p:tav tm="100000">
                                          <p:val>
                                            <p:strVal val="#ppt_w"/>
                                          </p:val>
                                        </p:tav>
                                      </p:tavLst>
                                    </p:anim>
                                    <p:animEffect>
                                      <p:cBhvr>
                                        <p:cTn id="20" dur="500" tmFilter="0,0; .5, 1; 1, 1"/>
                                        <p:tgtEl>
                                          <p:spTgt spid="42"/>
                                        </p:tgtEl>
                                      </p:cBhvr>
                                    </p:animEffect>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p:cTn id="25" dur="500" fill="hold"/>
                                        <p:tgtEl>
                                          <p:spTgt spid="2"/>
                                        </p:tgtEl>
                                        <p:attrNameLst>
                                          <p:attrName>ppt_w</p:attrName>
                                        </p:attrNameLst>
                                      </p:cBhvr>
                                      <p:tavLst>
                                        <p:tav tm="0">
                                          <p:val>
                                            <p:fltVal val="0"/>
                                          </p:val>
                                        </p:tav>
                                        <p:tav tm="100000">
                                          <p:val>
                                            <p:strVal val="#ppt_w"/>
                                          </p:val>
                                        </p:tav>
                                      </p:tavLst>
                                    </p:anim>
                                    <p:anim calcmode="lin" valueType="num">
                                      <p:cBhvr>
                                        <p:cTn id="26" dur="500" fill="hold"/>
                                        <p:tgtEl>
                                          <p:spTgt spid="2"/>
                                        </p:tgtEl>
                                        <p:attrNameLst>
                                          <p:attrName>ppt_h</p:attrName>
                                        </p:attrNameLst>
                                      </p:cBhvr>
                                      <p:tavLst>
                                        <p:tav tm="0">
                                          <p:val>
                                            <p:fltVal val="0"/>
                                          </p:val>
                                        </p:tav>
                                        <p:tav tm="100000">
                                          <p:val>
                                            <p:strVal val="#ppt_h"/>
                                          </p:val>
                                        </p:tav>
                                      </p:tavLst>
                                    </p:anim>
                                    <p:anim calcmode="lin" valueType="num">
                                      <p:cBhvr>
                                        <p:cTn id="27" dur="500" fill="hold"/>
                                        <p:tgtEl>
                                          <p:spTgt spid="2"/>
                                        </p:tgtEl>
                                        <p:attrNameLst>
                                          <p:attrName>style.rotation</p:attrName>
                                        </p:attrNameLst>
                                      </p:cBhvr>
                                      <p:tavLst>
                                        <p:tav tm="0">
                                          <p:val>
                                            <p:fltVal val="90"/>
                                          </p:val>
                                        </p:tav>
                                        <p:tav tm="100000">
                                          <p:val>
                                            <p:fltVal val="0"/>
                                          </p:val>
                                        </p:tav>
                                      </p:tavLst>
                                    </p:anim>
                                    <p:animEffect transition="in" filter="fade">
                                      <p:cBhvr>
                                        <p:cTn id="28" dur="500"/>
                                        <p:tgtEl>
                                          <p:spTgt spid="2"/>
                                        </p:tgtEl>
                                      </p:cBhvr>
                                    </p:animEffect>
                                  </p:childTnLst>
                                </p:cTn>
                              </p:par>
                            </p:childTnLst>
                          </p:cTn>
                        </p:par>
                      </p:childTnLst>
                    </p:cTn>
                  </p:par>
                  <p:par>
                    <p:cTn id="29" fill="hold">
                      <p:stCondLst>
                        <p:cond delay="indefinite"/>
                      </p:stCondLst>
                      <p:childTnLst>
                        <p:par>
                          <p:cTn id="30" fill="hold">
                            <p:stCondLst>
                              <p:cond delay="0"/>
                            </p:stCondLst>
                            <p:childTnLst>
                              <p:par>
                                <p:cTn id="31" presetID="31" presetClass="entr" presetSubtype="0" fill="hold" nodeType="clickEffect">
                                  <p:stCondLst>
                                    <p:cond delay="0"/>
                                  </p:stCondLst>
                                  <p:childTnLst>
                                    <p:set>
                                      <p:cBhvr>
                                        <p:cTn id="32" dur="1" fill="hold">
                                          <p:stCondLst>
                                            <p:cond delay="0"/>
                                          </p:stCondLst>
                                        </p:cTn>
                                        <p:tgtEl>
                                          <p:spTgt spid="3"/>
                                        </p:tgtEl>
                                        <p:attrNameLst>
                                          <p:attrName>style.visibility</p:attrName>
                                        </p:attrNameLst>
                                      </p:cBhvr>
                                      <p:to>
                                        <p:strVal val="visible"/>
                                      </p:to>
                                    </p:set>
                                    <p:anim calcmode="lin" valueType="num">
                                      <p:cBhvr>
                                        <p:cTn id="33" dur="500" fill="hold"/>
                                        <p:tgtEl>
                                          <p:spTgt spid="3"/>
                                        </p:tgtEl>
                                        <p:attrNameLst>
                                          <p:attrName>ppt_w</p:attrName>
                                        </p:attrNameLst>
                                      </p:cBhvr>
                                      <p:tavLst>
                                        <p:tav tm="0">
                                          <p:val>
                                            <p:fltVal val="0"/>
                                          </p:val>
                                        </p:tav>
                                        <p:tav tm="100000">
                                          <p:val>
                                            <p:strVal val="#ppt_w"/>
                                          </p:val>
                                        </p:tav>
                                      </p:tavLst>
                                    </p:anim>
                                    <p:anim calcmode="lin" valueType="num">
                                      <p:cBhvr>
                                        <p:cTn id="34" dur="500" fill="hold"/>
                                        <p:tgtEl>
                                          <p:spTgt spid="3"/>
                                        </p:tgtEl>
                                        <p:attrNameLst>
                                          <p:attrName>ppt_h</p:attrName>
                                        </p:attrNameLst>
                                      </p:cBhvr>
                                      <p:tavLst>
                                        <p:tav tm="0">
                                          <p:val>
                                            <p:fltVal val="0"/>
                                          </p:val>
                                        </p:tav>
                                        <p:tav tm="100000">
                                          <p:val>
                                            <p:strVal val="#ppt_h"/>
                                          </p:val>
                                        </p:tav>
                                      </p:tavLst>
                                    </p:anim>
                                    <p:anim calcmode="lin" valueType="num">
                                      <p:cBhvr>
                                        <p:cTn id="35" dur="500" fill="hold"/>
                                        <p:tgtEl>
                                          <p:spTgt spid="3"/>
                                        </p:tgtEl>
                                        <p:attrNameLst>
                                          <p:attrName>style.rotation</p:attrName>
                                        </p:attrNameLst>
                                      </p:cBhvr>
                                      <p:tavLst>
                                        <p:tav tm="0">
                                          <p:val>
                                            <p:fltVal val="90"/>
                                          </p:val>
                                        </p:tav>
                                        <p:tav tm="100000">
                                          <p:val>
                                            <p:fltVal val="0"/>
                                          </p:val>
                                        </p:tav>
                                      </p:tavLst>
                                    </p:anim>
                                    <p:animEffect transition="in" filter="fade">
                                      <p:cBhvr>
                                        <p:cTn id="36" dur="500"/>
                                        <p:tgtEl>
                                          <p:spTgt spid="3"/>
                                        </p:tgtEl>
                                      </p:cBhvr>
                                    </p:animEffect>
                                  </p:childTnLst>
                                </p:cTn>
                              </p:par>
                            </p:childTnLst>
                          </p:cTn>
                        </p:par>
                      </p:childTnLst>
                    </p:cTn>
                  </p:par>
                  <p:par>
                    <p:cTn id="37" fill="hold">
                      <p:stCondLst>
                        <p:cond delay="indefinite"/>
                      </p:stCondLst>
                      <p:childTnLst>
                        <p:par>
                          <p:cTn id="38" fill="hold">
                            <p:stCondLst>
                              <p:cond delay="0"/>
                            </p:stCondLst>
                            <p:childTnLst>
                              <p:par>
                                <p:cTn id="39" presetID="31" presetClass="entr" presetSubtype="0" fill="hold" nodeType="clickEffect">
                                  <p:stCondLst>
                                    <p:cond delay="0"/>
                                  </p:stCondLst>
                                  <p:childTnLst>
                                    <p:set>
                                      <p:cBhvr>
                                        <p:cTn id="40" dur="1" fill="hold">
                                          <p:stCondLst>
                                            <p:cond delay="0"/>
                                          </p:stCondLst>
                                        </p:cTn>
                                        <p:tgtEl>
                                          <p:spTgt spid="4"/>
                                        </p:tgtEl>
                                        <p:attrNameLst>
                                          <p:attrName>style.visibility</p:attrName>
                                        </p:attrNameLst>
                                      </p:cBhvr>
                                      <p:to>
                                        <p:strVal val="visible"/>
                                      </p:to>
                                    </p:set>
                                    <p:anim calcmode="lin" valueType="num">
                                      <p:cBhvr>
                                        <p:cTn id="41" dur="500" fill="hold"/>
                                        <p:tgtEl>
                                          <p:spTgt spid="4"/>
                                        </p:tgtEl>
                                        <p:attrNameLst>
                                          <p:attrName>ppt_w</p:attrName>
                                        </p:attrNameLst>
                                      </p:cBhvr>
                                      <p:tavLst>
                                        <p:tav tm="0">
                                          <p:val>
                                            <p:fltVal val="0"/>
                                          </p:val>
                                        </p:tav>
                                        <p:tav tm="100000">
                                          <p:val>
                                            <p:strVal val="#ppt_w"/>
                                          </p:val>
                                        </p:tav>
                                      </p:tavLst>
                                    </p:anim>
                                    <p:anim calcmode="lin" valueType="num">
                                      <p:cBhvr>
                                        <p:cTn id="42" dur="500" fill="hold"/>
                                        <p:tgtEl>
                                          <p:spTgt spid="4"/>
                                        </p:tgtEl>
                                        <p:attrNameLst>
                                          <p:attrName>ppt_h</p:attrName>
                                        </p:attrNameLst>
                                      </p:cBhvr>
                                      <p:tavLst>
                                        <p:tav tm="0">
                                          <p:val>
                                            <p:fltVal val="0"/>
                                          </p:val>
                                        </p:tav>
                                        <p:tav tm="100000">
                                          <p:val>
                                            <p:strVal val="#ppt_h"/>
                                          </p:val>
                                        </p:tav>
                                      </p:tavLst>
                                    </p:anim>
                                    <p:anim calcmode="lin" valueType="num">
                                      <p:cBhvr>
                                        <p:cTn id="43" dur="500" fill="hold"/>
                                        <p:tgtEl>
                                          <p:spTgt spid="4"/>
                                        </p:tgtEl>
                                        <p:attrNameLst>
                                          <p:attrName>style.rotation</p:attrName>
                                        </p:attrNameLst>
                                      </p:cBhvr>
                                      <p:tavLst>
                                        <p:tav tm="0">
                                          <p:val>
                                            <p:fltVal val="90"/>
                                          </p:val>
                                        </p:tav>
                                        <p:tav tm="100000">
                                          <p:val>
                                            <p:fltVal val="0"/>
                                          </p:val>
                                        </p:tav>
                                      </p:tavLst>
                                    </p:anim>
                                    <p:animEffect transition="in" filter="fade">
                                      <p:cBhvr>
                                        <p:cTn id="44" dur="500"/>
                                        <p:tgtEl>
                                          <p:spTgt spid="4"/>
                                        </p:tgtEl>
                                      </p:cBhvr>
                                    </p:animEffect>
                                  </p:childTnLst>
                                </p:cTn>
                              </p:par>
                            </p:childTnLst>
                          </p:cTn>
                        </p:par>
                      </p:childTnLst>
                    </p:cTn>
                  </p:par>
                  <p:par>
                    <p:cTn id="45" fill="hold">
                      <p:stCondLst>
                        <p:cond delay="indefinite"/>
                      </p:stCondLst>
                      <p:childTnLst>
                        <p:par>
                          <p:cTn id="46" fill="hold">
                            <p:stCondLst>
                              <p:cond delay="0"/>
                            </p:stCondLst>
                            <p:childTnLst>
                              <p:par>
                                <p:cTn id="47" presetID="31" presetClass="entr" presetSubtype="0" fill="hold" grpId="0" nodeType="clickEffect">
                                  <p:stCondLst>
                                    <p:cond delay="0"/>
                                  </p:stCondLst>
                                  <p:childTnLst>
                                    <p:set>
                                      <p:cBhvr>
                                        <p:cTn id="48" dur="1" fill="hold">
                                          <p:stCondLst>
                                            <p:cond delay="0"/>
                                          </p:stCondLst>
                                        </p:cTn>
                                        <p:tgtEl>
                                          <p:spTgt spid="100"/>
                                        </p:tgtEl>
                                        <p:attrNameLst>
                                          <p:attrName>style.visibility</p:attrName>
                                        </p:attrNameLst>
                                      </p:cBhvr>
                                      <p:to>
                                        <p:strVal val="visible"/>
                                      </p:to>
                                    </p:set>
                                    <p:anim calcmode="lin" valueType="num">
                                      <p:cBhvr>
                                        <p:cTn id="49" dur="500" fill="hold"/>
                                        <p:tgtEl>
                                          <p:spTgt spid="100"/>
                                        </p:tgtEl>
                                        <p:attrNameLst>
                                          <p:attrName>ppt_w</p:attrName>
                                        </p:attrNameLst>
                                      </p:cBhvr>
                                      <p:tavLst>
                                        <p:tav tm="0">
                                          <p:val>
                                            <p:fltVal val="0"/>
                                          </p:val>
                                        </p:tav>
                                        <p:tav tm="100000">
                                          <p:val>
                                            <p:strVal val="#ppt_w"/>
                                          </p:val>
                                        </p:tav>
                                      </p:tavLst>
                                    </p:anim>
                                    <p:anim calcmode="lin" valueType="num">
                                      <p:cBhvr>
                                        <p:cTn id="50" dur="500" fill="hold"/>
                                        <p:tgtEl>
                                          <p:spTgt spid="100"/>
                                        </p:tgtEl>
                                        <p:attrNameLst>
                                          <p:attrName>ppt_h</p:attrName>
                                        </p:attrNameLst>
                                      </p:cBhvr>
                                      <p:tavLst>
                                        <p:tav tm="0">
                                          <p:val>
                                            <p:fltVal val="0"/>
                                          </p:val>
                                        </p:tav>
                                        <p:tav tm="100000">
                                          <p:val>
                                            <p:strVal val="#ppt_h"/>
                                          </p:val>
                                        </p:tav>
                                      </p:tavLst>
                                    </p:anim>
                                    <p:anim calcmode="lin" valueType="num">
                                      <p:cBhvr>
                                        <p:cTn id="51" dur="500" fill="hold"/>
                                        <p:tgtEl>
                                          <p:spTgt spid="100"/>
                                        </p:tgtEl>
                                        <p:attrNameLst>
                                          <p:attrName>style.rotation</p:attrName>
                                        </p:attrNameLst>
                                      </p:cBhvr>
                                      <p:tavLst>
                                        <p:tav tm="0">
                                          <p:val>
                                            <p:fltVal val="90"/>
                                          </p:val>
                                        </p:tav>
                                        <p:tav tm="100000">
                                          <p:val>
                                            <p:fltVal val="0"/>
                                          </p:val>
                                        </p:tav>
                                      </p:tavLst>
                                    </p:anim>
                                    <p:animEffect transition="in" filter="fade">
                                      <p:cBhvr>
                                        <p:cTn id="52" dur="500"/>
                                        <p:tgtEl>
                                          <p:spTgt spid="100"/>
                                        </p:tgtEl>
                                      </p:cBhvr>
                                    </p:animEffect>
                                  </p:childTnLst>
                                </p:cTn>
                              </p:par>
                            </p:childTnLst>
                          </p:cTn>
                        </p:par>
                      </p:childTnLst>
                    </p:cTn>
                  </p:par>
                  <p:par>
                    <p:cTn id="53" fill="hold">
                      <p:stCondLst>
                        <p:cond delay="indefinite"/>
                      </p:stCondLst>
                      <p:childTnLst>
                        <p:par>
                          <p:cTn id="54" fill="hold">
                            <p:stCondLst>
                              <p:cond delay="0"/>
                            </p:stCondLst>
                            <p:childTnLst>
                              <p:par>
                                <p:cTn id="55" presetID="31" presetClass="entr" presetSubtype="0" fill="hold" grpId="0" nodeType="clickEffect">
                                  <p:stCondLst>
                                    <p:cond delay="0"/>
                                  </p:stCondLst>
                                  <p:childTnLst>
                                    <p:set>
                                      <p:cBhvr>
                                        <p:cTn id="56" dur="1" fill="hold">
                                          <p:stCondLst>
                                            <p:cond delay="0"/>
                                          </p:stCondLst>
                                        </p:cTn>
                                        <p:tgtEl>
                                          <p:spTgt spid="101"/>
                                        </p:tgtEl>
                                        <p:attrNameLst>
                                          <p:attrName>style.visibility</p:attrName>
                                        </p:attrNameLst>
                                      </p:cBhvr>
                                      <p:to>
                                        <p:strVal val="visible"/>
                                      </p:to>
                                    </p:set>
                                    <p:anim calcmode="lin" valueType="num">
                                      <p:cBhvr>
                                        <p:cTn id="57" dur="500" fill="hold"/>
                                        <p:tgtEl>
                                          <p:spTgt spid="101"/>
                                        </p:tgtEl>
                                        <p:attrNameLst>
                                          <p:attrName>ppt_w</p:attrName>
                                        </p:attrNameLst>
                                      </p:cBhvr>
                                      <p:tavLst>
                                        <p:tav tm="0">
                                          <p:val>
                                            <p:fltVal val="0"/>
                                          </p:val>
                                        </p:tav>
                                        <p:tav tm="100000">
                                          <p:val>
                                            <p:strVal val="#ppt_w"/>
                                          </p:val>
                                        </p:tav>
                                      </p:tavLst>
                                    </p:anim>
                                    <p:anim calcmode="lin" valueType="num">
                                      <p:cBhvr>
                                        <p:cTn id="58" dur="500" fill="hold"/>
                                        <p:tgtEl>
                                          <p:spTgt spid="101"/>
                                        </p:tgtEl>
                                        <p:attrNameLst>
                                          <p:attrName>ppt_h</p:attrName>
                                        </p:attrNameLst>
                                      </p:cBhvr>
                                      <p:tavLst>
                                        <p:tav tm="0">
                                          <p:val>
                                            <p:fltVal val="0"/>
                                          </p:val>
                                        </p:tav>
                                        <p:tav tm="100000">
                                          <p:val>
                                            <p:strVal val="#ppt_h"/>
                                          </p:val>
                                        </p:tav>
                                      </p:tavLst>
                                    </p:anim>
                                    <p:anim calcmode="lin" valueType="num">
                                      <p:cBhvr>
                                        <p:cTn id="59" dur="500" fill="hold"/>
                                        <p:tgtEl>
                                          <p:spTgt spid="101"/>
                                        </p:tgtEl>
                                        <p:attrNameLst>
                                          <p:attrName>style.rotation</p:attrName>
                                        </p:attrNameLst>
                                      </p:cBhvr>
                                      <p:tavLst>
                                        <p:tav tm="0">
                                          <p:val>
                                            <p:fltVal val="90"/>
                                          </p:val>
                                        </p:tav>
                                        <p:tav tm="100000">
                                          <p:val>
                                            <p:fltVal val="0"/>
                                          </p:val>
                                        </p:tav>
                                      </p:tavLst>
                                    </p:anim>
                                    <p:animEffect transition="in" filter="fade">
                                      <p:cBhvr>
                                        <p:cTn id="60" dur="500"/>
                                        <p:tgtEl>
                                          <p:spTgt spid="101"/>
                                        </p:tgtEl>
                                      </p:cBhvr>
                                    </p:animEffect>
                                  </p:childTnLst>
                                </p:cTn>
                              </p:par>
                            </p:childTnLst>
                          </p:cTn>
                        </p:par>
                      </p:childTnLst>
                    </p:cTn>
                  </p:par>
                  <p:par>
                    <p:cTn id="61" fill="hold">
                      <p:stCondLst>
                        <p:cond delay="indefinite"/>
                      </p:stCondLst>
                      <p:childTnLst>
                        <p:par>
                          <p:cTn id="62" fill="hold">
                            <p:stCondLst>
                              <p:cond delay="0"/>
                            </p:stCondLst>
                            <p:childTnLst>
                              <p:par>
                                <p:cTn id="63" presetID="31" presetClass="entr" presetSubtype="0" fill="hold" grpId="0" nodeType="clickEffect">
                                  <p:stCondLst>
                                    <p:cond delay="0"/>
                                  </p:stCondLst>
                                  <p:childTnLst>
                                    <p:set>
                                      <p:cBhvr>
                                        <p:cTn id="64" dur="1" fill="hold">
                                          <p:stCondLst>
                                            <p:cond delay="0"/>
                                          </p:stCondLst>
                                        </p:cTn>
                                        <p:tgtEl>
                                          <p:spTgt spid="99"/>
                                        </p:tgtEl>
                                        <p:attrNameLst>
                                          <p:attrName>style.visibility</p:attrName>
                                        </p:attrNameLst>
                                      </p:cBhvr>
                                      <p:to>
                                        <p:strVal val="visible"/>
                                      </p:to>
                                    </p:set>
                                    <p:anim calcmode="lin" valueType="num">
                                      <p:cBhvr>
                                        <p:cTn id="65" dur="500" fill="hold"/>
                                        <p:tgtEl>
                                          <p:spTgt spid="99"/>
                                        </p:tgtEl>
                                        <p:attrNameLst>
                                          <p:attrName>ppt_w</p:attrName>
                                        </p:attrNameLst>
                                      </p:cBhvr>
                                      <p:tavLst>
                                        <p:tav tm="0">
                                          <p:val>
                                            <p:fltVal val="0"/>
                                          </p:val>
                                        </p:tav>
                                        <p:tav tm="100000">
                                          <p:val>
                                            <p:strVal val="#ppt_w"/>
                                          </p:val>
                                        </p:tav>
                                      </p:tavLst>
                                    </p:anim>
                                    <p:anim calcmode="lin" valueType="num">
                                      <p:cBhvr>
                                        <p:cTn id="66" dur="500" fill="hold"/>
                                        <p:tgtEl>
                                          <p:spTgt spid="99"/>
                                        </p:tgtEl>
                                        <p:attrNameLst>
                                          <p:attrName>ppt_h</p:attrName>
                                        </p:attrNameLst>
                                      </p:cBhvr>
                                      <p:tavLst>
                                        <p:tav tm="0">
                                          <p:val>
                                            <p:fltVal val="0"/>
                                          </p:val>
                                        </p:tav>
                                        <p:tav tm="100000">
                                          <p:val>
                                            <p:strVal val="#ppt_h"/>
                                          </p:val>
                                        </p:tav>
                                      </p:tavLst>
                                    </p:anim>
                                    <p:anim calcmode="lin" valueType="num">
                                      <p:cBhvr>
                                        <p:cTn id="67" dur="500" fill="hold"/>
                                        <p:tgtEl>
                                          <p:spTgt spid="99"/>
                                        </p:tgtEl>
                                        <p:attrNameLst>
                                          <p:attrName>style.rotation</p:attrName>
                                        </p:attrNameLst>
                                      </p:cBhvr>
                                      <p:tavLst>
                                        <p:tav tm="0">
                                          <p:val>
                                            <p:fltVal val="90"/>
                                          </p:val>
                                        </p:tav>
                                        <p:tav tm="100000">
                                          <p:val>
                                            <p:fltVal val="0"/>
                                          </p:val>
                                        </p:tav>
                                      </p:tavLst>
                                    </p:anim>
                                    <p:animEffect transition="in" filter="fade">
                                      <p:cBhvr>
                                        <p:cTn id="68" dur="500"/>
                                        <p:tgtEl>
                                          <p:spTgt spid="99"/>
                                        </p:tgtEl>
                                      </p:cBhvr>
                                    </p:animEffect>
                                  </p:childTnLst>
                                </p:cTn>
                              </p:par>
                            </p:childTnLst>
                          </p:cTn>
                        </p:par>
                        <p:par>
                          <p:cTn id="69" fill="hold">
                            <p:stCondLst>
                              <p:cond delay="500"/>
                            </p:stCondLst>
                            <p:childTnLst>
                              <p:par>
                                <p:cTn id="70" presetID="22" presetClass="entr" presetSubtype="8"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wipe(left)">
                                      <p:cBhvr>
                                        <p:cTn id="72" dur="500"/>
                                        <p:tgtEl>
                                          <p:spTgt spid="5"/>
                                        </p:tgtEl>
                                      </p:cBhvr>
                                    </p:animEffect>
                                  </p:childTnLst>
                                </p:cTn>
                              </p:par>
                            </p:childTnLst>
                          </p:cTn>
                        </p:par>
                        <p:par>
                          <p:cTn id="73" fill="hold">
                            <p:stCondLst>
                              <p:cond delay="1000"/>
                            </p:stCondLst>
                            <p:childTnLst>
                              <p:par>
                                <p:cTn id="74" presetID="22" presetClass="entr" presetSubtype="8" fill="hold" grpId="0" nodeType="afterEffect">
                                  <p:stCondLst>
                                    <p:cond delay="0"/>
                                  </p:stCondLst>
                                  <p:childTnLst>
                                    <p:set>
                                      <p:cBhvr>
                                        <p:cTn id="75" dur="1" fill="hold">
                                          <p:stCondLst>
                                            <p:cond delay="0"/>
                                          </p:stCondLst>
                                        </p:cTn>
                                        <p:tgtEl>
                                          <p:spTgt spid="114"/>
                                        </p:tgtEl>
                                        <p:attrNameLst>
                                          <p:attrName>style.visibility</p:attrName>
                                        </p:attrNameLst>
                                      </p:cBhvr>
                                      <p:to>
                                        <p:strVal val="visible"/>
                                      </p:to>
                                    </p:set>
                                    <p:animEffect transition="in" filter="wipe(left)">
                                      <p:cBhvr>
                                        <p:cTn id="76" dur="500"/>
                                        <p:tgtEl>
                                          <p:spTgt spid="114"/>
                                        </p:tgtEl>
                                      </p:cBhvr>
                                    </p:animEffect>
                                  </p:childTnLst>
                                </p:cTn>
                              </p:par>
                            </p:childTnLst>
                          </p:cTn>
                        </p:par>
                        <p:par>
                          <p:cTn id="77" fill="hold">
                            <p:stCondLst>
                              <p:cond delay="1500"/>
                            </p:stCondLst>
                            <p:childTnLst>
                              <p:par>
                                <p:cTn id="78" presetID="22" presetClass="entr" presetSubtype="8" fill="hold" nodeType="afterEffect">
                                  <p:stCondLst>
                                    <p:cond delay="0"/>
                                  </p:stCondLst>
                                  <p:childTnLst>
                                    <p:set>
                                      <p:cBhvr>
                                        <p:cTn id="79" dur="1" fill="hold">
                                          <p:stCondLst>
                                            <p:cond delay="0"/>
                                          </p:stCondLst>
                                        </p:cTn>
                                        <p:tgtEl>
                                          <p:spTgt spid="6"/>
                                        </p:tgtEl>
                                        <p:attrNameLst>
                                          <p:attrName>style.visibility</p:attrName>
                                        </p:attrNameLst>
                                      </p:cBhvr>
                                      <p:to>
                                        <p:strVal val="visible"/>
                                      </p:to>
                                    </p:set>
                                    <p:animEffect transition="in" filter="wipe(left)">
                                      <p:cBhvr>
                                        <p:cTn id="80" dur="500"/>
                                        <p:tgtEl>
                                          <p:spTgt spid="6"/>
                                        </p:tgtEl>
                                      </p:cBhvr>
                                    </p:animEffect>
                                  </p:childTnLst>
                                </p:cTn>
                              </p:par>
                            </p:childTnLst>
                          </p:cTn>
                        </p:par>
                        <p:par>
                          <p:cTn id="81" fill="hold">
                            <p:stCondLst>
                              <p:cond delay="2000"/>
                            </p:stCondLst>
                            <p:childTnLst>
                              <p:par>
                                <p:cTn id="82" presetID="22" presetClass="entr" presetSubtype="8" fill="hold" grpId="0" nodeType="afterEffect">
                                  <p:stCondLst>
                                    <p:cond delay="0"/>
                                  </p:stCondLst>
                                  <p:childTnLst>
                                    <p:set>
                                      <p:cBhvr>
                                        <p:cTn id="83" dur="1" fill="hold">
                                          <p:stCondLst>
                                            <p:cond delay="0"/>
                                          </p:stCondLst>
                                        </p:cTn>
                                        <p:tgtEl>
                                          <p:spTgt spid="118"/>
                                        </p:tgtEl>
                                        <p:attrNameLst>
                                          <p:attrName>style.visibility</p:attrName>
                                        </p:attrNameLst>
                                      </p:cBhvr>
                                      <p:to>
                                        <p:strVal val="visible"/>
                                      </p:to>
                                    </p:set>
                                    <p:animEffect transition="in" filter="wipe(left)">
                                      <p:cBhvr>
                                        <p:cTn id="84" dur="500"/>
                                        <p:tgtEl>
                                          <p:spTgt spid="118"/>
                                        </p:tgtEl>
                                      </p:cBhvr>
                                    </p:animEffect>
                                  </p:childTnLst>
                                </p:cTn>
                              </p:par>
                            </p:childTnLst>
                          </p:cTn>
                        </p:par>
                        <p:par>
                          <p:cTn id="85" fill="hold">
                            <p:stCondLst>
                              <p:cond delay="2500"/>
                            </p:stCondLst>
                            <p:childTnLst>
                              <p:par>
                                <p:cTn id="86" presetID="22" presetClass="entr" presetSubtype="8" fill="hold" nodeType="afterEffect">
                                  <p:stCondLst>
                                    <p:cond delay="0"/>
                                  </p:stCondLst>
                                  <p:childTnLst>
                                    <p:set>
                                      <p:cBhvr>
                                        <p:cTn id="87" dur="1" fill="hold">
                                          <p:stCondLst>
                                            <p:cond delay="0"/>
                                          </p:stCondLst>
                                        </p:cTn>
                                        <p:tgtEl>
                                          <p:spTgt spid="7"/>
                                        </p:tgtEl>
                                        <p:attrNameLst>
                                          <p:attrName>style.visibility</p:attrName>
                                        </p:attrNameLst>
                                      </p:cBhvr>
                                      <p:to>
                                        <p:strVal val="visible"/>
                                      </p:to>
                                    </p:set>
                                    <p:animEffect transition="in" filter="wipe(left)">
                                      <p:cBhvr>
                                        <p:cTn id="88" dur="500"/>
                                        <p:tgtEl>
                                          <p:spTgt spid="7"/>
                                        </p:tgtEl>
                                      </p:cBhvr>
                                    </p:animEffect>
                                  </p:childTnLst>
                                </p:cTn>
                              </p:par>
                            </p:childTnLst>
                          </p:cTn>
                        </p:par>
                        <p:par>
                          <p:cTn id="89" fill="hold">
                            <p:stCondLst>
                              <p:cond delay="3000"/>
                            </p:stCondLst>
                            <p:childTnLst>
                              <p:par>
                                <p:cTn id="90" presetID="22" presetClass="entr" presetSubtype="8" fill="hold" grpId="0" nodeType="afterEffect">
                                  <p:stCondLst>
                                    <p:cond delay="0"/>
                                  </p:stCondLst>
                                  <p:childTnLst>
                                    <p:set>
                                      <p:cBhvr>
                                        <p:cTn id="91" dur="1" fill="hold">
                                          <p:stCondLst>
                                            <p:cond delay="0"/>
                                          </p:stCondLst>
                                        </p:cTn>
                                        <p:tgtEl>
                                          <p:spTgt spid="122"/>
                                        </p:tgtEl>
                                        <p:attrNameLst>
                                          <p:attrName>style.visibility</p:attrName>
                                        </p:attrNameLst>
                                      </p:cBhvr>
                                      <p:to>
                                        <p:strVal val="visible"/>
                                      </p:to>
                                    </p:set>
                                    <p:animEffect transition="in" filter="wipe(left)">
                                      <p:cBhvr>
                                        <p:cTn id="92" dur="5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00" grpId="0" animBg="1"/>
      <p:bldP spid="101" grpId="0" animBg="1"/>
      <p:bldP spid="114" grpId="0"/>
      <p:bldP spid="118" grpId="0"/>
      <p:bldP spid="122" grpId="0"/>
      <p:bldP spid="42" grpId="0" bldLvl="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 name="文本框 6"/>
          <p:cNvSpPr>
            <a:spLocks noChangeArrowheads="1"/>
          </p:cNvSpPr>
          <p:nvPr/>
        </p:nvSpPr>
        <p:spPr bwMode="auto">
          <a:xfrm>
            <a:off x="633155" y="346259"/>
            <a:ext cx="3254750" cy="311546"/>
          </a:xfrm>
          <a:prstGeom prst="rect">
            <a:avLst/>
          </a:prstGeom>
          <a:noFill/>
          <a:ln>
            <a:noFill/>
          </a:ln>
        </p:spPr>
        <p:txBody>
          <a:bodyPr lIns="67720" tIns="33860" rIns="67720" bIns="33860">
            <a:spAutoFit/>
          </a:bodyPr>
          <a:lstStyle/>
          <a:p>
            <a:pPr defTabSz="955675" fontAlgn="auto">
              <a:spcBef>
                <a:spcPts val="0"/>
              </a:spcBef>
              <a:spcAft>
                <a:spcPts val="0"/>
              </a:spcAft>
              <a:defRPr/>
            </a:pPr>
            <a:r>
              <a:rPr lang="zh-CN" altLang="en-US" sz="1580" b="1" dirty="0">
                <a:latin typeface="微软雅黑" panose="020B0503020204020204" pitchFamily="34" charset="-122"/>
                <a:ea typeface="微软雅黑" panose="020B0503020204020204" pitchFamily="34" charset="-122"/>
                <a:sym typeface="微软雅黑" panose="020B0503020204020204" pitchFamily="34" charset="-122"/>
              </a:rPr>
              <a:t>在此输入您的标题内容</a:t>
            </a:r>
            <a:endParaRPr lang="zh-CN" altLang="en-US" sz="1580" b="1" dirty="0">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163" name="组合 162"/>
          <p:cNvGrpSpPr/>
          <p:nvPr/>
        </p:nvGrpSpPr>
        <p:grpSpPr>
          <a:xfrm>
            <a:off x="348216" y="713241"/>
            <a:ext cx="9252985" cy="67009"/>
            <a:chOff x="288133" y="483063"/>
            <a:chExt cx="8772740" cy="64666"/>
          </a:xfrm>
        </p:grpSpPr>
        <p:sp>
          <p:nvSpPr>
            <p:cNvPr id="164" name="任意多边形 163"/>
            <p:cNvSpPr/>
            <p:nvPr/>
          </p:nvSpPr>
          <p:spPr>
            <a:xfrm>
              <a:off x="288133" y="483063"/>
              <a:ext cx="904874" cy="64666"/>
            </a:xfrm>
            <a:custGeom>
              <a:avLst/>
              <a:gdLst>
                <a:gd name="connsiteX0" fmla="*/ 0 w 740569"/>
                <a:gd name="connsiteY0" fmla="*/ 28575 h 47625"/>
                <a:gd name="connsiteX1" fmla="*/ 95250 w 740569"/>
                <a:gd name="connsiteY1" fmla="*/ 0 h 47625"/>
                <a:gd name="connsiteX2" fmla="*/ 152400 w 740569"/>
                <a:gd name="connsiteY2" fmla="*/ 40481 h 47625"/>
                <a:gd name="connsiteX3" fmla="*/ 238125 w 740569"/>
                <a:gd name="connsiteY3" fmla="*/ 4762 h 47625"/>
                <a:gd name="connsiteX4" fmla="*/ 285750 w 740569"/>
                <a:gd name="connsiteY4" fmla="*/ 47625 h 47625"/>
                <a:gd name="connsiteX5" fmla="*/ 431007 w 740569"/>
                <a:gd name="connsiteY5" fmla="*/ 19050 h 47625"/>
                <a:gd name="connsiteX6" fmla="*/ 733425 w 740569"/>
                <a:gd name="connsiteY6" fmla="*/ 19050 h 47625"/>
                <a:gd name="connsiteX7" fmla="*/ 740569 w 740569"/>
                <a:gd name="connsiteY7" fmla="*/ 19050 h 47625"/>
                <a:gd name="connsiteX0-1" fmla="*/ 0 w 740569"/>
                <a:gd name="connsiteY0-2" fmla="*/ 28706 h 47756"/>
                <a:gd name="connsiteX1-3" fmla="*/ 95250 w 740569"/>
                <a:gd name="connsiteY1-4" fmla="*/ 131 h 47756"/>
                <a:gd name="connsiteX2-5" fmla="*/ 152400 w 740569"/>
                <a:gd name="connsiteY2-6" fmla="*/ 40612 h 47756"/>
                <a:gd name="connsiteX3-7" fmla="*/ 238125 w 740569"/>
                <a:gd name="connsiteY3-8" fmla="*/ 4893 h 47756"/>
                <a:gd name="connsiteX4-9" fmla="*/ 285750 w 740569"/>
                <a:gd name="connsiteY4-10" fmla="*/ 47756 h 47756"/>
                <a:gd name="connsiteX5-11" fmla="*/ 431007 w 740569"/>
                <a:gd name="connsiteY5-12" fmla="*/ 19181 h 47756"/>
                <a:gd name="connsiteX6-13" fmla="*/ 733425 w 740569"/>
                <a:gd name="connsiteY6-14" fmla="*/ 19181 h 47756"/>
                <a:gd name="connsiteX7-15" fmla="*/ 740569 w 740569"/>
                <a:gd name="connsiteY7-16" fmla="*/ 19181 h 47756"/>
                <a:gd name="connsiteX0-17" fmla="*/ 0 w 740569"/>
                <a:gd name="connsiteY0-18" fmla="*/ 29111 h 48161"/>
                <a:gd name="connsiteX1-19" fmla="*/ 95250 w 740569"/>
                <a:gd name="connsiteY1-20" fmla="*/ 536 h 48161"/>
                <a:gd name="connsiteX2-21" fmla="*/ 152400 w 740569"/>
                <a:gd name="connsiteY2-22" fmla="*/ 41017 h 48161"/>
                <a:gd name="connsiteX3-23" fmla="*/ 238125 w 740569"/>
                <a:gd name="connsiteY3-24" fmla="*/ 5298 h 48161"/>
                <a:gd name="connsiteX4-25" fmla="*/ 285750 w 740569"/>
                <a:gd name="connsiteY4-26" fmla="*/ 48161 h 48161"/>
                <a:gd name="connsiteX5-27" fmla="*/ 431007 w 740569"/>
                <a:gd name="connsiteY5-28" fmla="*/ 19586 h 48161"/>
                <a:gd name="connsiteX6-29" fmla="*/ 733425 w 740569"/>
                <a:gd name="connsiteY6-30" fmla="*/ 19586 h 48161"/>
                <a:gd name="connsiteX7-31" fmla="*/ 740569 w 740569"/>
                <a:gd name="connsiteY7-32" fmla="*/ 19586 h 48161"/>
                <a:gd name="connsiteX0-33" fmla="*/ 0 w 740569"/>
                <a:gd name="connsiteY0-34" fmla="*/ 45574 h 64624"/>
                <a:gd name="connsiteX1-35" fmla="*/ 111919 w 740569"/>
                <a:gd name="connsiteY1-36" fmla="*/ 330 h 64624"/>
                <a:gd name="connsiteX2-37" fmla="*/ 152400 w 740569"/>
                <a:gd name="connsiteY2-38" fmla="*/ 57480 h 64624"/>
                <a:gd name="connsiteX3-39" fmla="*/ 238125 w 740569"/>
                <a:gd name="connsiteY3-40" fmla="*/ 21761 h 64624"/>
                <a:gd name="connsiteX4-41" fmla="*/ 285750 w 740569"/>
                <a:gd name="connsiteY4-42" fmla="*/ 64624 h 64624"/>
                <a:gd name="connsiteX5-43" fmla="*/ 431007 w 740569"/>
                <a:gd name="connsiteY5-44" fmla="*/ 36049 h 64624"/>
                <a:gd name="connsiteX6-45" fmla="*/ 733425 w 740569"/>
                <a:gd name="connsiteY6-46" fmla="*/ 36049 h 64624"/>
                <a:gd name="connsiteX7-47" fmla="*/ 740569 w 740569"/>
                <a:gd name="connsiteY7-48" fmla="*/ 36049 h 64624"/>
                <a:gd name="connsiteX0-49" fmla="*/ 0 w 740569"/>
                <a:gd name="connsiteY0-50" fmla="*/ 45574 h 64624"/>
                <a:gd name="connsiteX1-51" fmla="*/ 111919 w 740569"/>
                <a:gd name="connsiteY1-52" fmla="*/ 330 h 64624"/>
                <a:gd name="connsiteX2-53" fmla="*/ 152400 w 740569"/>
                <a:gd name="connsiteY2-54" fmla="*/ 57480 h 64624"/>
                <a:gd name="connsiteX3-55" fmla="*/ 238125 w 740569"/>
                <a:gd name="connsiteY3-56" fmla="*/ 21761 h 64624"/>
                <a:gd name="connsiteX4-57" fmla="*/ 285750 w 740569"/>
                <a:gd name="connsiteY4-58" fmla="*/ 64624 h 64624"/>
                <a:gd name="connsiteX5-59" fmla="*/ 431007 w 740569"/>
                <a:gd name="connsiteY5-60" fmla="*/ 36049 h 64624"/>
                <a:gd name="connsiteX6-61" fmla="*/ 733425 w 740569"/>
                <a:gd name="connsiteY6-62" fmla="*/ 36049 h 64624"/>
                <a:gd name="connsiteX7-63" fmla="*/ 740569 w 740569"/>
                <a:gd name="connsiteY7-64" fmla="*/ 36049 h 64624"/>
                <a:gd name="connsiteX0-65" fmla="*/ 0 w 740569"/>
                <a:gd name="connsiteY0-66" fmla="*/ 45574 h 64624"/>
                <a:gd name="connsiteX1-67" fmla="*/ 111919 w 740569"/>
                <a:gd name="connsiteY1-68" fmla="*/ 330 h 64624"/>
                <a:gd name="connsiteX2-69" fmla="*/ 152400 w 740569"/>
                <a:gd name="connsiteY2-70" fmla="*/ 57480 h 64624"/>
                <a:gd name="connsiteX3-71" fmla="*/ 238125 w 740569"/>
                <a:gd name="connsiteY3-72" fmla="*/ 21761 h 64624"/>
                <a:gd name="connsiteX4-73" fmla="*/ 285750 w 740569"/>
                <a:gd name="connsiteY4-74" fmla="*/ 64624 h 64624"/>
                <a:gd name="connsiteX5-75" fmla="*/ 431007 w 740569"/>
                <a:gd name="connsiteY5-76" fmla="*/ 36049 h 64624"/>
                <a:gd name="connsiteX6-77" fmla="*/ 733425 w 740569"/>
                <a:gd name="connsiteY6-78" fmla="*/ 36049 h 64624"/>
                <a:gd name="connsiteX7-79" fmla="*/ 740569 w 740569"/>
                <a:gd name="connsiteY7-80" fmla="*/ 36049 h 64624"/>
                <a:gd name="connsiteX0-81" fmla="*/ 0 w 740569"/>
                <a:gd name="connsiteY0-82" fmla="*/ 45574 h 64624"/>
                <a:gd name="connsiteX1-83" fmla="*/ 111919 w 740569"/>
                <a:gd name="connsiteY1-84" fmla="*/ 330 h 64624"/>
                <a:gd name="connsiteX2-85" fmla="*/ 152400 w 740569"/>
                <a:gd name="connsiteY2-86" fmla="*/ 57480 h 64624"/>
                <a:gd name="connsiteX3-87" fmla="*/ 238125 w 740569"/>
                <a:gd name="connsiteY3-88" fmla="*/ 21761 h 64624"/>
                <a:gd name="connsiteX4-89" fmla="*/ 285750 w 740569"/>
                <a:gd name="connsiteY4-90" fmla="*/ 64624 h 64624"/>
                <a:gd name="connsiteX5-91" fmla="*/ 431007 w 740569"/>
                <a:gd name="connsiteY5-92" fmla="*/ 36049 h 64624"/>
                <a:gd name="connsiteX6-93" fmla="*/ 733425 w 740569"/>
                <a:gd name="connsiteY6-94" fmla="*/ 36049 h 64624"/>
                <a:gd name="connsiteX7-95" fmla="*/ 740569 w 740569"/>
                <a:gd name="connsiteY7-96" fmla="*/ 36049 h 64624"/>
                <a:gd name="connsiteX0-97" fmla="*/ 0 w 740569"/>
                <a:gd name="connsiteY0-98" fmla="*/ 45574 h 67811"/>
                <a:gd name="connsiteX1-99" fmla="*/ 111919 w 740569"/>
                <a:gd name="connsiteY1-100" fmla="*/ 330 h 67811"/>
                <a:gd name="connsiteX2-101" fmla="*/ 152400 w 740569"/>
                <a:gd name="connsiteY2-102" fmla="*/ 57480 h 67811"/>
                <a:gd name="connsiteX3-103" fmla="*/ 238125 w 740569"/>
                <a:gd name="connsiteY3-104" fmla="*/ 21761 h 67811"/>
                <a:gd name="connsiteX4-105" fmla="*/ 285750 w 740569"/>
                <a:gd name="connsiteY4-106" fmla="*/ 64624 h 67811"/>
                <a:gd name="connsiteX5-107" fmla="*/ 431007 w 740569"/>
                <a:gd name="connsiteY5-108" fmla="*/ 36049 h 67811"/>
                <a:gd name="connsiteX6-109" fmla="*/ 733425 w 740569"/>
                <a:gd name="connsiteY6-110" fmla="*/ 36049 h 67811"/>
                <a:gd name="connsiteX7-111" fmla="*/ 740569 w 740569"/>
                <a:gd name="connsiteY7-112" fmla="*/ 36049 h 67811"/>
                <a:gd name="connsiteX0-113" fmla="*/ 0 w 740569"/>
                <a:gd name="connsiteY0-114" fmla="*/ 45574 h 64754"/>
                <a:gd name="connsiteX1-115" fmla="*/ 111919 w 740569"/>
                <a:gd name="connsiteY1-116" fmla="*/ 330 h 64754"/>
                <a:gd name="connsiteX2-117" fmla="*/ 152400 w 740569"/>
                <a:gd name="connsiteY2-118" fmla="*/ 57480 h 64754"/>
                <a:gd name="connsiteX3-119" fmla="*/ 238125 w 740569"/>
                <a:gd name="connsiteY3-120" fmla="*/ 21761 h 64754"/>
                <a:gd name="connsiteX4-121" fmla="*/ 285750 w 740569"/>
                <a:gd name="connsiteY4-122" fmla="*/ 64624 h 64754"/>
                <a:gd name="connsiteX5-123" fmla="*/ 431007 w 740569"/>
                <a:gd name="connsiteY5-124" fmla="*/ 36049 h 64754"/>
                <a:gd name="connsiteX6-125" fmla="*/ 733425 w 740569"/>
                <a:gd name="connsiteY6-126" fmla="*/ 36049 h 64754"/>
                <a:gd name="connsiteX7-127" fmla="*/ 740569 w 740569"/>
                <a:gd name="connsiteY7-128" fmla="*/ 36049 h 64754"/>
                <a:gd name="connsiteX0-129" fmla="*/ 0 w 740569"/>
                <a:gd name="connsiteY0-130" fmla="*/ 45574 h 64776"/>
                <a:gd name="connsiteX1-131" fmla="*/ 111919 w 740569"/>
                <a:gd name="connsiteY1-132" fmla="*/ 330 h 64776"/>
                <a:gd name="connsiteX2-133" fmla="*/ 152400 w 740569"/>
                <a:gd name="connsiteY2-134" fmla="*/ 57480 h 64776"/>
                <a:gd name="connsiteX3-135" fmla="*/ 238125 w 740569"/>
                <a:gd name="connsiteY3-136" fmla="*/ 21761 h 64776"/>
                <a:gd name="connsiteX4-137" fmla="*/ 311944 w 740569"/>
                <a:gd name="connsiteY4-138" fmla="*/ 64624 h 64776"/>
                <a:gd name="connsiteX5-139" fmla="*/ 431007 w 740569"/>
                <a:gd name="connsiteY5-140" fmla="*/ 36049 h 64776"/>
                <a:gd name="connsiteX6-141" fmla="*/ 733425 w 740569"/>
                <a:gd name="connsiteY6-142" fmla="*/ 36049 h 64776"/>
                <a:gd name="connsiteX7-143" fmla="*/ 740569 w 740569"/>
                <a:gd name="connsiteY7-144" fmla="*/ 36049 h 64776"/>
                <a:gd name="connsiteX0-145" fmla="*/ 0 w 758294"/>
                <a:gd name="connsiteY0-146" fmla="*/ 45574 h 64666"/>
                <a:gd name="connsiteX1-147" fmla="*/ 111919 w 758294"/>
                <a:gd name="connsiteY1-148" fmla="*/ 330 h 64666"/>
                <a:gd name="connsiteX2-149" fmla="*/ 152400 w 758294"/>
                <a:gd name="connsiteY2-150" fmla="*/ 57480 h 64666"/>
                <a:gd name="connsiteX3-151" fmla="*/ 238125 w 758294"/>
                <a:gd name="connsiteY3-152" fmla="*/ 21761 h 64666"/>
                <a:gd name="connsiteX4-153" fmla="*/ 311944 w 758294"/>
                <a:gd name="connsiteY4-154" fmla="*/ 64624 h 64666"/>
                <a:gd name="connsiteX5-155" fmla="*/ 423864 w 758294"/>
                <a:gd name="connsiteY5-156" fmla="*/ 12236 h 64666"/>
                <a:gd name="connsiteX6-157" fmla="*/ 733425 w 758294"/>
                <a:gd name="connsiteY6-158" fmla="*/ 36049 h 64666"/>
                <a:gd name="connsiteX7-159" fmla="*/ 740569 w 758294"/>
                <a:gd name="connsiteY7-160" fmla="*/ 36049 h 64666"/>
                <a:gd name="connsiteX0-161" fmla="*/ 0 w 950119"/>
                <a:gd name="connsiteY0-162" fmla="*/ 45574 h 64666"/>
                <a:gd name="connsiteX1-163" fmla="*/ 111919 w 950119"/>
                <a:gd name="connsiteY1-164" fmla="*/ 330 h 64666"/>
                <a:gd name="connsiteX2-165" fmla="*/ 152400 w 950119"/>
                <a:gd name="connsiteY2-166" fmla="*/ 57480 h 64666"/>
                <a:gd name="connsiteX3-167" fmla="*/ 238125 w 950119"/>
                <a:gd name="connsiteY3-168" fmla="*/ 21761 h 64666"/>
                <a:gd name="connsiteX4-169" fmla="*/ 311944 w 950119"/>
                <a:gd name="connsiteY4-170" fmla="*/ 64624 h 64666"/>
                <a:gd name="connsiteX5-171" fmla="*/ 423864 w 950119"/>
                <a:gd name="connsiteY5-172" fmla="*/ 12236 h 64666"/>
                <a:gd name="connsiteX6-173" fmla="*/ 733425 w 950119"/>
                <a:gd name="connsiteY6-174" fmla="*/ 36049 h 64666"/>
                <a:gd name="connsiteX7-175" fmla="*/ 950119 w 950119"/>
                <a:gd name="connsiteY7-176" fmla="*/ 36049 h 64666"/>
                <a:gd name="connsiteX0-177" fmla="*/ 0 w 950119"/>
                <a:gd name="connsiteY0-178" fmla="*/ 45574 h 64666"/>
                <a:gd name="connsiteX1-179" fmla="*/ 111919 w 950119"/>
                <a:gd name="connsiteY1-180" fmla="*/ 330 h 64666"/>
                <a:gd name="connsiteX2-181" fmla="*/ 152400 w 950119"/>
                <a:gd name="connsiteY2-182" fmla="*/ 57480 h 64666"/>
                <a:gd name="connsiteX3-183" fmla="*/ 238125 w 950119"/>
                <a:gd name="connsiteY3-184" fmla="*/ 21761 h 64666"/>
                <a:gd name="connsiteX4-185" fmla="*/ 311944 w 950119"/>
                <a:gd name="connsiteY4-186" fmla="*/ 64624 h 64666"/>
                <a:gd name="connsiteX5-187" fmla="*/ 423864 w 950119"/>
                <a:gd name="connsiteY5-188" fmla="*/ 12236 h 64666"/>
                <a:gd name="connsiteX6-189" fmla="*/ 738187 w 950119"/>
                <a:gd name="connsiteY6-190" fmla="*/ 14618 h 64666"/>
                <a:gd name="connsiteX7-191" fmla="*/ 950119 w 950119"/>
                <a:gd name="connsiteY7-192" fmla="*/ 36049 h 64666"/>
                <a:gd name="connsiteX0-193" fmla="*/ 0 w 985838"/>
                <a:gd name="connsiteY0-194" fmla="*/ 45574 h 64666"/>
                <a:gd name="connsiteX1-195" fmla="*/ 111919 w 985838"/>
                <a:gd name="connsiteY1-196" fmla="*/ 330 h 64666"/>
                <a:gd name="connsiteX2-197" fmla="*/ 152400 w 985838"/>
                <a:gd name="connsiteY2-198" fmla="*/ 57480 h 64666"/>
                <a:gd name="connsiteX3-199" fmla="*/ 238125 w 985838"/>
                <a:gd name="connsiteY3-200" fmla="*/ 21761 h 64666"/>
                <a:gd name="connsiteX4-201" fmla="*/ 311944 w 985838"/>
                <a:gd name="connsiteY4-202" fmla="*/ 64624 h 64666"/>
                <a:gd name="connsiteX5-203" fmla="*/ 423864 w 985838"/>
                <a:gd name="connsiteY5-204" fmla="*/ 12236 h 64666"/>
                <a:gd name="connsiteX6-205" fmla="*/ 738187 w 985838"/>
                <a:gd name="connsiteY6-206" fmla="*/ 14618 h 64666"/>
                <a:gd name="connsiteX7-207" fmla="*/ 985838 w 985838"/>
                <a:gd name="connsiteY7-208" fmla="*/ 16999 h 64666"/>
                <a:gd name="connsiteX0-209" fmla="*/ 0 w 964406"/>
                <a:gd name="connsiteY0-210" fmla="*/ 45574 h 64666"/>
                <a:gd name="connsiteX1-211" fmla="*/ 111919 w 964406"/>
                <a:gd name="connsiteY1-212" fmla="*/ 330 h 64666"/>
                <a:gd name="connsiteX2-213" fmla="*/ 152400 w 964406"/>
                <a:gd name="connsiteY2-214" fmla="*/ 57480 h 64666"/>
                <a:gd name="connsiteX3-215" fmla="*/ 238125 w 964406"/>
                <a:gd name="connsiteY3-216" fmla="*/ 21761 h 64666"/>
                <a:gd name="connsiteX4-217" fmla="*/ 311944 w 964406"/>
                <a:gd name="connsiteY4-218" fmla="*/ 64624 h 64666"/>
                <a:gd name="connsiteX5-219" fmla="*/ 423864 w 964406"/>
                <a:gd name="connsiteY5-220" fmla="*/ 12236 h 64666"/>
                <a:gd name="connsiteX6-221" fmla="*/ 738187 w 964406"/>
                <a:gd name="connsiteY6-222" fmla="*/ 14618 h 64666"/>
                <a:gd name="connsiteX7-223" fmla="*/ 964406 w 964406"/>
                <a:gd name="connsiteY7-224" fmla="*/ 7474 h 64666"/>
                <a:gd name="connsiteX0-225" fmla="*/ 0 w 962024"/>
                <a:gd name="connsiteY0-226" fmla="*/ 45574 h 64666"/>
                <a:gd name="connsiteX1-227" fmla="*/ 111919 w 962024"/>
                <a:gd name="connsiteY1-228" fmla="*/ 330 h 64666"/>
                <a:gd name="connsiteX2-229" fmla="*/ 152400 w 962024"/>
                <a:gd name="connsiteY2-230" fmla="*/ 57480 h 64666"/>
                <a:gd name="connsiteX3-231" fmla="*/ 238125 w 962024"/>
                <a:gd name="connsiteY3-232" fmla="*/ 21761 h 64666"/>
                <a:gd name="connsiteX4-233" fmla="*/ 311944 w 962024"/>
                <a:gd name="connsiteY4-234" fmla="*/ 64624 h 64666"/>
                <a:gd name="connsiteX5-235" fmla="*/ 423864 w 962024"/>
                <a:gd name="connsiteY5-236" fmla="*/ 12236 h 64666"/>
                <a:gd name="connsiteX6-237" fmla="*/ 738187 w 962024"/>
                <a:gd name="connsiteY6-238" fmla="*/ 14618 h 64666"/>
                <a:gd name="connsiteX7-239" fmla="*/ 962024 w 962024"/>
                <a:gd name="connsiteY7-240" fmla="*/ 14618 h 64666"/>
                <a:gd name="connsiteX0-241" fmla="*/ 0 w 845343"/>
                <a:gd name="connsiteY0-242" fmla="*/ 45574 h 64666"/>
                <a:gd name="connsiteX1-243" fmla="*/ 111919 w 845343"/>
                <a:gd name="connsiteY1-244" fmla="*/ 330 h 64666"/>
                <a:gd name="connsiteX2-245" fmla="*/ 152400 w 845343"/>
                <a:gd name="connsiteY2-246" fmla="*/ 57480 h 64666"/>
                <a:gd name="connsiteX3-247" fmla="*/ 238125 w 845343"/>
                <a:gd name="connsiteY3-248" fmla="*/ 21761 h 64666"/>
                <a:gd name="connsiteX4-249" fmla="*/ 311944 w 845343"/>
                <a:gd name="connsiteY4-250" fmla="*/ 64624 h 64666"/>
                <a:gd name="connsiteX5-251" fmla="*/ 423864 w 845343"/>
                <a:gd name="connsiteY5-252" fmla="*/ 12236 h 64666"/>
                <a:gd name="connsiteX6-253" fmla="*/ 738187 w 845343"/>
                <a:gd name="connsiteY6-254" fmla="*/ 14618 h 64666"/>
                <a:gd name="connsiteX7-255" fmla="*/ 845343 w 845343"/>
                <a:gd name="connsiteY7-256" fmla="*/ 14618 h 64666"/>
                <a:gd name="connsiteX0-257" fmla="*/ 0 w 904874"/>
                <a:gd name="connsiteY0-258" fmla="*/ 45574 h 64666"/>
                <a:gd name="connsiteX1-259" fmla="*/ 111919 w 904874"/>
                <a:gd name="connsiteY1-260" fmla="*/ 330 h 64666"/>
                <a:gd name="connsiteX2-261" fmla="*/ 152400 w 904874"/>
                <a:gd name="connsiteY2-262" fmla="*/ 57480 h 64666"/>
                <a:gd name="connsiteX3-263" fmla="*/ 238125 w 904874"/>
                <a:gd name="connsiteY3-264" fmla="*/ 21761 h 64666"/>
                <a:gd name="connsiteX4-265" fmla="*/ 311944 w 904874"/>
                <a:gd name="connsiteY4-266" fmla="*/ 64624 h 64666"/>
                <a:gd name="connsiteX5-267" fmla="*/ 423864 w 904874"/>
                <a:gd name="connsiteY5-268" fmla="*/ 12236 h 64666"/>
                <a:gd name="connsiteX6-269" fmla="*/ 738187 w 904874"/>
                <a:gd name="connsiteY6-270" fmla="*/ 14618 h 64666"/>
                <a:gd name="connsiteX7-271" fmla="*/ 904874 w 904874"/>
                <a:gd name="connsiteY7-272" fmla="*/ 14618 h 64666"/>
                <a:gd name="connsiteX0-273" fmla="*/ 0 w 904874"/>
                <a:gd name="connsiteY0-274" fmla="*/ 45574 h 64666"/>
                <a:gd name="connsiteX1-275" fmla="*/ 111919 w 904874"/>
                <a:gd name="connsiteY1-276" fmla="*/ 330 h 64666"/>
                <a:gd name="connsiteX2-277" fmla="*/ 152400 w 904874"/>
                <a:gd name="connsiteY2-278" fmla="*/ 57480 h 64666"/>
                <a:gd name="connsiteX3-279" fmla="*/ 238125 w 904874"/>
                <a:gd name="connsiteY3-280" fmla="*/ 21761 h 64666"/>
                <a:gd name="connsiteX4-281" fmla="*/ 311944 w 904874"/>
                <a:gd name="connsiteY4-282" fmla="*/ 64624 h 64666"/>
                <a:gd name="connsiteX5-283" fmla="*/ 423864 w 904874"/>
                <a:gd name="connsiteY5-284" fmla="*/ 12236 h 64666"/>
                <a:gd name="connsiteX6-285" fmla="*/ 740569 w 904874"/>
                <a:gd name="connsiteY6-286" fmla="*/ 14618 h 64666"/>
                <a:gd name="connsiteX7-287" fmla="*/ 904874 w 904874"/>
                <a:gd name="connsiteY7-288" fmla="*/ 14618 h 64666"/>
                <a:gd name="connsiteX0-289" fmla="*/ 0 w 904874"/>
                <a:gd name="connsiteY0-290" fmla="*/ 45574 h 64666"/>
                <a:gd name="connsiteX1-291" fmla="*/ 111919 w 904874"/>
                <a:gd name="connsiteY1-292" fmla="*/ 330 h 64666"/>
                <a:gd name="connsiteX2-293" fmla="*/ 152400 w 904874"/>
                <a:gd name="connsiteY2-294" fmla="*/ 57480 h 64666"/>
                <a:gd name="connsiteX3-295" fmla="*/ 238125 w 904874"/>
                <a:gd name="connsiteY3-296" fmla="*/ 21761 h 64666"/>
                <a:gd name="connsiteX4-297" fmla="*/ 311944 w 904874"/>
                <a:gd name="connsiteY4-298" fmla="*/ 64624 h 64666"/>
                <a:gd name="connsiteX5-299" fmla="*/ 423864 w 904874"/>
                <a:gd name="connsiteY5-300" fmla="*/ 12236 h 64666"/>
                <a:gd name="connsiteX6-301" fmla="*/ 740569 w 904874"/>
                <a:gd name="connsiteY6-302" fmla="*/ 14618 h 64666"/>
                <a:gd name="connsiteX7-303" fmla="*/ 904874 w 904874"/>
                <a:gd name="connsiteY7-304" fmla="*/ 14618 h 64666"/>
                <a:gd name="connsiteX0-305" fmla="*/ 0 w 904874"/>
                <a:gd name="connsiteY0-306" fmla="*/ 45574 h 64666"/>
                <a:gd name="connsiteX1-307" fmla="*/ 111919 w 904874"/>
                <a:gd name="connsiteY1-308" fmla="*/ 330 h 64666"/>
                <a:gd name="connsiteX2-309" fmla="*/ 152400 w 904874"/>
                <a:gd name="connsiteY2-310" fmla="*/ 57480 h 64666"/>
                <a:gd name="connsiteX3-311" fmla="*/ 238125 w 904874"/>
                <a:gd name="connsiteY3-312" fmla="*/ 21761 h 64666"/>
                <a:gd name="connsiteX4-313" fmla="*/ 311944 w 904874"/>
                <a:gd name="connsiteY4-314" fmla="*/ 64624 h 64666"/>
                <a:gd name="connsiteX5-315" fmla="*/ 423864 w 904874"/>
                <a:gd name="connsiteY5-316" fmla="*/ 12236 h 64666"/>
                <a:gd name="connsiteX6-317" fmla="*/ 904874 w 904874"/>
                <a:gd name="connsiteY6-318" fmla="*/ 14618 h 6466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904874" h="64666">
                  <a:moveTo>
                    <a:pt x="0" y="45574"/>
                  </a:moveTo>
                  <a:cubicBezTo>
                    <a:pt x="31750" y="36049"/>
                    <a:pt x="67469" y="-4035"/>
                    <a:pt x="111919" y="330"/>
                  </a:cubicBezTo>
                  <a:cubicBezTo>
                    <a:pt x="156369" y="4695"/>
                    <a:pt x="114300" y="47955"/>
                    <a:pt x="152400" y="57480"/>
                  </a:cubicBezTo>
                  <a:cubicBezTo>
                    <a:pt x="190500" y="67005"/>
                    <a:pt x="211534" y="20570"/>
                    <a:pt x="238125" y="21761"/>
                  </a:cubicBezTo>
                  <a:cubicBezTo>
                    <a:pt x="264716" y="22952"/>
                    <a:pt x="280988" y="66211"/>
                    <a:pt x="311944" y="64624"/>
                  </a:cubicBezTo>
                  <a:cubicBezTo>
                    <a:pt x="342900" y="63037"/>
                    <a:pt x="325042" y="20570"/>
                    <a:pt x="423864" y="12236"/>
                  </a:cubicBezTo>
                  <a:cubicBezTo>
                    <a:pt x="522686" y="3902"/>
                    <a:pt x="804664" y="14122"/>
                    <a:pt x="904874" y="14618"/>
                  </a:cubicBezTo>
                </a:path>
              </a:pathLst>
            </a:custGeom>
            <a:noFill/>
            <a:ln w="12700">
              <a:solidFill>
                <a:srgbClr val="D9AA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75"/>
            </a:p>
          </p:txBody>
        </p:sp>
        <p:cxnSp>
          <p:nvCxnSpPr>
            <p:cNvPr id="165" name="直接连接符 164"/>
            <p:cNvCxnSpPr>
              <a:stCxn id="164" idx="6"/>
            </p:cNvCxnSpPr>
            <p:nvPr/>
          </p:nvCxnSpPr>
          <p:spPr>
            <a:xfrm>
              <a:off x="1193007" y="497681"/>
              <a:ext cx="7867866" cy="4366"/>
            </a:xfrm>
            <a:prstGeom prst="line">
              <a:avLst/>
            </a:prstGeom>
            <a:noFill/>
            <a:ln w="12700">
              <a:solidFill>
                <a:srgbClr val="D9AA27"/>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166" name="组合 165"/>
          <p:cNvGrpSpPr/>
          <p:nvPr/>
        </p:nvGrpSpPr>
        <p:grpSpPr>
          <a:xfrm>
            <a:off x="0" y="320298"/>
            <a:ext cx="633155" cy="349397"/>
            <a:chOff x="0" y="252065"/>
            <a:chExt cx="641111" cy="392113"/>
          </a:xfrm>
        </p:grpSpPr>
        <p:sp>
          <p:nvSpPr>
            <p:cNvPr id="167" name="矩形 59"/>
            <p:cNvSpPr>
              <a:spLocks noChangeArrowheads="1"/>
            </p:cNvSpPr>
            <p:nvPr/>
          </p:nvSpPr>
          <p:spPr bwMode="auto">
            <a:xfrm>
              <a:off x="0" y="252065"/>
              <a:ext cx="227013" cy="392112"/>
            </a:xfrm>
            <a:prstGeom prst="rect">
              <a:avLst/>
            </a:prstGeom>
            <a:solidFill>
              <a:schemeClr val="accent2">
                <a:lumMod val="75000"/>
              </a:schemeClr>
            </a:solidFill>
            <a:ln>
              <a:noFill/>
            </a:ln>
          </p:spPr>
          <p:txBody>
            <a:bodyPr anchor="ctr"/>
            <a:lstStyle>
              <a:lvl1pPr>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defTabSz="955675" fontAlgn="auto">
                <a:lnSpc>
                  <a:spcPct val="100000"/>
                </a:lnSpc>
                <a:spcBef>
                  <a:spcPct val="0"/>
                </a:spcBef>
                <a:spcAft>
                  <a:spcPts val="0"/>
                </a:spcAft>
                <a:buNone/>
                <a:defRPr/>
              </a:pPr>
              <a:endParaRPr lang="zh-CN" altLang="en-US" sz="1385">
                <a:solidFill>
                  <a:srgbClr val="FFFFFF"/>
                </a:solidFill>
              </a:endParaRPr>
            </a:p>
          </p:txBody>
        </p:sp>
        <p:sp>
          <p:nvSpPr>
            <p:cNvPr id="168" name="矩形 60"/>
            <p:cNvSpPr>
              <a:spLocks noChangeArrowheads="1"/>
            </p:cNvSpPr>
            <p:nvPr/>
          </p:nvSpPr>
          <p:spPr bwMode="auto">
            <a:xfrm>
              <a:off x="227013" y="252065"/>
              <a:ext cx="114300" cy="392112"/>
            </a:xfrm>
            <a:prstGeom prst="rect">
              <a:avLst/>
            </a:prstGeom>
            <a:solidFill>
              <a:srgbClr val="E1C209"/>
            </a:solidFill>
            <a:ln>
              <a:noFill/>
            </a:ln>
          </p:spPr>
          <p:txBody>
            <a:bodyPr anchor="ctr"/>
            <a:lstStyle>
              <a:lvl1pPr>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defTabSz="955675" fontAlgn="auto">
                <a:lnSpc>
                  <a:spcPct val="100000"/>
                </a:lnSpc>
                <a:spcBef>
                  <a:spcPct val="0"/>
                </a:spcBef>
                <a:spcAft>
                  <a:spcPts val="0"/>
                </a:spcAft>
                <a:buNone/>
                <a:defRPr/>
              </a:pPr>
              <a:endParaRPr lang="zh-CN" altLang="en-US" sz="1385">
                <a:solidFill>
                  <a:srgbClr val="FFFFFF"/>
                </a:solidFill>
              </a:endParaRPr>
            </a:p>
          </p:txBody>
        </p:sp>
        <p:sp>
          <p:nvSpPr>
            <p:cNvPr id="169" name="五边形 168"/>
            <p:cNvSpPr/>
            <p:nvPr userDrawn="1"/>
          </p:nvSpPr>
          <p:spPr>
            <a:xfrm>
              <a:off x="338378" y="254692"/>
              <a:ext cx="302733" cy="389486"/>
            </a:xfrm>
            <a:prstGeom prst="homePlate">
              <a:avLst/>
            </a:prstGeom>
            <a:solidFill>
              <a:srgbClr val="D9AA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75"/>
            </a:p>
          </p:txBody>
        </p:sp>
      </p:grpSp>
      <p:grpSp>
        <p:nvGrpSpPr>
          <p:cNvPr id="271" name="组合 270"/>
          <p:cNvGrpSpPr/>
          <p:nvPr/>
        </p:nvGrpSpPr>
        <p:grpSpPr>
          <a:xfrm>
            <a:off x="1072075" y="1027749"/>
            <a:ext cx="3926511" cy="1247393"/>
            <a:chOff x="1907705" y="833239"/>
            <a:chExt cx="3739534" cy="1202922"/>
          </a:xfrm>
        </p:grpSpPr>
        <p:sp>
          <p:nvSpPr>
            <p:cNvPr id="272" name="任意多边形 271"/>
            <p:cNvSpPr/>
            <p:nvPr/>
          </p:nvSpPr>
          <p:spPr>
            <a:xfrm>
              <a:off x="1907705" y="1024437"/>
              <a:ext cx="3739534" cy="801606"/>
            </a:xfrm>
            <a:custGeom>
              <a:avLst/>
              <a:gdLst>
                <a:gd name="connsiteX0" fmla="*/ 0 w 4957592"/>
                <a:gd name="connsiteY0" fmla="*/ 0 h 1062709"/>
                <a:gd name="connsiteX1" fmla="*/ 1167246 w 4957592"/>
                <a:gd name="connsiteY1" fmla="*/ 0 h 1062709"/>
                <a:gd name="connsiteX2" fmla="*/ 1167246 w 4957592"/>
                <a:gd name="connsiteY2" fmla="*/ 909793 h 1062709"/>
                <a:gd name="connsiteX3" fmla="*/ 1568416 w 4957592"/>
                <a:gd name="connsiteY3" fmla="*/ 0 h 1062709"/>
                <a:gd name="connsiteX4" fmla="*/ 4426238 w 4957592"/>
                <a:gd name="connsiteY4" fmla="*/ 0 h 1062709"/>
                <a:gd name="connsiteX5" fmla="*/ 4957592 w 4957592"/>
                <a:gd name="connsiteY5" fmla="*/ 531355 h 1062709"/>
                <a:gd name="connsiteX6" fmla="*/ 4426238 w 4957592"/>
                <a:gd name="connsiteY6" fmla="*/ 1062709 h 1062709"/>
                <a:gd name="connsiteX7" fmla="*/ 0 w 4957592"/>
                <a:gd name="connsiteY7" fmla="*/ 1062709 h 1062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57592" h="1062709">
                  <a:moveTo>
                    <a:pt x="0" y="0"/>
                  </a:moveTo>
                  <a:lnTo>
                    <a:pt x="1167246" y="0"/>
                  </a:lnTo>
                  <a:lnTo>
                    <a:pt x="1167246" y="909793"/>
                  </a:lnTo>
                  <a:lnTo>
                    <a:pt x="1568416" y="0"/>
                  </a:lnTo>
                  <a:lnTo>
                    <a:pt x="4426238" y="0"/>
                  </a:lnTo>
                  <a:lnTo>
                    <a:pt x="4957592" y="531355"/>
                  </a:lnTo>
                  <a:lnTo>
                    <a:pt x="4426238" y="1062709"/>
                  </a:lnTo>
                  <a:lnTo>
                    <a:pt x="0" y="1062709"/>
                  </a:lnTo>
                  <a:close/>
                </a:path>
              </a:pathLst>
            </a:custGeom>
            <a:solidFill>
              <a:srgbClr val="D9AA27"/>
            </a:solidFill>
            <a:ln w="25400" cap="flat" cmpd="sng" algn="ctr">
              <a:noFill/>
              <a:prstDash val="solid"/>
            </a:ln>
            <a:effectLst/>
          </p:spPr>
          <p:txBody>
            <a:bodyPr rtlCol="0" anchor="ctr"/>
            <a:lstStyle/>
            <a:p>
              <a:pPr algn="ctr" defTabSz="955675">
                <a:defRPr/>
              </a:pPr>
              <a:endParaRPr lang="zh-CN" altLang="en-US" sz="1875" kern="0">
                <a:solidFill>
                  <a:prstClr val="white"/>
                </a:solidFill>
                <a:latin typeface="Arial" panose="020B0604020202020204"/>
                <a:ea typeface="微软雅黑" panose="020B0503020204020204" pitchFamily="34" charset="-122"/>
              </a:endParaRPr>
            </a:p>
          </p:txBody>
        </p:sp>
        <p:sp>
          <p:nvSpPr>
            <p:cNvPr id="273" name="矩形 272"/>
            <p:cNvSpPr/>
            <p:nvPr/>
          </p:nvSpPr>
          <p:spPr>
            <a:xfrm>
              <a:off x="1907705" y="1024438"/>
              <a:ext cx="102979" cy="801604"/>
            </a:xfrm>
            <a:prstGeom prst="rect">
              <a:avLst/>
            </a:prstGeom>
            <a:solidFill>
              <a:srgbClr val="D9AA27"/>
            </a:solidFill>
            <a:ln w="25400" cap="flat" cmpd="sng" algn="ctr">
              <a:noFill/>
              <a:prstDash val="solid"/>
            </a:ln>
            <a:effectLst/>
          </p:spPr>
          <p:txBody>
            <a:bodyPr rtlCol="0" anchor="ctr"/>
            <a:lstStyle/>
            <a:p>
              <a:pPr algn="ctr" defTabSz="955675">
                <a:defRPr/>
              </a:pPr>
              <a:endParaRPr lang="zh-CN" altLang="en-US" sz="1875" kern="0">
                <a:solidFill>
                  <a:prstClr val="white"/>
                </a:solidFill>
                <a:latin typeface="Arial" panose="020B0604020202020204"/>
                <a:ea typeface="微软雅黑" panose="020B0503020204020204" pitchFamily="34" charset="-122"/>
              </a:endParaRPr>
            </a:p>
          </p:txBody>
        </p:sp>
        <p:sp>
          <p:nvSpPr>
            <p:cNvPr id="274" name="等腰三角形 43"/>
            <p:cNvSpPr/>
            <p:nvPr/>
          </p:nvSpPr>
          <p:spPr>
            <a:xfrm rot="11946960" flipH="1">
              <a:off x="2901056" y="1030034"/>
              <a:ext cx="292551" cy="754639"/>
            </a:xfrm>
            <a:custGeom>
              <a:avLst/>
              <a:gdLst>
                <a:gd name="connsiteX0" fmla="*/ 0 w 401171"/>
                <a:gd name="connsiteY0" fmla="*/ 909795 h 909795"/>
                <a:gd name="connsiteX1" fmla="*/ 0 w 401171"/>
                <a:gd name="connsiteY1" fmla="*/ 0 h 909795"/>
                <a:gd name="connsiteX2" fmla="*/ 401171 w 401171"/>
                <a:gd name="connsiteY2" fmla="*/ 909795 h 909795"/>
                <a:gd name="connsiteX3" fmla="*/ 0 w 401171"/>
                <a:gd name="connsiteY3" fmla="*/ 909795 h 909795"/>
                <a:gd name="connsiteX0-1" fmla="*/ 84091 w 485262"/>
                <a:gd name="connsiteY0-2" fmla="*/ 994386 h 994386"/>
                <a:gd name="connsiteX1-3" fmla="*/ 0 w 485262"/>
                <a:gd name="connsiteY1-4" fmla="*/ 0 h 994386"/>
                <a:gd name="connsiteX2-5" fmla="*/ 485262 w 485262"/>
                <a:gd name="connsiteY2-6" fmla="*/ 994386 h 994386"/>
                <a:gd name="connsiteX3-7" fmla="*/ 84091 w 485262"/>
                <a:gd name="connsiteY3-8" fmla="*/ 994386 h 994386"/>
                <a:gd name="connsiteX0-9" fmla="*/ 87032 w 488203"/>
                <a:gd name="connsiteY0-10" fmla="*/ 1000445 h 1000445"/>
                <a:gd name="connsiteX1-11" fmla="*/ 0 w 488203"/>
                <a:gd name="connsiteY1-12" fmla="*/ 0 h 1000445"/>
                <a:gd name="connsiteX2-13" fmla="*/ 488203 w 488203"/>
                <a:gd name="connsiteY2-14" fmla="*/ 1000445 h 1000445"/>
                <a:gd name="connsiteX3-15" fmla="*/ 87032 w 488203"/>
                <a:gd name="connsiteY3-16" fmla="*/ 1000445 h 1000445"/>
                <a:gd name="connsiteX0-17" fmla="*/ 87032 w 497475"/>
                <a:gd name="connsiteY0-18" fmla="*/ 1000445 h 1000445"/>
                <a:gd name="connsiteX1-19" fmla="*/ 0 w 497475"/>
                <a:gd name="connsiteY1-20" fmla="*/ 0 h 1000445"/>
                <a:gd name="connsiteX2-21" fmla="*/ 497475 w 497475"/>
                <a:gd name="connsiteY2-22" fmla="*/ 896130 h 1000445"/>
                <a:gd name="connsiteX3-23" fmla="*/ 87032 w 497475"/>
                <a:gd name="connsiteY3-24" fmla="*/ 1000445 h 1000445"/>
                <a:gd name="connsiteX0-25" fmla="*/ 87032 w 387842"/>
                <a:gd name="connsiteY0-26" fmla="*/ 1000445 h 1000445"/>
                <a:gd name="connsiteX1-27" fmla="*/ 0 w 387842"/>
                <a:gd name="connsiteY1-28" fmla="*/ 0 h 1000445"/>
                <a:gd name="connsiteX2-29" fmla="*/ 387842 w 387842"/>
                <a:gd name="connsiteY2-30" fmla="*/ 793614 h 1000445"/>
                <a:gd name="connsiteX3-31" fmla="*/ 87032 w 387842"/>
                <a:gd name="connsiteY3-32" fmla="*/ 1000445 h 1000445"/>
              </a:gdLst>
              <a:ahLst/>
              <a:cxnLst>
                <a:cxn ang="0">
                  <a:pos x="connsiteX0-1" y="connsiteY0-2"/>
                </a:cxn>
                <a:cxn ang="0">
                  <a:pos x="connsiteX1-3" y="connsiteY1-4"/>
                </a:cxn>
                <a:cxn ang="0">
                  <a:pos x="connsiteX2-5" y="connsiteY2-6"/>
                </a:cxn>
                <a:cxn ang="0">
                  <a:pos x="connsiteX3-7" y="connsiteY3-8"/>
                </a:cxn>
              </a:cxnLst>
              <a:rect l="l" t="t" r="r" b="b"/>
              <a:pathLst>
                <a:path w="387842" h="1000445">
                  <a:moveTo>
                    <a:pt x="87032" y="1000445"/>
                  </a:moveTo>
                  <a:lnTo>
                    <a:pt x="0" y="0"/>
                  </a:lnTo>
                  <a:lnTo>
                    <a:pt x="387842" y="793614"/>
                  </a:lnTo>
                  <a:lnTo>
                    <a:pt x="87032" y="1000445"/>
                  </a:lnTo>
                  <a:close/>
                </a:path>
              </a:pathLst>
            </a:custGeom>
            <a:solidFill>
              <a:sysClr val="window" lastClr="FFFFFF">
                <a:alpha val="59000"/>
              </a:sysClr>
            </a:solidFill>
            <a:ln w="25400" cap="flat" cmpd="sng" algn="ctr">
              <a:noFill/>
              <a:prstDash val="solid"/>
            </a:ln>
            <a:effectLst/>
          </p:spPr>
          <p:txBody>
            <a:bodyPr rtlCol="0" anchor="ctr"/>
            <a:lstStyle/>
            <a:p>
              <a:pPr algn="ctr" defTabSz="955675">
                <a:defRPr/>
              </a:pPr>
              <a:endParaRPr lang="zh-CN" altLang="en-US" sz="1875" kern="0">
                <a:solidFill>
                  <a:prstClr val="white"/>
                </a:solidFill>
                <a:latin typeface="Arial" panose="020B0604020202020204"/>
                <a:ea typeface="微软雅黑" panose="020B0503020204020204" pitchFamily="34" charset="-122"/>
              </a:endParaRPr>
            </a:p>
          </p:txBody>
        </p:sp>
        <p:sp>
          <p:nvSpPr>
            <p:cNvPr id="275" name="文本框 45"/>
            <p:cNvSpPr txBox="1"/>
            <p:nvPr/>
          </p:nvSpPr>
          <p:spPr>
            <a:xfrm>
              <a:off x="2052277" y="833239"/>
              <a:ext cx="685780" cy="1202922"/>
            </a:xfrm>
            <a:prstGeom prst="rect">
              <a:avLst/>
            </a:prstGeom>
            <a:noFill/>
          </p:spPr>
          <p:txBody>
            <a:bodyPr wrap="none" rtlCol="0">
              <a:spAutoFit/>
            </a:bodyPr>
            <a:lstStyle/>
            <a:p>
              <a:pPr defTabSz="955675">
                <a:defRPr/>
              </a:pPr>
              <a:r>
                <a:rPr lang="en-US" altLang="zh-CN" sz="7505" b="1" kern="0" dirty="0">
                  <a:solidFill>
                    <a:prstClr val="white"/>
                  </a:solidFill>
                </a:rPr>
                <a:t>1</a:t>
              </a:r>
              <a:endParaRPr lang="zh-CN" altLang="en-US" sz="7505" b="1" kern="0" dirty="0">
                <a:solidFill>
                  <a:prstClr val="white"/>
                </a:solidFill>
              </a:endParaRPr>
            </a:p>
          </p:txBody>
        </p:sp>
        <p:sp>
          <p:nvSpPr>
            <p:cNvPr id="276" name="文本框 46"/>
            <p:cNvSpPr txBox="1"/>
            <p:nvPr/>
          </p:nvSpPr>
          <p:spPr>
            <a:xfrm>
              <a:off x="3393255" y="1024435"/>
              <a:ext cx="1076816" cy="366401"/>
            </a:xfrm>
            <a:prstGeom prst="rect">
              <a:avLst/>
            </a:prstGeom>
            <a:noFill/>
          </p:spPr>
          <p:txBody>
            <a:bodyPr wrap="none" rtlCol="0">
              <a:spAutoFit/>
            </a:bodyPr>
            <a:lstStyle/>
            <a:p>
              <a:pPr defTabSz="955675">
                <a:defRPr/>
              </a:pPr>
              <a:r>
                <a:rPr lang="en-US" altLang="zh-CN" sz="1875" b="1" kern="0" dirty="0">
                  <a:solidFill>
                    <a:prstClr val="white"/>
                  </a:solidFill>
                  <a:latin typeface="微软雅黑" panose="020B0503020204020204" pitchFamily="34" charset="-122"/>
                  <a:ea typeface="微软雅黑" panose="020B0503020204020204" pitchFamily="34" charset="-122"/>
                </a:rPr>
                <a:t>PPT</a:t>
              </a:r>
              <a:r>
                <a:rPr lang="zh-CN" altLang="en-US" sz="1875" b="1" kern="0" dirty="0">
                  <a:solidFill>
                    <a:prstClr val="white"/>
                  </a:solidFill>
                  <a:latin typeface="微软雅黑" panose="020B0503020204020204" pitchFamily="34" charset="-122"/>
                  <a:ea typeface="微软雅黑" panose="020B0503020204020204" pitchFamily="34" charset="-122"/>
                </a:rPr>
                <a:t>标题</a:t>
              </a:r>
              <a:endParaRPr lang="zh-CN" altLang="en-US" sz="1875" b="1" kern="0" dirty="0">
                <a:solidFill>
                  <a:prstClr val="white"/>
                </a:solidFill>
                <a:latin typeface="微软雅黑" panose="020B0503020204020204" pitchFamily="34" charset="-122"/>
                <a:ea typeface="微软雅黑" panose="020B0503020204020204" pitchFamily="34" charset="-122"/>
              </a:endParaRPr>
            </a:p>
          </p:txBody>
        </p:sp>
        <p:sp>
          <p:nvSpPr>
            <p:cNvPr id="277" name="矩形 1"/>
            <p:cNvSpPr>
              <a:spLocks noChangeArrowheads="1"/>
            </p:cNvSpPr>
            <p:nvPr/>
          </p:nvSpPr>
          <p:spPr bwMode="auto">
            <a:xfrm>
              <a:off x="3393255" y="1294880"/>
              <a:ext cx="1985018" cy="616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defTabSz="955675" fontAlgn="auto">
                <a:lnSpc>
                  <a:spcPct val="150000"/>
                </a:lnSpc>
                <a:spcBef>
                  <a:spcPts val="0"/>
                </a:spcBef>
                <a:spcAft>
                  <a:spcPts val="0"/>
                </a:spcAft>
                <a:defRPr/>
              </a:pPr>
              <a:r>
                <a:rPr lang="zh-CN" altLang="en-US" sz="1185" kern="0" dirty="0">
                  <a:solidFill>
                    <a:prstClr val="white"/>
                  </a:solidFill>
                  <a:latin typeface="微软雅黑" panose="020B0503020204020204" pitchFamily="34" charset="-122"/>
                  <a:ea typeface="微软雅黑" panose="020B0503020204020204" pitchFamily="34" charset="-122"/>
                </a:rPr>
                <a:t>请输入你的内容你的内容</a:t>
              </a:r>
              <a:endParaRPr lang="zh-CN" altLang="zh-CN" sz="1185" kern="0" dirty="0">
                <a:solidFill>
                  <a:prstClr val="white"/>
                </a:solidFill>
                <a:latin typeface="微软雅黑" panose="020B0503020204020204" pitchFamily="34" charset="-122"/>
                <a:ea typeface="微软雅黑" panose="020B0503020204020204" pitchFamily="34" charset="-122"/>
              </a:endParaRPr>
            </a:p>
            <a:p>
              <a:pPr algn="just" defTabSz="955675" fontAlgn="auto">
                <a:lnSpc>
                  <a:spcPct val="150000"/>
                </a:lnSpc>
                <a:spcBef>
                  <a:spcPts val="0"/>
                </a:spcBef>
                <a:spcAft>
                  <a:spcPts val="0"/>
                </a:spcAft>
                <a:defRPr/>
              </a:pPr>
              <a:endParaRPr lang="zh-CN" altLang="zh-CN" sz="1185" kern="0" dirty="0">
                <a:solidFill>
                  <a:prstClr val="white"/>
                </a:solidFill>
                <a:latin typeface="微软雅黑" panose="020B0503020204020204" pitchFamily="34" charset="-122"/>
                <a:ea typeface="微软雅黑" panose="020B0503020204020204" pitchFamily="34" charset="-122"/>
              </a:endParaRPr>
            </a:p>
          </p:txBody>
        </p:sp>
      </p:grpSp>
      <p:grpSp>
        <p:nvGrpSpPr>
          <p:cNvPr id="278" name="组合 277"/>
          <p:cNvGrpSpPr/>
          <p:nvPr/>
        </p:nvGrpSpPr>
        <p:grpSpPr>
          <a:xfrm>
            <a:off x="1073102" y="1937735"/>
            <a:ext cx="3926511" cy="1247393"/>
            <a:chOff x="983374" y="1667240"/>
            <a:chExt cx="3739534" cy="1202922"/>
          </a:xfrm>
          <a:solidFill>
            <a:schemeClr val="accent2">
              <a:lumMod val="75000"/>
            </a:schemeClr>
          </a:solidFill>
        </p:grpSpPr>
        <p:sp>
          <p:nvSpPr>
            <p:cNvPr id="279" name="任意多边形 278"/>
            <p:cNvSpPr/>
            <p:nvPr/>
          </p:nvSpPr>
          <p:spPr>
            <a:xfrm>
              <a:off x="983374" y="1858438"/>
              <a:ext cx="3739534" cy="801606"/>
            </a:xfrm>
            <a:custGeom>
              <a:avLst/>
              <a:gdLst>
                <a:gd name="connsiteX0" fmla="*/ 0 w 4957592"/>
                <a:gd name="connsiteY0" fmla="*/ 0 h 1062709"/>
                <a:gd name="connsiteX1" fmla="*/ 1167246 w 4957592"/>
                <a:gd name="connsiteY1" fmla="*/ 0 h 1062709"/>
                <a:gd name="connsiteX2" fmla="*/ 1167246 w 4957592"/>
                <a:gd name="connsiteY2" fmla="*/ 909793 h 1062709"/>
                <a:gd name="connsiteX3" fmla="*/ 1568416 w 4957592"/>
                <a:gd name="connsiteY3" fmla="*/ 0 h 1062709"/>
                <a:gd name="connsiteX4" fmla="*/ 4426238 w 4957592"/>
                <a:gd name="connsiteY4" fmla="*/ 0 h 1062709"/>
                <a:gd name="connsiteX5" fmla="*/ 4957592 w 4957592"/>
                <a:gd name="connsiteY5" fmla="*/ 531355 h 1062709"/>
                <a:gd name="connsiteX6" fmla="*/ 4426238 w 4957592"/>
                <a:gd name="connsiteY6" fmla="*/ 1062709 h 1062709"/>
                <a:gd name="connsiteX7" fmla="*/ 0 w 4957592"/>
                <a:gd name="connsiteY7" fmla="*/ 1062709 h 1062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57592" h="1062709">
                  <a:moveTo>
                    <a:pt x="0" y="0"/>
                  </a:moveTo>
                  <a:lnTo>
                    <a:pt x="1167246" y="0"/>
                  </a:lnTo>
                  <a:lnTo>
                    <a:pt x="1167246" y="909793"/>
                  </a:lnTo>
                  <a:lnTo>
                    <a:pt x="1568416" y="0"/>
                  </a:lnTo>
                  <a:lnTo>
                    <a:pt x="4426238" y="0"/>
                  </a:lnTo>
                  <a:lnTo>
                    <a:pt x="4957592" y="531355"/>
                  </a:lnTo>
                  <a:lnTo>
                    <a:pt x="4426238" y="1062709"/>
                  </a:lnTo>
                  <a:lnTo>
                    <a:pt x="0" y="1062709"/>
                  </a:lnTo>
                  <a:close/>
                </a:path>
              </a:pathLst>
            </a:custGeom>
            <a:grpFill/>
            <a:ln w="25400" cap="flat" cmpd="sng" algn="ctr">
              <a:noFill/>
              <a:prstDash val="solid"/>
            </a:ln>
            <a:effectLst/>
          </p:spPr>
          <p:txBody>
            <a:bodyPr rtlCol="0" anchor="ctr"/>
            <a:lstStyle/>
            <a:p>
              <a:pPr algn="ctr" defTabSz="955675">
                <a:defRPr/>
              </a:pPr>
              <a:endParaRPr lang="zh-CN" altLang="en-US" sz="1875" kern="0">
                <a:solidFill>
                  <a:prstClr val="white"/>
                </a:solidFill>
                <a:latin typeface="Arial" panose="020B0604020202020204"/>
                <a:ea typeface="微软雅黑" panose="020B0503020204020204" pitchFamily="34" charset="-122"/>
              </a:endParaRPr>
            </a:p>
          </p:txBody>
        </p:sp>
        <p:sp>
          <p:nvSpPr>
            <p:cNvPr id="280" name="矩形 279"/>
            <p:cNvSpPr/>
            <p:nvPr/>
          </p:nvSpPr>
          <p:spPr>
            <a:xfrm>
              <a:off x="983374" y="1858439"/>
              <a:ext cx="102979" cy="801604"/>
            </a:xfrm>
            <a:prstGeom prst="rect">
              <a:avLst/>
            </a:prstGeom>
            <a:grpFill/>
            <a:ln w="25400" cap="flat" cmpd="sng" algn="ctr">
              <a:noFill/>
              <a:prstDash val="solid"/>
            </a:ln>
            <a:effectLst/>
          </p:spPr>
          <p:txBody>
            <a:bodyPr rtlCol="0" anchor="ctr"/>
            <a:lstStyle/>
            <a:p>
              <a:pPr algn="ctr" defTabSz="955675">
                <a:defRPr/>
              </a:pPr>
              <a:endParaRPr lang="zh-CN" altLang="en-US" sz="1875" kern="0">
                <a:solidFill>
                  <a:prstClr val="white"/>
                </a:solidFill>
                <a:latin typeface="Arial" panose="020B0604020202020204"/>
                <a:ea typeface="微软雅黑" panose="020B0503020204020204" pitchFamily="34" charset="-122"/>
              </a:endParaRPr>
            </a:p>
          </p:txBody>
        </p:sp>
        <p:sp>
          <p:nvSpPr>
            <p:cNvPr id="281" name="等腰三角形 43"/>
            <p:cNvSpPr/>
            <p:nvPr/>
          </p:nvSpPr>
          <p:spPr>
            <a:xfrm rot="11946960" flipH="1">
              <a:off x="1976726" y="1864036"/>
              <a:ext cx="292551" cy="754639"/>
            </a:xfrm>
            <a:custGeom>
              <a:avLst/>
              <a:gdLst>
                <a:gd name="connsiteX0" fmla="*/ 0 w 401171"/>
                <a:gd name="connsiteY0" fmla="*/ 909795 h 909795"/>
                <a:gd name="connsiteX1" fmla="*/ 0 w 401171"/>
                <a:gd name="connsiteY1" fmla="*/ 0 h 909795"/>
                <a:gd name="connsiteX2" fmla="*/ 401171 w 401171"/>
                <a:gd name="connsiteY2" fmla="*/ 909795 h 909795"/>
                <a:gd name="connsiteX3" fmla="*/ 0 w 401171"/>
                <a:gd name="connsiteY3" fmla="*/ 909795 h 909795"/>
                <a:gd name="connsiteX0-1" fmla="*/ 84091 w 485262"/>
                <a:gd name="connsiteY0-2" fmla="*/ 994386 h 994386"/>
                <a:gd name="connsiteX1-3" fmla="*/ 0 w 485262"/>
                <a:gd name="connsiteY1-4" fmla="*/ 0 h 994386"/>
                <a:gd name="connsiteX2-5" fmla="*/ 485262 w 485262"/>
                <a:gd name="connsiteY2-6" fmla="*/ 994386 h 994386"/>
                <a:gd name="connsiteX3-7" fmla="*/ 84091 w 485262"/>
                <a:gd name="connsiteY3-8" fmla="*/ 994386 h 994386"/>
                <a:gd name="connsiteX0-9" fmla="*/ 87032 w 488203"/>
                <a:gd name="connsiteY0-10" fmla="*/ 1000445 h 1000445"/>
                <a:gd name="connsiteX1-11" fmla="*/ 0 w 488203"/>
                <a:gd name="connsiteY1-12" fmla="*/ 0 h 1000445"/>
                <a:gd name="connsiteX2-13" fmla="*/ 488203 w 488203"/>
                <a:gd name="connsiteY2-14" fmla="*/ 1000445 h 1000445"/>
                <a:gd name="connsiteX3-15" fmla="*/ 87032 w 488203"/>
                <a:gd name="connsiteY3-16" fmla="*/ 1000445 h 1000445"/>
                <a:gd name="connsiteX0-17" fmla="*/ 87032 w 497475"/>
                <a:gd name="connsiteY0-18" fmla="*/ 1000445 h 1000445"/>
                <a:gd name="connsiteX1-19" fmla="*/ 0 w 497475"/>
                <a:gd name="connsiteY1-20" fmla="*/ 0 h 1000445"/>
                <a:gd name="connsiteX2-21" fmla="*/ 497475 w 497475"/>
                <a:gd name="connsiteY2-22" fmla="*/ 896130 h 1000445"/>
                <a:gd name="connsiteX3-23" fmla="*/ 87032 w 497475"/>
                <a:gd name="connsiteY3-24" fmla="*/ 1000445 h 1000445"/>
                <a:gd name="connsiteX0-25" fmla="*/ 87032 w 387842"/>
                <a:gd name="connsiteY0-26" fmla="*/ 1000445 h 1000445"/>
                <a:gd name="connsiteX1-27" fmla="*/ 0 w 387842"/>
                <a:gd name="connsiteY1-28" fmla="*/ 0 h 1000445"/>
                <a:gd name="connsiteX2-29" fmla="*/ 387842 w 387842"/>
                <a:gd name="connsiteY2-30" fmla="*/ 793614 h 1000445"/>
                <a:gd name="connsiteX3-31" fmla="*/ 87032 w 387842"/>
                <a:gd name="connsiteY3-32" fmla="*/ 1000445 h 1000445"/>
              </a:gdLst>
              <a:ahLst/>
              <a:cxnLst>
                <a:cxn ang="0">
                  <a:pos x="connsiteX0-1" y="connsiteY0-2"/>
                </a:cxn>
                <a:cxn ang="0">
                  <a:pos x="connsiteX1-3" y="connsiteY1-4"/>
                </a:cxn>
                <a:cxn ang="0">
                  <a:pos x="connsiteX2-5" y="connsiteY2-6"/>
                </a:cxn>
                <a:cxn ang="0">
                  <a:pos x="connsiteX3-7" y="connsiteY3-8"/>
                </a:cxn>
              </a:cxnLst>
              <a:rect l="l" t="t" r="r" b="b"/>
              <a:pathLst>
                <a:path w="387842" h="1000445">
                  <a:moveTo>
                    <a:pt x="87032" y="1000445"/>
                  </a:moveTo>
                  <a:lnTo>
                    <a:pt x="0" y="0"/>
                  </a:lnTo>
                  <a:lnTo>
                    <a:pt x="387842" y="793614"/>
                  </a:lnTo>
                  <a:lnTo>
                    <a:pt x="87032" y="1000445"/>
                  </a:lnTo>
                  <a:close/>
                </a:path>
              </a:pathLst>
            </a:custGeom>
            <a:grpFill/>
            <a:ln w="25400" cap="flat" cmpd="sng" algn="ctr">
              <a:noFill/>
              <a:prstDash val="solid"/>
            </a:ln>
            <a:effectLst/>
          </p:spPr>
          <p:txBody>
            <a:bodyPr rtlCol="0" anchor="ctr"/>
            <a:lstStyle/>
            <a:p>
              <a:pPr algn="ctr" defTabSz="955675">
                <a:defRPr/>
              </a:pPr>
              <a:endParaRPr lang="zh-CN" altLang="en-US" sz="1875" kern="0">
                <a:solidFill>
                  <a:prstClr val="white"/>
                </a:solidFill>
                <a:latin typeface="Arial" panose="020B0604020202020204"/>
                <a:ea typeface="微软雅黑" panose="020B0503020204020204" pitchFamily="34" charset="-122"/>
              </a:endParaRPr>
            </a:p>
          </p:txBody>
        </p:sp>
        <p:sp>
          <p:nvSpPr>
            <p:cNvPr id="282" name="文本框 53"/>
            <p:cNvSpPr txBox="1"/>
            <p:nvPr/>
          </p:nvSpPr>
          <p:spPr>
            <a:xfrm>
              <a:off x="1127947" y="1667240"/>
              <a:ext cx="685780" cy="1202922"/>
            </a:xfrm>
            <a:prstGeom prst="rect">
              <a:avLst/>
            </a:prstGeom>
            <a:noFill/>
          </p:spPr>
          <p:txBody>
            <a:bodyPr wrap="none" rtlCol="0">
              <a:spAutoFit/>
            </a:bodyPr>
            <a:lstStyle/>
            <a:p>
              <a:pPr defTabSz="955675">
                <a:defRPr/>
              </a:pPr>
              <a:r>
                <a:rPr lang="en-US" altLang="zh-CN" sz="7505" b="1" kern="0" dirty="0">
                  <a:solidFill>
                    <a:prstClr val="white"/>
                  </a:solidFill>
                </a:rPr>
                <a:t>2</a:t>
              </a:r>
              <a:endParaRPr lang="zh-CN" altLang="en-US" sz="7505" b="1" kern="0" dirty="0">
                <a:solidFill>
                  <a:prstClr val="white"/>
                </a:solidFill>
              </a:endParaRPr>
            </a:p>
          </p:txBody>
        </p:sp>
        <p:sp>
          <p:nvSpPr>
            <p:cNvPr id="283" name="文本框 54"/>
            <p:cNvSpPr txBox="1"/>
            <p:nvPr/>
          </p:nvSpPr>
          <p:spPr>
            <a:xfrm>
              <a:off x="2468924" y="1858436"/>
              <a:ext cx="1029281" cy="352888"/>
            </a:xfrm>
            <a:prstGeom prst="rect">
              <a:avLst/>
            </a:prstGeom>
            <a:grpFill/>
          </p:spPr>
          <p:txBody>
            <a:bodyPr wrap="none" rtlCol="0">
              <a:spAutoFit/>
            </a:bodyPr>
            <a:lstStyle/>
            <a:p>
              <a:pPr defTabSz="955675" fontAlgn="auto">
                <a:spcBef>
                  <a:spcPts val="0"/>
                </a:spcBef>
                <a:spcAft>
                  <a:spcPts val="0"/>
                </a:spcAft>
                <a:defRPr/>
              </a:pPr>
              <a:r>
                <a:rPr lang="en-US" altLang="zh-CN" sz="1780" b="1" kern="0" dirty="0">
                  <a:solidFill>
                    <a:prstClr val="white"/>
                  </a:solidFill>
                  <a:latin typeface="微软雅黑" panose="020B0503020204020204" pitchFamily="34" charset="-122"/>
                  <a:ea typeface="微软雅黑" panose="020B0503020204020204" pitchFamily="34" charset="-122"/>
                </a:rPr>
                <a:t>PPT</a:t>
              </a:r>
              <a:r>
                <a:rPr lang="zh-CN" altLang="en-US" sz="1780" b="1" kern="0" dirty="0">
                  <a:solidFill>
                    <a:prstClr val="white"/>
                  </a:solidFill>
                  <a:latin typeface="微软雅黑" panose="020B0503020204020204" pitchFamily="34" charset="-122"/>
                  <a:ea typeface="微软雅黑" panose="020B0503020204020204" pitchFamily="34" charset="-122"/>
                </a:rPr>
                <a:t>标题</a:t>
              </a:r>
              <a:endParaRPr lang="zh-CN" altLang="en-US" sz="1780" b="1" kern="0" dirty="0">
                <a:solidFill>
                  <a:prstClr val="white"/>
                </a:solidFill>
                <a:latin typeface="微软雅黑" panose="020B0503020204020204" pitchFamily="34" charset="-122"/>
                <a:ea typeface="微软雅黑" panose="020B0503020204020204" pitchFamily="34" charset="-122"/>
              </a:endParaRPr>
            </a:p>
          </p:txBody>
        </p:sp>
        <p:sp>
          <p:nvSpPr>
            <p:cNvPr id="284" name="矩形 1"/>
            <p:cNvSpPr>
              <a:spLocks noChangeArrowheads="1"/>
            </p:cNvSpPr>
            <p:nvPr/>
          </p:nvSpPr>
          <p:spPr bwMode="auto">
            <a:xfrm>
              <a:off x="2468924" y="2128881"/>
              <a:ext cx="1985018" cy="3528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defTabSz="955675" fontAlgn="auto">
                <a:lnSpc>
                  <a:spcPct val="150000"/>
                </a:lnSpc>
                <a:spcBef>
                  <a:spcPts val="0"/>
                </a:spcBef>
                <a:spcAft>
                  <a:spcPts val="0"/>
                </a:spcAft>
                <a:defRPr/>
              </a:pPr>
              <a:r>
                <a:rPr lang="zh-CN" altLang="en-US" sz="1185" kern="0" dirty="0">
                  <a:solidFill>
                    <a:prstClr val="white"/>
                  </a:solidFill>
                  <a:latin typeface="微软雅黑" panose="020B0503020204020204" pitchFamily="34" charset="-122"/>
                  <a:ea typeface="微软雅黑" panose="020B0503020204020204" pitchFamily="34" charset="-122"/>
                </a:rPr>
                <a:t>请输入你的内容你的内容</a:t>
              </a:r>
              <a:endParaRPr lang="zh-CN" altLang="zh-CN" sz="1185" kern="0" dirty="0">
                <a:solidFill>
                  <a:prstClr val="white"/>
                </a:solidFill>
                <a:latin typeface="微软雅黑" panose="020B0503020204020204" pitchFamily="34" charset="-122"/>
                <a:ea typeface="微软雅黑" panose="020B0503020204020204" pitchFamily="34" charset="-122"/>
              </a:endParaRPr>
            </a:p>
          </p:txBody>
        </p:sp>
      </p:grpSp>
      <p:grpSp>
        <p:nvGrpSpPr>
          <p:cNvPr id="285" name="组合 284"/>
          <p:cNvGrpSpPr/>
          <p:nvPr/>
        </p:nvGrpSpPr>
        <p:grpSpPr>
          <a:xfrm>
            <a:off x="1072075" y="2847723"/>
            <a:ext cx="3926511" cy="1247393"/>
            <a:chOff x="982395" y="2544785"/>
            <a:chExt cx="3739534" cy="1202922"/>
          </a:xfrm>
          <a:solidFill>
            <a:srgbClr val="D9AA27"/>
          </a:solidFill>
        </p:grpSpPr>
        <p:sp>
          <p:nvSpPr>
            <p:cNvPr id="286" name="任意多边形 285"/>
            <p:cNvSpPr/>
            <p:nvPr/>
          </p:nvSpPr>
          <p:spPr>
            <a:xfrm>
              <a:off x="982395" y="2735983"/>
              <a:ext cx="3739534" cy="801606"/>
            </a:xfrm>
            <a:custGeom>
              <a:avLst/>
              <a:gdLst>
                <a:gd name="connsiteX0" fmla="*/ 0 w 4957592"/>
                <a:gd name="connsiteY0" fmla="*/ 0 h 1062709"/>
                <a:gd name="connsiteX1" fmla="*/ 1167246 w 4957592"/>
                <a:gd name="connsiteY1" fmla="*/ 0 h 1062709"/>
                <a:gd name="connsiteX2" fmla="*/ 1167246 w 4957592"/>
                <a:gd name="connsiteY2" fmla="*/ 909793 h 1062709"/>
                <a:gd name="connsiteX3" fmla="*/ 1568416 w 4957592"/>
                <a:gd name="connsiteY3" fmla="*/ 0 h 1062709"/>
                <a:gd name="connsiteX4" fmla="*/ 4426238 w 4957592"/>
                <a:gd name="connsiteY4" fmla="*/ 0 h 1062709"/>
                <a:gd name="connsiteX5" fmla="*/ 4957592 w 4957592"/>
                <a:gd name="connsiteY5" fmla="*/ 531355 h 1062709"/>
                <a:gd name="connsiteX6" fmla="*/ 4426238 w 4957592"/>
                <a:gd name="connsiteY6" fmla="*/ 1062709 h 1062709"/>
                <a:gd name="connsiteX7" fmla="*/ 0 w 4957592"/>
                <a:gd name="connsiteY7" fmla="*/ 1062709 h 1062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57592" h="1062709">
                  <a:moveTo>
                    <a:pt x="0" y="0"/>
                  </a:moveTo>
                  <a:lnTo>
                    <a:pt x="1167246" y="0"/>
                  </a:lnTo>
                  <a:lnTo>
                    <a:pt x="1167246" y="909793"/>
                  </a:lnTo>
                  <a:lnTo>
                    <a:pt x="1568416" y="0"/>
                  </a:lnTo>
                  <a:lnTo>
                    <a:pt x="4426238" y="0"/>
                  </a:lnTo>
                  <a:lnTo>
                    <a:pt x="4957592" y="531355"/>
                  </a:lnTo>
                  <a:lnTo>
                    <a:pt x="4426238" y="1062709"/>
                  </a:lnTo>
                  <a:lnTo>
                    <a:pt x="0" y="1062709"/>
                  </a:lnTo>
                  <a:close/>
                </a:path>
              </a:pathLst>
            </a:custGeom>
            <a:grpFill/>
            <a:ln w="25400" cap="flat" cmpd="sng" algn="ctr">
              <a:noFill/>
              <a:prstDash val="solid"/>
            </a:ln>
            <a:effectLst/>
          </p:spPr>
          <p:txBody>
            <a:bodyPr rtlCol="0" anchor="ctr"/>
            <a:lstStyle/>
            <a:p>
              <a:pPr algn="ctr" defTabSz="955675">
                <a:defRPr/>
              </a:pPr>
              <a:endParaRPr lang="zh-CN" altLang="en-US" sz="1875" kern="0">
                <a:solidFill>
                  <a:prstClr val="white"/>
                </a:solidFill>
                <a:latin typeface="Arial" panose="020B0604020202020204"/>
                <a:ea typeface="微软雅黑" panose="020B0503020204020204" pitchFamily="34" charset="-122"/>
              </a:endParaRPr>
            </a:p>
          </p:txBody>
        </p:sp>
        <p:sp>
          <p:nvSpPr>
            <p:cNvPr id="287" name="矩形 286"/>
            <p:cNvSpPr/>
            <p:nvPr/>
          </p:nvSpPr>
          <p:spPr>
            <a:xfrm>
              <a:off x="982395" y="2735984"/>
              <a:ext cx="102979" cy="801604"/>
            </a:xfrm>
            <a:prstGeom prst="rect">
              <a:avLst/>
            </a:prstGeom>
            <a:grpFill/>
            <a:ln w="25400" cap="flat" cmpd="sng" algn="ctr">
              <a:noFill/>
              <a:prstDash val="solid"/>
            </a:ln>
            <a:effectLst/>
          </p:spPr>
          <p:txBody>
            <a:bodyPr rtlCol="0" anchor="ctr"/>
            <a:lstStyle/>
            <a:p>
              <a:pPr algn="ctr" defTabSz="955675">
                <a:defRPr/>
              </a:pPr>
              <a:endParaRPr lang="zh-CN" altLang="en-US" sz="1875" kern="0">
                <a:solidFill>
                  <a:prstClr val="white"/>
                </a:solidFill>
                <a:latin typeface="Arial" panose="020B0604020202020204"/>
                <a:ea typeface="微软雅黑" panose="020B0503020204020204" pitchFamily="34" charset="-122"/>
              </a:endParaRPr>
            </a:p>
          </p:txBody>
        </p:sp>
        <p:sp>
          <p:nvSpPr>
            <p:cNvPr id="288" name="等腰三角形 43"/>
            <p:cNvSpPr/>
            <p:nvPr/>
          </p:nvSpPr>
          <p:spPr>
            <a:xfrm rot="11946960" flipH="1">
              <a:off x="1975746" y="2741581"/>
              <a:ext cx="292551" cy="754639"/>
            </a:xfrm>
            <a:custGeom>
              <a:avLst/>
              <a:gdLst>
                <a:gd name="connsiteX0" fmla="*/ 0 w 401171"/>
                <a:gd name="connsiteY0" fmla="*/ 909795 h 909795"/>
                <a:gd name="connsiteX1" fmla="*/ 0 w 401171"/>
                <a:gd name="connsiteY1" fmla="*/ 0 h 909795"/>
                <a:gd name="connsiteX2" fmla="*/ 401171 w 401171"/>
                <a:gd name="connsiteY2" fmla="*/ 909795 h 909795"/>
                <a:gd name="connsiteX3" fmla="*/ 0 w 401171"/>
                <a:gd name="connsiteY3" fmla="*/ 909795 h 909795"/>
                <a:gd name="connsiteX0-1" fmla="*/ 84091 w 485262"/>
                <a:gd name="connsiteY0-2" fmla="*/ 994386 h 994386"/>
                <a:gd name="connsiteX1-3" fmla="*/ 0 w 485262"/>
                <a:gd name="connsiteY1-4" fmla="*/ 0 h 994386"/>
                <a:gd name="connsiteX2-5" fmla="*/ 485262 w 485262"/>
                <a:gd name="connsiteY2-6" fmla="*/ 994386 h 994386"/>
                <a:gd name="connsiteX3-7" fmla="*/ 84091 w 485262"/>
                <a:gd name="connsiteY3-8" fmla="*/ 994386 h 994386"/>
                <a:gd name="connsiteX0-9" fmla="*/ 87032 w 488203"/>
                <a:gd name="connsiteY0-10" fmla="*/ 1000445 h 1000445"/>
                <a:gd name="connsiteX1-11" fmla="*/ 0 w 488203"/>
                <a:gd name="connsiteY1-12" fmla="*/ 0 h 1000445"/>
                <a:gd name="connsiteX2-13" fmla="*/ 488203 w 488203"/>
                <a:gd name="connsiteY2-14" fmla="*/ 1000445 h 1000445"/>
                <a:gd name="connsiteX3-15" fmla="*/ 87032 w 488203"/>
                <a:gd name="connsiteY3-16" fmla="*/ 1000445 h 1000445"/>
                <a:gd name="connsiteX0-17" fmla="*/ 87032 w 497475"/>
                <a:gd name="connsiteY0-18" fmla="*/ 1000445 h 1000445"/>
                <a:gd name="connsiteX1-19" fmla="*/ 0 w 497475"/>
                <a:gd name="connsiteY1-20" fmla="*/ 0 h 1000445"/>
                <a:gd name="connsiteX2-21" fmla="*/ 497475 w 497475"/>
                <a:gd name="connsiteY2-22" fmla="*/ 896130 h 1000445"/>
                <a:gd name="connsiteX3-23" fmla="*/ 87032 w 497475"/>
                <a:gd name="connsiteY3-24" fmla="*/ 1000445 h 1000445"/>
                <a:gd name="connsiteX0-25" fmla="*/ 87032 w 387842"/>
                <a:gd name="connsiteY0-26" fmla="*/ 1000445 h 1000445"/>
                <a:gd name="connsiteX1-27" fmla="*/ 0 w 387842"/>
                <a:gd name="connsiteY1-28" fmla="*/ 0 h 1000445"/>
                <a:gd name="connsiteX2-29" fmla="*/ 387842 w 387842"/>
                <a:gd name="connsiteY2-30" fmla="*/ 793614 h 1000445"/>
                <a:gd name="connsiteX3-31" fmla="*/ 87032 w 387842"/>
                <a:gd name="connsiteY3-32" fmla="*/ 1000445 h 1000445"/>
              </a:gdLst>
              <a:ahLst/>
              <a:cxnLst>
                <a:cxn ang="0">
                  <a:pos x="connsiteX0-1" y="connsiteY0-2"/>
                </a:cxn>
                <a:cxn ang="0">
                  <a:pos x="connsiteX1-3" y="connsiteY1-4"/>
                </a:cxn>
                <a:cxn ang="0">
                  <a:pos x="connsiteX2-5" y="connsiteY2-6"/>
                </a:cxn>
                <a:cxn ang="0">
                  <a:pos x="connsiteX3-7" y="connsiteY3-8"/>
                </a:cxn>
              </a:cxnLst>
              <a:rect l="l" t="t" r="r" b="b"/>
              <a:pathLst>
                <a:path w="387842" h="1000445">
                  <a:moveTo>
                    <a:pt x="87032" y="1000445"/>
                  </a:moveTo>
                  <a:lnTo>
                    <a:pt x="0" y="0"/>
                  </a:lnTo>
                  <a:lnTo>
                    <a:pt x="387842" y="793614"/>
                  </a:lnTo>
                  <a:lnTo>
                    <a:pt x="87032" y="1000445"/>
                  </a:lnTo>
                  <a:close/>
                </a:path>
              </a:pathLst>
            </a:custGeom>
            <a:grpFill/>
            <a:ln w="25400" cap="flat" cmpd="sng" algn="ctr">
              <a:noFill/>
              <a:prstDash val="solid"/>
            </a:ln>
            <a:effectLst/>
          </p:spPr>
          <p:txBody>
            <a:bodyPr rtlCol="0" anchor="ctr"/>
            <a:lstStyle/>
            <a:p>
              <a:pPr algn="ctr" defTabSz="955675">
                <a:defRPr/>
              </a:pPr>
              <a:endParaRPr lang="zh-CN" altLang="en-US" sz="1875" kern="0">
                <a:solidFill>
                  <a:prstClr val="white"/>
                </a:solidFill>
                <a:latin typeface="Arial" panose="020B0604020202020204"/>
                <a:ea typeface="微软雅黑" panose="020B0503020204020204" pitchFamily="34" charset="-122"/>
              </a:endParaRPr>
            </a:p>
          </p:txBody>
        </p:sp>
        <p:sp>
          <p:nvSpPr>
            <p:cNvPr id="289" name="文本框 60"/>
            <p:cNvSpPr txBox="1"/>
            <p:nvPr/>
          </p:nvSpPr>
          <p:spPr>
            <a:xfrm>
              <a:off x="1126967" y="2544785"/>
              <a:ext cx="685780" cy="1202922"/>
            </a:xfrm>
            <a:prstGeom prst="rect">
              <a:avLst/>
            </a:prstGeom>
            <a:noFill/>
          </p:spPr>
          <p:txBody>
            <a:bodyPr wrap="none" rtlCol="0">
              <a:spAutoFit/>
            </a:bodyPr>
            <a:lstStyle/>
            <a:p>
              <a:pPr defTabSz="955675">
                <a:defRPr/>
              </a:pPr>
              <a:r>
                <a:rPr lang="en-US" altLang="zh-CN" sz="7505" b="1" kern="0" dirty="0">
                  <a:solidFill>
                    <a:prstClr val="white"/>
                  </a:solidFill>
                </a:rPr>
                <a:t>3</a:t>
              </a:r>
              <a:endParaRPr lang="zh-CN" altLang="en-US" sz="7505" b="1" kern="0" dirty="0">
                <a:solidFill>
                  <a:prstClr val="white"/>
                </a:solidFill>
              </a:endParaRPr>
            </a:p>
          </p:txBody>
        </p:sp>
        <p:sp>
          <p:nvSpPr>
            <p:cNvPr id="290" name="文本框 61"/>
            <p:cNvSpPr txBox="1"/>
            <p:nvPr/>
          </p:nvSpPr>
          <p:spPr>
            <a:xfrm>
              <a:off x="2467945" y="2735981"/>
              <a:ext cx="1029281" cy="352888"/>
            </a:xfrm>
            <a:prstGeom prst="rect">
              <a:avLst/>
            </a:prstGeom>
            <a:grpFill/>
          </p:spPr>
          <p:txBody>
            <a:bodyPr wrap="none" rtlCol="0">
              <a:spAutoFit/>
            </a:bodyPr>
            <a:lstStyle/>
            <a:p>
              <a:pPr defTabSz="955675" fontAlgn="auto">
                <a:spcBef>
                  <a:spcPts val="0"/>
                </a:spcBef>
                <a:spcAft>
                  <a:spcPts val="0"/>
                </a:spcAft>
                <a:defRPr/>
              </a:pPr>
              <a:r>
                <a:rPr lang="en-US" altLang="zh-CN" sz="1780" b="1" kern="0" dirty="0">
                  <a:solidFill>
                    <a:prstClr val="white"/>
                  </a:solidFill>
                  <a:latin typeface="微软雅黑" panose="020B0503020204020204" pitchFamily="34" charset="-122"/>
                  <a:ea typeface="微软雅黑" panose="020B0503020204020204" pitchFamily="34" charset="-122"/>
                </a:rPr>
                <a:t>PPT</a:t>
              </a:r>
              <a:r>
                <a:rPr lang="zh-CN" altLang="en-US" sz="1780" b="1" kern="0" dirty="0">
                  <a:solidFill>
                    <a:prstClr val="white"/>
                  </a:solidFill>
                  <a:latin typeface="微软雅黑" panose="020B0503020204020204" pitchFamily="34" charset="-122"/>
                  <a:ea typeface="微软雅黑" panose="020B0503020204020204" pitchFamily="34" charset="-122"/>
                </a:rPr>
                <a:t>标题</a:t>
              </a:r>
              <a:endParaRPr lang="zh-CN" altLang="en-US" sz="1780" b="1" kern="0" dirty="0">
                <a:solidFill>
                  <a:prstClr val="white"/>
                </a:solidFill>
                <a:latin typeface="微软雅黑" panose="020B0503020204020204" pitchFamily="34" charset="-122"/>
                <a:ea typeface="微软雅黑" panose="020B0503020204020204" pitchFamily="34" charset="-122"/>
              </a:endParaRPr>
            </a:p>
          </p:txBody>
        </p:sp>
        <p:sp>
          <p:nvSpPr>
            <p:cNvPr id="291" name="矩形 1"/>
            <p:cNvSpPr>
              <a:spLocks noChangeArrowheads="1"/>
            </p:cNvSpPr>
            <p:nvPr/>
          </p:nvSpPr>
          <p:spPr bwMode="auto">
            <a:xfrm>
              <a:off x="2467945" y="3006427"/>
              <a:ext cx="1985018" cy="3528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defTabSz="955675" fontAlgn="auto">
                <a:lnSpc>
                  <a:spcPct val="150000"/>
                </a:lnSpc>
                <a:spcBef>
                  <a:spcPts val="0"/>
                </a:spcBef>
                <a:spcAft>
                  <a:spcPts val="0"/>
                </a:spcAft>
                <a:defRPr/>
              </a:pPr>
              <a:r>
                <a:rPr lang="zh-CN" altLang="en-US" sz="1185" kern="0" dirty="0">
                  <a:solidFill>
                    <a:prstClr val="white"/>
                  </a:solidFill>
                  <a:latin typeface="微软雅黑" panose="020B0503020204020204" pitchFamily="34" charset="-122"/>
                  <a:ea typeface="微软雅黑" panose="020B0503020204020204" pitchFamily="34" charset="-122"/>
                </a:rPr>
                <a:t>请输入你的内容你的内容</a:t>
              </a:r>
              <a:endParaRPr lang="zh-CN" altLang="zh-CN" sz="1185" kern="0" dirty="0">
                <a:solidFill>
                  <a:prstClr val="white"/>
                </a:solidFill>
                <a:latin typeface="微软雅黑" panose="020B0503020204020204" pitchFamily="34" charset="-122"/>
                <a:ea typeface="微软雅黑" panose="020B0503020204020204" pitchFamily="34" charset="-122"/>
              </a:endParaRPr>
            </a:p>
          </p:txBody>
        </p:sp>
      </p:grpSp>
      <p:grpSp>
        <p:nvGrpSpPr>
          <p:cNvPr id="292" name="组合 291"/>
          <p:cNvGrpSpPr/>
          <p:nvPr/>
        </p:nvGrpSpPr>
        <p:grpSpPr>
          <a:xfrm>
            <a:off x="1072075" y="3757711"/>
            <a:ext cx="3926511" cy="1247393"/>
            <a:chOff x="982394" y="3422330"/>
            <a:chExt cx="3739534" cy="1202922"/>
          </a:xfrm>
          <a:solidFill>
            <a:schemeClr val="accent2">
              <a:lumMod val="75000"/>
            </a:schemeClr>
          </a:solidFill>
        </p:grpSpPr>
        <p:sp>
          <p:nvSpPr>
            <p:cNvPr id="293" name="任意多边形 292"/>
            <p:cNvSpPr/>
            <p:nvPr/>
          </p:nvSpPr>
          <p:spPr>
            <a:xfrm>
              <a:off x="982394" y="3613528"/>
              <a:ext cx="3739534" cy="801606"/>
            </a:xfrm>
            <a:custGeom>
              <a:avLst/>
              <a:gdLst>
                <a:gd name="connsiteX0" fmla="*/ 0 w 4957592"/>
                <a:gd name="connsiteY0" fmla="*/ 0 h 1062709"/>
                <a:gd name="connsiteX1" fmla="*/ 1167246 w 4957592"/>
                <a:gd name="connsiteY1" fmla="*/ 0 h 1062709"/>
                <a:gd name="connsiteX2" fmla="*/ 1167246 w 4957592"/>
                <a:gd name="connsiteY2" fmla="*/ 909793 h 1062709"/>
                <a:gd name="connsiteX3" fmla="*/ 1568416 w 4957592"/>
                <a:gd name="connsiteY3" fmla="*/ 0 h 1062709"/>
                <a:gd name="connsiteX4" fmla="*/ 4426238 w 4957592"/>
                <a:gd name="connsiteY4" fmla="*/ 0 h 1062709"/>
                <a:gd name="connsiteX5" fmla="*/ 4957592 w 4957592"/>
                <a:gd name="connsiteY5" fmla="*/ 531355 h 1062709"/>
                <a:gd name="connsiteX6" fmla="*/ 4426238 w 4957592"/>
                <a:gd name="connsiteY6" fmla="*/ 1062709 h 1062709"/>
                <a:gd name="connsiteX7" fmla="*/ 0 w 4957592"/>
                <a:gd name="connsiteY7" fmla="*/ 1062709 h 1062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57592" h="1062709">
                  <a:moveTo>
                    <a:pt x="0" y="0"/>
                  </a:moveTo>
                  <a:lnTo>
                    <a:pt x="1167246" y="0"/>
                  </a:lnTo>
                  <a:lnTo>
                    <a:pt x="1167246" y="909793"/>
                  </a:lnTo>
                  <a:lnTo>
                    <a:pt x="1568416" y="0"/>
                  </a:lnTo>
                  <a:lnTo>
                    <a:pt x="4426238" y="0"/>
                  </a:lnTo>
                  <a:lnTo>
                    <a:pt x="4957592" y="531355"/>
                  </a:lnTo>
                  <a:lnTo>
                    <a:pt x="4426238" y="1062709"/>
                  </a:lnTo>
                  <a:lnTo>
                    <a:pt x="0" y="1062709"/>
                  </a:lnTo>
                  <a:close/>
                </a:path>
              </a:pathLst>
            </a:custGeom>
            <a:grpFill/>
            <a:ln w="25400" cap="flat" cmpd="sng" algn="ctr">
              <a:noFill/>
              <a:prstDash val="solid"/>
            </a:ln>
            <a:effectLst/>
          </p:spPr>
          <p:txBody>
            <a:bodyPr rtlCol="0" anchor="ctr"/>
            <a:lstStyle/>
            <a:p>
              <a:pPr algn="ctr" defTabSz="955675">
                <a:defRPr/>
              </a:pPr>
              <a:endParaRPr lang="zh-CN" altLang="en-US" sz="1875" kern="0">
                <a:solidFill>
                  <a:prstClr val="white"/>
                </a:solidFill>
                <a:latin typeface="Arial" panose="020B0604020202020204"/>
                <a:ea typeface="微软雅黑" panose="020B0503020204020204" pitchFamily="34" charset="-122"/>
              </a:endParaRPr>
            </a:p>
          </p:txBody>
        </p:sp>
        <p:sp>
          <p:nvSpPr>
            <p:cNvPr id="294" name="矩形 293"/>
            <p:cNvSpPr/>
            <p:nvPr/>
          </p:nvSpPr>
          <p:spPr>
            <a:xfrm>
              <a:off x="982394" y="3613529"/>
              <a:ext cx="102979" cy="801604"/>
            </a:xfrm>
            <a:prstGeom prst="rect">
              <a:avLst/>
            </a:prstGeom>
            <a:grpFill/>
            <a:ln w="25400" cap="flat" cmpd="sng" algn="ctr">
              <a:noFill/>
              <a:prstDash val="solid"/>
            </a:ln>
            <a:effectLst/>
          </p:spPr>
          <p:txBody>
            <a:bodyPr rtlCol="0" anchor="ctr"/>
            <a:lstStyle/>
            <a:p>
              <a:pPr algn="ctr" defTabSz="955675">
                <a:defRPr/>
              </a:pPr>
              <a:endParaRPr lang="zh-CN" altLang="en-US" sz="1875" kern="0">
                <a:solidFill>
                  <a:prstClr val="white"/>
                </a:solidFill>
                <a:latin typeface="Arial" panose="020B0604020202020204"/>
                <a:ea typeface="微软雅黑" panose="020B0503020204020204" pitchFamily="34" charset="-122"/>
              </a:endParaRPr>
            </a:p>
          </p:txBody>
        </p:sp>
        <p:sp>
          <p:nvSpPr>
            <p:cNvPr id="295" name="等腰三角形 43"/>
            <p:cNvSpPr/>
            <p:nvPr/>
          </p:nvSpPr>
          <p:spPr>
            <a:xfrm rot="11946960" flipH="1">
              <a:off x="1975746" y="3619125"/>
              <a:ext cx="292551" cy="754639"/>
            </a:xfrm>
            <a:custGeom>
              <a:avLst/>
              <a:gdLst>
                <a:gd name="connsiteX0" fmla="*/ 0 w 401171"/>
                <a:gd name="connsiteY0" fmla="*/ 909795 h 909795"/>
                <a:gd name="connsiteX1" fmla="*/ 0 w 401171"/>
                <a:gd name="connsiteY1" fmla="*/ 0 h 909795"/>
                <a:gd name="connsiteX2" fmla="*/ 401171 w 401171"/>
                <a:gd name="connsiteY2" fmla="*/ 909795 h 909795"/>
                <a:gd name="connsiteX3" fmla="*/ 0 w 401171"/>
                <a:gd name="connsiteY3" fmla="*/ 909795 h 909795"/>
                <a:gd name="connsiteX0-1" fmla="*/ 84091 w 485262"/>
                <a:gd name="connsiteY0-2" fmla="*/ 994386 h 994386"/>
                <a:gd name="connsiteX1-3" fmla="*/ 0 w 485262"/>
                <a:gd name="connsiteY1-4" fmla="*/ 0 h 994386"/>
                <a:gd name="connsiteX2-5" fmla="*/ 485262 w 485262"/>
                <a:gd name="connsiteY2-6" fmla="*/ 994386 h 994386"/>
                <a:gd name="connsiteX3-7" fmla="*/ 84091 w 485262"/>
                <a:gd name="connsiteY3-8" fmla="*/ 994386 h 994386"/>
                <a:gd name="connsiteX0-9" fmla="*/ 87032 w 488203"/>
                <a:gd name="connsiteY0-10" fmla="*/ 1000445 h 1000445"/>
                <a:gd name="connsiteX1-11" fmla="*/ 0 w 488203"/>
                <a:gd name="connsiteY1-12" fmla="*/ 0 h 1000445"/>
                <a:gd name="connsiteX2-13" fmla="*/ 488203 w 488203"/>
                <a:gd name="connsiteY2-14" fmla="*/ 1000445 h 1000445"/>
                <a:gd name="connsiteX3-15" fmla="*/ 87032 w 488203"/>
                <a:gd name="connsiteY3-16" fmla="*/ 1000445 h 1000445"/>
                <a:gd name="connsiteX0-17" fmla="*/ 87032 w 497475"/>
                <a:gd name="connsiteY0-18" fmla="*/ 1000445 h 1000445"/>
                <a:gd name="connsiteX1-19" fmla="*/ 0 w 497475"/>
                <a:gd name="connsiteY1-20" fmla="*/ 0 h 1000445"/>
                <a:gd name="connsiteX2-21" fmla="*/ 497475 w 497475"/>
                <a:gd name="connsiteY2-22" fmla="*/ 896130 h 1000445"/>
                <a:gd name="connsiteX3-23" fmla="*/ 87032 w 497475"/>
                <a:gd name="connsiteY3-24" fmla="*/ 1000445 h 1000445"/>
                <a:gd name="connsiteX0-25" fmla="*/ 87032 w 387842"/>
                <a:gd name="connsiteY0-26" fmla="*/ 1000445 h 1000445"/>
                <a:gd name="connsiteX1-27" fmla="*/ 0 w 387842"/>
                <a:gd name="connsiteY1-28" fmla="*/ 0 h 1000445"/>
                <a:gd name="connsiteX2-29" fmla="*/ 387842 w 387842"/>
                <a:gd name="connsiteY2-30" fmla="*/ 793614 h 1000445"/>
                <a:gd name="connsiteX3-31" fmla="*/ 87032 w 387842"/>
                <a:gd name="connsiteY3-32" fmla="*/ 1000445 h 1000445"/>
              </a:gdLst>
              <a:ahLst/>
              <a:cxnLst>
                <a:cxn ang="0">
                  <a:pos x="connsiteX0-1" y="connsiteY0-2"/>
                </a:cxn>
                <a:cxn ang="0">
                  <a:pos x="connsiteX1-3" y="connsiteY1-4"/>
                </a:cxn>
                <a:cxn ang="0">
                  <a:pos x="connsiteX2-5" y="connsiteY2-6"/>
                </a:cxn>
                <a:cxn ang="0">
                  <a:pos x="connsiteX3-7" y="connsiteY3-8"/>
                </a:cxn>
              </a:cxnLst>
              <a:rect l="l" t="t" r="r" b="b"/>
              <a:pathLst>
                <a:path w="387842" h="1000445">
                  <a:moveTo>
                    <a:pt x="87032" y="1000445"/>
                  </a:moveTo>
                  <a:lnTo>
                    <a:pt x="0" y="0"/>
                  </a:lnTo>
                  <a:lnTo>
                    <a:pt x="387842" y="793614"/>
                  </a:lnTo>
                  <a:lnTo>
                    <a:pt x="87032" y="1000445"/>
                  </a:lnTo>
                  <a:close/>
                </a:path>
              </a:pathLst>
            </a:custGeom>
            <a:grpFill/>
            <a:ln w="25400" cap="flat" cmpd="sng" algn="ctr">
              <a:noFill/>
              <a:prstDash val="solid"/>
            </a:ln>
            <a:effectLst/>
          </p:spPr>
          <p:txBody>
            <a:bodyPr rtlCol="0" anchor="ctr"/>
            <a:lstStyle/>
            <a:p>
              <a:pPr algn="ctr" defTabSz="955675">
                <a:defRPr/>
              </a:pPr>
              <a:endParaRPr lang="zh-CN" altLang="en-US" sz="1875" kern="0">
                <a:solidFill>
                  <a:prstClr val="white"/>
                </a:solidFill>
                <a:latin typeface="Arial" panose="020B0604020202020204"/>
                <a:ea typeface="微软雅黑" panose="020B0503020204020204" pitchFamily="34" charset="-122"/>
              </a:endParaRPr>
            </a:p>
          </p:txBody>
        </p:sp>
        <p:sp>
          <p:nvSpPr>
            <p:cNvPr id="296" name="文本框 67"/>
            <p:cNvSpPr txBox="1"/>
            <p:nvPr/>
          </p:nvSpPr>
          <p:spPr>
            <a:xfrm>
              <a:off x="1126966" y="3422330"/>
              <a:ext cx="685780" cy="1202922"/>
            </a:xfrm>
            <a:prstGeom prst="rect">
              <a:avLst/>
            </a:prstGeom>
            <a:noFill/>
          </p:spPr>
          <p:txBody>
            <a:bodyPr wrap="none" rtlCol="0">
              <a:spAutoFit/>
            </a:bodyPr>
            <a:lstStyle/>
            <a:p>
              <a:pPr defTabSz="955675">
                <a:defRPr/>
              </a:pPr>
              <a:r>
                <a:rPr lang="en-US" altLang="zh-CN" sz="7505" b="1" kern="0" dirty="0">
                  <a:solidFill>
                    <a:prstClr val="white"/>
                  </a:solidFill>
                </a:rPr>
                <a:t>4</a:t>
              </a:r>
              <a:endParaRPr lang="zh-CN" altLang="en-US" sz="7505" b="1" kern="0" dirty="0">
                <a:solidFill>
                  <a:prstClr val="white"/>
                </a:solidFill>
              </a:endParaRPr>
            </a:p>
          </p:txBody>
        </p:sp>
        <p:sp>
          <p:nvSpPr>
            <p:cNvPr id="297" name="文本框 68"/>
            <p:cNvSpPr txBox="1"/>
            <p:nvPr/>
          </p:nvSpPr>
          <p:spPr>
            <a:xfrm>
              <a:off x="2467944" y="3613526"/>
              <a:ext cx="1029281" cy="352888"/>
            </a:xfrm>
            <a:prstGeom prst="rect">
              <a:avLst/>
            </a:prstGeom>
            <a:grpFill/>
          </p:spPr>
          <p:txBody>
            <a:bodyPr wrap="none" rtlCol="0">
              <a:spAutoFit/>
            </a:bodyPr>
            <a:lstStyle/>
            <a:p>
              <a:pPr defTabSz="955675" fontAlgn="auto">
                <a:spcBef>
                  <a:spcPts val="0"/>
                </a:spcBef>
                <a:spcAft>
                  <a:spcPts val="0"/>
                </a:spcAft>
                <a:defRPr/>
              </a:pPr>
              <a:r>
                <a:rPr lang="en-US" altLang="zh-CN" sz="1780" b="1" kern="0" dirty="0">
                  <a:solidFill>
                    <a:prstClr val="white"/>
                  </a:solidFill>
                  <a:latin typeface="微软雅黑" panose="020B0503020204020204" pitchFamily="34" charset="-122"/>
                  <a:ea typeface="微软雅黑" panose="020B0503020204020204" pitchFamily="34" charset="-122"/>
                </a:rPr>
                <a:t>PPT</a:t>
              </a:r>
              <a:r>
                <a:rPr lang="zh-CN" altLang="en-US" sz="1780" b="1" kern="0" dirty="0">
                  <a:solidFill>
                    <a:prstClr val="white"/>
                  </a:solidFill>
                  <a:latin typeface="微软雅黑" panose="020B0503020204020204" pitchFamily="34" charset="-122"/>
                  <a:ea typeface="微软雅黑" panose="020B0503020204020204" pitchFamily="34" charset="-122"/>
                </a:rPr>
                <a:t>标题</a:t>
              </a:r>
              <a:endParaRPr lang="zh-CN" altLang="en-US" sz="1780" b="1" kern="0" dirty="0">
                <a:solidFill>
                  <a:prstClr val="white"/>
                </a:solidFill>
                <a:latin typeface="微软雅黑" panose="020B0503020204020204" pitchFamily="34" charset="-122"/>
                <a:ea typeface="微软雅黑" panose="020B0503020204020204" pitchFamily="34" charset="-122"/>
              </a:endParaRPr>
            </a:p>
          </p:txBody>
        </p:sp>
        <p:sp>
          <p:nvSpPr>
            <p:cNvPr id="298" name="矩形 1"/>
            <p:cNvSpPr>
              <a:spLocks noChangeArrowheads="1"/>
            </p:cNvSpPr>
            <p:nvPr/>
          </p:nvSpPr>
          <p:spPr bwMode="auto">
            <a:xfrm>
              <a:off x="2467944" y="3883971"/>
              <a:ext cx="1985018" cy="3528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defTabSz="955675" fontAlgn="auto">
                <a:lnSpc>
                  <a:spcPct val="150000"/>
                </a:lnSpc>
                <a:spcBef>
                  <a:spcPts val="0"/>
                </a:spcBef>
                <a:spcAft>
                  <a:spcPts val="0"/>
                </a:spcAft>
                <a:defRPr/>
              </a:pPr>
              <a:r>
                <a:rPr lang="zh-CN" altLang="en-US" sz="1185" kern="0" dirty="0">
                  <a:solidFill>
                    <a:prstClr val="white"/>
                  </a:solidFill>
                  <a:latin typeface="微软雅黑" panose="020B0503020204020204" pitchFamily="34" charset="-122"/>
                  <a:ea typeface="微软雅黑" panose="020B0503020204020204" pitchFamily="34" charset="-122"/>
                </a:rPr>
                <a:t>请输入你的内容你的内容</a:t>
              </a:r>
              <a:endParaRPr lang="zh-CN" altLang="zh-CN" sz="1185" kern="0" dirty="0">
                <a:solidFill>
                  <a:prstClr val="white"/>
                </a:solidFill>
                <a:latin typeface="微软雅黑" panose="020B0503020204020204" pitchFamily="34" charset="-122"/>
                <a:ea typeface="微软雅黑" panose="020B0503020204020204" pitchFamily="34" charset="-122"/>
              </a:endParaRPr>
            </a:p>
          </p:txBody>
        </p:sp>
      </p:grpSp>
      <p:grpSp>
        <p:nvGrpSpPr>
          <p:cNvPr id="299" name="组合 298"/>
          <p:cNvGrpSpPr/>
          <p:nvPr/>
        </p:nvGrpSpPr>
        <p:grpSpPr>
          <a:xfrm>
            <a:off x="7935621" y="2910928"/>
            <a:ext cx="990074" cy="2238352"/>
            <a:chOff x="7519106" y="2605735"/>
            <a:chExt cx="942927" cy="2158551"/>
          </a:xfrm>
          <a:solidFill>
            <a:srgbClr val="D9AA27"/>
          </a:solidFill>
        </p:grpSpPr>
        <p:sp>
          <p:nvSpPr>
            <p:cNvPr id="300" name="任意多边形 299"/>
            <p:cNvSpPr/>
            <p:nvPr/>
          </p:nvSpPr>
          <p:spPr>
            <a:xfrm flipH="1">
              <a:off x="7988666" y="3228975"/>
              <a:ext cx="473367" cy="1535311"/>
            </a:xfrm>
            <a:custGeom>
              <a:avLst/>
              <a:gdLst>
                <a:gd name="connsiteX0" fmla="*/ 486689 w 486689"/>
                <a:gd name="connsiteY0" fmla="*/ 0 h 1443015"/>
                <a:gd name="connsiteX1" fmla="*/ 219989 w 486689"/>
                <a:gd name="connsiteY1" fmla="*/ 257175 h 1443015"/>
                <a:gd name="connsiteX2" fmla="*/ 10439 w 486689"/>
                <a:gd name="connsiteY2" fmla="*/ 676275 h 1443015"/>
                <a:gd name="connsiteX3" fmla="*/ 29489 w 486689"/>
                <a:gd name="connsiteY3" fmla="*/ 1381125 h 1443015"/>
                <a:gd name="connsiteX4" fmla="*/ 10439 w 486689"/>
                <a:gd name="connsiteY4" fmla="*/ 1362075 h 1443015"/>
                <a:gd name="connsiteX0-1" fmla="*/ 486689 w 500818"/>
                <a:gd name="connsiteY0-2" fmla="*/ 0 h 1443015"/>
                <a:gd name="connsiteX1-3" fmla="*/ 219989 w 500818"/>
                <a:gd name="connsiteY1-4" fmla="*/ 257175 h 1443015"/>
                <a:gd name="connsiteX2-5" fmla="*/ 10439 w 500818"/>
                <a:gd name="connsiteY2-6" fmla="*/ 676275 h 1443015"/>
                <a:gd name="connsiteX3-7" fmla="*/ 29489 w 500818"/>
                <a:gd name="connsiteY3-8" fmla="*/ 1381125 h 1443015"/>
                <a:gd name="connsiteX4-9" fmla="*/ 10439 w 500818"/>
                <a:gd name="connsiteY4-10" fmla="*/ 1362075 h 1443015"/>
                <a:gd name="connsiteX0-11" fmla="*/ 458114 w 473367"/>
                <a:gd name="connsiteY0-12" fmla="*/ 0 h 1604940"/>
                <a:gd name="connsiteX1-13" fmla="*/ 219989 w 473367"/>
                <a:gd name="connsiteY1-14" fmla="*/ 419100 h 1604940"/>
                <a:gd name="connsiteX2-15" fmla="*/ 10439 w 473367"/>
                <a:gd name="connsiteY2-16" fmla="*/ 838200 h 1604940"/>
                <a:gd name="connsiteX3-17" fmla="*/ 29489 w 473367"/>
                <a:gd name="connsiteY3-18" fmla="*/ 1543050 h 1604940"/>
                <a:gd name="connsiteX4-19" fmla="*/ 10439 w 473367"/>
                <a:gd name="connsiteY4-20" fmla="*/ 1524000 h 160494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473367" h="1604940">
                  <a:moveTo>
                    <a:pt x="458114" y="0"/>
                  </a:moveTo>
                  <a:cubicBezTo>
                    <a:pt x="535901" y="129381"/>
                    <a:pt x="294601" y="279400"/>
                    <a:pt x="219989" y="419100"/>
                  </a:cubicBezTo>
                  <a:cubicBezTo>
                    <a:pt x="145377" y="558800"/>
                    <a:pt x="42189" y="650875"/>
                    <a:pt x="10439" y="838200"/>
                  </a:cubicBezTo>
                  <a:cubicBezTo>
                    <a:pt x="-21311" y="1025525"/>
                    <a:pt x="29489" y="1428750"/>
                    <a:pt x="29489" y="1543050"/>
                  </a:cubicBezTo>
                  <a:cubicBezTo>
                    <a:pt x="29489" y="1657350"/>
                    <a:pt x="19964" y="1590675"/>
                    <a:pt x="10439" y="1524000"/>
                  </a:cubicBezTo>
                </a:path>
              </a:pathLst>
            </a:custGeom>
            <a:noFill/>
            <a:ln w="25400" cap="flat" cmpd="sng" algn="ctr">
              <a:solidFill>
                <a:schemeClr val="accent2">
                  <a:lumMod val="75000"/>
                </a:schemeClr>
              </a:solidFill>
              <a:prstDash val="solid"/>
            </a:ln>
            <a:effectLst/>
          </p:spPr>
          <p:txBody>
            <a:bodyPr rtlCol="0" anchor="ctr"/>
            <a:lstStyle/>
            <a:p>
              <a:pPr algn="ctr" defTabSz="955675">
                <a:defRPr/>
              </a:pPr>
              <a:endParaRPr lang="zh-CN" altLang="en-US" sz="1875" kern="0">
                <a:solidFill>
                  <a:prstClr val="white"/>
                </a:solidFill>
                <a:latin typeface="Arial" panose="020B0604020202020204"/>
                <a:ea typeface="微软雅黑" panose="020B0503020204020204" pitchFamily="34" charset="-122"/>
              </a:endParaRPr>
            </a:p>
          </p:txBody>
        </p:sp>
        <p:grpSp>
          <p:nvGrpSpPr>
            <p:cNvPr id="301" name="组合 300"/>
            <p:cNvGrpSpPr/>
            <p:nvPr/>
          </p:nvGrpSpPr>
          <p:grpSpPr>
            <a:xfrm rot="19549618" flipH="1">
              <a:off x="7857211" y="2605735"/>
              <a:ext cx="258728" cy="1303173"/>
              <a:chOff x="6300192" y="1488905"/>
              <a:chExt cx="258728" cy="1303173"/>
            </a:xfrm>
            <a:grpFill/>
          </p:grpSpPr>
          <p:sp>
            <p:nvSpPr>
              <p:cNvPr id="322" name="等腰三角形 321"/>
              <p:cNvSpPr/>
              <p:nvPr/>
            </p:nvSpPr>
            <p:spPr>
              <a:xfrm>
                <a:off x="6309324" y="1488905"/>
                <a:ext cx="240464" cy="186228"/>
              </a:xfrm>
              <a:prstGeom prst="triangle">
                <a:avLst/>
              </a:prstGeom>
              <a:grpFill/>
              <a:ln w="25400" cap="flat" cmpd="sng" algn="ctr">
                <a:noFill/>
                <a:prstDash val="solid"/>
              </a:ln>
              <a:effectLst/>
            </p:spPr>
            <p:txBody>
              <a:bodyPr rtlCol="0" anchor="ctr"/>
              <a:lstStyle/>
              <a:p>
                <a:pPr algn="ctr" defTabSz="955675">
                  <a:defRPr/>
                </a:pPr>
                <a:endParaRPr lang="zh-CN" altLang="en-US" sz="1875" kern="0">
                  <a:solidFill>
                    <a:prstClr val="white"/>
                  </a:solidFill>
                  <a:latin typeface="Arial" panose="020B0604020202020204"/>
                  <a:ea typeface="微软雅黑" panose="020B0503020204020204" pitchFamily="34" charset="-122"/>
                </a:endParaRPr>
              </a:p>
            </p:txBody>
          </p:sp>
          <p:grpSp>
            <p:nvGrpSpPr>
              <p:cNvPr id="323" name="组合 322"/>
              <p:cNvGrpSpPr/>
              <p:nvPr/>
            </p:nvGrpSpPr>
            <p:grpSpPr>
              <a:xfrm>
                <a:off x="6300192" y="1491630"/>
                <a:ext cx="258728" cy="752719"/>
                <a:chOff x="6300192" y="1491630"/>
                <a:chExt cx="258728" cy="752719"/>
              </a:xfrm>
              <a:grpFill/>
            </p:grpSpPr>
            <p:grpSp>
              <p:nvGrpSpPr>
                <p:cNvPr id="337" name="组合 336"/>
                <p:cNvGrpSpPr/>
                <p:nvPr/>
              </p:nvGrpSpPr>
              <p:grpSpPr>
                <a:xfrm>
                  <a:off x="6300192" y="1491630"/>
                  <a:ext cx="258728" cy="389759"/>
                  <a:chOff x="6300192" y="1491630"/>
                  <a:chExt cx="258728" cy="389759"/>
                </a:xfrm>
                <a:grpFill/>
              </p:grpSpPr>
              <p:sp>
                <p:nvSpPr>
                  <p:cNvPr id="346" name="直角三角形 345"/>
                  <p:cNvSpPr/>
                  <p:nvPr/>
                </p:nvSpPr>
                <p:spPr>
                  <a:xfrm rot="18900000">
                    <a:off x="6300192" y="1491630"/>
                    <a:ext cx="258728" cy="258728"/>
                  </a:xfrm>
                  <a:prstGeom prst="rtTriangle">
                    <a:avLst/>
                  </a:prstGeom>
                  <a:grpFill/>
                  <a:ln w="25400" cap="flat" cmpd="sng" algn="ctr">
                    <a:noFill/>
                    <a:prstDash val="solid"/>
                  </a:ln>
                  <a:effectLst/>
                </p:spPr>
                <p:txBody>
                  <a:bodyPr rtlCol="0" anchor="ctr"/>
                  <a:lstStyle/>
                  <a:p>
                    <a:pPr algn="ctr" defTabSz="955675">
                      <a:defRPr/>
                    </a:pPr>
                    <a:endParaRPr lang="zh-CN" altLang="en-US" sz="1875" kern="0">
                      <a:solidFill>
                        <a:prstClr val="white"/>
                      </a:solidFill>
                      <a:latin typeface="Arial" panose="020B0604020202020204"/>
                      <a:ea typeface="微软雅黑" panose="020B0503020204020204" pitchFamily="34" charset="-122"/>
                    </a:endParaRPr>
                  </a:p>
                </p:txBody>
              </p:sp>
              <p:sp>
                <p:nvSpPr>
                  <p:cNvPr id="347" name="直角三角形 346"/>
                  <p:cNvSpPr/>
                  <p:nvPr/>
                </p:nvSpPr>
                <p:spPr>
                  <a:xfrm rot="18900000">
                    <a:off x="6300192" y="1557145"/>
                    <a:ext cx="258728" cy="258728"/>
                  </a:xfrm>
                  <a:prstGeom prst="rtTriangle">
                    <a:avLst/>
                  </a:prstGeom>
                  <a:grpFill/>
                  <a:ln w="25400" cap="flat" cmpd="sng" algn="ctr">
                    <a:noFill/>
                    <a:prstDash val="solid"/>
                  </a:ln>
                  <a:effectLst/>
                </p:spPr>
                <p:txBody>
                  <a:bodyPr rtlCol="0" anchor="ctr"/>
                  <a:lstStyle/>
                  <a:p>
                    <a:pPr algn="ctr" defTabSz="955675">
                      <a:defRPr/>
                    </a:pPr>
                    <a:endParaRPr lang="zh-CN" altLang="en-US" sz="1875" kern="0">
                      <a:solidFill>
                        <a:prstClr val="white"/>
                      </a:solidFill>
                      <a:latin typeface="Arial" panose="020B0604020202020204"/>
                      <a:ea typeface="微软雅黑" panose="020B0503020204020204" pitchFamily="34" charset="-122"/>
                    </a:endParaRPr>
                  </a:p>
                </p:txBody>
              </p:sp>
              <p:sp>
                <p:nvSpPr>
                  <p:cNvPr id="348" name="直角三角形 347"/>
                  <p:cNvSpPr/>
                  <p:nvPr/>
                </p:nvSpPr>
                <p:spPr>
                  <a:xfrm rot="18900000">
                    <a:off x="6300192" y="1622661"/>
                    <a:ext cx="258728" cy="258728"/>
                  </a:xfrm>
                  <a:prstGeom prst="rtTriangle">
                    <a:avLst/>
                  </a:prstGeom>
                  <a:grpFill/>
                  <a:ln w="25400" cap="flat" cmpd="sng" algn="ctr">
                    <a:noFill/>
                    <a:prstDash val="solid"/>
                  </a:ln>
                  <a:effectLst/>
                </p:spPr>
                <p:txBody>
                  <a:bodyPr rtlCol="0" anchor="ctr"/>
                  <a:lstStyle/>
                  <a:p>
                    <a:pPr algn="ctr" defTabSz="955675">
                      <a:defRPr/>
                    </a:pPr>
                    <a:endParaRPr lang="zh-CN" altLang="en-US" sz="1875" kern="0">
                      <a:solidFill>
                        <a:prstClr val="white"/>
                      </a:solidFill>
                      <a:latin typeface="Arial" panose="020B0604020202020204"/>
                      <a:ea typeface="微软雅黑" panose="020B0503020204020204" pitchFamily="34" charset="-122"/>
                    </a:endParaRPr>
                  </a:p>
                </p:txBody>
              </p:sp>
            </p:grpSp>
            <p:grpSp>
              <p:nvGrpSpPr>
                <p:cNvPr id="338" name="组合 337"/>
                <p:cNvGrpSpPr/>
                <p:nvPr/>
              </p:nvGrpSpPr>
              <p:grpSpPr>
                <a:xfrm>
                  <a:off x="6300192" y="1674578"/>
                  <a:ext cx="258728" cy="389759"/>
                  <a:chOff x="6300192" y="1491630"/>
                  <a:chExt cx="258728" cy="389759"/>
                </a:xfrm>
                <a:grpFill/>
              </p:grpSpPr>
              <p:sp>
                <p:nvSpPr>
                  <p:cNvPr id="343" name="直角三角形 342"/>
                  <p:cNvSpPr/>
                  <p:nvPr/>
                </p:nvSpPr>
                <p:spPr>
                  <a:xfrm rot="18900000">
                    <a:off x="6300192" y="1491630"/>
                    <a:ext cx="258728" cy="258728"/>
                  </a:xfrm>
                  <a:prstGeom prst="rtTriangle">
                    <a:avLst/>
                  </a:prstGeom>
                  <a:grpFill/>
                  <a:ln w="25400" cap="flat" cmpd="sng" algn="ctr">
                    <a:noFill/>
                    <a:prstDash val="solid"/>
                  </a:ln>
                  <a:effectLst/>
                </p:spPr>
                <p:txBody>
                  <a:bodyPr rtlCol="0" anchor="ctr"/>
                  <a:lstStyle/>
                  <a:p>
                    <a:pPr algn="ctr" defTabSz="955675">
                      <a:defRPr/>
                    </a:pPr>
                    <a:endParaRPr lang="zh-CN" altLang="en-US" sz="1875" kern="0">
                      <a:solidFill>
                        <a:prstClr val="white"/>
                      </a:solidFill>
                      <a:latin typeface="Arial" panose="020B0604020202020204"/>
                      <a:ea typeface="微软雅黑" panose="020B0503020204020204" pitchFamily="34" charset="-122"/>
                    </a:endParaRPr>
                  </a:p>
                </p:txBody>
              </p:sp>
              <p:sp>
                <p:nvSpPr>
                  <p:cNvPr id="344" name="直角三角形 343"/>
                  <p:cNvSpPr/>
                  <p:nvPr/>
                </p:nvSpPr>
                <p:spPr>
                  <a:xfrm rot="18900000">
                    <a:off x="6300192" y="1557145"/>
                    <a:ext cx="258728" cy="258728"/>
                  </a:xfrm>
                  <a:prstGeom prst="rtTriangle">
                    <a:avLst/>
                  </a:prstGeom>
                  <a:grpFill/>
                  <a:ln w="25400" cap="flat" cmpd="sng" algn="ctr">
                    <a:noFill/>
                    <a:prstDash val="solid"/>
                  </a:ln>
                  <a:effectLst/>
                </p:spPr>
                <p:txBody>
                  <a:bodyPr rtlCol="0" anchor="ctr"/>
                  <a:lstStyle/>
                  <a:p>
                    <a:pPr algn="ctr" defTabSz="955675">
                      <a:defRPr/>
                    </a:pPr>
                    <a:endParaRPr lang="zh-CN" altLang="en-US" sz="1875" kern="0">
                      <a:solidFill>
                        <a:prstClr val="white"/>
                      </a:solidFill>
                      <a:latin typeface="Arial" panose="020B0604020202020204"/>
                      <a:ea typeface="微软雅黑" panose="020B0503020204020204" pitchFamily="34" charset="-122"/>
                    </a:endParaRPr>
                  </a:p>
                </p:txBody>
              </p:sp>
              <p:sp>
                <p:nvSpPr>
                  <p:cNvPr id="345" name="直角三角形 344"/>
                  <p:cNvSpPr/>
                  <p:nvPr/>
                </p:nvSpPr>
                <p:spPr>
                  <a:xfrm rot="18900000">
                    <a:off x="6300192" y="1622661"/>
                    <a:ext cx="258728" cy="258728"/>
                  </a:xfrm>
                  <a:prstGeom prst="rtTriangle">
                    <a:avLst/>
                  </a:prstGeom>
                  <a:grpFill/>
                  <a:ln w="25400" cap="flat" cmpd="sng" algn="ctr">
                    <a:noFill/>
                    <a:prstDash val="solid"/>
                  </a:ln>
                  <a:effectLst/>
                </p:spPr>
                <p:txBody>
                  <a:bodyPr rtlCol="0" anchor="ctr"/>
                  <a:lstStyle/>
                  <a:p>
                    <a:pPr algn="ctr" defTabSz="955675">
                      <a:defRPr/>
                    </a:pPr>
                    <a:endParaRPr lang="zh-CN" altLang="en-US" sz="1875" kern="0">
                      <a:solidFill>
                        <a:prstClr val="white"/>
                      </a:solidFill>
                      <a:latin typeface="Arial" panose="020B0604020202020204"/>
                      <a:ea typeface="微软雅黑" panose="020B0503020204020204" pitchFamily="34" charset="-122"/>
                    </a:endParaRPr>
                  </a:p>
                </p:txBody>
              </p:sp>
            </p:grpSp>
            <p:grpSp>
              <p:nvGrpSpPr>
                <p:cNvPr id="339" name="组合 338"/>
                <p:cNvGrpSpPr/>
                <p:nvPr/>
              </p:nvGrpSpPr>
              <p:grpSpPr>
                <a:xfrm>
                  <a:off x="6300192" y="1854590"/>
                  <a:ext cx="258728" cy="389759"/>
                  <a:chOff x="6300192" y="1491630"/>
                  <a:chExt cx="258728" cy="389759"/>
                </a:xfrm>
                <a:grpFill/>
              </p:grpSpPr>
              <p:sp>
                <p:nvSpPr>
                  <p:cNvPr id="340" name="直角三角形 339"/>
                  <p:cNvSpPr/>
                  <p:nvPr/>
                </p:nvSpPr>
                <p:spPr>
                  <a:xfrm rot="18900000">
                    <a:off x="6300192" y="1491630"/>
                    <a:ext cx="258728" cy="258728"/>
                  </a:xfrm>
                  <a:prstGeom prst="rtTriangle">
                    <a:avLst/>
                  </a:prstGeom>
                  <a:grpFill/>
                  <a:ln w="25400" cap="flat" cmpd="sng" algn="ctr">
                    <a:noFill/>
                    <a:prstDash val="solid"/>
                  </a:ln>
                  <a:effectLst/>
                </p:spPr>
                <p:txBody>
                  <a:bodyPr rtlCol="0" anchor="ctr"/>
                  <a:lstStyle/>
                  <a:p>
                    <a:pPr algn="ctr" defTabSz="955675">
                      <a:defRPr/>
                    </a:pPr>
                    <a:endParaRPr lang="zh-CN" altLang="en-US" sz="1875" kern="0">
                      <a:solidFill>
                        <a:prstClr val="white"/>
                      </a:solidFill>
                      <a:latin typeface="Arial" panose="020B0604020202020204"/>
                      <a:ea typeface="微软雅黑" panose="020B0503020204020204" pitchFamily="34" charset="-122"/>
                    </a:endParaRPr>
                  </a:p>
                </p:txBody>
              </p:sp>
              <p:sp>
                <p:nvSpPr>
                  <p:cNvPr id="341" name="直角三角形 340"/>
                  <p:cNvSpPr/>
                  <p:nvPr/>
                </p:nvSpPr>
                <p:spPr>
                  <a:xfrm rot="18900000">
                    <a:off x="6300192" y="1557145"/>
                    <a:ext cx="258728" cy="258728"/>
                  </a:xfrm>
                  <a:prstGeom prst="rtTriangle">
                    <a:avLst/>
                  </a:prstGeom>
                  <a:grpFill/>
                  <a:ln w="25400" cap="flat" cmpd="sng" algn="ctr">
                    <a:noFill/>
                    <a:prstDash val="solid"/>
                  </a:ln>
                  <a:effectLst/>
                </p:spPr>
                <p:txBody>
                  <a:bodyPr rtlCol="0" anchor="ctr"/>
                  <a:lstStyle/>
                  <a:p>
                    <a:pPr algn="ctr" defTabSz="955675">
                      <a:defRPr/>
                    </a:pPr>
                    <a:endParaRPr lang="zh-CN" altLang="en-US" sz="1875" kern="0">
                      <a:solidFill>
                        <a:prstClr val="white"/>
                      </a:solidFill>
                      <a:latin typeface="Arial" panose="020B0604020202020204"/>
                      <a:ea typeface="微软雅黑" panose="020B0503020204020204" pitchFamily="34" charset="-122"/>
                    </a:endParaRPr>
                  </a:p>
                </p:txBody>
              </p:sp>
              <p:sp>
                <p:nvSpPr>
                  <p:cNvPr id="342" name="直角三角形 341"/>
                  <p:cNvSpPr/>
                  <p:nvPr/>
                </p:nvSpPr>
                <p:spPr>
                  <a:xfrm rot="18900000">
                    <a:off x="6300192" y="1622661"/>
                    <a:ext cx="258728" cy="258728"/>
                  </a:xfrm>
                  <a:prstGeom prst="rtTriangle">
                    <a:avLst/>
                  </a:prstGeom>
                  <a:grpFill/>
                  <a:ln w="25400" cap="flat" cmpd="sng" algn="ctr">
                    <a:noFill/>
                    <a:prstDash val="solid"/>
                  </a:ln>
                  <a:effectLst/>
                </p:spPr>
                <p:txBody>
                  <a:bodyPr rtlCol="0" anchor="ctr"/>
                  <a:lstStyle/>
                  <a:p>
                    <a:pPr algn="ctr" defTabSz="955675">
                      <a:defRPr/>
                    </a:pPr>
                    <a:endParaRPr lang="zh-CN" altLang="en-US" sz="1875" kern="0">
                      <a:solidFill>
                        <a:prstClr val="white"/>
                      </a:solidFill>
                      <a:latin typeface="Arial" panose="020B0604020202020204"/>
                      <a:ea typeface="微软雅黑" panose="020B0503020204020204" pitchFamily="34" charset="-122"/>
                    </a:endParaRPr>
                  </a:p>
                </p:txBody>
              </p:sp>
            </p:grpSp>
          </p:grpSp>
          <p:grpSp>
            <p:nvGrpSpPr>
              <p:cNvPr id="324" name="组合 323"/>
              <p:cNvGrpSpPr/>
              <p:nvPr/>
            </p:nvGrpSpPr>
            <p:grpSpPr>
              <a:xfrm>
                <a:off x="6300192" y="2039359"/>
                <a:ext cx="258728" cy="752719"/>
                <a:chOff x="6300192" y="1491630"/>
                <a:chExt cx="258728" cy="752719"/>
              </a:xfrm>
              <a:grpFill/>
            </p:grpSpPr>
            <p:grpSp>
              <p:nvGrpSpPr>
                <p:cNvPr id="325" name="组合 324"/>
                <p:cNvGrpSpPr/>
                <p:nvPr/>
              </p:nvGrpSpPr>
              <p:grpSpPr>
                <a:xfrm>
                  <a:off x="6300192" y="1491630"/>
                  <a:ext cx="258728" cy="389759"/>
                  <a:chOff x="6300192" y="1491630"/>
                  <a:chExt cx="258728" cy="389759"/>
                </a:xfrm>
                <a:grpFill/>
              </p:grpSpPr>
              <p:sp>
                <p:nvSpPr>
                  <p:cNvPr id="334" name="直角三角形 333"/>
                  <p:cNvSpPr/>
                  <p:nvPr/>
                </p:nvSpPr>
                <p:spPr>
                  <a:xfrm rot="18900000">
                    <a:off x="6300192" y="1491630"/>
                    <a:ext cx="258728" cy="258728"/>
                  </a:xfrm>
                  <a:prstGeom prst="rtTriangle">
                    <a:avLst/>
                  </a:prstGeom>
                  <a:grpFill/>
                  <a:ln w="25400" cap="flat" cmpd="sng" algn="ctr">
                    <a:noFill/>
                    <a:prstDash val="solid"/>
                  </a:ln>
                  <a:effectLst/>
                </p:spPr>
                <p:txBody>
                  <a:bodyPr rtlCol="0" anchor="ctr"/>
                  <a:lstStyle/>
                  <a:p>
                    <a:pPr algn="ctr" defTabSz="955675">
                      <a:defRPr/>
                    </a:pPr>
                    <a:endParaRPr lang="zh-CN" altLang="en-US" sz="1875" kern="0">
                      <a:solidFill>
                        <a:prstClr val="white"/>
                      </a:solidFill>
                      <a:latin typeface="Arial" panose="020B0604020202020204"/>
                      <a:ea typeface="微软雅黑" panose="020B0503020204020204" pitchFamily="34" charset="-122"/>
                    </a:endParaRPr>
                  </a:p>
                </p:txBody>
              </p:sp>
              <p:sp>
                <p:nvSpPr>
                  <p:cNvPr id="335" name="直角三角形 334"/>
                  <p:cNvSpPr/>
                  <p:nvPr/>
                </p:nvSpPr>
                <p:spPr>
                  <a:xfrm rot="18900000">
                    <a:off x="6300192" y="1557145"/>
                    <a:ext cx="258728" cy="258728"/>
                  </a:xfrm>
                  <a:prstGeom prst="rtTriangle">
                    <a:avLst/>
                  </a:prstGeom>
                  <a:grpFill/>
                  <a:ln w="25400" cap="flat" cmpd="sng" algn="ctr">
                    <a:noFill/>
                    <a:prstDash val="solid"/>
                  </a:ln>
                  <a:effectLst/>
                </p:spPr>
                <p:txBody>
                  <a:bodyPr rtlCol="0" anchor="ctr"/>
                  <a:lstStyle/>
                  <a:p>
                    <a:pPr algn="ctr" defTabSz="955675">
                      <a:defRPr/>
                    </a:pPr>
                    <a:endParaRPr lang="zh-CN" altLang="en-US" sz="1875" kern="0">
                      <a:solidFill>
                        <a:prstClr val="white"/>
                      </a:solidFill>
                      <a:latin typeface="Arial" panose="020B0604020202020204"/>
                      <a:ea typeface="微软雅黑" panose="020B0503020204020204" pitchFamily="34" charset="-122"/>
                    </a:endParaRPr>
                  </a:p>
                </p:txBody>
              </p:sp>
              <p:sp>
                <p:nvSpPr>
                  <p:cNvPr id="336" name="直角三角形 335"/>
                  <p:cNvSpPr/>
                  <p:nvPr/>
                </p:nvSpPr>
                <p:spPr>
                  <a:xfrm rot="18900000">
                    <a:off x="6300192" y="1622661"/>
                    <a:ext cx="258728" cy="258728"/>
                  </a:xfrm>
                  <a:prstGeom prst="rtTriangle">
                    <a:avLst/>
                  </a:prstGeom>
                  <a:grpFill/>
                  <a:ln w="25400" cap="flat" cmpd="sng" algn="ctr">
                    <a:noFill/>
                    <a:prstDash val="solid"/>
                  </a:ln>
                  <a:effectLst/>
                </p:spPr>
                <p:txBody>
                  <a:bodyPr rtlCol="0" anchor="ctr"/>
                  <a:lstStyle/>
                  <a:p>
                    <a:pPr algn="ctr" defTabSz="955675">
                      <a:defRPr/>
                    </a:pPr>
                    <a:endParaRPr lang="zh-CN" altLang="en-US" sz="1875" kern="0">
                      <a:solidFill>
                        <a:prstClr val="white"/>
                      </a:solidFill>
                      <a:latin typeface="Arial" panose="020B0604020202020204"/>
                      <a:ea typeface="微软雅黑" panose="020B0503020204020204" pitchFamily="34" charset="-122"/>
                    </a:endParaRPr>
                  </a:p>
                </p:txBody>
              </p:sp>
            </p:grpSp>
            <p:grpSp>
              <p:nvGrpSpPr>
                <p:cNvPr id="326" name="组合 325"/>
                <p:cNvGrpSpPr/>
                <p:nvPr/>
              </p:nvGrpSpPr>
              <p:grpSpPr>
                <a:xfrm>
                  <a:off x="6300192" y="1674578"/>
                  <a:ext cx="258728" cy="389759"/>
                  <a:chOff x="6300192" y="1491630"/>
                  <a:chExt cx="258728" cy="389759"/>
                </a:xfrm>
                <a:grpFill/>
              </p:grpSpPr>
              <p:sp>
                <p:nvSpPr>
                  <p:cNvPr id="331" name="直角三角形 330"/>
                  <p:cNvSpPr/>
                  <p:nvPr/>
                </p:nvSpPr>
                <p:spPr>
                  <a:xfrm rot="18900000">
                    <a:off x="6300192" y="1491630"/>
                    <a:ext cx="258728" cy="258728"/>
                  </a:xfrm>
                  <a:prstGeom prst="rtTriangle">
                    <a:avLst/>
                  </a:prstGeom>
                  <a:grpFill/>
                  <a:ln w="25400" cap="flat" cmpd="sng" algn="ctr">
                    <a:noFill/>
                    <a:prstDash val="solid"/>
                  </a:ln>
                  <a:effectLst/>
                </p:spPr>
                <p:txBody>
                  <a:bodyPr rtlCol="0" anchor="ctr"/>
                  <a:lstStyle/>
                  <a:p>
                    <a:pPr algn="ctr" defTabSz="955675">
                      <a:defRPr/>
                    </a:pPr>
                    <a:endParaRPr lang="zh-CN" altLang="en-US" sz="1875" kern="0">
                      <a:solidFill>
                        <a:prstClr val="white"/>
                      </a:solidFill>
                      <a:latin typeface="Arial" panose="020B0604020202020204"/>
                      <a:ea typeface="微软雅黑" panose="020B0503020204020204" pitchFamily="34" charset="-122"/>
                    </a:endParaRPr>
                  </a:p>
                </p:txBody>
              </p:sp>
              <p:sp>
                <p:nvSpPr>
                  <p:cNvPr id="332" name="直角三角形 331"/>
                  <p:cNvSpPr/>
                  <p:nvPr/>
                </p:nvSpPr>
                <p:spPr>
                  <a:xfrm rot="18900000">
                    <a:off x="6300192" y="1557145"/>
                    <a:ext cx="258728" cy="258728"/>
                  </a:xfrm>
                  <a:prstGeom prst="rtTriangle">
                    <a:avLst/>
                  </a:prstGeom>
                  <a:grpFill/>
                  <a:ln w="25400" cap="flat" cmpd="sng" algn="ctr">
                    <a:noFill/>
                    <a:prstDash val="solid"/>
                  </a:ln>
                  <a:effectLst/>
                </p:spPr>
                <p:txBody>
                  <a:bodyPr rtlCol="0" anchor="ctr"/>
                  <a:lstStyle/>
                  <a:p>
                    <a:pPr algn="ctr" defTabSz="955675">
                      <a:defRPr/>
                    </a:pPr>
                    <a:endParaRPr lang="zh-CN" altLang="en-US" sz="1875" kern="0">
                      <a:solidFill>
                        <a:prstClr val="white"/>
                      </a:solidFill>
                      <a:latin typeface="Arial" panose="020B0604020202020204"/>
                      <a:ea typeface="微软雅黑" panose="020B0503020204020204" pitchFamily="34" charset="-122"/>
                    </a:endParaRPr>
                  </a:p>
                </p:txBody>
              </p:sp>
              <p:sp>
                <p:nvSpPr>
                  <p:cNvPr id="333" name="直角三角形 332"/>
                  <p:cNvSpPr/>
                  <p:nvPr/>
                </p:nvSpPr>
                <p:spPr>
                  <a:xfrm rot="18900000">
                    <a:off x="6300192" y="1622661"/>
                    <a:ext cx="258728" cy="258728"/>
                  </a:xfrm>
                  <a:prstGeom prst="rtTriangle">
                    <a:avLst/>
                  </a:prstGeom>
                  <a:grpFill/>
                  <a:ln w="25400" cap="flat" cmpd="sng" algn="ctr">
                    <a:noFill/>
                    <a:prstDash val="solid"/>
                  </a:ln>
                  <a:effectLst/>
                </p:spPr>
                <p:txBody>
                  <a:bodyPr rtlCol="0" anchor="ctr"/>
                  <a:lstStyle/>
                  <a:p>
                    <a:pPr algn="ctr" defTabSz="955675">
                      <a:defRPr/>
                    </a:pPr>
                    <a:endParaRPr lang="zh-CN" altLang="en-US" sz="1875" kern="0">
                      <a:solidFill>
                        <a:prstClr val="white"/>
                      </a:solidFill>
                      <a:latin typeface="Arial" panose="020B0604020202020204"/>
                      <a:ea typeface="微软雅黑" panose="020B0503020204020204" pitchFamily="34" charset="-122"/>
                    </a:endParaRPr>
                  </a:p>
                </p:txBody>
              </p:sp>
            </p:grpSp>
            <p:grpSp>
              <p:nvGrpSpPr>
                <p:cNvPr id="327" name="组合 326"/>
                <p:cNvGrpSpPr/>
                <p:nvPr/>
              </p:nvGrpSpPr>
              <p:grpSpPr>
                <a:xfrm>
                  <a:off x="6300192" y="1854590"/>
                  <a:ext cx="258728" cy="389759"/>
                  <a:chOff x="6300192" y="1491630"/>
                  <a:chExt cx="258728" cy="389759"/>
                </a:xfrm>
                <a:grpFill/>
              </p:grpSpPr>
              <p:sp>
                <p:nvSpPr>
                  <p:cNvPr id="328" name="直角三角形 327"/>
                  <p:cNvSpPr/>
                  <p:nvPr/>
                </p:nvSpPr>
                <p:spPr>
                  <a:xfrm rot="18900000">
                    <a:off x="6300192" y="1491630"/>
                    <a:ext cx="258728" cy="258728"/>
                  </a:xfrm>
                  <a:prstGeom prst="rtTriangle">
                    <a:avLst/>
                  </a:prstGeom>
                  <a:grpFill/>
                  <a:ln w="25400" cap="flat" cmpd="sng" algn="ctr">
                    <a:noFill/>
                    <a:prstDash val="solid"/>
                  </a:ln>
                  <a:effectLst/>
                </p:spPr>
                <p:txBody>
                  <a:bodyPr rtlCol="0" anchor="ctr"/>
                  <a:lstStyle/>
                  <a:p>
                    <a:pPr algn="ctr" defTabSz="955675">
                      <a:defRPr/>
                    </a:pPr>
                    <a:endParaRPr lang="zh-CN" altLang="en-US" sz="1875" kern="0">
                      <a:solidFill>
                        <a:prstClr val="white"/>
                      </a:solidFill>
                      <a:latin typeface="Arial" panose="020B0604020202020204"/>
                      <a:ea typeface="微软雅黑" panose="020B0503020204020204" pitchFamily="34" charset="-122"/>
                    </a:endParaRPr>
                  </a:p>
                </p:txBody>
              </p:sp>
              <p:sp>
                <p:nvSpPr>
                  <p:cNvPr id="329" name="直角三角形 328"/>
                  <p:cNvSpPr/>
                  <p:nvPr/>
                </p:nvSpPr>
                <p:spPr>
                  <a:xfrm rot="18900000">
                    <a:off x="6300192" y="1557145"/>
                    <a:ext cx="258728" cy="258728"/>
                  </a:xfrm>
                  <a:prstGeom prst="rtTriangle">
                    <a:avLst/>
                  </a:prstGeom>
                  <a:grpFill/>
                  <a:ln w="25400" cap="flat" cmpd="sng" algn="ctr">
                    <a:noFill/>
                    <a:prstDash val="solid"/>
                  </a:ln>
                  <a:effectLst/>
                </p:spPr>
                <p:txBody>
                  <a:bodyPr rtlCol="0" anchor="ctr"/>
                  <a:lstStyle/>
                  <a:p>
                    <a:pPr algn="ctr" defTabSz="955675">
                      <a:defRPr/>
                    </a:pPr>
                    <a:endParaRPr lang="zh-CN" altLang="en-US" sz="1875" kern="0">
                      <a:solidFill>
                        <a:prstClr val="white"/>
                      </a:solidFill>
                      <a:latin typeface="Arial" panose="020B0604020202020204"/>
                      <a:ea typeface="微软雅黑" panose="020B0503020204020204" pitchFamily="34" charset="-122"/>
                    </a:endParaRPr>
                  </a:p>
                </p:txBody>
              </p:sp>
              <p:sp>
                <p:nvSpPr>
                  <p:cNvPr id="330" name="直角三角形 329"/>
                  <p:cNvSpPr/>
                  <p:nvPr/>
                </p:nvSpPr>
                <p:spPr>
                  <a:xfrm rot="18900000">
                    <a:off x="6300192" y="1622661"/>
                    <a:ext cx="258728" cy="258728"/>
                  </a:xfrm>
                  <a:prstGeom prst="rtTriangle">
                    <a:avLst/>
                  </a:prstGeom>
                  <a:grpFill/>
                  <a:ln w="25400" cap="flat" cmpd="sng" algn="ctr">
                    <a:noFill/>
                    <a:prstDash val="solid"/>
                  </a:ln>
                  <a:effectLst/>
                </p:spPr>
                <p:txBody>
                  <a:bodyPr rtlCol="0" anchor="ctr"/>
                  <a:lstStyle/>
                  <a:p>
                    <a:pPr algn="ctr" defTabSz="955675">
                      <a:defRPr/>
                    </a:pPr>
                    <a:endParaRPr lang="zh-CN" altLang="en-US" sz="1875" kern="0">
                      <a:solidFill>
                        <a:prstClr val="white"/>
                      </a:solidFill>
                      <a:latin typeface="Arial" panose="020B0604020202020204"/>
                      <a:ea typeface="微软雅黑" panose="020B0503020204020204" pitchFamily="34" charset="-122"/>
                    </a:endParaRPr>
                  </a:p>
                </p:txBody>
              </p:sp>
            </p:grpSp>
          </p:grpSp>
        </p:grpSp>
        <p:sp>
          <p:nvSpPr>
            <p:cNvPr id="302" name="任意多边形 301"/>
            <p:cNvSpPr/>
            <p:nvPr/>
          </p:nvSpPr>
          <p:spPr>
            <a:xfrm rot="557359">
              <a:off x="7716427" y="3821939"/>
              <a:ext cx="614648" cy="898631"/>
            </a:xfrm>
            <a:custGeom>
              <a:avLst/>
              <a:gdLst>
                <a:gd name="connsiteX0" fmla="*/ 0 w 1192090"/>
                <a:gd name="connsiteY0" fmla="*/ 0 h 1140561"/>
                <a:gd name="connsiteX1" fmla="*/ 290456 w 1192090"/>
                <a:gd name="connsiteY1" fmla="*/ 225911 h 1140561"/>
                <a:gd name="connsiteX2" fmla="*/ 613186 w 1192090"/>
                <a:gd name="connsiteY2" fmla="*/ 398033 h 1140561"/>
                <a:gd name="connsiteX3" fmla="*/ 946673 w 1192090"/>
                <a:gd name="connsiteY3" fmla="*/ 462579 h 1140561"/>
                <a:gd name="connsiteX4" fmla="*/ 1011219 w 1192090"/>
                <a:gd name="connsiteY4" fmla="*/ 871369 h 1140561"/>
                <a:gd name="connsiteX5" fmla="*/ 1172584 w 1192090"/>
                <a:gd name="connsiteY5" fmla="*/ 1097280 h 1140561"/>
                <a:gd name="connsiteX6" fmla="*/ 1183341 w 1192090"/>
                <a:gd name="connsiteY6" fmla="*/ 1140311 h 1140561"/>
                <a:gd name="connsiteX0-1" fmla="*/ 0 w 1192090"/>
                <a:gd name="connsiteY0-2" fmla="*/ 0 h 1140561"/>
                <a:gd name="connsiteX1-3" fmla="*/ 505609 w 1192090"/>
                <a:gd name="connsiteY1-4" fmla="*/ 172123 h 1140561"/>
                <a:gd name="connsiteX2-5" fmla="*/ 613186 w 1192090"/>
                <a:gd name="connsiteY2-6" fmla="*/ 398033 h 1140561"/>
                <a:gd name="connsiteX3-7" fmla="*/ 946673 w 1192090"/>
                <a:gd name="connsiteY3-8" fmla="*/ 462579 h 1140561"/>
                <a:gd name="connsiteX4-9" fmla="*/ 1011219 w 1192090"/>
                <a:gd name="connsiteY4-10" fmla="*/ 871369 h 1140561"/>
                <a:gd name="connsiteX5-11" fmla="*/ 1172584 w 1192090"/>
                <a:gd name="connsiteY5-12" fmla="*/ 1097280 h 1140561"/>
                <a:gd name="connsiteX6-13" fmla="*/ 1183341 w 1192090"/>
                <a:gd name="connsiteY6-14" fmla="*/ 1140311 h 1140561"/>
                <a:gd name="connsiteX0-15" fmla="*/ 0 w 912392"/>
                <a:gd name="connsiteY0-16" fmla="*/ 0 h 1323441"/>
                <a:gd name="connsiteX1-17" fmla="*/ 225911 w 912392"/>
                <a:gd name="connsiteY1-18" fmla="*/ 355003 h 1323441"/>
                <a:gd name="connsiteX2-19" fmla="*/ 333488 w 912392"/>
                <a:gd name="connsiteY2-20" fmla="*/ 580913 h 1323441"/>
                <a:gd name="connsiteX3-21" fmla="*/ 666975 w 912392"/>
                <a:gd name="connsiteY3-22" fmla="*/ 645459 h 1323441"/>
                <a:gd name="connsiteX4-23" fmla="*/ 731521 w 912392"/>
                <a:gd name="connsiteY4-24" fmla="*/ 1054249 h 1323441"/>
                <a:gd name="connsiteX5-25" fmla="*/ 892886 w 912392"/>
                <a:gd name="connsiteY5-26" fmla="*/ 1280160 h 1323441"/>
                <a:gd name="connsiteX6-27" fmla="*/ 903643 w 912392"/>
                <a:gd name="connsiteY6-28" fmla="*/ 1323191 h 1323441"/>
                <a:gd name="connsiteX0-29" fmla="*/ 0 w 912392"/>
                <a:gd name="connsiteY0-30" fmla="*/ 0 h 1323441"/>
                <a:gd name="connsiteX1-31" fmla="*/ 225911 w 912392"/>
                <a:gd name="connsiteY1-32" fmla="*/ 355003 h 1323441"/>
                <a:gd name="connsiteX2-33" fmla="*/ 455459 w 912392"/>
                <a:gd name="connsiteY2-34" fmla="*/ 429702 h 1323441"/>
                <a:gd name="connsiteX3-35" fmla="*/ 666975 w 912392"/>
                <a:gd name="connsiteY3-36" fmla="*/ 645459 h 1323441"/>
                <a:gd name="connsiteX4-37" fmla="*/ 731521 w 912392"/>
                <a:gd name="connsiteY4-38" fmla="*/ 1054249 h 1323441"/>
                <a:gd name="connsiteX5-39" fmla="*/ 892886 w 912392"/>
                <a:gd name="connsiteY5-40" fmla="*/ 1280160 h 1323441"/>
                <a:gd name="connsiteX6-41" fmla="*/ 903643 w 912392"/>
                <a:gd name="connsiteY6-42" fmla="*/ 1323191 h 1323441"/>
                <a:gd name="connsiteX0-43" fmla="*/ 0 w 912392"/>
                <a:gd name="connsiteY0-44" fmla="*/ 0 h 1323441"/>
                <a:gd name="connsiteX1-45" fmla="*/ 356632 w 912392"/>
                <a:gd name="connsiteY1-46" fmla="*/ 210082 h 1323441"/>
                <a:gd name="connsiteX2-47" fmla="*/ 455459 w 912392"/>
                <a:gd name="connsiteY2-48" fmla="*/ 429702 h 1323441"/>
                <a:gd name="connsiteX3-49" fmla="*/ 666975 w 912392"/>
                <a:gd name="connsiteY3-50" fmla="*/ 645459 h 1323441"/>
                <a:gd name="connsiteX4-51" fmla="*/ 731521 w 912392"/>
                <a:gd name="connsiteY4-52" fmla="*/ 1054249 h 1323441"/>
                <a:gd name="connsiteX5-53" fmla="*/ 892886 w 912392"/>
                <a:gd name="connsiteY5-54" fmla="*/ 1280160 h 1323441"/>
                <a:gd name="connsiteX6-55" fmla="*/ 903643 w 912392"/>
                <a:gd name="connsiteY6-56" fmla="*/ 1323191 h 1323441"/>
                <a:gd name="connsiteX0-57" fmla="*/ 0 w 912392"/>
                <a:gd name="connsiteY0-58" fmla="*/ 0 h 1323441"/>
                <a:gd name="connsiteX1-59" fmla="*/ 356632 w 912392"/>
                <a:gd name="connsiteY1-60" fmla="*/ 210082 h 1323441"/>
                <a:gd name="connsiteX2-61" fmla="*/ 479389 w 912392"/>
                <a:gd name="connsiteY2-62" fmla="*/ 387181 h 1323441"/>
                <a:gd name="connsiteX3-63" fmla="*/ 666975 w 912392"/>
                <a:gd name="connsiteY3-64" fmla="*/ 645459 h 1323441"/>
                <a:gd name="connsiteX4-65" fmla="*/ 731521 w 912392"/>
                <a:gd name="connsiteY4-66" fmla="*/ 1054249 h 1323441"/>
                <a:gd name="connsiteX5-67" fmla="*/ 892886 w 912392"/>
                <a:gd name="connsiteY5-68" fmla="*/ 1280160 h 1323441"/>
                <a:gd name="connsiteX6-69" fmla="*/ 903643 w 912392"/>
                <a:gd name="connsiteY6-70" fmla="*/ 1323191 h 132344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912392" h="1323441">
                  <a:moveTo>
                    <a:pt x="0" y="0"/>
                  </a:moveTo>
                  <a:cubicBezTo>
                    <a:pt x="94129" y="79786"/>
                    <a:pt x="276734" y="145552"/>
                    <a:pt x="356632" y="210082"/>
                  </a:cubicBezTo>
                  <a:cubicBezTo>
                    <a:pt x="436530" y="274612"/>
                    <a:pt x="427665" y="314618"/>
                    <a:pt x="479389" y="387181"/>
                  </a:cubicBezTo>
                  <a:cubicBezTo>
                    <a:pt x="531113" y="459744"/>
                    <a:pt x="624953" y="534281"/>
                    <a:pt x="666975" y="645459"/>
                  </a:cubicBezTo>
                  <a:cubicBezTo>
                    <a:pt x="708997" y="756637"/>
                    <a:pt x="693869" y="948466"/>
                    <a:pt x="731521" y="1054249"/>
                  </a:cubicBezTo>
                  <a:cubicBezTo>
                    <a:pt x="769173" y="1160032"/>
                    <a:pt x="864199" y="1235336"/>
                    <a:pt x="892886" y="1280160"/>
                  </a:cubicBezTo>
                  <a:cubicBezTo>
                    <a:pt x="921573" y="1324984"/>
                    <a:pt x="912608" y="1324087"/>
                    <a:pt x="903643" y="1323191"/>
                  </a:cubicBezTo>
                </a:path>
              </a:pathLst>
            </a:custGeom>
            <a:noFill/>
            <a:ln w="25400" cap="flat" cmpd="sng" algn="ctr">
              <a:solidFill>
                <a:schemeClr val="accent2">
                  <a:lumMod val="75000"/>
                </a:schemeClr>
              </a:solidFill>
              <a:prstDash val="solid"/>
            </a:ln>
            <a:effectLst/>
          </p:spPr>
          <p:txBody>
            <a:bodyPr rtlCol="0" anchor="ctr"/>
            <a:lstStyle/>
            <a:p>
              <a:pPr algn="ctr" defTabSz="955675">
                <a:defRPr/>
              </a:pPr>
              <a:endParaRPr lang="zh-CN" altLang="en-US" sz="1875" kern="0">
                <a:solidFill>
                  <a:prstClr val="white"/>
                </a:solidFill>
                <a:latin typeface="Arial" panose="020B0604020202020204"/>
                <a:ea typeface="微软雅黑" panose="020B0503020204020204" pitchFamily="34" charset="-122"/>
              </a:endParaRPr>
            </a:p>
          </p:txBody>
        </p:sp>
        <p:grpSp>
          <p:nvGrpSpPr>
            <p:cNvPr id="303" name="组合 302"/>
            <p:cNvGrpSpPr/>
            <p:nvPr/>
          </p:nvGrpSpPr>
          <p:grpSpPr>
            <a:xfrm rot="19282902" flipH="1">
              <a:off x="7519106" y="3125705"/>
              <a:ext cx="228484" cy="824539"/>
              <a:chOff x="6300191" y="1491630"/>
              <a:chExt cx="259782" cy="937488"/>
            </a:xfrm>
            <a:grpFill/>
          </p:grpSpPr>
          <p:sp>
            <p:nvSpPr>
              <p:cNvPr id="304" name="等腰三角形 303"/>
              <p:cNvSpPr/>
              <p:nvPr/>
            </p:nvSpPr>
            <p:spPr>
              <a:xfrm>
                <a:off x="6319462" y="1521798"/>
                <a:ext cx="240464" cy="186228"/>
              </a:xfrm>
              <a:prstGeom prst="triangle">
                <a:avLst/>
              </a:prstGeom>
              <a:grpFill/>
              <a:ln w="25400" cap="flat" cmpd="sng" algn="ctr">
                <a:noFill/>
                <a:prstDash val="solid"/>
              </a:ln>
              <a:effectLst/>
            </p:spPr>
            <p:txBody>
              <a:bodyPr rtlCol="0" anchor="ctr"/>
              <a:lstStyle/>
              <a:p>
                <a:pPr algn="ctr" defTabSz="955675">
                  <a:defRPr/>
                </a:pPr>
                <a:endParaRPr lang="zh-CN" altLang="en-US" sz="1875" kern="0">
                  <a:solidFill>
                    <a:prstClr val="white"/>
                  </a:solidFill>
                  <a:latin typeface="Arial" panose="020B0604020202020204"/>
                  <a:ea typeface="微软雅黑" panose="020B0503020204020204" pitchFamily="34" charset="-122"/>
                </a:endParaRPr>
              </a:p>
            </p:txBody>
          </p:sp>
          <p:grpSp>
            <p:nvGrpSpPr>
              <p:cNvPr id="305" name="组合 304"/>
              <p:cNvGrpSpPr/>
              <p:nvPr/>
            </p:nvGrpSpPr>
            <p:grpSpPr>
              <a:xfrm>
                <a:off x="6300192" y="1491630"/>
                <a:ext cx="258739" cy="752719"/>
                <a:chOff x="6300192" y="1491630"/>
                <a:chExt cx="258739" cy="752719"/>
              </a:xfrm>
              <a:grpFill/>
            </p:grpSpPr>
            <p:grpSp>
              <p:nvGrpSpPr>
                <p:cNvPr id="310" name="组合 309"/>
                <p:cNvGrpSpPr/>
                <p:nvPr/>
              </p:nvGrpSpPr>
              <p:grpSpPr>
                <a:xfrm>
                  <a:off x="6300192" y="1491630"/>
                  <a:ext cx="258739" cy="389759"/>
                  <a:chOff x="6300192" y="1491630"/>
                  <a:chExt cx="258739" cy="389759"/>
                </a:xfrm>
                <a:grpFill/>
              </p:grpSpPr>
              <p:sp>
                <p:nvSpPr>
                  <p:cNvPr id="319" name="直角三角形 318"/>
                  <p:cNvSpPr/>
                  <p:nvPr/>
                </p:nvSpPr>
                <p:spPr>
                  <a:xfrm rot="18900000">
                    <a:off x="6300192" y="1491630"/>
                    <a:ext cx="258728" cy="258728"/>
                  </a:xfrm>
                  <a:prstGeom prst="rtTriangle">
                    <a:avLst/>
                  </a:prstGeom>
                  <a:grpFill/>
                  <a:ln w="25400" cap="flat" cmpd="sng" algn="ctr">
                    <a:noFill/>
                    <a:prstDash val="solid"/>
                  </a:ln>
                  <a:effectLst/>
                </p:spPr>
                <p:txBody>
                  <a:bodyPr rtlCol="0" anchor="ctr"/>
                  <a:lstStyle/>
                  <a:p>
                    <a:pPr algn="ctr" defTabSz="955675">
                      <a:defRPr/>
                    </a:pPr>
                    <a:endParaRPr lang="zh-CN" altLang="en-US" sz="1875" kern="0">
                      <a:solidFill>
                        <a:prstClr val="white"/>
                      </a:solidFill>
                      <a:latin typeface="Arial" panose="020B0604020202020204"/>
                      <a:ea typeface="微软雅黑" panose="020B0503020204020204" pitchFamily="34" charset="-122"/>
                    </a:endParaRPr>
                  </a:p>
                </p:txBody>
              </p:sp>
              <p:sp>
                <p:nvSpPr>
                  <p:cNvPr id="320" name="直角三角形 319"/>
                  <p:cNvSpPr/>
                  <p:nvPr/>
                </p:nvSpPr>
                <p:spPr>
                  <a:xfrm rot="18900000">
                    <a:off x="6300203" y="1557146"/>
                    <a:ext cx="258728" cy="258729"/>
                  </a:xfrm>
                  <a:prstGeom prst="rtTriangle">
                    <a:avLst/>
                  </a:prstGeom>
                  <a:grpFill/>
                  <a:ln w="25400" cap="flat" cmpd="sng" algn="ctr">
                    <a:noFill/>
                    <a:prstDash val="solid"/>
                  </a:ln>
                  <a:effectLst/>
                </p:spPr>
                <p:txBody>
                  <a:bodyPr rtlCol="0" anchor="ctr"/>
                  <a:lstStyle/>
                  <a:p>
                    <a:pPr algn="ctr" defTabSz="955675">
                      <a:defRPr/>
                    </a:pPr>
                    <a:endParaRPr lang="zh-CN" altLang="en-US" sz="1875" kern="0">
                      <a:solidFill>
                        <a:prstClr val="white"/>
                      </a:solidFill>
                      <a:latin typeface="Arial" panose="020B0604020202020204"/>
                      <a:ea typeface="微软雅黑" panose="020B0503020204020204" pitchFamily="34" charset="-122"/>
                    </a:endParaRPr>
                  </a:p>
                </p:txBody>
              </p:sp>
              <p:sp>
                <p:nvSpPr>
                  <p:cNvPr id="321" name="直角三角形 320"/>
                  <p:cNvSpPr/>
                  <p:nvPr/>
                </p:nvSpPr>
                <p:spPr>
                  <a:xfrm rot="18900000">
                    <a:off x="6300192" y="1622661"/>
                    <a:ext cx="258728" cy="258728"/>
                  </a:xfrm>
                  <a:prstGeom prst="rtTriangle">
                    <a:avLst/>
                  </a:prstGeom>
                  <a:grpFill/>
                  <a:ln w="25400" cap="flat" cmpd="sng" algn="ctr">
                    <a:noFill/>
                    <a:prstDash val="solid"/>
                  </a:ln>
                  <a:effectLst/>
                </p:spPr>
                <p:txBody>
                  <a:bodyPr rtlCol="0" anchor="ctr"/>
                  <a:lstStyle/>
                  <a:p>
                    <a:pPr algn="ctr" defTabSz="955675">
                      <a:defRPr/>
                    </a:pPr>
                    <a:endParaRPr lang="zh-CN" altLang="en-US" sz="1875" kern="0">
                      <a:solidFill>
                        <a:prstClr val="white"/>
                      </a:solidFill>
                      <a:latin typeface="Arial" panose="020B0604020202020204"/>
                      <a:ea typeface="微软雅黑" panose="020B0503020204020204" pitchFamily="34" charset="-122"/>
                    </a:endParaRPr>
                  </a:p>
                </p:txBody>
              </p:sp>
            </p:grpSp>
            <p:grpSp>
              <p:nvGrpSpPr>
                <p:cNvPr id="311" name="组合 310"/>
                <p:cNvGrpSpPr/>
                <p:nvPr/>
              </p:nvGrpSpPr>
              <p:grpSpPr>
                <a:xfrm>
                  <a:off x="6300192" y="1674578"/>
                  <a:ext cx="258728" cy="389759"/>
                  <a:chOff x="6300192" y="1491630"/>
                  <a:chExt cx="258728" cy="389759"/>
                </a:xfrm>
                <a:grpFill/>
              </p:grpSpPr>
              <p:sp>
                <p:nvSpPr>
                  <p:cNvPr id="316" name="直角三角形 315"/>
                  <p:cNvSpPr/>
                  <p:nvPr/>
                </p:nvSpPr>
                <p:spPr>
                  <a:xfrm rot="18900000">
                    <a:off x="6300192" y="1491630"/>
                    <a:ext cx="258728" cy="258728"/>
                  </a:xfrm>
                  <a:prstGeom prst="rtTriangle">
                    <a:avLst/>
                  </a:prstGeom>
                  <a:grpFill/>
                  <a:ln w="25400" cap="flat" cmpd="sng" algn="ctr">
                    <a:noFill/>
                    <a:prstDash val="solid"/>
                  </a:ln>
                  <a:effectLst/>
                </p:spPr>
                <p:txBody>
                  <a:bodyPr rtlCol="0" anchor="ctr"/>
                  <a:lstStyle/>
                  <a:p>
                    <a:pPr algn="ctr" defTabSz="955675">
                      <a:defRPr/>
                    </a:pPr>
                    <a:endParaRPr lang="zh-CN" altLang="en-US" sz="1875" kern="0">
                      <a:solidFill>
                        <a:prstClr val="white"/>
                      </a:solidFill>
                      <a:latin typeface="Arial" panose="020B0604020202020204"/>
                      <a:ea typeface="微软雅黑" panose="020B0503020204020204" pitchFamily="34" charset="-122"/>
                    </a:endParaRPr>
                  </a:p>
                </p:txBody>
              </p:sp>
              <p:sp>
                <p:nvSpPr>
                  <p:cNvPr id="317" name="直角三角形 316"/>
                  <p:cNvSpPr/>
                  <p:nvPr/>
                </p:nvSpPr>
                <p:spPr>
                  <a:xfrm rot="18900000">
                    <a:off x="6300192" y="1557145"/>
                    <a:ext cx="258728" cy="258728"/>
                  </a:xfrm>
                  <a:prstGeom prst="rtTriangle">
                    <a:avLst/>
                  </a:prstGeom>
                  <a:grpFill/>
                  <a:ln w="25400" cap="flat" cmpd="sng" algn="ctr">
                    <a:noFill/>
                    <a:prstDash val="solid"/>
                  </a:ln>
                  <a:effectLst/>
                </p:spPr>
                <p:txBody>
                  <a:bodyPr rtlCol="0" anchor="ctr"/>
                  <a:lstStyle/>
                  <a:p>
                    <a:pPr algn="ctr" defTabSz="955675">
                      <a:defRPr/>
                    </a:pPr>
                    <a:endParaRPr lang="zh-CN" altLang="en-US" sz="1875" kern="0">
                      <a:solidFill>
                        <a:prstClr val="white"/>
                      </a:solidFill>
                      <a:latin typeface="Arial" panose="020B0604020202020204"/>
                      <a:ea typeface="微软雅黑" panose="020B0503020204020204" pitchFamily="34" charset="-122"/>
                    </a:endParaRPr>
                  </a:p>
                </p:txBody>
              </p:sp>
              <p:sp>
                <p:nvSpPr>
                  <p:cNvPr id="318" name="直角三角形 317"/>
                  <p:cNvSpPr/>
                  <p:nvPr/>
                </p:nvSpPr>
                <p:spPr>
                  <a:xfrm rot="18900000">
                    <a:off x="6300192" y="1622661"/>
                    <a:ext cx="258728" cy="258728"/>
                  </a:xfrm>
                  <a:prstGeom prst="rtTriangle">
                    <a:avLst/>
                  </a:prstGeom>
                  <a:grpFill/>
                  <a:ln w="25400" cap="flat" cmpd="sng" algn="ctr">
                    <a:noFill/>
                    <a:prstDash val="solid"/>
                  </a:ln>
                  <a:effectLst/>
                </p:spPr>
                <p:txBody>
                  <a:bodyPr rtlCol="0" anchor="ctr"/>
                  <a:lstStyle/>
                  <a:p>
                    <a:pPr algn="ctr" defTabSz="955675">
                      <a:defRPr/>
                    </a:pPr>
                    <a:endParaRPr lang="zh-CN" altLang="en-US" sz="1875" kern="0">
                      <a:solidFill>
                        <a:prstClr val="white"/>
                      </a:solidFill>
                      <a:latin typeface="Arial" panose="020B0604020202020204"/>
                      <a:ea typeface="微软雅黑" panose="020B0503020204020204" pitchFamily="34" charset="-122"/>
                    </a:endParaRPr>
                  </a:p>
                </p:txBody>
              </p:sp>
            </p:grpSp>
            <p:grpSp>
              <p:nvGrpSpPr>
                <p:cNvPr id="312" name="组合 311"/>
                <p:cNvGrpSpPr/>
                <p:nvPr/>
              </p:nvGrpSpPr>
              <p:grpSpPr>
                <a:xfrm>
                  <a:off x="6300192" y="1854590"/>
                  <a:ext cx="258728" cy="389759"/>
                  <a:chOff x="6300192" y="1491630"/>
                  <a:chExt cx="258728" cy="389759"/>
                </a:xfrm>
                <a:grpFill/>
              </p:grpSpPr>
              <p:sp>
                <p:nvSpPr>
                  <p:cNvPr id="313" name="直角三角形 312"/>
                  <p:cNvSpPr/>
                  <p:nvPr/>
                </p:nvSpPr>
                <p:spPr>
                  <a:xfrm rot="18900000">
                    <a:off x="6300192" y="1491630"/>
                    <a:ext cx="258728" cy="258728"/>
                  </a:xfrm>
                  <a:prstGeom prst="rtTriangle">
                    <a:avLst/>
                  </a:prstGeom>
                  <a:grpFill/>
                  <a:ln w="25400" cap="flat" cmpd="sng" algn="ctr">
                    <a:noFill/>
                    <a:prstDash val="solid"/>
                  </a:ln>
                  <a:effectLst/>
                </p:spPr>
                <p:txBody>
                  <a:bodyPr rtlCol="0" anchor="ctr"/>
                  <a:lstStyle/>
                  <a:p>
                    <a:pPr algn="ctr" defTabSz="955675">
                      <a:defRPr/>
                    </a:pPr>
                    <a:endParaRPr lang="zh-CN" altLang="en-US" sz="1875" kern="0">
                      <a:solidFill>
                        <a:prstClr val="white"/>
                      </a:solidFill>
                      <a:latin typeface="Arial" panose="020B0604020202020204"/>
                      <a:ea typeface="微软雅黑" panose="020B0503020204020204" pitchFamily="34" charset="-122"/>
                    </a:endParaRPr>
                  </a:p>
                </p:txBody>
              </p:sp>
              <p:sp>
                <p:nvSpPr>
                  <p:cNvPr id="314" name="直角三角形 313"/>
                  <p:cNvSpPr/>
                  <p:nvPr/>
                </p:nvSpPr>
                <p:spPr>
                  <a:xfrm rot="18900000">
                    <a:off x="6300192" y="1557145"/>
                    <a:ext cx="258728" cy="258728"/>
                  </a:xfrm>
                  <a:prstGeom prst="rtTriangle">
                    <a:avLst/>
                  </a:prstGeom>
                  <a:grpFill/>
                  <a:ln w="25400" cap="flat" cmpd="sng" algn="ctr">
                    <a:noFill/>
                    <a:prstDash val="solid"/>
                  </a:ln>
                  <a:effectLst/>
                </p:spPr>
                <p:txBody>
                  <a:bodyPr rtlCol="0" anchor="ctr"/>
                  <a:lstStyle/>
                  <a:p>
                    <a:pPr algn="ctr" defTabSz="955675">
                      <a:defRPr/>
                    </a:pPr>
                    <a:endParaRPr lang="zh-CN" altLang="en-US" sz="1875" kern="0">
                      <a:solidFill>
                        <a:prstClr val="white"/>
                      </a:solidFill>
                      <a:latin typeface="Arial" panose="020B0604020202020204"/>
                      <a:ea typeface="微软雅黑" panose="020B0503020204020204" pitchFamily="34" charset="-122"/>
                    </a:endParaRPr>
                  </a:p>
                </p:txBody>
              </p:sp>
              <p:sp>
                <p:nvSpPr>
                  <p:cNvPr id="315" name="直角三角形 314"/>
                  <p:cNvSpPr/>
                  <p:nvPr/>
                </p:nvSpPr>
                <p:spPr>
                  <a:xfrm rot="18900000">
                    <a:off x="6300192" y="1622661"/>
                    <a:ext cx="258728" cy="258728"/>
                  </a:xfrm>
                  <a:prstGeom prst="rtTriangle">
                    <a:avLst/>
                  </a:prstGeom>
                  <a:grpFill/>
                  <a:ln w="25400" cap="flat" cmpd="sng" algn="ctr">
                    <a:noFill/>
                    <a:prstDash val="solid"/>
                  </a:ln>
                  <a:effectLst/>
                </p:spPr>
                <p:txBody>
                  <a:bodyPr rtlCol="0" anchor="ctr"/>
                  <a:lstStyle/>
                  <a:p>
                    <a:pPr algn="ctr" defTabSz="955675">
                      <a:defRPr/>
                    </a:pPr>
                    <a:endParaRPr lang="zh-CN" altLang="en-US" sz="1875" kern="0">
                      <a:solidFill>
                        <a:prstClr val="white"/>
                      </a:solidFill>
                      <a:latin typeface="Arial" panose="020B0604020202020204"/>
                      <a:ea typeface="微软雅黑" panose="020B0503020204020204" pitchFamily="34" charset="-122"/>
                    </a:endParaRPr>
                  </a:p>
                </p:txBody>
              </p:sp>
            </p:grpSp>
          </p:grpSp>
          <p:grpSp>
            <p:nvGrpSpPr>
              <p:cNvPr id="306" name="组合 305"/>
              <p:cNvGrpSpPr/>
              <p:nvPr/>
            </p:nvGrpSpPr>
            <p:grpSpPr>
              <a:xfrm>
                <a:off x="6300191" y="2040692"/>
                <a:ext cx="259782" cy="388426"/>
                <a:chOff x="6300192" y="1492963"/>
                <a:chExt cx="259782" cy="388426"/>
              </a:xfrm>
              <a:grpFill/>
            </p:grpSpPr>
            <p:sp>
              <p:nvSpPr>
                <p:cNvPr id="307" name="直角三角形 306"/>
                <p:cNvSpPr/>
                <p:nvPr/>
              </p:nvSpPr>
              <p:spPr>
                <a:xfrm rot="18900000">
                  <a:off x="6301247" y="1492963"/>
                  <a:ext cx="258727" cy="258728"/>
                </a:xfrm>
                <a:prstGeom prst="rtTriangle">
                  <a:avLst/>
                </a:prstGeom>
                <a:grpFill/>
                <a:ln w="25400" cap="flat" cmpd="sng" algn="ctr">
                  <a:noFill/>
                  <a:prstDash val="solid"/>
                </a:ln>
                <a:effectLst/>
              </p:spPr>
              <p:txBody>
                <a:bodyPr rtlCol="0" anchor="ctr"/>
                <a:lstStyle/>
                <a:p>
                  <a:pPr algn="ctr" defTabSz="955675">
                    <a:defRPr/>
                  </a:pPr>
                  <a:endParaRPr lang="zh-CN" altLang="en-US" sz="1875" kern="0">
                    <a:solidFill>
                      <a:prstClr val="white"/>
                    </a:solidFill>
                    <a:latin typeface="Arial" panose="020B0604020202020204"/>
                    <a:ea typeface="微软雅黑" panose="020B0503020204020204" pitchFamily="34" charset="-122"/>
                  </a:endParaRPr>
                </a:p>
              </p:txBody>
            </p:sp>
            <p:sp>
              <p:nvSpPr>
                <p:cNvPr id="308" name="直角三角形 307"/>
                <p:cNvSpPr/>
                <p:nvPr/>
              </p:nvSpPr>
              <p:spPr>
                <a:xfrm rot="18900000">
                  <a:off x="6300192" y="1557145"/>
                  <a:ext cx="258728" cy="258728"/>
                </a:xfrm>
                <a:prstGeom prst="rtTriangle">
                  <a:avLst/>
                </a:prstGeom>
                <a:grpFill/>
                <a:ln w="25400" cap="flat" cmpd="sng" algn="ctr">
                  <a:noFill/>
                  <a:prstDash val="solid"/>
                </a:ln>
                <a:effectLst/>
              </p:spPr>
              <p:txBody>
                <a:bodyPr rtlCol="0" anchor="ctr"/>
                <a:lstStyle/>
                <a:p>
                  <a:pPr algn="ctr" defTabSz="955675">
                    <a:defRPr/>
                  </a:pPr>
                  <a:endParaRPr lang="zh-CN" altLang="en-US" sz="1875" kern="0">
                    <a:solidFill>
                      <a:prstClr val="white"/>
                    </a:solidFill>
                    <a:latin typeface="Arial" panose="020B0604020202020204"/>
                    <a:ea typeface="微软雅黑" panose="020B0503020204020204" pitchFamily="34" charset="-122"/>
                  </a:endParaRPr>
                </a:p>
              </p:txBody>
            </p:sp>
            <p:sp>
              <p:nvSpPr>
                <p:cNvPr id="309" name="直角三角形 308"/>
                <p:cNvSpPr/>
                <p:nvPr/>
              </p:nvSpPr>
              <p:spPr>
                <a:xfrm rot="18900000">
                  <a:off x="6300192" y="1622661"/>
                  <a:ext cx="258728" cy="258728"/>
                </a:xfrm>
                <a:prstGeom prst="rtTriangle">
                  <a:avLst/>
                </a:prstGeom>
                <a:grpFill/>
                <a:ln w="25400" cap="flat" cmpd="sng" algn="ctr">
                  <a:noFill/>
                  <a:prstDash val="solid"/>
                </a:ln>
                <a:effectLst/>
              </p:spPr>
              <p:txBody>
                <a:bodyPr rtlCol="0" anchor="ctr"/>
                <a:lstStyle/>
                <a:p>
                  <a:pPr algn="ctr" defTabSz="955675">
                    <a:defRPr/>
                  </a:pPr>
                  <a:endParaRPr lang="zh-CN" altLang="en-US" sz="1875" kern="0">
                    <a:solidFill>
                      <a:prstClr val="white"/>
                    </a:solidFill>
                    <a:latin typeface="Arial" panose="020B0604020202020204"/>
                    <a:ea typeface="微软雅黑" panose="020B0503020204020204" pitchFamily="34" charset="-122"/>
                  </a:endParaRPr>
                </a:p>
              </p:txBody>
            </p:sp>
          </p:grpSp>
        </p:grpSp>
      </p:grpSp>
      <p:sp>
        <p:nvSpPr>
          <p:cNvPr id="349" name="矩形 1"/>
          <p:cNvSpPr>
            <a:spLocks noChangeArrowheads="1"/>
          </p:cNvSpPr>
          <p:nvPr/>
        </p:nvSpPr>
        <p:spPr bwMode="auto">
          <a:xfrm>
            <a:off x="5917758" y="1712714"/>
            <a:ext cx="2571498" cy="48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5573" tIns="47787" rIns="95573" bIns="47787">
            <a:spAutoFit/>
          </a:bodyPr>
          <a:lstStyle/>
          <a:p>
            <a:pPr algn="just" defTabSz="955675">
              <a:lnSpc>
                <a:spcPct val="150000"/>
              </a:lnSpc>
            </a:pPr>
            <a:r>
              <a:rPr lang="zh-CN" altLang="en-US" sz="1680" b="1" dirty="0">
                <a:solidFill>
                  <a:prstClr val="black">
                    <a:lumMod val="65000"/>
                    <a:lumOff val="35000"/>
                  </a:prstClr>
                </a:solidFill>
                <a:latin typeface="微软雅黑" panose="020B0503020204020204" pitchFamily="34" charset="-122"/>
                <a:ea typeface="微软雅黑" panose="020B0503020204020204" pitchFamily="34" charset="-122"/>
              </a:rPr>
              <a:t>请输入你要的标题</a:t>
            </a:r>
            <a:r>
              <a:rPr lang="en-US" altLang="zh-CN" sz="1680" b="1" dirty="0">
                <a:solidFill>
                  <a:prstClr val="black">
                    <a:lumMod val="65000"/>
                    <a:lumOff val="35000"/>
                  </a:prstClr>
                </a:solidFill>
                <a:latin typeface="微软雅黑" panose="020B0503020204020204" pitchFamily="34" charset="-122"/>
                <a:ea typeface="微软雅黑" panose="020B0503020204020204" pitchFamily="34" charset="-122"/>
              </a:rPr>
              <a:t> ……</a:t>
            </a:r>
            <a:endParaRPr lang="zh-CN" altLang="zh-CN" sz="1680" b="1" dirty="0">
              <a:solidFill>
                <a:prstClr val="black">
                  <a:lumMod val="65000"/>
                  <a:lumOff val="35000"/>
                </a:prstClr>
              </a:solidFill>
              <a:latin typeface="微软雅黑" panose="020B0503020204020204" pitchFamily="34" charset="-122"/>
              <a:ea typeface="微软雅黑" panose="020B0503020204020204" pitchFamily="34" charset="-122"/>
            </a:endParaRPr>
          </a:p>
        </p:txBody>
      </p:sp>
      <p:grpSp>
        <p:nvGrpSpPr>
          <p:cNvPr id="350" name="组合 349"/>
          <p:cNvGrpSpPr/>
          <p:nvPr/>
        </p:nvGrpSpPr>
        <p:grpSpPr>
          <a:xfrm rot="373923">
            <a:off x="8448438" y="1473223"/>
            <a:ext cx="609081" cy="1662404"/>
            <a:chOff x="7717345" y="939268"/>
            <a:chExt cx="580078" cy="1603137"/>
          </a:xfrm>
        </p:grpSpPr>
        <p:sp>
          <p:nvSpPr>
            <p:cNvPr id="351" name="文本框 118"/>
            <p:cNvSpPr txBox="1"/>
            <p:nvPr/>
          </p:nvSpPr>
          <p:spPr>
            <a:xfrm rot="183659">
              <a:off x="7717345" y="959554"/>
              <a:ext cx="515944" cy="1582851"/>
            </a:xfrm>
            <a:prstGeom prst="rect">
              <a:avLst/>
            </a:prstGeom>
            <a:noFill/>
          </p:spPr>
          <p:txBody>
            <a:bodyPr wrap="none" rtlCol="0">
              <a:spAutoFit/>
            </a:bodyPr>
            <a:lstStyle/>
            <a:p>
              <a:pPr defTabSz="955675">
                <a:defRPr/>
              </a:pPr>
              <a:r>
                <a:rPr lang="en-US" altLang="zh-CN" sz="10075" kern="0" dirty="0">
                  <a:solidFill>
                    <a:prstClr val="white">
                      <a:lumMod val="75000"/>
                    </a:prstClr>
                  </a:solidFill>
                  <a:latin typeface="Arial Unicode MS" panose="020B0604020202020204" pitchFamily="34" charset="-122"/>
                  <a:ea typeface="Arial Unicode MS" panose="020B0604020202020204" pitchFamily="34" charset="-122"/>
                  <a:cs typeface="Arial Unicode MS" panose="020B0604020202020204" pitchFamily="34" charset="-122"/>
                </a:rPr>
                <a:t>,</a:t>
              </a:r>
              <a:endParaRPr lang="zh-CN" altLang="en-US" sz="10075" kern="0" dirty="0">
                <a:solidFill>
                  <a:prstClr val="white">
                    <a:lumMod val="75000"/>
                  </a:prstClr>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352" name="文本框 122"/>
            <p:cNvSpPr txBox="1"/>
            <p:nvPr/>
          </p:nvSpPr>
          <p:spPr>
            <a:xfrm rot="183659">
              <a:off x="7781479" y="939268"/>
              <a:ext cx="515944" cy="1582851"/>
            </a:xfrm>
            <a:prstGeom prst="rect">
              <a:avLst/>
            </a:prstGeom>
            <a:noFill/>
          </p:spPr>
          <p:txBody>
            <a:bodyPr wrap="none" rtlCol="0">
              <a:spAutoFit/>
            </a:bodyPr>
            <a:lstStyle/>
            <a:p>
              <a:pPr defTabSz="955675">
                <a:defRPr/>
              </a:pPr>
              <a:r>
                <a:rPr lang="en-US" altLang="zh-CN" sz="10075" kern="0" dirty="0">
                  <a:solidFill>
                    <a:schemeClr val="accent2">
                      <a:lumMod val="75000"/>
                    </a:schemeClr>
                  </a:solidFill>
                  <a:latin typeface="Arial Unicode MS" panose="020B0604020202020204" pitchFamily="34" charset="-122"/>
                  <a:ea typeface="Arial Unicode MS" panose="020B0604020202020204" pitchFamily="34" charset="-122"/>
                  <a:cs typeface="Arial Unicode MS" panose="020B0604020202020204" pitchFamily="34" charset="-122"/>
                </a:rPr>
                <a:t>,</a:t>
              </a:r>
              <a:endParaRPr lang="zh-CN" altLang="en-US" sz="10075" kern="0" dirty="0">
                <a:solidFill>
                  <a:schemeClr val="accent2">
                    <a:lumMod val="75000"/>
                  </a:schemeClr>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grpSp>
      <p:grpSp>
        <p:nvGrpSpPr>
          <p:cNvPr id="353" name="组合 352"/>
          <p:cNvGrpSpPr/>
          <p:nvPr/>
        </p:nvGrpSpPr>
        <p:grpSpPr>
          <a:xfrm rot="527905" flipV="1">
            <a:off x="5411414" y="1264737"/>
            <a:ext cx="609082" cy="1662404"/>
            <a:chOff x="7717346" y="939268"/>
            <a:chExt cx="580078" cy="1603137"/>
          </a:xfrm>
        </p:grpSpPr>
        <p:sp>
          <p:nvSpPr>
            <p:cNvPr id="354" name="文本框 125"/>
            <p:cNvSpPr txBox="1"/>
            <p:nvPr/>
          </p:nvSpPr>
          <p:spPr>
            <a:xfrm rot="183659">
              <a:off x="7717346" y="959554"/>
              <a:ext cx="515943" cy="1582851"/>
            </a:xfrm>
            <a:prstGeom prst="rect">
              <a:avLst/>
            </a:prstGeom>
            <a:noFill/>
          </p:spPr>
          <p:txBody>
            <a:bodyPr wrap="none" rtlCol="0">
              <a:spAutoFit/>
            </a:bodyPr>
            <a:lstStyle/>
            <a:p>
              <a:pPr defTabSz="955675">
                <a:defRPr/>
              </a:pPr>
              <a:r>
                <a:rPr lang="en-US" altLang="zh-CN" sz="10075" kern="0" dirty="0">
                  <a:solidFill>
                    <a:prstClr val="white">
                      <a:lumMod val="75000"/>
                    </a:prstClr>
                  </a:solidFill>
                  <a:latin typeface="Arial Unicode MS" panose="020B0604020202020204" pitchFamily="34" charset="-122"/>
                  <a:ea typeface="Arial Unicode MS" panose="020B0604020202020204" pitchFamily="34" charset="-122"/>
                  <a:cs typeface="Arial Unicode MS" panose="020B0604020202020204" pitchFamily="34" charset="-122"/>
                </a:rPr>
                <a:t>,</a:t>
              </a:r>
              <a:endParaRPr lang="zh-CN" altLang="en-US" sz="10075" kern="0" dirty="0">
                <a:solidFill>
                  <a:prstClr val="white">
                    <a:lumMod val="75000"/>
                  </a:prstClr>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355" name="文本框 126"/>
            <p:cNvSpPr txBox="1"/>
            <p:nvPr/>
          </p:nvSpPr>
          <p:spPr>
            <a:xfrm rot="183659">
              <a:off x="7781481" y="939268"/>
              <a:ext cx="515943" cy="1582850"/>
            </a:xfrm>
            <a:prstGeom prst="rect">
              <a:avLst/>
            </a:prstGeom>
            <a:noFill/>
          </p:spPr>
          <p:txBody>
            <a:bodyPr wrap="none" rtlCol="0">
              <a:spAutoFit/>
            </a:bodyPr>
            <a:lstStyle/>
            <a:p>
              <a:pPr defTabSz="955675">
                <a:defRPr/>
              </a:pPr>
              <a:r>
                <a:rPr lang="en-US" altLang="zh-CN" sz="10075" kern="0" dirty="0">
                  <a:solidFill>
                    <a:schemeClr val="accent2">
                      <a:lumMod val="75000"/>
                    </a:schemeClr>
                  </a:solidFill>
                  <a:latin typeface="Arial Unicode MS" panose="020B0604020202020204" pitchFamily="34" charset="-122"/>
                  <a:ea typeface="Arial Unicode MS" panose="020B0604020202020204" pitchFamily="34" charset="-122"/>
                  <a:cs typeface="Arial Unicode MS" panose="020B0604020202020204" pitchFamily="34" charset="-122"/>
                </a:rPr>
                <a:t>,</a:t>
              </a:r>
              <a:endParaRPr lang="zh-CN" altLang="en-US" sz="10075" kern="0" dirty="0">
                <a:solidFill>
                  <a:schemeClr val="accent2">
                    <a:lumMod val="75000"/>
                  </a:schemeClr>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grpSp>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66"/>
                                        </p:tgtEl>
                                        <p:attrNameLst>
                                          <p:attrName>style.visibility</p:attrName>
                                        </p:attrNameLst>
                                      </p:cBhvr>
                                      <p:to>
                                        <p:strVal val="visible"/>
                                      </p:to>
                                    </p:set>
                                    <p:animEffect transition="in" filter="wipe(left)">
                                      <p:cBhvr>
                                        <p:cTn id="7" dur="500"/>
                                        <p:tgtEl>
                                          <p:spTgt spid="16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63"/>
                                        </p:tgtEl>
                                        <p:attrNameLst>
                                          <p:attrName>style.visibility</p:attrName>
                                        </p:attrNameLst>
                                      </p:cBhvr>
                                      <p:to>
                                        <p:strVal val="visible"/>
                                      </p:to>
                                    </p:set>
                                    <p:animEffect transition="in" filter="wipe(down)">
                                      <p:cBhvr>
                                        <p:cTn id="12" dur="500"/>
                                        <p:tgtEl>
                                          <p:spTgt spid="163"/>
                                        </p:tgtEl>
                                      </p:cBhvr>
                                    </p:animEffect>
                                  </p:childTnLst>
                                </p:cTn>
                              </p:par>
                            </p:childTnLst>
                          </p:cTn>
                        </p:par>
                        <p:par>
                          <p:cTn id="13" fill="hold">
                            <p:stCondLst>
                              <p:cond delay="500"/>
                            </p:stCondLst>
                            <p:childTnLst>
                              <p:par>
                                <p:cTn id="14" presetID="41" presetClass="entr" presetSubtype="0" fill="hold" grpId="0" nodeType="afterEffect">
                                  <p:stCondLst>
                                    <p:cond delay="0"/>
                                  </p:stCondLst>
                                  <p:iterate type="lt">
                                    <p:tmPct val="10000"/>
                                  </p:iterate>
                                  <p:childTnLst>
                                    <p:set>
                                      <p:cBhvr>
                                        <p:cTn id="15" dur="1" fill="hold">
                                          <p:stCondLst>
                                            <p:cond delay="0"/>
                                          </p:stCondLst>
                                        </p:cTn>
                                        <p:tgtEl>
                                          <p:spTgt spid="162"/>
                                        </p:tgtEl>
                                        <p:attrNameLst>
                                          <p:attrName>style.visibility</p:attrName>
                                        </p:attrNameLst>
                                      </p:cBhvr>
                                      <p:to>
                                        <p:strVal val="visible"/>
                                      </p:to>
                                    </p:set>
                                    <p:anim calcmode="lin" valueType="num">
                                      <p:cBhvr>
                                        <p:cTn id="16" dur="500" fill="hold"/>
                                        <p:tgtEl>
                                          <p:spTgt spid="162"/>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162"/>
                                        </p:tgtEl>
                                        <p:attrNameLst>
                                          <p:attrName>ppt_y</p:attrName>
                                        </p:attrNameLst>
                                      </p:cBhvr>
                                      <p:tavLst>
                                        <p:tav tm="0">
                                          <p:val>
                                            <p:strVal val="#ppt_y"/>
                                          </p:val>
                                        </p:tav>
                                        <p:tav tm="100000">
                                          <p:val>
                                            <p:strVal val="#ppt_y"/>
                                          </p:val>
                                        </p:tav>
                                      </p:tavLst>
                                    </p:anim>
                                    <p:anim calcmode="lin" valueType="num">
                                      <p:cBhvr>
                                        <p:cTn id="18" dur="500" fill="hold"/>
                                        <p:tgtEl>
                                          <p:spTgt spid="162"/>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162"/>
                                        </p:tgtEl>
                                        <p:attrNameLst>
                                          <p:attrName>ppt_w</p:attrName>
                                        </p:attrNameLst>
                                      </p:cBhvr>
                                      <p:tavLst>
                                        <p:tav tm="0">
                                          <p:val>
                                            <p:strVal val="#ppt_w/10"/>
                                          </p:val>
                                        </p:tav>
                                        <p:tav tm="50000">
                                          <p:val>
                                            <p:strVal val="#ppt_w+.01"/>
                                          </p:val>
                                        </p:tav>
                                        <p:tav tm="100000">
                                          <p:val>
                                            <p:strVal val="#ppt_w"/>
                                          </p:val>
                                        </p:tav>
                                      </p:tavLst>
                                    </p:anim>
                                    <p:animEffect>
                                      <p:cBhvr>
                                        <p:cTn id="20" dur="500" tmFilter="0,0; .5, 1; 1, 1"/>
                                        <p:tgtEl>
                                          <p:spTgt spid="162"/>
                                        </p:tgtEl>
                                      </p:cBhvr>
                                    </p:animEffect>
                                  </p:childTnLst>
                                </p:cTn>
                              </p:par>
                            </p:childTnLst>
                          </p:cTn>
                        </p:par>
                        <p:par>
                          <p:cTn id="21" fill="hold">
                            <p:stCondLst>
                              <p:cond delay="1450"/>
                            </p:stCondLst>
                            <p:childTnLst>
                              <p:par>
                                <p:cTn id="22" presetID="22" presetClass="entr" presetSubtype="4" fill="hold" nodeType="afterEffect">
                                  <p:stCondLst>
                                    <p:cond delay="0"/>
                                  </p:stCondLst>
                                  <p:childTnLst>
                                    <p:set>
                                      <p:cBhvr>
                                        <p:cTn id="23" dur="1" fill="hold">
                                          <p:stCondLst>
                                            <p:cond delay="0"/>
                                          </p:stCondLst>
                                        </p:cTn>
                                        <p:tgtEl>
                                          <p:spTgt spid="299"/>
                                        </p:tgtEl>
                                        <p:attrNameLst>
                                          <p:attrName>style.visibility</p:attrName>
                                        </p:attrNameLst>
                                      </p:cBhvr>
                                      <p:to>
                                        <p:strVal val="visible"/>
                                      </p:to>
                                    </p:set>
                                    <p:animEffect transition="in" filter="wipe(down)">
                                      <p:cBhvr>
                                        <p:cTn id="24" dur="1500"/>
                                        <p:tgtEl>
                                          <p:spTgt spid="299"/>
                                        </p:tgtEl>
                                      </p:cBhvr>
                                    </p:animEffect>
                                  </p:childTnLst>
                                </p:cTn>
                              </p:par>
                            </p:childTnLst>
                          </p:cTn>
                        </p:par>
                        <p:par>
                          <p:cTn id="25" fill="hold">
                            <p:stCondLst>
                              <p:cond delay="2950"/>
                            </p:stCondLst>
                            <p:childTnLst>
                              <p:par>
                                <p:cTn id="26" presetID="42" presetClass="entr" presetSubtype="0" fill="hold" nodeType="afterEffect">
                                  <p:stCondLst>
                                    <p:cond delay="0"/>
                                  </p:stCondLst>
                                  <p:childTnLst>
                                    <p:set>
                                      <p:cBhvr>
                                        <p:cTn id="27" dur="1" fill="hold">
                                          <p:stCondLst>
                                            <p:cond delay="0"/>
                                          </p:stCondLst>
                                        </p:cTn>
                                        <p:tgtEl>
                                          <p:spTgt spid="271"/>
                                        </p:tgtEl>
                                        <p:attrNameLst>
                                          <p:attrName>style.visibility</p:attrName>
                                        </p:attrNameLst>
                                      </p:cBhvr>
                                      <p:to>
                                        <p:strVal val="visible"/>
                                      </p:to>
                                    </p:set>
                                    <p:animEffect transition="in" filter="fade">
                                      <p:cBhvr>
                                        <p:cTn id="28" dur="750"/>
                                        <p:tgtEl>
                                          <p:spTgt spid="271"/>
                                        </p:tgtEl>
                                      </p:cBhvr>
                                    </p:animEffect>
                                    <p:anim calcmode="lin" valueType="num">
                                      <p:cBhvr>
                                        <p:cTn id="29" dur="750" fill="hold"/>
                                        <p:tgtEl>
                                          <p:spTgt spid="271"/>
                                        </p:tgtEl>
                                        <p:attrNameLst>
                                          <p:attrName>ppt_x</p:attrName>
                                        </p:attrNameLst>
                                      </p:cBhvr>
                                      <p:tavLst>
                                        <p:tav tm="0">
                                          <p:val>
                                            <p:strVal val="#ppt_x"/>
                                          </p:val>
                                        </p:tav>
                                        <p:tav tm="100000">
                                          <p:val>
                                            <p:strVal val="#ppt_x"/>
                                          </p:val>
                                        </p:tav>
                                      </p:tavLst>
                                    </p:anim>
                                    <p:anim calcmode="lin" valueType="num">
                                      <p:cBhvr>
                                        <p:cTn id="30" dur="750" fill="hold"/>
                                        <p:tgtEl>
                                          <p:spTgt spid="271"/>
                                        </p:tgtEl>
                                        <p:attrNameLst>
                                          <p:attrName>ppt_y</p:attrName>
                                        </p:attrNameLst>
                                      </p:cBhvr>
                                      <p:tavLst>
                                        <p:tav tm="0">
                                          <p:val>
                                            <p:strVal val="#ppt_y+.1"/>
                                          </p:val>
                                        </p:tav>
                                        <p:tav tm="100000">
                                          <p:val>
                                            <p:strVal val="#ppt_y"/>
                                          </p:val>
                                        </p:tav>
                                      </p:tavLst>
                                    </p:anim>
                                  </p:childTnLst>
                                </p:cTn>
                              </p:par>
                            </p:childTnLst>
                          </p:cTn>
                        </p:par>
                        <p:par>
                          <p:cTn id="31" fill="hold">
                            <p:stCondLst>
                              <p:cond delay="3950"/>
                            </p:stCondLst>
                            <p:childTnLst>
                              <p:par>
                                <p:cTn id="32" presetID="42" presetClass="entr" presetSubtype="0" fill="hold" nodeType="afterEffect">
                                  <p:stCondLst>
                                    <p:cond delay="0"/>
                                  </p:stCondLst>
                                  <p:childTnLst>
                                    <p:set>
                                      <p:cBhvr>
                                        <p:cTn id="33" dur="1" fill="hold">
                                          <p:stCondLst>
                                            <p:cond delay="0"/>
                                          </p:stCondLst>
                                        </p:cTn>
                                        <p:tgtEl>
                                          <p:spTgt spid="278"/>
                                        </p:tgtEl>
                                        <p:attrNameLst>
                                          <p:attrName>style.visibility</p:attrName>
                                        </p:attrNameLst>
                                      </p:cBhvr>
                                      <p:to>
                                        <p:strVal val="visible"/>
                                      </p:to>
                                    </p:set>
                                    <p:animEffect transition="in" filter="fade">
                                      <p:cBhvr>
                                        <p:cTn id="34" dur="750"/>
                                        <p:tgtEl>
                                          <p:spTgt spid="278"/>
                                        </p:tgtEl>
                                      </p:cBhvr>
                                    </p:animEffect>
                                    <p:anim calcmode="lin" valueType="num">
                                      <p:cBhvr>
                                        <p:cTn id="35" dur="750" fill="hold"/>
                                        <p:tgtEl>
                                          <p:spTgt spid="278"/>
                                        </p:tgtEl>
                                        <p:attrNameLst>
                                          <p:attrName>ppt_x</p:attrName>
                                        </p:attrNameLst>
                                      </p:cBhvr>
                                      <p:tavLst>
                                        <p:tav tm="0">
                                          <p:val>
                                            <p:strVal val="#ppt_x"/>
                                          </p:val>
                                        </p:tav>
                                        <p:tav tm="100000">
                                          <p:val>
                                            <p:strVal val="#ppt_x"/>
                                          </p:val>
                                        </p:tav>
                                      </p:tavLst>
                                    </p:anim>
                                    <p:anim calcmode="lin" valueType="num">
                                      <p:cBhvr>
                                        <p:cTn id="36" dur="750" fill="hold"/>
                                        <p:tgtEl>
                                          <p:spTgt spid="278"/>
                                        </p:tgtEl>
                                        <p:attrNameLst>
                                          <p:attrName>ppt_y</p:attrName>
                                        </p:attrNameLst>
                                      </p:cBhvr>
                                      <p:tavLst>
                                        <p:tav tm="0">
                                          <p:val>
                                            <p:strVal val="#ppt_y+.1"/>
                                          </p:val>
                                        </p:tav>
                                        <p:tav tm="100000">
                                          <p:val>
                                            <p:strVal val="#ppt_y"/>
                                          </p:val>
                                        </p:tav>
                                      </p:tavLst>
                                    </p:anim>
                                  </p:childTnLst>
                                </p:cTn>
                              </p:par>
                            </p:childTnLst>
                          </p:cTn>
                        </p:par>
                        <p:par>
                          <p:cTn id="37" fill="hold">
                            <p:stCondLst>
                              <p:cond delay="4950"/>
                            </p:stCondLst>
                            <p:childTnLst>
                              <p:par>
                                <p:cTn id="38" presetID="42" presetClass="entr" presetSubtype="0" fill="hold" nodeType="afterEffect">
                                  <p:stCondLst>
                                    <p:cond delay="0"/>
                                  </p:stCondLst>
                                  <p:childTnLst>
                                    <p:set>
                                      <p:cBhvr>
                                        <p:cTn id="39" dur="1" fill="hold">
                                          <p:stCondLst>
                                            <p:cond delay="0"/>
                                          </p:stCondLst>
                                        </p:cTn>
                                        <p:tgtEl>
                                          <p:spTgt spid="285"/>
                                        </p:tgtEl>
                                        <p:attrNameLst>
                                          <p:attrName>style.visibility</p:attrName>
                                        </p:attrNameLst>
                                      </p:cBhvr>
                                      <p:to>
                                        <p:strVal val="visible"/>
                                      </p:to>
                                    </p:set>
                                    <p:animEffect transition="in" filter="fade">
                                      <p:cBhvr>
                                        <p:cTn id="40" dur="750"/>
                                        <p:tgtEl>
                                          <p:spTgt spid="285"/>
                                        </p:tgtEl>
                                      </p:cBhvr>
                                    </p:animEffect>
                                    <p:anim calcmode="lin" valueType="num">
                                      <p:cBhvr>
                                        <p:cTn id="41" dur="750" fill="hold"/>
                                        <p:tgtEl>
                                          <p:spTgt spid="285"/>
                                        </p:tgtEl>
                                        <p:attrNameLst>
                                          <p:attrName>ppt_x</p:attrName>
                                        </p:attrNameLst>
                                      </p:cBhvr>
                                      <p:tavLst>
                                        <p:tav tm="0">
                                          <p:val>
                                            <p:strVal val="#ppt_x"/>
                                          </p:val>
                                        </p:tav>
                                        <p:tav tm="100000">
                                          <p:val>
                                            <p:strVal val="#ppt_x"/>
                                          </p:val>
                                        </p:tav>
                                      </p:tavLst>
                                    </p:anim>
                                    <p:anim calcmode="lin" valueType="num">
                                      <p:cBhvr>
                                        <p:cTn id="42" dur="750" fill="hold"/>
                                        <p:tgtEl>
                                          <p:spTgt spid="285"/>
                                        </p:tgtEl>
                                        <p:attrNameLst>
                                          <p:attrName>ppt_y</p:attrName>
                                        </p:attrNameLst>
                                      </p:cBhvr>
                                      <p:tavLst>
                                        <p:tav tm="0">
                                          <p:val>
                                            <p:strVal val="#ppt_y+.1"/>
                                          </p:val>
                                        </p:tav>
                                        <p:tav tm="100000">
                                          <p:val>
                                            <p:strVal val="#ppt_y"/>
                                          </p:val>
                                        </p:tav>
                                      </p:tavLst>
                                    </p:anim>
                                  </p:childTnLst>
                                </p:cTn>
                              </p:par>
                            </p:childTnLst>
                          </p:cTn>
                        </p:par>
                        <p:par>
                          <p:cTn id="43" fill="hold">
                            <p:stCondLst>
                              <p:cond delay="5950"/>
                            </p:stCondLst>
                            <p:childTnLst>
                              <p:par>
                                <p:cTn id="44" presetID="42" presetClass="entr" presetSubtype="0" fill="hold" nodeType="afterEffect">
                                  <p:stCondLst>
                                    <p:cond delay="0"/>
                                  </p:stCondLst>
                                  <p:childTnLst>
                                    <p:set>
                                      <p:cBhvr>
                                        <p:cTn id="45" dur="1" fill="hold">
                                          <p:stCondLst>
                                            <p:cond delay="0"/>
                                          </p:stCondLst>
                                        </p:cTn>
                                        <p:tgtEl>
                                          <p:spTgt spid="292"/>
                                        </p:tgtEl>
                                        <p:attrNameLst>
                                          <p:attrName>style.visibility</p:attrName>
                                        </p:attrNameLst>
                                      </p:cBhvr>
                                      <p:to>
                                        <p:strVal val="visible"/>
                                      </p:to>
                                    </p:set>
                                    <p:animEffect transition="in" filter="fade">
                                      <p:cBhvr>
                                        <p:cTn id="46" dur="750"/>
                                        <p:tgtEl>
                                          <p:spTgt spid="292"/>
                                        </p:tgtEl>
                                      </p:cBhvr>
                                    </p:animEffect>
                                    <p:anim calcmode="lin" valueType="num">
                                      <p:cBhvr>
                                        <p:cTn id="47" dur="750" fill="hold"/>
                                        <p:tgtEl>
                                          <p:spTgt spid="292"/>
                                        </p:tgtEl>
                                        <p:attrNameLst>
                                          <p:attrName>ppt_x</p:attrName>
                                        </p:attrNameLst>
                                      </p:cBhvr>
                                      <p:tavLst>
                                        <p:tav tm="0">
                                          <p:val>
                                            <p:strVal val="#ppt_x"/>
                                          </p:val>
                                        </p:tav>
                                        <p:tav tm="100000">
                                          <p:val>
                                            <p:strVal val="#ppt_x"/>
                                          </p:val>
                                        </p:tav>
                                      </p:tavLst>
                                    </p:anim>
                                    <p:anim calcmode="lin" valueType="num">
                                      <p:cBhvr>
                                        <p:cTn id="48" dur="750" fill="hold"/>
                                        <p:tgtEl>
                                          <p:spTgt spid="292"/>
                                        </p:tgtEl>
                                        <p:attrNameLst>
                                          <p:attrName>ppt_y</p:attrName>
                                        </p:attrNameLst>
                                      </p:cBhvr>
                                      <p:tavLst>
                                        <p:tav tm="0">
                                          <p:val>
                                            <p:strVal val="#ppt_y+.1"/>
                                          </p:val>
                                        </p:tav>
                                        <p:tav tm="100000">
                                          <p:val>
                                            <p:strVal val="#ppt_y"/>
                                          </p:val>
                                        </p:tav>
                                      </p:tavLst>
                                    </p:anim>
                                  </p:childTnLst>
                                </p:cTn>
                              </p:par>
                            </p:childTnLst>
                          </p:cTn>
                        </p:par>
                        <p:par>
                          <p:cTn id="49" fill="hold">
                            <p:stCondLst>
                              <p:cond delay="6950"/>
                            </p:stCondLst>
                            <p:childTnLst>
                              <p:par>
                                <p:cTn id="50" presetID="10" presetClass="entr" presetSubtype="0" fill="hold" nodeType="afterEffect">
                                  <p:stCondLst>
                                    <p:cond delay="0"/>
                                  </p:stCondLst>
                                  <p:childTnLst>
                                    <p:set>
                                      <p:cBhvr>
                                        <p:cTn id="51" dur="1" fill="hold">
                                          <p:stCondLst>
                                            <p:cond delay="0"/>
                                          </p:stCondLst>
                                        </p:cTn>
                                        <p:tgtEl>
                                          <p:spTgt spid="353"/>
                                        </p:tgtEl>
                                        <p:attrNameLst>
                                          <p:attrName>style.visibility</p:attrName>
                                        </p:attrNameLst>
                                      </p:cBhvr>
                                      <p:to>
                                        <p:strVal val="visible"/>
                                      </p:to>
                                    </p:set>
                                    <p:animEffect transition="in" filter="fade">
                                      <p:cBhvr>
                                        <p:cTn id="52" dur="500"/>
                                        <p:tgtEl>
                                          <p:spTgt spid="353"/>
                                        </p:tgtEl>
                                      </p:cBhvr>
                                    </p:animEffect>
                                  </p:childTnLst>
                                </p:cTn>
                              </p:par>
                              <p:par>
                                <p:cTn id="53" presetID="10" presetClass="entr" presetSubtype="0" fill="hold" nodeType="withEffect">
                                  <p:stCondLst>
                                    <p:cond delay="0"/>
                                  </p:stCondLst>
                                  <p:childTnLst>
                                    <p:set>
                                      <p:cBhvr>
                                        <p:cTn id="54" dur="1" fill="hold">
                                          <p:stCondLst>
                                            <p:cond delay="0"/>
                                          </p:stCondLst>
                                        </p:cTn>
                                        <p:tgtEl>
                                          <p:spTgt spid="350"/>
                                        </p:tgtEl>
                                        <p:attrNameLst>
                                          <p:attrName>style.visibility</p:attrName>
                                        </p:attrNameLst>
                                      </p:cBhvr>
                                      <p:to>
                                        <p:strVal val="visible"/>
                                      </p:to>
                                    </p:set>
                                    <p:animEffect transition="in" filter="fade">
                                      <p:cBhvr>
                                        <p:cTn id="55" dur="500"/>
                                        <p:tgtEl>
                                          <p:spTgt spid="350"/>
                                        </p:tgtEl>
                                      </p:cBhvr>
                                    </p:animEffect>
                                  </p:childTnLst>
                                </p:cTn>
                              </p:par>
                            </p:childTnLst>
                          </p:cTn>
                        </p:par>
                        <p:par>
                          <p:cTn id="56" fill="hold">
                            <p:stCondLst>
                              <p:cond delay="7450"/>
                            </p:stCondLst>
                            <p:childTnLst>
                              <p:par>
                                <p:cTn id="57" presetID="32" presetClass="emph" presetSubtype="0" fill="hold" nodeType="afterEffect">
                                  <p:stCondLst>
                                    <p:cond delay="0"/>
                                  </p:stCondLst>
                                  <p:childTnLst>
                                    <p:animRot by="120000">
                                      <p:cBhvr>
                                        <p:cTn id="58" dur="100" fill="hold">
                                          <p:stCondLst>
                                            <p:cond delay="0"/>
                                          </p:stCondLst>
                                        </p:cTn>
                                        <p:tgtEl>
                                          <p:spTgt spid="353"/>
                                        </p:tgtEl>
                                        <p:attrNameLst>
                                          <p:attrName>r</p:attrName>
                                        </p:attrNameLst>
                                      </p:cBhvr>
                                    </p:animRot>
                                    <p:animRot by="-240000">
                                      <p:cBhvr>
                                        <p:cTn id="59" dur="200" fill="hold">
                                          <p:stCondLst>
                                            <p:cond delay="200"/>
                                          </p:stCondLst>
                                        </p:cTn>
                                        <p:tgtEl>
                                          <p:spTgt spid="353"/>
                                        </p:tgtEl>
                                        <p:attrNameLst>
                                          <p:attrName>r</p:attrName>
                                        </p:attrNameLst>
                                      </p:cBhvr>
                                    </p:animRot>
                                    <p:animRot by="240000">
                                      <p:cBhvr>
                                        <p:cTn id="60" dur="200" fill="hold">
                                          <p:stCondLst>
                                            <p:cond delay="400"/>
                                          </p:stCondLst>
                                        </p:cTn>
                                        <p:tgtEl>
                                          <p:spTgt spid="353"/>
                                        </p:tgtEl>
                                        <p:attrNameLst>
                                          <p:attrName>r</p:attrName>
                                        </p:attrNameLst>
                                      </p:cBhvr>
                                    </p:animRot>
                                    <p:animRot by="-240000">
                                      <p:cBhvr>
                                        <p:cTn id="61" dur="200" fill="hold">
                                          <p:stCondLst>
                                            <p:cond delay="600"/>
                                          </p:stCondLst>
                                        </p:cTn>
                                        <p:tgtEl>
                                          <p:spTgt spid="353"/>
                                        </p:tgtEl>
                                        <p:attrNameLst>
                                          <p:attrName>r</p:attrName>
                                        </p:attrNameLst>
                                      </p:cBhvr>
                                    </p:animRot>
                                    <p:animRot by="120000">
                                      <p:cBhvr>
                                        <p:cTn id="62" dur="200" fill="hold">
                                          <p:stCondLst>
                                            <p:cond delay="800"/>
                                          </p:stCondLst>
                                        </p:cTn>
                                        <p:tgtEl>
                                          <p:spTgt spid="353"/>
                                        </p:tgtEl>
                                        <p:attrNameLst>
                                          <p:attrName>r</p:attrName>
                                        </p:attrNameLst>
                                      </p:cBhvr>
                                    </p:animRot>
                                  </p:childTnLst>
                                </p:cTn>
                              </p:par>
                              <p:par>
                                <p:cTn id="63" presetID="32" presetClass="emph" presetSubtype="0" fill="hold" nodeType="withEffect">
                                  <p:stCondLst>
                                    <p:cond delay="0"/>
                                  </p:stCondLst>
                                  <p:childTnLst>
                                    <p:animRot by="120000">
                                      <p:cBhvr>
                                        <p:cTn id="64" dur="100" fill="hold">
                                          <p:stCondLst>
                                            <p:cond delay="0"/>
                                          </p:stCondLst>
                                        </p:cTn>
                                        <p:tgtEl>
                                          <p:spTgt spid="350"/>
                                        </p:tgtEl>
                                        <p:attrNameLst>
                                          <p:attrName>r</p:attrName>
                                        </p:attrNameLst>
                                      </p:cBhvr>
                                    </p:animRot>
                                    <p:animRot by="-240000">
                                      <p:cBhvr>
                                        <p:cTn id="65" dur="200" fill="hold">
                                          <p:stCondLst>
                                            <p:cond delay="200"/>
                                          </p:stCondLst>
                                        </p:cTn>
                                        <p:tgtEl>
                                          <p:spTgt spid="350"/>
                                        </p:tgtEl>
                                        <p:attrNameLst>
                                          <p:attrName>r</p:attrName>
                                        </p:attrNameLst>
                                      </p:cBhvr>
                                    </p:animRot>
                                    <p:animRot by="240000">
                                      <p:cBhvr>
                                        <p:cTn id="66" dur="200" fill="hold">
                                          <p:stCondLst>
                                            <p:cond delay="400"/>
                                          </p:stCondLst>
                                        </p:cTn>
                                        <p:tgtEl>
                                          <p:spTgt spid="350"/>
                                        </p:tgtEl>
                                        <p:attrNameLst>
                                          <p:attrName>r</p:attrName>
                                        </p:attrNameLst>
                                      </p:cBhvr>
                                    </p:animRot>
                                    <p:animRot by="-240000">
                                      <p:cBhvr>
                                        <p:cTn id="67" dur="200" fill="hold">
                                          <p:stCondLst>
                                            <p:cond delay="600"/>
                                          </p:stCondLst>
                                        </p:cTn>
                                        <p:tgtEl>
                                          <p:spTgt spid="350"/>
                                        </p:tgtEl>
                                        <p:attrNameLst>
                                          <p:attrName>r</p:attrName>
                                        </p:attrNameLst>
                                      </p:cBhvr>
                                    </p:animRot>
                                    <p:animRot by="120000">
                                      <p:cBhvr>
                                        <p:cTn id="68" dur="200" fill="hold">
                                          <p:stCondLst>
                                            <p:cond delay="800"/>
                                          </p:stCondLst>
                                        </p:cTn>
                                        <p:tgtEl>
                                          <p:spTgt spid="350"/>
                                        </p:tgtEl>
                                        <p:attrNameLst>
                                          <p:attrName>r</p:attrName>
                                        </p:attrNameLst>
                                      </p:cBhvr>
                                    </p:animRot>
                                  </p:childTnLst>
                                </p:cTn>
                              </p:par>
                            </p:childTnLst>
                          </p:cTn>
                        </p:par>
                        <p:par>
                          <p:cTn id="69" fill="hold">
                            <p:stCondLst>
                              <p:cond delay="8450"/>
                            </p:stCondLst>
                            <p:childTnLst>
                              <p:par>
                                <p:cTn id="70" presetID="22" presetClass="entr" presetSubtype="8" fill="hold" grpId="0" nodeType="afterEffect">
                                  <p:stCondLst>
                                    <p:cond delay="0"/>
                                  </p:stCondLst>
                                  <p:iterate type="lt">
                                    <p:tmPct val="10000"/>
                                  </p:iterate>
                                  <p:childTnLst>
                                    <p:set>
                                      <p:cBhvr>
                                        <p:cTn id="71" dur="1" fill="hold">
                                          <p:stCondLst>
                                            <p:cond delay="0"/>
                                          </p:stCondLst>
                                        </p:cTn>
                                        <p:tgtEl>
                                          <p:spTgt spid="349"/>
                                        </p:tgtEl>
                                        <p:attrNameLst>
                                          <p:attrName>style.visibility</p:attrName>
                                        </p:attrNameLst>
                                      </p:cBhvr>
                                      <p:to>
                                        <p:strVal val="visible"/>
                                      </p:to>
                                    </p:set>
                                    <p:animEffect transition="in" filter="wipe(left)">
                                      <p:cBhvr>
                                        <p:cTn id="72" dur="1000"/>
                                        <p:tgtEl>
                                          <p:spTgt spid="3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2" grpId="0" bldLvl="0" autoUpdateAnimBg="0"/>
      <p:bldP spid="34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 name="Freeform 105"/>
          <p:cNvSpPr/>
          <p:nvPr/>
        </p:nvSpPr>
        <p:spPr bwMode="auto">
          <a:xfrm>
            <a:off x="4870832" y="3518365"/>
            <a:ext cx="906780" cy="972898"/>
          </a:xfrm>
          <a:custGeom>
            <a:avLst/>
            <a:gdLst>
              <a:gd name="T0" fmla="*/ 0 w 876"/>
              <a:gd name="T1" fmla="*/ 29138806 h 952"/>
              <a:gd name="T2" fmla="*/ 0 w 876"/>
              <a:gd name="T3" fmla="*/ 477871696 h 952"/>
              <a:gd name="T4" fmla="*/ 851127092 w 876"/>
              <a:gd name="T5" fmla="*/ 924662129 h 952"/>
              <a:gd name="T6" fmla="*/ 691784020 w 876"/>
              <a:gd name="T7" fmla="*/ 0 h 952"/>
              <a:gd name="T8" fmla="*/ 367267589 w 876"/>
              <a:gd name="T9" fmla="*/ 0 h 952"/>
              <a:gd name="T10" fmla="*/ 410017760 w 876"/>
              <a:gd name="T11" fmla="*/ 244763215 h 952"/>
              <a:gd name="T12" fmla="*/ 0 w 876"/>
              <a:gd name="T13" fmla="*/ 29138806 h 95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76" h="952">
                <a:moveTo>
                  <a:pt x="0" y="30"/>
                </a:moveTo>
                <a:lnTo>
                  <a:pt x="0" y="492"/>
                </a:lnTo>
                <a:lnTo>
                  <a:pt x="876" y="952"/>
                </a:lnTo>
                <a:lnTo>
                  <a:pt x="712" y="0"/>
                </a:lnTo>
                <a:lnTo>
                  <a:pt x="378" y="0"/>
                </a:lnTo>
                <a:lnTo>
                  <a:pt x="422" y="252"/>
                </a:lnTo>
                <a:lnTo>
                  <a:pt x="0" y="3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lIns="95574" tIns="47787" rIns="95574" bIns="47787"/>
          <a:lstStyle/>
          <a:p>
            <a:pPr defTabSz="955675"/>
            <a:endParaRPr lang="zh-CN" altLang="en-US" sz="1875" kern="0">
              <a:solidFill>
                <a:sysClr val="windowText" lastClr="000000"/>
              </a:solidFill>
            </a:endParaRPr>
          </a:p>
        </p:txBody>
      </p:sp>
      <p:sp>
        <p:nvSpPr>
          <p:cNvPr id="117" name="Freeform 107"/>
          <p:cNvSpPr/>
          <p:nvPr/>
        </p:nvSpPr>
        <p:spPr bwMode="auto">
          <a:xfrm>
            <a:off x="3814035" y="3518365"/>
            <a:ext cx="910113" cy="972898"/>
          </a:xfrm>
          <a:custGeom>
            <a:avLst/>
            <a:gdLst>
              <a:gd name="T0" fmla="*/ 878 w 878"/>
              <a:gd name="T1" fmla="*/ 30 h 952"/>
              <a:gd name="T2" fmla="*/ 456 w 878"/>
              <a:gd name="T3" fmla="*/ 252 h 952"/>
              <a:gd name="T4" fmla="*/ 498 w 878"/>
              <a:gd name="T5" fmla="*/ 0 h 952"/>
              <a:gd name="T6" fmla="*/ 164 w 878"/>
              <a:gd name="T7" fmla="*/ 0 h 952"/>
              <a:gd name="T8" fmla="*/ 0 w 878"/>
              <a:gd name="T9" fmla="*/ 952 h 952"/>
              <a:gd name="T10" fmla="*/ 878 w 878"/>
              <a:gd name="T11" fmla="*/ 492 h 952"/>
              <a:gd name="T12" fmla="*/ 878 w 878"/>
              <a:gd name="T13" fmla="*/ 30 h 952"/>
            </a:gdLst>
            <a:ahLst/>
            <a:cxnLst>
              <a:cxn ang="0">
                <a:pos x="T0" y="T1"/>
              </a:cxn>
              <a:cxn ang="0">
                <a:pos x="T2" y="T3"/>
              </a:cxn>
              <a:cxn ang="0">
                <a:pos x="T4" y="T5"/>
              </a:cxn>
              <a:cxn ang="0">
                <a:pos x="T6" y="T7"/>
              </a:cxn>
              <a:cxn ang="0">
                <a:pos x="T8" y="T9"/>
              </a:cxn>
              <a:cxn ang="0">
                <a:pos x="T10" y="T11"/>
              </a:cxn>
              <a:cxn ang="0">
                <a:pos x="T12" y="T13"/>
              </a:cxn>
            </a:cxnLst>
            <a:rect l="0" t="0" r="r" b="b"/>
            <a:pathLst>
              <a:path w="878" h="952">
                <a:moveTo>
                  <a:pt x="878" y="30"/>
                </a:moveTo>
                <a:lnTo>
                  <a:pt x="456" y="252"/>
                </a:lnTo>
                <a:lnTo>
                  <a:pt x="498" y="0"/>
                </a:lnTo>
                <a:lnTo>
                  <a:pt x="164" y="0"/>
                </a:lnTo>
                <a:lnTo>
                  <a:pt x="0" y="952"/>
                </a:lnTo>
                <a:lnTo>
                  <a:pt x="878" y="492"/>
                </a:lnTo>
                <a:lnTo>
                  <a:pt x="878" y="3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lIns="95574" tIns="47787" rIns="95574" bIns="47787"/>
          <a:lstStyle/>
          <a:p>
            <a:pPr defTabSz="955675">
              <a:defRPr/>
            </a:pPr>
            <a:endParaRPr lang="zh-CN" altLang="en-US" sz="1875">
              <a:solidFill>
                <a:prstClr val="black"/>
              </a:solidFill>
              <a:effectLst>
                <a:outerShdw blurRad="60007" dist="310007" dir="7680000" sy="30000" kx="1300200" algn="ctr" rotWithShape="0">
                  <a:prstClr val="black">
                    <a:alpha val="32000"/>
                  </a:prstClr>
                </a:outerShdw>
              </a:effectLst>
            </a:endParaRPr>
          </a:p>
        </p:txBody>
      </p:sp>
      <p:grpSp>
        <p:nvGrpSpPr>
          <p:cNvPr id="5" name="组合 4"/>
          <p:cNvGrpSpPr/>
          <p:nvPr/>
        </p:nvGrpSpPr>
        <p:grpSpPr>
          <a:xfrm>
            <a:off x="3208958" y="1510013"/>
            <a:ext cx="3173731" cy="2981250"/>
            <a:chOff x="3249281" y="1495055"/>
            <a:chExt cx="3213613" cy="3018713"/>
          </a:xfrm>
        </p:grpSpPr>
        <p:sp>
          <p:nvSpPr>
            <p:cNvPr id="114" name="Freeform 104"/>
            <p:cNvSpPr/>
            <p:nvPr/>
          </p:nvSpPr>
          <p:spPr bwMode="auto">
            <a:xfrm>
              <a:off x="4932039" y="3528644"/>
              <a:ext cx="918175" cy="985124"/>
            </a:xfrm>
            <a:custGeom>
              <a:avLst/>
              <a:gdLst>
                <a:gd name="T0" fmla="*/ 0 w 876"/>
                <a:gd name="T1" fmla="*/ 29138806 h 952"/>
                <a:gd name="T2" fmla="*/ 0 w 876"/>
                <a:gd name="T3" fmla="*/ 477871696 h 952"/>
                <a:gd name="T4" fmla="*/ 851127092 w 876"/>
                <a:gd name="T5" fmla="*/ 924662129 h 952"/>
                <a:gd name="T6" fmla="*/ 691784020 w 876"/>
                <a:gd name="T7" fmla="*/ 0 h 952"/>
                <a:gd name="T8" fmla="*/ 367267589 w 876"/>
                <a:gd name="T9" fmla="*/ 0 h 952"/>
                <a:gd name="T10" fmla="*/ 410017760 w 876"/>
                <a:gd name="T11" fmla="*/ 244763215 h 952"/>
                <a:gd name="T12" fmla="*/ 0 w 876"/>
                <a:gd name="T13" fmla="*/ 29138806 h 95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76" h="952">
                  <a:moveTo>
                    <a:pt x="0" y="30"/>
                  </a:moveTo>
                  <a:lnTo>
                    <a:pt x="0" y="492"/>
                  </a:lnTo>
                  <a:lnTo>
                    <a:pt x="876" y="952"/>
                  </a:lnTo>
                  <a:lnTo>
                    <a:pt x="712" y="0"/>
                  </a:lnTo>
                  <a:lnTo>
                    <a:pt x="378" y="0"/>
                  </a:lnTo>
                  <a:lnTo>
                    <a:pt x="422" y="252"/>
                  </a:lnTo>
                  <a:lnTo>
                    <a:pt x="0" y="30"/>
                  </a:lnTo>
                  <a:close/>
                </a:path>
              </a:pathLst>
            </a:custGeom>
            <a:solidFill>
              <a:srgbClr val="D9AA27"/>
            </a:solidFill>
            <a:ln>
              <a:noFill/>
            </a:ln>
          </p:spPr>
          <p:txBody>
            <a:bodyPr lIns="95574" tIns="47787" rIns="95574" bIns="47787"/>
            <a:lstStyle/>
            <a:p>
              <a:pPr defTabSz="955675"/>
              <a:endParaRPr lang="zh-CN" altLang="en-US" sz="1875" kern="0">
                <a:solidFill>
                  <a:sysClr val="windowText" lastClr="000000"/>
                </a:solidFill>
              </a:endParaRPr>
            </a:p>
          </p:txBody>
        </p:sp>
        <p:sp>
          <p:nvSpPr>
            <p:cNvPr id="116" name="Freeform 106"/>
            <p:cNvSpPr/>
            <p:nvPr/>
          </p:nvSpPr>
          <p:spPr bwMode="auto">
            <a:xfrm>
              <a:off x="3861962" y="3528644"/>
              <a:ext cx="921550" cy="985124"/>
            </a:xfrm>
            <a:custGeom>
              <a:avLst/>
              <a:gdLst>
                <a:gd name="T0" fmla="*/ 854256123 w 878"/>
                <a:gd name="T1" fmla="*/ 29138806 h 952"/>
                <a:gd name="T2" fmla="*/ 443668360 w 878"/>
                <a:gd name="T3" fmla="*/ 244763215 h 952"/>
                <a:gd name="T4" fmla="*/ 484532161 w 878"/>
                <a:gd name="T5" fmla="*/ 0 h 952"/>
                <a:gd name="T6" fmla="*/ 159564590 w 878"/>
                <a:gd name="T7" fmla="*/ 0 h 952"/>
                <a:gd name="T8" fmla="*/ 0 w 878"/>
                <a:gd name="T9" fmla="*/ 924662129 h 952"/>
                <a:gd name="T10" fmla="*/ 854256123 w 878"/>
                <a:gd name="T11" fmla="*/ 477871696 h 952"/>
                <a:gd name="T12" fmla="*/ 854256123 w 878"/>
                <a:gd name="T13" fmla="*/ 29138806 h 95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78" h="952">
                  <a:moveTo>
                    <a:pt x="878" y="30"/>
                  </a:moveTo>
                  <a:lnTo>
                    <a:pt x="456" y="252"/>
                  </a:lnTo>
                  <a:lnTo>
                    <a:pt x="498" y="0"/>
                  </a:lnTo>
                  <a:lnTo>
                    <a:pt x="164" y="0"/>
                  </a:lnTo>
                  <a:lnTo>
                    <a:pt x="0" y="952"/>
                  </a:lnTo>
                  <a:lnTo>
                    <a:pt x="878" y="492"/>
                  </a:lnTo>
                  <a:lnTo>
                    <a:pt x="878" y="30"/>
                  </a:lnTo>
                  <a:close/>
                </a:path>
              </a:pathLst>
            </a:custGeom>
            <a:solidFill>
              <a:schemeClr val="accent2">
                <a:lumMod val="75000"/>
              </a:schemeClr>
            </a:solidFill>
            <a:ln>
              <a:noFill/>
            </a:ln>
            <a:extLst>
              <a:ext uri="{91240B29-F687-4F45-9708-019B960494DF}">
                <a14:hiddenLine xmlns:a14="http://schemas.microsoft.com/office/drawing/2010/main" w="9525">
                  <a:solidFill>
                    <a:srgbClr val="000000"/>
                  </a:solidFill>
                  <a:round/>
                </a14:hiddenLine>
              </a:ext>
            </a:extLst>
          </p:spPr>
          <p:txBody>
            <a:bodyPr lIns="95574" tIns="47787" rIns="95574" bIns="47787"/>
            <a:lstStyle/>
            <a:p>
              <a:pPr defTabSz="955675"/>
              <a:endParaRPr lang="zh-CN" altLang="en-US" sz="1875" kern="0">
                <a:solidFill>
                  <a:sysClr val="windowText" lastClr="000000"/>
                </a:solidFill>
              </a:endParaRPr>
            </a:p>
          </p:txBody>
        </p:sp>
        <p:sp>
          <p:nvSpPr>
            <p:cNvPr id="118" name="Freeform 108"/>
            <p:cNvSpPr/>
            <p:nvPr/>
          </p:nvSpPr>
          <p:spPr bwMode="auto">
            <a:xfrm>
              <a:off x="4856088" y="1495055"/>
              <a:ext cx="1606806" cy="1866900"/>
            </a:xfrm>
            <a:custGeom>
              <a:avLst/>
              <a:gdLst>
                <a:gd name="T0" fmla="*/ 460241095 w 1534"/>
                <a:gd name="T1" fmla="*/ 934440516 h 1804"/>
                <a:gd name="T2" fmla="*/ 0 w 1534"/>
                <a:gd name="T3" fmla="*/ 0 h 1804"/>
                <a:gd name="T4" fmla="*/ 0 w 1534"/>
                <a:gd name="T5" fmla="*/ 679947018 h 1804"/>
                <a:gd name="T6" fmla="*/ 238859290 w 1534"/>
                <a:gd name="T7" fmla="*/ 1165622896 h 1804"/>
                <a:gd name="T8" fmla="*/ 774835825 w 1534"/>
                <a:gd name="T9" fmla="*/ 1243330563 h 1804"/>
                <a:gd name="T10" fmla="*/ 388389322 w 1534"/>
                <a:gd name="T11" fmla="*/ 1622157906 h 1804"/>
                <a:gd name="T12" fmla="*/ 409750474 w 1534"/>
                <a:gd name="T13" fmla="*/ 1752319530 h 1804"/>
                <a:gd name="T14" fmla="*/ 802023462 w 1534"/>
                <a:gd name="T15" fmla="*/ 1752319530 h 1804"/>
                <a:gd name="T16" fmla="*/ 1489471863 w 1534"/>
                <a:gd name="T17" fmla="*/ 1084029057 h 1804"/>
                <a:gd name="T18" fmla="*/ 460241095 w 1534"/>
                <a:gd name="T19" fmla="*/ 934440516 h 180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34" h="1804">
                  <a:moveTo>
                    <a:pt x="474" y="962"/>
                  </a:moveTo>
                  <a:lnTo>
                    <a:pt x="0" y="0"/>
                  </a:lnTo>
                  <a:lnTo>
                    <a:pt x="0" y="700"/>
                  </a:lnTo>
                  <a:lnTo>
                    <a:pt x="246" y="1200"/>
                  </a:lnTo>
                  <a:lnTo>
                    <a:pt x="798" y="1280"/>
                  </a:lnTo>
                  <a:lnTo>
                    <a:pt x="400" y="1670"/>
                  </a:lnTo>
                  <a:lnTo>
                    <a:pt x="422" y="1804"/>
                  </a:lnTo>
                  <a:lnTo>
                    <a:pt x="826" y="1804"/>
                  </a:lnTo>
                  <a:lnTo>
                    <a:pt x="1534" y="1116"/>
                  </a:lnTo>
                  <a:lnTo>
                    <a:pt x="474" y="962"/>
                  </a:lnTo>
                  <a:close/>
                </a:path>
              </a:pathLst>
            </a:custGeom>
            <a:solidFill>
              <a:schemeClr val="accent2">
                <a:lumMod val="75000"/>
              </a:schemeClr>
            </a:solidFill>
            <a:ln>
              <a:noFill/>
            </a:ln>
          </p:spPr>
          <p:txBody>
            <a:bodyPr lIns="95574" tIns="47787" rIns="95574" bIns="47787"/>
            <a:lstStyle/>
            <a:p>
              <a:pPr defTabSz="955675"/>
              <a:endParaRPr lang="zh-CN" altLang="en-US" sz="1875" kern="0">
                <a:solidFill>
                  <a:sysClr val="windowText" lastClr="000000"/>
                </a:solidFill>
              </a:endParaRPr>
            </a:p>
          </p:txBody>
        </p:sp>
        <p:sp>
          <p:nvSpPr>
            <p:cNvPr id="119" name="Freeform 109"/>
            <p:cNvSpPr/>
            <p:nvPr/>
          </p:nvSpPr>
          <p:spPr bwMode="auto">
            <a:xfrm>
              <a:off x="3249281" y="1495055"/>
              <a:ext cx="1606806" cy="1866900"/>
            </a:xfrm>
            <a:custGeom>
              <a:avLst/>
              <a:gdLst>
                <a:gd name="T0" fmla="*/ 1029230767 w 1534"/>
                <a:gd name="T1" fmla="*/ 934440516 h 1804"/>
                <a:gd name="T2" fmla="*/ 0 w 1534"/>
                <a:gd name="T3" fmla="*/ 1084029057 h 1804"/>
                <a:gd name="T4" fmla="*/ 687448400 w 1534"/>
                <a:gd name="T5" fmla="*/ 1752319530 h 1804"/>
                <a:gd name="T6" fmla="*/ 1079721389 w 1534"/>
                <a:gd name="T7" fmla="*/ 1752319530 h 1804"/>
                <a:gd name="T8" fmla="*/ 1103024374 w 1534"/>
                <a:gd name="T9" fmla="*/ 1622157906 h 1804"/>
                <a:gd name="T10" fmla="*/ 714636037 w 1534"/>
                <a:gd name="T11" fmla="*/ 1243330563 h 1804"/>
                <a:gd name="T12" fmla="*/ 1250612572 w 1534"/>
                <a:gd name="T13" fmla="*/ 1165622896 h 1804"/>
                <a:gd name="T14" fmla="*/ 1489471863 w 1534"/>
                <a:gd name="T15" fmla="*/ 679947018 h 1804"/>
                <a:gd name="T16" fmla="*/ 1489471863 w 1534"/>
                <a:gd name="T17" fmla="*/ 0 h 1804"/>
                <a:gd name="T18" fmla="*/ 1029230767 w 1534"/>
                <a:gd name="T19" fmla="*/ 934440516 h 180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34" h="1804">
                  <a:moveTo>
                    <a:pt x="1060" y="962"/>
                  </a:moveTo>
                  <a:lnTo>
                    <a:pt x="0" y="1116"/>
                  </a:lnTo>
                  <a:lnTo>
                    <a:pt x="708" y="1804"/>
                  </a:lnTo>
                  <a:lnTo>
                    <a:pt x="1112" y="1804"/>
                  </a:lnTo>
                  <a:lnTo>
                    <a:pt x="1136" y="1670"/>
                  </a:lnTo>
                  <a:lnTo>
                    <a:pt x="736" y="1280"/>
                  </a:lnTo>
                  <a:lnTo>
                    <a:pt x="1288" y="1200"/>
                  </a:lnTo>
                  <a:lnTo>
                    <a:pt x="1534" y="700"/>
                  </a:lnTo>
                  <a:lnTo>
                    <a:pt x="1534" y="0"/>
                  </a:lnTo>
                  <a:lnTo>
                    <a:pt x="1060" y="962"/>
                  </a:lnTo>
                  <a:close/>
                </a:path>
              </a:pathLst>
            </a:custGeom>
            <a:solidFill>
              <a:srgbClr val="D9AA27"/>
            </a:solidFill>
            <a:ln>
              <a:noFill/>
            </a:ln>
            <a:extLst>
              <a:ext uri="{91240B29-F687-4F45-9708-019B960494DF}">
                <a14:hiddenLine xmlns:a14="http://schemas.microsoft.com/office/drawing/2010/main" w="9525">
                  <a:solidFill>
                    <a:srgbClr val="000000"/>
                  </a:solidFill>
                  <a:round/>
                </a14:hiddenLine>
              </a:ext>
            </a:extLst>
          </p:spPr>
          <p:txBody>
            <a:bodyPr lIns="95574" tIns="47787" rIns="95574" bIns="47787"/>
            <a:lstStyle/>
            <a:p>
              <a:pPr defTabSz="955675"/>
              <a:endParaRPr lang="zh-CN" altLang="en-US" sz="1875" kern="0">
                <a:solidFill>
                  <a:sysClr val="windowText" lastClr="000000"/>
                </a:solidFill>
              </a:endParaRPr>
            </a:p>
          </p:txBody>
        </p:sp>
        <p:sp>
          <p:nvSpPr>
            <p:cNvPr id="120" name="Freeform 121"/>
            <p:cNvSpPr/>
            <p:nvPr/>
          </p:nvSpPr>
          <p:spPr bwMode="auto">
            <a:xfrm>
              <a:off x="4616415" y="2941904"/>
              <a:ext cx="202539" cy="198359"/>
            </a:xfrm>
            <a:custGeom>
              <a:avLst/>
              <a:gdLst>
                <a:gd name="T0" fmla="*/ 187748664 w 192"/>
                <a:gd name="T1" fmla="*/ 93092784 h 192"/>
                <a:gd name="T2" fmla="*/ 187748664 w 192"/>
                <a:gd name="T3" fmla="*/ 93092784 h 192"/>
                <a:gd name="T4" fmla="*/ 185793063 w 192"/>
                <a:gd name="T5" fmla="*/ 112486868 h 192"/>
                <a:gd name="T6" fmla="*/ 179926258 w 192"/>
                <a:gd name="T7" fmla="*/ 129941642 h 192"/>
                <a:gd name="T8" fmla="*/ 170147258 w 192"/>
                <a:gd name="T9" fmla="*/ 145457106 h 192"/>
                <a:gd name="T10" fmla="*/ 160368258 w 192"/>
                <a:gd name="T11" fmla="*/ 159032277 h 192"/>
                <a:gd name="T12" fmla="*/ 146679047 w 192"/>
                <a:gd name="T13" fmla="*/ 170669121 h 192"/>
                <a:gd name="T14" fmla="*/ 129077641 w 192"/>
                <a:gd name="T15" fmla="*/ 178427345 h 192"/>
                <a:gd name="T16" fmla="*/ 113431836 w 192"/>
                <a:gd name="T17" fmla="*/ 184245275 h 192"/>
                <a:gd name="T18" fmla="*/ 93874828 w 192"/>
                <a:gd name="T19" fmla="*/ 186184585 h 192"/>
                <a:gd name="T20" fmla="*/ 93874828 w 192"/>
                <a:gd name="T21" fmla="*/ 186184585 h 192"/>
                <a:gd name="T22" fmla="*/ 74316828 w 192"/>
                <a:gd name="T23" fmla="*/ 184245275 h 192"/>
                <a:gd name="T24" fmla="*/ 56715422 w 192"/>
                <a:gd name="T25" fmla="*/ 178427345 h 192"/>
                <a:gd name="T26" fmla="*/ 41069617 w 192"/>
                <a:gd name="T27" fmla="*/ 170669121 h 192"/>
                <a:gd name="T28" fmla="*/ 27380406 w 192"/>
                <a:gd name="T29" fmla="*/ 159032277 h 192"/>
                <a:gd name="T30" fmla="*/ 15645805 w 192"/>
                <a:gd name="T31" fmla="*/ 145457106 h 192"/>
                <a:gd name="T32" fmla="*/ 7822406 w 192"/>
                <a:gd name="T33" fmla="*/ 129941642 h 192"/>
                <a:gd name="T34" fmla="*/ 1955602 w 192"/>
                <a:gd name="T35" fmla="*/ 112486868 h 192"/>
                <a:gd name="T36" fmla="*/ 0 w 192"/>
                <a:gd name="T37" fmla="*/ 93092784 h 192"/>
                <a:gd name="T38" fmla="*/ 0 w 192"/>
                <a:gd name="T39" fmla="*/ 93092784 h 192"/>
                <a:gd name="T40" fmla="*/ 1955602 w 192"/>
                <a:gd name="T41" fmla="*/ 73697716 h 192"/>
                <a:gd name="T42" fmla="*/ 7822406 w 192"/>
                <a:gd name="T43" fmla="*/ 56242942 h 192"/>
                <a:gd name="T44" fmla="*/ 15645805 w 192"/>
                <a:gd name="T45" fmla="*/ 40727478 h 192"/>
                <a:gd name="T46" fmla="*/ 27380406 w 192"/>
                <a:gd name="T47" fmla="*/ 27152308 h 192"/>
                <a:gd name="T48" fmla="*/ 41069617 w 192"/>
                <a:gd name="T49" fmla="*/ 17454774 h 192"/>
                <a:gd name="T50" fmla="*/ 56715422 w 192"/>
                <a:gd name="T51" fmla="*/ 7757240 h 192"/>
                <a:gd name="T52" fmla="*/ 74316828 w 192"/>
                <a:gd name="T53" fmla="*/ 1939310 h 192"/>
                <a:gd name="T54" fmla="*/ 93874828 w 192"/>
                <a:gd name="T55" fmla="*/ 0 h 192"/>
                <a:gd name="T56" fmla="*/ 93874828 w 192"/>
                <a:gd name="T57" fmla="*/ 0 h 192"/>
                <a:gd name="T58" fmla="*/ 113431836 w 192"/>
                <a:gd name="T59" fmla="*/ 1939310 h 192"/>
                <a:gd name="T60" fmla="*/ 129077641 w 192"/>
                <a:gd name="T61" fmla="*/ 7757240 h 192"/>
                <a:gd name="T62" fmla="*/ 146679047 w 192"/>
                <a:gd name="T63" fmla="*/ 17454774 h 192"/>
                <a:gd name="T64" fmla="*/ 160368258 w 192"/>
                <a:gd name="T65" fmla="*/ 27152308 h 192"/>
                <a:gd name="T66" fmla="*/ 170147258 w 192"/>
                <a:gd name="T67" fmla="*/ 40727478 h 192"/>
                <a:gd name="T68" fmla="*/ 179926258 w 192"/>
                <a:gd name="T69" fmla="*/ 56242942 h 192"/>
                <a:gd name="T70" fmla="*/ 185793063 w 192"/>
                <a:gd name="T71" fmla="*/ 73697716 h 192"/>
                <a:gd name="T72" fmla="*/ 187748664 w 192"/>
                <a:gd name="T73" fmla="*/ 93092784 h 192"/>
                <a:gd name="T74" fmla="*/ 187748664 w 192"/>
                <a:gd name="T75" fmla="*/ 93092784 h 19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92" h="192">
                  <a:moveTo>
                    <a:pt x="192" y="96"/>
                  </a:moveTo>
                  <a:lnTo>
                    <a:pt x="192" y="96"/>
                  </a:lnTo>
                  <a:lnTo>
                    <a:pt x="190" y="116"/>
                  </a:lnTo>
                  <a:lnTo>
                    <a:pt x="184" y="134"/>
                  </a:lnTo>
                  <a:lnTo>
                    <a:pt x="174" y="150"/>
                  </a:lnTo>
                  <a:lnTo>
                    <a:pt x="164" y="164"/>
                  </a:lnTo>
                  <a:lnTo>
                    <a:pt x="150" y="176"/>
                  </a:lnTo>
                  <a:lnTo>
                    <a:pt x="132" y="184"/>
                  </a:lnTo>
                  <a:lnTo>
                    <a:pt x="116" y="190"/>
                  </a:lnTo>
                  <a:lnTo>
                    <a:pt x="96" y="192"/>
                  </a:lnTo>
                  <a:lnTo>
                    <a:pt x="76" y="190"/>
                  </a:lnTo>
                  <a:lnTo>
                    <a:pt x="58" y="184"/>
                  </a:lnTo>
                  <a:lnTo>
                    <a:pt x="42" y="176"/>
                  </a:lnTo>
                  <a:lnTo>
                    <a:pt x="28" y="164"/>
                  </a:lnTo>
                  <a:lnTo>
                    <a:pt x="16" y="150"/>
                  </a:lnTo>
                  <a:lnTo>
                    <a:pt x="8" y="134"/>
                  </a:lnTo>
                  <a:lnTo>
                    <a:pt x="2" y="116"/>
                  </a:lnTo>
                  <a:lnTo>
                    <a:pt x="0" y="96"/>
                  </a:lnTo>
                  <a:lnTo>
                    <a:pt x="2" y="76"/>
                  </a:lnTo>
                  <a:lnTo>
                    <a:pt x="8" y="58"/>
                  </a:lnTo>
                  <a:lnTo>
                    <a:pt x="16" y="42"/>
                  </a:lnTo>
                  <a:lnTo>
                    <a:pt x="28" y="28"/>
                  </a:lnTo>
                  <a:lnTo>
                    <a:pt x="42" y="18"/>
                  </a:lnTo>
                  <a:lnTo>
                    <a:pt x="58" y="8"/>
                  </a:lnTo>
                  <a:lnTo>
                    <a:pt x="76" y="2"/>
                  </a:lnTo>
                  <a:lnTo>
                    <a:pt x="96" y="0"/>
                  </a:lnTo>
                  <a:lnTo>
                    <a:pt x="116" y="2"/>
                  </a:lnTo>
                  <a:lnTo>
                    <a:pt x="132" y="8"/>
                  </a:lnTo>
                  <a:lnTo>
                    <a:pt x="150" y="18"/>
                  </a:lnTo>
                  <a:lnTo>
                    <a:pt x="164" y="28"/>
                  </a:lnTo>
                  <a:lnTo>
                    <a:pt x="174" y="42"/>
                  </a:lnTo>
                  <a:lnTo>
                    <a:pt x="184" y="58"/>
                  </a:lnTo>
                  <a:lnTo>
                    <a:pt x="190" y="76"/>
                  </a:lnTo>
                  <a:lnTo>
                    <a:pt x="192" y="96"/>
                  </a:lnTo>
                  <a:close/>
                </a:path>
              </a:pathLst>
            </a:custGeom>
            <a:solidFill>
              <a:srgbClr val="D9AA27"/>
            </a:solidFill>
            <a:ln>
              <a:noFill/>
            </a:ln>
          </p:spPr>
          <p:txBody>
            <a:bodyPr lIns="95574" tIns="47787" rIns="95574" bIns="47787"/>
            <a:lstStyle/>
            <a:p>
              <a:pPr defTabSz="955675"/>
              <a:endParaRPr lang="zh-CN" altLang="en-US" sz="1875" kern="0">
                <a:solidFill>
                  <a:sysClr val="windowText" lastClr="000000"/>
                </a:solidFill>
              </a:endParaRPr>
            </a:p>
          </p:txBody>
        </p:sp>
        <p:sp>
          <p:nvSpPr>
            <p:cNvPr id="121" name="Freeform 122"/>
            <p:cNvSpPr/>
            <p:nvPr/>
          </p:nvSpPr>
          <p:spPr bwMode="auto">
            <a:xfrm>
              <a:off x="4857777" y="2891896"/>
              <a:ext cx="251485" cy="248365"/>
            </a:xfrm>
            <a:custGeom>
              <a:avLst/>
              <a:gdLst>
                <a:gd name="T0" fmla="*/ 233121011 w 240"/>
                <a:gd name="T1" fmla="*/ 116560999 h 240"/>
                <a:gd name="T2" fmla="*/ 233121011 w 240"/>
                <a:gd name="T3" fmla="*/ 116560999 h 240"/>
                <a:gd name="T4" fmla="*/ 231178451 w 240"/>
                <a:gd name="T5" fmla="*/ 128217394 h 240"/>
                <a:gd name="T6" fmla="*/ 231178451 w 240"/>
                <a:gd name="T7" fmla="*/ 139872804 h 240"/>
                <a:gd name="T8" fmla="*/ 223407225 w 240"/>
                <a:gd name="T9" fmla="*/ 161243027 h 240"/>
                <a:gd name="T10" fmla="*/ 211751865 w 240"/>
                <a:gd name="T11" fmla="*/ 180669696 h 240"/>
                <a:gd name="T12" fmla="*/ 198152958 w 240"/>
                <a:gd name="T13" fmla="*/ 198153796 h 240"/>
                <a:gd name="T14" fmla="*/ 180668932 w 240"/>
                <a:gd name="T15" fmla="*/ 211752760 h 240"/>
                <a:gd name="T16" fmla="*/ 161242345 w 240"/>
                <a:gd name="T17" fmla="*/ 223408170 h 240"/>
                <a:gd name="T18" fmla="*/ 139872213 w 240"/>
                <a:gd name="T19" fmla="*/ 229236860 h 240"/>
                <a:gd name="T20" fmla="*/ 128216852 w 240"/>
                <a:gd name="T21" fmla="*/ 231179429 h 240"/>
                <a:gd name="T22" fmla="*/ 116560506 w 240"/>
                <a:gd name="T23" fmla="*/ 233121997 h 240"/>
                <a:gd name="T24" fmla="*/ 116560506 w 240"/>
                <a:gd name="T25" fmla="*/ 233121997 h 240"/>
                <a:gd name="T26" fmla="*/ 104904160 w 240"/>
                <a:gd name="T27" fmla="*/ 231179429 h 240"/>
                <a:gd name="T28" fmla="*/ 93248799 w 240"/>
                <a:gd name="T29" fmla="*/ 229236860 h 240"/>
                <a:gd name="T30" fmla="*/ 69936106 w 240"/>
                <a:gd name="T31" fmla="*/ 223408170 h 240"/>
                <a:gd name="T32" fmla="*/ 50509520 w 240"/>
                <a:gd name="T33" fmla="*/ 211752760 h 240"/>
                <a:gd name="T34" fmla="*/ 33025493 w 240"/>
                <a:gd name="T35" fmla="*/ 198153796 h 240"/>
                <a:gd name="T36" fmla="*/ 19426587 w 240"/>
                <a:gd name="T37" fmla="*/ 180669696 h 240"/>
                <a:gd name="T38" fmla="*/ 7770240 w 240"/>
                <a:gd name="T39" fmla="*/ 161243027 h 240"/>
                <a:gd name="T40" fmla="*/ 1942560 w 240"/>
                <a:gd name="T41" fmla="*/ 139872804 h 240"/>
                <a:gd name="T42" fmla="*/ 0 w 240"/>
                <a:gd name="T43" fmla="*/ 128217394 h 240"/>
                <a:gd name="T44" fmla="*/ 0 w 240"/>
                <a:gd name="T45" fmla="*/ 116560999 h 240"/>
                <a:gd name="T46" fmla="*/ 0 w 240"/>
                <a:gd name="T47" fmla="*/ 116560999 h 240"/>
                <a:gd name="T48" fmla="*/ 0 w 240"/>
                <a:gd name="T49" fmla="*/ 104904603 h 240"/>
                <a:gd name="T50" fmla="*/ 1942560 w 240"/>
                <a:gd name="T51" fmla="*/ 93249193 h 240"/>
                <a:gd name="T52" fmla="*/ 7770240 w 240"/>
                <a:gd name="T53" fmla="*/ 69936402 h 240"/>
                <a:gd name="T54" fmla="*/ 19426587 w 240"/>
                <a:gd name="T55" fmla="*/ 50509733 h 240"/>
                <a:gd name="T56" fmla="*/ 33025493 w 240"/>
                <a:gd name="T57" fmla="*/ 33025633 h 240"/>
                <a:gd name="T58" fmla="*/ 50509520 w 240"/>
                <a:gd name="T59" fmla="*/ 19426669 h 240"/>
                <a:gd name="T60" fmla="*/ 69936106 w 240"/>
                <a:gd name="T61" fmla="*/ 7770273 h 240"/>
                <a:gd name="T62" fmla="*/ 93248799 w 240"/>
                <a:gd name="T63" fmla="*/ 1942568 h 240"/>
                <a:gd name="T64" fmla="*/ 104904160 w 240"/>
                <a:gd name="T65" fmla="*/ 0 h 240"/>
                <a:gd name="T66" fmla="*/ 116560506 w 240"/>
                <a:gd name="T67" fmla="*/ 0 h 240"/>
                <a:gd name="T68" fmla="*/ 116560506 w 240"/>
                <a:gd name="T69" fmla="*/ 0 h 240"/>
                <a:gd name="T70" fmla="*/ 128216852 w 240"/>
                <a:gd name="T71" fmla="*/ 0 h 240"/>
                <a:gd name="T72" fmla="*/ 139872213 w 240"/>
                <a:gd name="T73" fmla="*/ 1942568 h 240"/>
                <a:gd name="T74" fmla="*/ 161242345 w 240"/>
                <a:gd name="T75" fmla="*/ 7770273 h 240"/>
                <a:gd name="T76" fmla="*/ 180668932 w 240"/>
                <a:gd name="T77" fmla="*/ 19426669 h 240"/>
                <a:gd name="T78" fmla="*/ 198152958 w 240"/>
                <a:gd name="T79" fmla="*/ 33025633 h 240"/>
                <a:gd name="T80" fmla="*/ 211751865 w 240"/>
                <a:gd name="T81" fmla="*/ 50509733 h 240"/>
                <a:gd name="T82" fmla="*/ 223407225 w 240"/>
                <a:gd name="T83" fmla="*/ 69936402 h 240"/>
                <a:gd name="T84" fmla="*/ 231178451 w 240"/>
                <a:gd name="T85" fmla="*/ 93249193 h 240"/>
                <a:gd name="T86" fmla="*/ 231178451 w 240"/>
                <a:gd name="T87" fmla="*/ 104904603 h 240"/>
                <a:gd name="T88" fmla="*/ 233121011 w 240"/>
                <a:gd name="T89" fmla="*/ 116560999 h 240"/>
                <a:gd name="T90" fmla="*/ 233121011 w 240"/>
                <a:gd name="T91" fmla="*/ 116560999 h 24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240" h="240">
                  <a:moveTo>
                    <a:pt x="240" y="120"/>
                  </a:moveTo>
                  <a:lnTo>
                    <a:pt x="240" y="120"/>
                  </a:lnTo>
                  <a:lnTo>
                    <a:pt x="238" y="132"/>
                  </a:lnTo>
                  <a:lnTo>
                    <a:pt x="238" y="144"/>
                  </a:lnTo>
                  <a:lnTo>
                    <a:pt x="230" y="166"/>
                  </a:lnTo>
                  <a:lnTo>
                    <a:pt x="218" y="186"/>
                  </a:lnTo>
                  <a:lnTo>
                    <a:pt x="204" y="204"/>
                  </a:lnTo>
                  <a:lnTo>
                    <a:pt x="186" y="218"/>
                  </a:lnTo>
                  <a:lnTo>
                    <a:pt x="166" y="230"/>
                  </a:lnTo>
                  <a:lnTo>
                    <a:pt x="144" y="236"/>
                  </a:lnTo>
                  <a:lnTo>
                    <a:pt x="132" y="238"/>
                  </a:lnTo>
                  <a:lnTo>
                    <a:pt x="120" y="240"/>
                  </a:lnTo>
                  <a:lnTo>
                    <a:pt x="108" y="238"/>
                  </a:lnTo>
                  <a:lnTo>
                    <a:pt x="96" y="236"/>
                  </a:lnTo>
                  <a:lnTo>
                    <a:pt x="72" y="230"/>
                  </a:lnTo>
                  <a:lnTo>
                    <a:pt x="52" y="218"/>
                  </a:lnTo>
                  <a:lnTo>
                    <a:pt x="34" y="204"/>
                  </a:lnTo>
                  <a:lnTo>
                    <a:pt x="20" y="186"/>
                  </a:lnTo>
                  <a:lnTo>
                    <a:pt x="8" y="166"/>
                  </a:lnTo>
                  <a:lnTo>
                    <a:pt x="2" y="144"/>
                  </a:lnTo>
                  <a:lnTo>
                    <a:pt x="0" y="132"/>
                  </a:lnTo>
                  <a:lnTo>
                    <a:pt x="0" y="120"/>
                  </a:lnTo>
                  <a:lnTo>
                    <a:pt x="0" y="108"/>
                  </a:lnTo>
                  <a:lnTo>
                    <a:pt x="2" y="96"/>
                  </a:lnTo>
                  <a:lnTo>
                    <a:pt x="8" y="72"/>
                  </a:lnTo>
                  <a:lnTo>
                    <a:pt x="20" y="52"/>
                  </a:lnTo>
                  <a:lnTo>
                    <a:pt x="34" y="34"/>
                  </a:lnTo>
                  <a:lnTo>
                    <a:pt x="52" y="20"/>
                  </a:lnTo>
                  <a:lnTo>
                    <a:pt x="72" y="8"/>
                  </a:lnTo>
                  <a:lnTo>
                    <a:pt x="96" y="2"/>
                  </a:lnTo>
                  <a:lnTo>
                    <a:pt x="108" y="0"/>
                  </a:lnTo>
                  <a:lnTo>
                    <a:pt x="120" y="0"/>
                  </a:lnTo>
                  <a:lnTo>
                    <a:pt x="132" y="0"/>
                  </a:lnTo>
                  <a:lnTo>
                    <a:pt x="144" y="2"/>
                  </a:lnTo>
                  <a:lnTo>
                    <a:pt x="166" y="8"/>
                  </a:lnTo>
                  <a:lnTo>
                    <a:pt x="186" y="20"/>
                  </a:lnTo>
                  <a:lnTo>
                    <a:pt x="204" y="34"/>
                  </a:lnTo>
                  <a:lnTo>
                    <a:pt x="218" y="52"/>
                  </a:lnTo>
                  <a:lnTo>
                    <a:pt x="230" y="72"/>
                  </a:lnTo>
                  <a:lnTo>
                    <a:pt x="238" y="96"/>
                  </a:lnTo>
                  <a:lnTo>
                    <a:pt x="238" y="108"/>
                  </a:lnTo>
                  <a:lnTo>
                    <a:pt x="240" y="120"/>
                  </a:lnTo>
                  <a:close/>
                </a:path>
              </a:pathLst>
            </a:custGeom>
            <a:solidFill>
              <a:schemeClr val="accent2">
                <a:lumMod val="75000"/>
              </a:schemeClr>
            </a:solidFill>
            <a:ln>
              <a:noFill/>
            </a:ln>
          </p:spPr>
          <p:txBody>
            <a:bodyPr lIns="95574" tIns="47787" rIns="95574" bIns="47787"/>
            <a:lstStyle/>
            <a:p>
              <a:pPr defTabSz="955675"/>
              <a:endParaRPr lang="zh-CN" altLang="en-US" sz="1875" kern="0">
                <a:solidFill>
                  <a:sysClr val="windowText" lastClr="000000"/>
                </a:solidFill>
              </a:endParaRPr>
            </a:p>
          </p:txBody>
        </p:sp>
        <p:sp>
          <p:nvSpPr>
            <p:cNvPr id="122" name="Freeform 123"/>
            <p:cNvSpPr/>
            <p:nvPr/>
          </p:nvSpPr>
          <p:spPr bwMode="auto">
            <a:xfrm>
              <a:off x="4616415" y="3181934"/>
              <a:ext cx="202539" cy="195025"/>
            </a:xfrm>
            <a:custGeom>
              <a:avLst/>
              <a:gdLst>
                <a:gd name="T0" fmla="*/ 187748664 w 192"/>
                <a:gd name="T1" fmla="*/ 90563894 h 190"/>
                <a:gd name="T2" fmla="*/ 187748664 w 192"/>
                <a:gd name="T3" fmla="*/ 90563894 h 190"/>
                <a:gd name="T4" fmla="*/ 185793063 w 192"/>
                <a:gd name="T5" fmla="*/ 109833722 h 190"/>
                <a:gd name="T6" fmla="*/ 179926258 w 192"/>
                <a:gd name="T7" fmla="*/ 127175786 h 190"/>
                <a:gd name="T8" fmla="*/ 170147258 w 192"/>
                <a:gd name="T9" fmla="*/ 142591063 h 190"/>
                <a:gd name="T10" fmla="*/ 160368258 w 192"/>
                <a:gd name="T11" fmla="*/ 156078574 h 190"/>
                <a:gd name="T12" fmla="*/ 146679047 w 192"/>
                <a:gd name="T13" fmla="*/ 167640276 h 190"/>
                <a:gd name="T14" fmla="*/ 129077641 w 192"/>
                <a:gd name="T15" fmla="*/ 175348403 h 190"/>
                <a:gd name="T16" fmla="*/ 113431836 w 192"/>
                <a:gd name="T17" fmla="*/ 181128765 h 190"/>
                <a:gd name="T18" fmla="*/ 93874828 w 192"/>
                <a:gd name="T19" fmla="*/ 183055552 h 190"/>
                <a:gd name="T20" fmla="*/ 93874828 w 192"/>
                <a:gd name="T21" fmla="*/ 183055552 h 190"/>
                <a:gd name="T22" fmla="*/ 74316828 w 192"/>
                <a:gd name="T23" fmla="*/ 181128765 h 190"/>
                <a:gd name="T24" fmla="*/ 56715422 w 192"/>
                <a:gd name="T25" fmla="*/ 175348403 h 190"/>
                <a:gd name="T26" fmla="*/ 41069617 w 192"/>
                <a:gd name="T27" fmla="*/ 167640276 h 190"/>
                <a:gd name="T28" fmla="*/ 27380406 w 192"/>
                <a:gd name="T29" fmla="*/ 156078574 h 190"/>
                <a:gd name="T30" fmla="*/ 15645805 w 192"/>
                <a:gd name="T31" fmla="*/ 142591063 h 190"/>
                <a:gd name="T32" fmla="*/ 7822406 w 192"/>
                <a:gd name="T33" fmla="*/ 127175786 h 190"/>
                <a:gd name="T34" fmla="*/ 1955602 w 192"/>
                <a:gd name="T35" fmla="*/ 109833722 h 190"/>
                <a:gd name="T36" fmla="*/ 0 w 192"/>
                <a:gd name="T37" fmla="*/ 90563894 h 190"/>
                <a:gd name="T38" fmla="*/ 0 w 192"/>
                <a:gd name="T39" fmla="*/ 90563894 h 190"/>
                <a:gd name="T40" fmla="*/ 1955602 w 192"/>
                <a:gd name="T41" fmla="*/ 73221830 h 190"/>
                <a:gd name="T42" fmla="*/ 7822406 w 192"/>
                <a:gd name="T43" fmla="*/ 55879766 h 190"/>
                <a:gd name="T44" fmla="*/ 15645805 w 192"/>
                <a:gd name="T45" fmla="*/ 40464490 h 190"/>
                <a:gd name="T46" fmla="*/ 27380406 w 192"/>
                <a:gd name="T47" fmla="*/ 26976978 h 190"/>
                <a:gd name="T48" fmla="*/ 41069617 w 192"/>
                <a:gd name="T49" fmla="*/ 15415276 h 190"/>
                <a:gd name="T50" fmla="*/ 56715422 w 192"/>
                <a:gd name="T51" fmla="*/ 7707149 h 190"/>
                <a:gd name="T52" fmla="*/ 74316828 w 192"/>
                <a:gd name="T53" fmla="*/ 1926787 h 190"/>
                <a:gd name="T54" fmla="*/ 93874828 w 192"/>
                <a:gd name="T55" fmla="*/ 0 h 190"/>
                <a:gd name="T56" fmla="*/ 93874828 w 192"/>
                <a:gd name="T57" fmla="*/ 0 h 190"/>
                <a:gd name="T58" fmla="*/ 113431836 w 192"/>
                <a:gd name="T59" fmla="*/ 1926787 h 190"/>
                <a:gd name="T60" fmla="*/ 129077641 w 192"/>
                <a:gd name="T61" fmla="*/ 7707149 h 190"/>
                <a:gd name="T62" fmla="*/ 146679047 w 192"/>
                <a:gd name="T63" fmla="*/ 15415276 h 190"/>
                <a:gd name="T64" fmla="*/ 160368258 w 192"/>
                <a:gd name="T65" fmla="*/ 26976978 h 190"/>
                <a:gd name="T66" fmla="*/ 170147258 w 192"/>
                <a:gd name="T67" fmla="*/ 40464490 h 190"/>
                <a:gd name="T68" fmla="*/ 179926258 w 192"/>
                <a:gd name="T69" fmla="*/ 55879766 h 190"/>
                <a:gd name="T70" fmla="*/ 185793063 w 192"/>
                <a:gd name="T71" fmla="*/ 73221830 h 190"/>
                <a:gd name="T72" fmla="*/ 187748664 w 192"/>
                <a:gd name="T73" fmla="*/ 90563894 h 190"/>
                <a:gd name="T74" fmla="*/ 187748664 w 192"/>
                <a:gd name="T75" fmla="*/ 90563894 h 19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92" h="190">
                  <a:moveTo>
                    <a:pt x="192" y="94"/>
                  </a:moveTo>
                  <a:lnTo>
                    <a:pt x="192" y="94"/>
                  </a:lnTo>
                  <a:lnTo>
                    <a:pt x="190" y="114"/>
                  </a:lnTo>
                  <a:lnTo>
                    <a:pt x="184" y="132"/>
                  </a:lnTo>
                  <a:lnTo>
                    <a:pt x="174" y="148"/>
                  </a:lnTo>
                  <a:lnTo>
                    <a:pt x="164" y="162"/>
                  </a:lnTo>
                  <a:lnTo>
                    <a:pt x="150" y="174"/>
                  </a:lnTo>
                  <a:lnTo>
                    <a:pt x="132" y="182"/>
                  </a:lnTo>
                  <a:lnTo>
                    <a:pt x="116" y="188"/>
                  </a:lnTo>
                  <a:lnTo>
                    <a:pt x="96" y="190"/>
                  </a:lnTo>
                  <a:lnTo>
                    <a:pt x="76" y="188"/>
                  </a:lnTo>
                  <a:lnTo>
                    <a:pt x="58" y="182"/>
                  </a:lnTo>
                  <a:lnTo>
                    <a:pt x="42" y="174"/>
                  </a:lnTo>
                  <a:lnTo>
                    <a:pt x="28" y="162"/>
                  </a:lnTo>
                  <a:lnTo>
                    <a:pt x="16" y="148"/>
                  </a:lnTo>
                  <a:lnTo>
                    <a:pt x="8" y="132"/>
                  </a:lnTo>
                  <a:lnTo>
                    <a:pt x="2" y="114"/>
                  </a:lnTo>
                  <a:lnTo>
                    <a:pt x="0" y="94"/>
                  </a:lnTo>
                  <a:lnTo>
                    <a:pt x="2" y="76"/>
                  </a:lnTo>
                  <a:lnTo>
                    <a:pt x="8" y="58"/>
                  </a:lnTo>
                  <a:lnTo>
                    <a:pt x="16" y="42"/>
                  </a:lnTo>
                  <a:lnTo>
                    <a:pt x="28" y="28"/>
                  </a:lnTo>
                  <a:lnTo>
                    <a:pt x="42" y="16"/>
                  </a:lnTo>
                  <a:lnTo>
                    <a:pt x="58" y="8"/>
                  </a:lnTo>
                  <a:lnTo>
                    <a:pt x="76" y="2"/>
                  </a:lnTo>
                  <a:lnTo>
                    <a:pt x="96" y="0"/>
                  </a:lnTo>
                  <a:lnTo>
                    <a:pt x="116" y="2"/>
                  </a:lnTo>
                  <a:lnTo>
                    <a:pt x="132" y="8"/>
                  </a:lnTo>
                  <a:lnTo>
                    <a:pt x="150" y="16"/>
                  </a:lnTo>
                  <a:lnTo>
                    <a:pt x="164" y="28"/>
                  </a:lnTo>
                  <a:lnTo>
                    <a:pt x="174" y="42"/>
                  </a:lnTo>
                  <a:lnTo>
                    <a:pt x="184" y="58"/>
                  </a:lnTo>
                  <a:lnTo>
                    <a:pt x="190" y="76"/>
                  </a:lnTo>
                  <a:lnTo>
                    <a:pt x="192" y="94"/>
                  </a:lnTo>
                  <a:close/>
                </a:path>
              </a:pathLst>
            </a:custGeom>
            <a:solidFill>
              <a:schemeClr val="accent2">
                <a:lumMod val="75000"/>
              </a:schemeClr>
            </a:solidFill>
            <a:ln>
              <a:noFill/>
            </a:ln>
          </p:spPr>
          <p:txBody>
            <a:bodyPr lIns="95574" tIns="47787" rIns="95574" bIns="47787"/>
            <a:lstStyle/>
            <a:p>
              <a:pPr defTabSz="955675"/>
              <a:endParaRPr lang="zh-CN" altLang="en-US" sz="1875" kern="0">
                <a:solidFill>
                  <a:sysClr val="windowText" lastClr="000000"/>
                </a:solidFill>
              </a:endParaRPr>
            </a:p>
          </p:txBody>
        </p:sp>
        <p:sp>
          <p:nvSpPr>
            <p:cNvPr id="123" name="Freeform 124"/>
            <p:cNvSpPr/>
            <p:nvPr/>
          </p:nvSpPr>
          <p:spPr bwMode="auto">
            <a:xfrm>
              <a:off x="4857777" y="3181934"/>
              <a:ext cx="199163" cy="195025"/>
            </a:xfrm>
            <a:custGeom>
              <a:avLst/>
              <a:gdLst>
                <a:gd name="T0" fmla="*/ 184619633 w 190"/>
                <a:gd name="T1" fmla="*/ 90563894 h 190"/>
                <a:gd name="T2" fmla="*/ 184619633 w 190"/>
                <a:gd name="T3" fmla="*/ 90563894 h 190"/>
                <a:gd name="T4" fmla="*/ 182676382 w 190"/>
                <a:gd name="T5" fmla="*/ 109833722 h 190"/>
                <a:gd name="T6" fmla="*/ 176846631 w 190"/>
                <a:gd name="T7" fmla="*/ 127175786 h 190"/>
                <a:gd name="T8" fmla="*/ 169072644 w 190"/>
                <a:gd name="T9" fmla="*/ 142591063 h 190"/>
                <a:gd name="T10" fmla="*/ 157412155 w 190"/>
                <a:gd name="T11" fmla="*/ 156078574 h 190"/>
                <a:gd name="T12" fmla="*/ 143809403 w 190"/>
                <a:gd name="T13" fmla="*/ 167640276 h 190"/>
                <a:gd name="T14" fmla="*/ 128262413 w 190"/>
                <a:gd name="T15" fmla="*/ 175348403 h 190"/>
                <a:gd name="T16" fmla="*/ 110772174 w 190"/>
                <a:gd name="T17" fmla="*/ 181128765 h 190"/>
                <a:gd name="T18" fmla="*/ 91337698 w 190"/>
                <a:gd name="T19" fmla="*/ 183055552 h 190"/>
                <a:gd name="T20" fmla="*/ 91337698 w 190"/>
                <a:gd name="T21" fmla="*/ 183055552 h 190"/>
                <a:gd name="T22" fmla="*/ 73847459 w 190"/>
                <a:gd name="T23" fmla="*/ 181128765 h 190"/>
                <a:gd name="T24" fmla="*/ 56357219 w 190"/>
                <a:gd name="T25" fmla="*/ 175348403 h 190"/>
                <a:gd name="T26" fmla="*/ 40810230 w 190"/>
                <a:gd name="T27" fmla="*/ 167640276 h 190"/>
                <a:gd name="T28" fmla="*/ 27207477 w 190"/>
                <a:gd name="T29" fmla="*/ 156078574 h 190"/>
                <a:gd name="T30" fmla="*/ 15546989 w 190"/>
                <a:gd name="T31" fmla="*/ 142591063 h 190"/>
                <a:gd name="T32" fmla="*/ 7773002 w 190"/>
                <a:gd name="T33" fmla="*/ 127175786 h 190"/>
                <a:gd name="T34" fmla="*/ 1943250 w 190"/>
                <a:gd name="T35" fmla="*/ 109833722 h 190"/>
                <a:gd name="T36" fmla="*/ 0 w 190"/>
                <a:gd name="T37" fmla="*/ 90563894 h 190"/>
                <a:gd name="T38" fmla="*/ 0 w 190"/>
                <a:gd name="T39" fmla="*/ 90563894 h 190"/>
                <a:gd name="T40" fmla="*/ 1943250 w 190"/>
                <a:gd name="T41" fmla="*/ 73221830 h 190"/>
                <a:gd name="T42" fmla="*/ 7773002 w 190"/>
                <a:gd name="T43" fmla="*/ 55879766 h 190"/>
                <a:gd name="T44" fmla="*/ 15546989 w 190"/>
                <a:gd name="T45" fmla="*/ 40464490 h 190"/>
                <a:gd name="T46" fmla="*/ 27207477 w 190"/>
                <a:gd name="T47" fmla="*/ 26976978 h 190"/>
                <a:gd name="T48" fmla="*/ 40810230 w 190"/>
                <a:gd name="T49" fmla="*/ 15415276 h 190"/>
                <a:gd name="T50" fmla="*/ 56357219 w 190"/>
                <a:gd name="T51" fmla="*/ 7707149 h 190"/>
                <a:gd name="T52" fmla="*/ 73847459 w 190"/>
                <a:gd name="T53" fmla="*/ 1926787 h 190"/>
                <a:gd name="T54" fmla="*/ 91337698 w 190"/>
                <a:gd name="T55" fmla="*/ 0 h 190"/>
                <a:gd name="T56" fmla="*/ 91337698 w 190"/>
                <a:gd name="T57" fmla="*/ 0 h 190"/>
                <a:gd name="T58" fmla="*/ 110772174 w 190"/>
                <a:gd name="T59" fmla="*/ 1926787 h 190"/>
                <a:gd name="T60" fmla="*/ 128262413 w 190"/>
                <a:gd name="T61" fmla="*/ 7707149 h 190"/>
                <a:gd name="T62" fmla="*/ 143809403 w 190"/>
                <a:gd name="T63" fmla="*/ 15415276 h 190"/>
                <a:gd name="T64" fmla="*/ 157412155 w 190"/>
                <a:gd name="T65" fmla="*/ 26976978 h 190"/>
                <a:gd name="T66" fmla="*/ 169072644 w 190"/>
                <a:gd name="T67" fmla="*/ 40464490 h 190"/>
                <a:gd name="T68" fmla="*/ 176846631 w 190"/>
                <a:gd name="T69" fmla="*/ 55879766 h 190"/>
                <a:gd name="T70" fmla="*/ 182676382 w 190"/>
                <a:gd name="T71" fmla="*/ 73221830 h 190"/>
                <a:gd name="T72" fmla="*/ 184619633 w 190"/>
                <a:gd name="T73" fmla="*/ 90563894 h 190"/>
                <a:gd name="T74" fmla="*/ 184619633 w 190"/>
                <a:gd name="T75" fmla="*/ 90563894 h 19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90" h="190">
                  <a:moveTo>
                    <a:pt x="190" y="94"/>
                  </a:moveTo>
                  <a:lnTo>
                    <a:pt x="190" y="94"/>
                  </a:lnTo>
                  <a:lnTo>
                    <a:pt x="188" y="114"/>
                  </a:lnTo>
                  <a:lnTo>
                    <a:pt x="182" y="132"/>
                  </a:lnTo>
                  <a:lnTo>
                    <a:pt x="174" y="148"/>
                  </a:lnTo>
                  <a:lnTo>
                    <a:pt x="162" y="162"/>
                  </a:lnTo>
                  <a:lnTo>
                    <a:pt x="148" y="174"/>
                  </a:lnTo>
                  <a:lnTo>
                    <a:pt x="132" y="182"/>
                  </a:lnTo>
                  <a:lnTo>
                    <a:pt x="114" y="188"/>
                  </a:lnTo>
                  <a:lnTo>
                    <a:pt x="94" y="190"/>
                  </a:lnTo>
                  <a:lnTo>
                    <a:pt x="76" y="188"/>
                  </a:lnTo>
                  <a:lnTo>
                    <a:pt x="58" y="182"/>
                  </a:lnTo>
                  <a:lnTo>
                    <a:pt x="42" y="174"/>
                  </a:lnTo>
                  <a:lnTo>
                    <a:pt x="28" y="162"/>
                  </a:lnTo>
                  <a:lnTo>
                    <a:pt x="16" y="148"/>
                  </a:lnTo>
                  <a:lnTo>
                    <a:pt x="8" y="132"/>
                  </a:lnTo>
                  <a:lnTo>
                    <a:pt x="2" y="114"/>
                  </a:lnTo>
                  <a:lnTo>
                    <a:pt x="0" y="94"/>
                  </a:lnTo>
                  <a:lnTo>
                    <a:pt x="2" y="76"/>
                  </a:lnTo>
                  <a:lnTo>
                    <a:pt x="8" y="58"/>
                  </a:lnTo>
                  <a:lnTo>
                    <a:pt x="16" y="42"/>
                  </a:lnTo>
                  <a:lnTo>
                    <a:pt x="28" y="28"/>
                  </a:lnTo>
                  <a:lnTo>
                    <a:pt x="42" y="16"/>
                  </a:lnTo>
                  <a:lnTo>
                    <a:pt x="58" y="8"/>
                  </a:lnTo>
                  <a:lnTo>
                    <a:pt x="76" y="2"/>
                  </a:lnTo>
                  <a:lnTo>
                    <a:pt x="94" y="0"/>
                  </a:lnTo>
                  <a:lnTo>
                    <a:pt x="114" y="2"/>
                  </a:lnTo>
                  <a:lnTo>
                    <a:pt x="132" y="8"/>
                  </a:lnTo>
                  <a:lnTo>
                    <a:pt x="148" y="16"/>
                  </a:lnTo>
                  <a:lnTo>
                    <a:pt x="162" y="28"/>
                  </a:lnTo>
                  <a:lnTo>
                    <a:pt x="174" y="42"/>
                  </a:lnTo>
                  <a:lnTo>
                    <a:pt x="182" y="58"/>
                  </a:lnTo>
                  <a:lnTo>
                    <a:pt x="188" y="76"/>
                  </a:lnTo>
                  <a:lnTo>
                    <a:pt x="190" y="94"/>
                  </a:lnTo>
                  <a:close/>
                </a:path>
              </a:pathLst>
            </a:custGeom>
            <a:solidFill>
              <a:srgbClr val="D9AA27"/>
            </a:solidFill>
            <a:ln>
              <a:noFill/>
            </a:ln>
          </p:spPr>
          <p:txBody>
            <a:bodyPr lIns="95574" tIns="47787" rIns="95574" bIns="47787"/>
            <a:lstStyle/>
            <a:p>
              <a:pPr defTabSz="955675"/>
              <a:endParaRPr lang="zh-CN" altLang="en-US" sz="1875" kern="0">
                <a:solidFill>
                  <a:sysClr val="windowText" lastClr="000000"/>
                </a:solidFill>
              </a:endParaRPr>
            </a:p>
          </p:txBody>
        </p:sp>
      </p:grpSp>
      <p:grpSp>
        <p:nvGrpSpPr>
          <p:cNvPr id="15" name="组合 14"/>
          <p:cNvGrpSpPr/>
          <p:nvPr/>
        </p:nvGrpSpPr>
        <p:grpSpPr>
          <a:xfrm>
            <a:off x="6509371" y="1533061"/>
            <a:ext cx="2055257" cy="1555502"/>
            <a:chOff x="6591168" y="1518392"/>
            <a:chExt cx="2081084" cy="1575049"/>
          </a:xfrm>
        </p:grpSpPr>
        <p:sp>
          <p:nvSpPr>
            <p:cNvPr id="124" name="矩形 1"/>
            <p:cNvSpPr>
              <a:spLocks noChangeArrowheads="1"/>
            </p:cNvSpPr>
            <p:nvPr/>
          </p:nvSpPr>
          <p:spPr bwMode="auto">
            <a:xfrm>
              <a:off x="6839278" y="1518392"/>
              <a:ext cx="1832974" cy="1575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574" tIns="47787" rIns="95574" bIns="47787">
              <a:spAutoFit/>
            </a:bodyPr>
            <a:lstStyle/>
            <a:p>
              <a:pPr algn="just" defTabSz="955675">
                <a:lnSpc>
                  <a:spcPct val="150000"/>
                </a:lnSpc>
              </a:pPr>
              <a:r>
                <a:rPr lang="zh-CN" altLang="en-US" sz="1580" b="1" dirty="0">
                  <a:solidFill>
                    <a:srgbClr val="595959"/>
                  </a:solidFill>
                  <a:latin typeface="微软雅黑" panose="020B0503020204020204" pitchFamily="34" charset="-122"/>
                  <a:ea typeface="微软雅黑" panose="020B0503020204020204" pitchFamily="34" charset="-122"/>
                </a:rPr>
                <a:t>此处添加标题内容</a:t>
              </a:r>
              <a:endParaRPr lang="en-US" altLang="zh-CN" sz="1580" b="1" dirty="0">
                <a:solidFill>
                  <a:srgbClr val="595959"/>
                </a:solidFill>
                <a:latin typeface="微软雅黑" panose="020B0503020204020204" pitchFamily="34" charset="-122"/>
                <a:ea typeface="微软雅黑" panose="020B0503020204020204" pitchFamily="34" charset="-122"/>
              </a:endParaRPr>
            </a:p>
            <a:p>
              <a:pPr algn="just" defTabSz="955675">
                <a:lnSpc>
                  <a:spcPct val="150000"/>
                </a:lnSpc>
              </a:pPr>
              <a:r>
                <a:rPr lang="zh-CN" altLang="en-US" sz="1580" dirty="0">
                  <a:solidFill>
                    <a:srgbClr val="595959"/>
                  </a:solidFill>
                  <a:latin typeface="微软雅黑" panose="020B0503020204020204" pitchFamily="34" charset="-122"/>
                  <a:ea typeface="微软雅黑" panose="020B0503020204020204" pitchFamily="34" charset="-122"/>
                </a:rPr>
                <a:t>点击此处添加内容</a:t>
              </a:r>
              <a:endParaRPr lang="en-US" altLang="zh-CN" sz="1580" dirty="0">
                <a:solidFill>
                  <a:srgbClr val="595959"/>
                </a:solidFill>
                <a:latin typeface="微软雅黑" panose="020B0503020204020204" pitchFamily="34" charset="-122"/>
                <a:ea typeface="微软雅黑" panose="020B0503020204020204" pitchFamily="34" charset="-122"/>
              </a:endParaRPr>
            </a:p>
            <a:p>
              <a:pPr algn="just" defTabSz="955675">
                <a:lnSpc>
                  <a:spcPct val="150000"/>
                </a:lnSpc>
              </a:pPr>
              <a:r>
                <a:rPr lang="zh-CN" altLang="en-US" sz="1580" dirty="0">
                  <a:solidFill>
                    <a:srgbClr val="595959"/>
                  </a:solidFill>
                  <a:latin typeface="微软雅黑" panose="020B0503020204020204" pitchFamily="34" charset="-122"/>
                  <a:ea typeface="微软雅黑" panose="020B0503020204020204" pitchFamily="34" charset="-122"/>
                </a:rPr>
                <a:t>点击此处添加内容</a:t>
              </a:r>
              <a:endParaRPr lang="zh-CN" altLang="zh-CN" sz="1580" dirty="0">
                <a:solidFill>
                  <a:srgbClr val="595959"/>
                </a:solidFill>
                <a:latin typeface="微软雅黑" panose="020B0503020204020204" pitchFamily="34" charset="-122"/>
                <a:ea typeface="微软雅黑" panose="020B0503020204020204" pitchFamily="34" charset="-122"/>
              </a:endParaRPr>
            </a:p>
            <a:p>
              <a:pPr algn="just" defTabSz="955675">
                <a:lnSpc>
                  <a:spcPct val="150000"/>
                </a:lnSpc>
              </a:pPr>
              <a:endParaRPr lang="zh-CN" altLang="zh-CN" sz="1580" b="1" dirty="0">
                <a:solidFill>
                  <a:srgbClr val="595959"/>
                </a:solidFill>
                <a:latin typeface="微软雅黑" panose="020B0503020204020204" pitchFamily="34" charset="-122"/>
                <a:ea typeface="微软雅黑" panose="020B0503020204020204" pitchFamily="34" charset="-122"/>
              </a:endParaRPr>
            </a:p>
          </p:txBody>
        </p:sp>
        <p:sp>
          <p:nvSpPr>
            <p:cNvPr id="130" name="Freeform 11"/>
            <p:cNvSpPr/>
            <p:nvPr/>
          </p:nvSpPr>
          <p:spPr bwMode="auto">
            <a:xfrm>
              <a:off x="6591168" y="1623405"/>
              <a:ext cx="285242" cy="246698"/>
            </a:xfrm>
            <a:custGeom>
              <a:avLst/>
              <a:gdLst>
                <a:gd name="T0" fmla="*/ 150135761 w 478"/>
                <a:gd name="T1" fmla="*/ 22539537 h 420"/>
                <a:gd name="T2" fmla="*/ 148879634 w 478"/>
                <a:gd name="T3" fmla="*/ 13774223 h 420"/>
                <a:gd name="T4" fmla="*/ 143854005 w 478"/>
                <a:gd name="T5" fmla="*/ 6260858 h 420"/>
                <a:gd name="T6" fmla="*/ 136315561 w 478"/>
                <a:gd name="T7" fmla="*/ 1251948 h 420"/>
                <a:gd name="T8" fmla="*/ 127520991 w 478"/>
                <a:gd name="T9" fmla="*/ 0 h 420"/>
                <a:gd name="T10" fmla="*/ 123123986 w 478"/>
                <a:gd name="T11" fmla="*/ 0 h 420"/>
                <a:gd name="T12" fmla="*/ 114957479 w 478"/>
                <a:gd name="T13" fmla="*/ 3756403 h 420"/>
                <a:gd name="T14" fmla="*/ 109303787 w 478"/>
                <a:gd name="T15" fmla="*/ 9391287 h 420"/>
                <a:gd name="T16" fmla="*/ 105534845 w 478"/>
                <a:gd name="T17" fmla="*/ 17530626 h 420"/>
                <a:gd name="T18" fmla="*/ 105534845 w 478"/>
                <a:gd name="T19" fmla="*/ 22539537 h 420"/>
                <a:gd name="T20" fmla="*/ 107419035 w 478"/>
                <a:gd name="T21" fmla="*/ 31304850 h 420"/>
                <a:gd name="T22" fmla="*/ 112444665 w 478"/>
                <a:gd name="T23" fmla="*/ 38818215 h 420"/>
                <a:gd name="T24" fmla="*/ 65330934 w 478"/>
                <a:gd name="T25" fmla="*/ 52591879 h 420"/>
                <a:gd name="T26" fmla="*/ 30152653 w 478"/>
                <a:gd name="T27" fmla="*/ 70749039 h 420"/>
                <a:gd name="T28" fmla="*/ 26383711 w 478"/>
                <a:gd name="T29" fmla="*/ 69496532 h 420"/>
                <a:gd name="T30" fmla="*/ 22614770 w 478"/>
                <a:gd name="T31" fmla="*/ 69496532 h 420"/>
                <a:gd name="T32" fmla="*/ 13820200 w 478"/>
                <a:gd name="T33" fmla="*/ 70749039 h 420"/>
                <a:gd name="T34" fmla="*/ 6909819 w 478"/>
                <a:gd name="T35" fmla="*/ 75757949 h 420"/>
                <a:gd name="T36" fmla="*/ 1884751 w 478"/>
                <a:gd name="T37" fmla="*/ 82644781 h 420"/>
                <a:gd name="T38" fmla="*/ 0 w 478"/>
                <a:gd name="T39" fmla="*/ 91410095 h 420"/>
                <a:gd name="T40" fmla="*/ 628063 w 478"/>
                <a:gd name="T41" fmla="*/ 96419005 h 420"/>
                <a:gd name="T42" fmla="*/ 4397005 w 478"/>
                <a:gd name="T43" fmla="*/ 104558344 h 420"/>
                <a:gd name="T44" fmla="*/ 10050697 w 478"/>
                <a:gd name="T45" fmla="*/ 110193228 h 420"/>
                <a:gd name="T46" fmla="*/ 18217204 w 478"/>
                <a:gd name="T47" fmla="*/ 113949631 h 420"/>
                <a:gd name="T48" fmla="*/ 22614770 w 478"/>
                <a:gd name="T49" fmla="*/ 113949631 h 420"/>
                <a:gd name="T50" fmla="*/ 31409341 w 478"/>
                <a:gd name="T51" fmla="*/ 112697124 h 420"/>
                <a:gd name="T52" fmla="*/ 38947223 w 478"/>
                <a:gd name="T53" fmla="*/ 107688773 h 420"/>
                <a:gd name="T54" fmla="*/ 43344789 w 478"/>
                <a:gd name="T55" fmla="*/ 100175408 h 420"/>
                <a:gd name="T56" fmla="*/ 45228979 w 478"/>
                <a:gd name="T57" fmla="*/ 91410095 h 420"/>
                <a:gd name="T58" fmla="*/ 45228979 w 478"/>
                <a:gd name="T59" fmla="*/ 87027158 h 420"/>
                <a:gd name="T60" fmla="*/ 76638319 w 478"/>
                <a:gd name="T61" fmla="*/ 131480258 h 420"/>
                <a:gd name="T62" fmla="*/ 133802747 w 478"/>
                <a:gd name="T63" fmla="*/ 43826566 h 420"/>
                <a:gd name="T64" fmla="*/ 136944186 w 478"/>
                <a:gd name="T65" fmla="*/ 42574618 h 420"/>
                <a:gd name="T66" fmla="*/ 143225942 w 478"/>
                <a:gd name="T67" fmla="*/ 38818215 h 420"/>
                <a:gd name="T68" fmla="*/ 147622946 w 478"/>
                <a:gd name="T69" fmla="*/ 33183331 h 420"/>
                <a:gd name="T70" fmla="*/ 150135761 w 478"/>
                <a:gd name="T71" fmla="*/ 26295940 h 420"/>
                <a:gd name="T72" fmla="*/ 150135761 w 478"/>
                <a:gd name="T73" fmla="*/ 22539537 h 42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478" h="420">
                  <a:moveTo>
                    <a:pt x="478" y="72"/>
                  </a:moveTo>
                  <a:lnTo>
                    <a:pt x="478" y="72"/>
                  </a:lnTo>
                  <a:lnTo>
                    <a:pt x="478" y="56"/>
                  </a:lnTo>
                  <a:lnTo>
                    <a:pt x="474" y="44"/>
                  </a:lnTo>
                  <a:lnTo>
                    <a:pt x="466" y="30"/>
                  </a:lnTo>
                  <a:lnTo>
                    <a:pt x="458" y="20"/>
                  </a:lnTo>
                  <a:lnTo>
                    <a:pt x="448" y="12"/>
                  </a:lnTo>
                  <a:lnTo>
                    <a:pt x="434" y="4"/>
                  </a:lnTo>
                  <a:lnTo>
                    <a:pt x="422" y="0"/>
                  </a:lnTo>
                  <a:lnTo>
                    <a:pt x="406" y="0"/>
                  </a:lnTo>
                  <a:lnTo>
                    <a:pt x="392" y="0"/>
                  </a:lnTo>
                  <a:lnTo>
                    <a:pt x="378" y="4"/>
                  </a:lnTo>
                  <a:lnTo>
                    <a:pt x="366" y="12"/>
                  </a:lnTo>
                  <a:lnTo>
                    <a:pt x="356" y="20"/>
                  </a:lnTo>
                  <a:lnTo>
                    <a:pt x="348" y="30"/>
                  </a:lnTo>
                  <a:lnTo>
                    <a:pt x="340" y="44"/>
                  </a:lnTo>
                  <a:lnTo>
                    <a:pt x="336" y="56"/>
                  </a:lnTo>
                  <a:lnTo>
                    <a:pt x="336" y="72"/>
                  </a:lnTo>
                  <a:lnTo>
                    <a:pt x="336" y="86"/>
                  </a:lnTo>
                  <a:lnTo>
                    <a:pt x="342" y="100"/>
                  </a:lnTo>
                  <a:lnTo>
                    <a:pt x="348" y="112"/>
                  </a:lnTo>
                  <a:lnTo>
                    <a:pt x="358" y="124"/>
                  </a:lnTo>
                  <a:lnTo>
                    <a:pt x="276" y="318"/>
                  </a:lnTo>
                  <a:lnTo>
                    <a:pt x="208" y="168"/>
                  </a:lnTo>
                  <a:lnTo>
                    <a:pt x="148" y="160"/>
                  </a:lnTo>
                  <a:lnTo>
                    <a:pt x="96" y="226"/>
                  </a:lnTo>
                  <a:lnTo>
                    <a:pt x="84" y="222"/>
                  </a:lnTo>
                  <a:lnTo>
                    <a:pt x="72" y="222"/>
                  </a:lnTo>
                  <a:lnTo>
                    <a:pt x="58" y="222"/>
                  </a:lnTo>
                  <a:lnTo>
                    <a:pt x="44" y="226"/>
                  </a:lnTo>
                  <a:lnTo>
                    <a:pt x="32" y="234"/>
                  </a:lnTo>
                  <a:lnTo>
                    <a:pt x="22" y="242"/>
                  </a:lnTo>
                  <a:lnTo>
                    <a:pt x="14" y="252"/>
                  </a:lnTo>
                  <a:lnTo>
                    <a:pt x="6" y="264"/>
                  </a:lnTo>
                  <a:lnTo>
                    <a:pt x="2" y="278"/>
                  </a:lnTo>
                  <a:lnTo>
                    <a:pt x="0" y="292"/>
                  </a:lnTo>
                  <a:lnTo>
                    <a:pt x="2" y="308"/>
                  </a:lnTo>
                  <a:lnTo>
                    <a:pt x="6" y="320"/>
                  </a:lnTo>
                  <a:lnTo>
                    <a:pt x="14" y="334"/>
                  </a:lnTo>
                  <a:lnTo>
                    <a:pt x="22" y="344"/>
                  </a:lnTo>
                  <a:lnTo>
                    <a:pt x="32" y="352"/>
                  </a:lnTo>
                  <a:lnTo>
                    <a:pt x="44" y="360"/>
                  </a:lnTo>
                  <a:lnTo>
                    <a:pt x="58" y="364"/>
                  </a:lnTo>
                  <a:lnTo>
                    <a:pt x="72" y="364"/>
                  </a:lnTo>
                  <a:lnTo>
                    <a:pt x="88" y="364"/>
                  </a:lnTo>
                  <a:lnTo>
                    <a:pt x="100" y="360"/>
                  </a:lnTo>
                  <a:lnTo>
                    <a:pt x="112" y="352"/>
                  </a:lnTo>
                  <a:lnTo>
                    <a:pt x="124" y="344"/>
                  </a:lnTo>
                  <a:lnTo>
                    <a:pt x="132" y="334"/>
                  </a:lnTo>
                  <a:lnTo>
                    <a:pt x="138" y="320"/>
                  </a:lnTo>
                  <a:lnTo>
                    <a:pt x="144" y="308"/>
                  </a:lnTo>
                  <a:lnTo>
                    <a:pt x="144" y="292"/>
                  </a:lnTo>
                  <a:lnTo>
                    <a:pt x="144" y="278"/>
                  </a:lnTo>
                  <a:lnTo>
                    <a:pt x="168" y="248"/>
                  </a:lnTo>
                  <a:lnTo>
                    <a:pt x="244" y="420"/>
                  </a:lnTo>
                  <a:lnTo>
                    <a:pt x="308" y="418"/>
                  </a:lnTo>
                  <a:lnTo>
                    <a:pt x="426" y="140"/>
                  </a:lnTo>
                  <a:lnTo>
                    <a:pt x="436" y="136"/>
                  </a:lnTo>
                  <a:lnTo>
                    <a:pt x="448" y="130"/>
                  </a:lnTo>
                  <a:lnTo>
                    <a:pt x="456" y="124"/>
                  </a:lnTo>
                  <a:lnTo>
                    <a:pt x="464" y="114"/>
                  </a:lnTo>
                  <a:lnTo>
                    <a:pt x="470" y="106"/>
                  </a:lnTo>
                  <a:lnTo>
                    <a:pt x="474" y="94"/>
                  </a:lnTo>
                  <a:lnTo>
                    <a:pt x="478" y="84"/>
                  </a:lnTo>
                  <a:lnTo>
                    <a:pt x="478" y="72"/>
                  </a:lnTo>
                  <a:close/>
                </a:path>
              </a:pathLst>
            </a:custGeom>
            <a:solidFill>
              <a:srgbClr val="797770"/>
            </a:solidFill>
            <a:ln>
              <a:noFill/>
            </a:ln>
            <a:extLst>
              <a:ext uri="{91240B29-F687-4F45-9708-019B960494DF}">
                <a14:hiddenLine xmlns:a14="http://schemas.microsoft.com/office/drawing/2010/main" w="9525">
                  <a:solidFill>
                    <a:srgbClr val="000000"/>
                  </a:solidFill>
                  <a:round/>
                </a14:hiddenLine>
              </a:ext>
            </a:extLst>
          </p:spPr>
          <p:txBody>
            <a:bodyPr lIns="95574" tIns="47787" rIns="95574" bIns="47787"/>
            <a:lstStyle/>
            <a:p>
              <a:pPr defTabSz="955675"/>
              <a:endParaRPr lang="zh-CN" altLang="en-US" sz="1875" kern="0">
                <a:solidFill>
                  <a:sysClr val="windowText" lastClr="000000"/>
                </a:solidFill>
              </a:endParaRPr>
            </a:p>
          </p:txBody>
        </p:sp>
      </p:grpSp>
      <p:grpSp>
        <p:nvGrpSpPr>
          <p:cNvPr id="11" name="组合 10"/>
          <p:cNvGrpSpPr/>
          <p:nvPr/>
        </p:nvGrpSpPr>
        <p:grpSpPr>
          <a:xfrm>
            <a:off x="1493745" y="1533061"/>
            <a:ext cx="2086926" cy="1555502"/>
            <a:chOff x="1512515" y="1518392"/>
            <a:chExt cx="2113151" cy="1575049"/>
          </a:xfrm>
        </p:grpSpPr>
        <p:sp>
          <p:nvSpPr>
            <p:cNvPr id="126" name="矩形 1"/>
            <p:cNvSpPr>
              <a:spLocks noChangeArrowheads="1"/>
            </p:cNvSpPr>
            <p:nvPr/>
          </p:nvSpPr>
          <p:spPr bwMode="auto">
            <a:xfrm>
              <a:off x="1792692" y="1518392"/>
              <a:ext cx="1832974" cy="1575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574" tIns="47787" rIns="95574" bIns="47787">
              <a:spAutoFit/>
            </a:bodyPr>
            <a:lstStyle/>
            <a:p>
              <a:pPr algn="just" defTabSz="955675">
                <a:lnSpc>
                  <a:spcPct val="150000"/>
                </a:lnSpc>
              </a:pPr>
              <a:r>
                <a:rPr lang="zh-CN" altLang="en-US" sz="1580" b="1" dirty="0">
                  <a:solidFill>
                    <a:srgbClr val="595959"/>
                  </a:solidFill>
                  <a:latin typeface="微软雅黑" panose="020B0503020204020204" pitchFamily="34" charset="-122"/>
                  <a:ea typeface="微软雅黑" panose="020B0503020204020204" pitchFamily="34" charset="-122"/>
                </a:rPr>
                <a:t>此处添加标题内容</a:t>
              </a:r>
              <a:endParaRPr lang="en-US" altLang="zh-CN" sz="1580" b="1" dirty="0">
                <a:solidFill>
                  <a:srgbClr val="595959"/>
                </a:solidFill>
                <a:latin typeface="微软雅黑" panose="020B0503020204020204" pitchFamily="34" charset="-122"/>
                <a:ea typeface="微软雅黑" panose="020B0503020204020204" pitchFamily="34" charset="-122"/>
              </a:endParaRPr>
            </a:p>
            <a:p>
              <a:pPr algn="just" defTabSz="955675">
                <a:lnSpc>
                  <a:spcPct val="150000"/>
                </a:lnSpc>
              </a:pPr>
              <a:r>
                <a:rPr lang="zh-CN" altLang="en-US" sz="1580" dirty="0">
                  <a:solidFill>
                    <a:srgbClr val="595959"/>
                  </a:solidFill>
                  <a:latin typeface="微软雅黑" panose="020B0503020204020204" pitchFamily="34" charset="-122"/>
                  <a:ea typeface="微软雅黑" panose="020B0503020204020204" pitchFamily="34" charset="-122"/>
                </a:rPr>
                <a:t>点击此处添加内容</a:t>
              </a:r>
              <a:endParaRPr lang="en-US" altLang="zh-CN" sz="1580" dirty="0">
                <a:solidFill>
                  <a:srgbClr val="595959"/>
                </a:solidFill>
                <a:latin typeface="微软雅黑" panose="020B0503020204020204" pitchFamily="34" charset="-122"/>
                <a:ea typeface="微软雅黑" panose="020B0503020204020204" pitchFamily="34" charset="-122"/>
              </a:endParaRPr>
            </a:p>
            <a:p>
              <a:pPr algn="just" defTabSz="955675">
                <a:lnSpc>
                  <a:spcPct val="150000"/>
                </a:lnSpc>
              </a:pPr>
              <a:r>
                <a:rPr lang="zh-CN" altLang="en-US" sz="1580" dirty="0">
                  <a:solidFill>
                    <a:srgbClr val="595959"/>
                  </a:solidFill>
                  <a:latin typeface="微软雅黑" panose="020B0503020204020204" pitchFamily="34" charset="-122"/>
                  <a:ea typeface="微软雅黑" panose="020B0503020204020204" pitchFamily="34" charset="-122"/>
                </a:rPr>
                <a:t>点击此处添加内容</a:t>
              </a:r>
              <a:endParaRPr lang="zh-CN" altLang="zh-CN" sz="1580" dirty="0">
                <a:solidFill>
                  <a:srgbClr val="595959"/>
                </a:solidFill>
                <a:latin typeface="微软雅黑" panose="020B0503020204020204" pitchFamily="34" charset="-122"/>
                <a:ea typeface="微软雅黑" panose="020B0503020204020204" pitchFamily="34" charset="-122"/>
              </a:endParaRPr>
            </a:p>
            <a:p>
              <a:pPr algn="just" defTabSz="955675">
                <a:lnSpc>
                  <a:spcPct val="150000"/>
                </a:lnSpc>
              </a:pPr>
              <a:endParaRPr lang="zh-CN" altLang="zh-CN" sz="1580" b="1" dirty="0">
                <a:solidFill>
                  <a:srgbClr val="595959"/>
                </a:solidFill>
                <a:latin typeface="微软雅黑" panose="020B0503020204020204" pitchFamily="34" charset="-122"/>
                <a:ea typeface="微软雅黑" panose="020B0503020204020204" pitchFamily="34" charset="-122"/>
              </a:endParaRPr>
            </a:p>
          </p:txBody>
        </p:sp>
        <p:grpSp>
          <p:nvGrpSpPr>
            <p:cNvPr id="131" name="组合 122"/>
            <p:cNvGrpSpPr/>
            <p:nvPr/>
          </p:nvGrpSpPr>
          <p:grpSpPr bwMode="auto">
            <a:xfrm>
              <a:off x="1512515" y="1635075"/>
              <a:ext cx="204226" cy="203358"/>
              <a:chOff x="3889445" y="2973091"/>
              <a:chExt cx="319708" cy="324921"/>
            </a:xfrm>
          </p:grpSpPr>
          <p:sp>
            <p:nvSpPr>
              <p:cNvPr id="132" name="Rectangle 12"/>
              <p:cNvSpPr>
                <a:spLocks noChangeArrowheads="1"/>
              </p:cNvSpPr>
              <p:nvPr/>
            </p:nvSpPr>
            <p:spPr bwMode="auto">
              <a:xfrm>
                <a:off x="3889445" y="3006104"/>
                <a:ext cx="128578" cy="126841"/>
              </a:xfrm>
              <a:prstGeom prst="rect">
                <a:avLst/>
              </a:prstGeom>
              <a:solidFill>
                <a:srgbClr val="797770"/>
              </a:solidFill>
              <a:ln>
                <a:noFill/>
              </a:ln>
              <a:extLst>
                <a:ext uri="{91240B29-F687-4F45-9708-019B960494DF}">
                  <a14:hiddenLine xmlns:a14="http://schemas.microsoft.com/office/drawing/2010/main" w="9525">
                    <a:solidFill>
                      <a:srgbClr val="000000"/>
                    </a:solidFill>
                    <a:round/>
                  </a14:hiddenLine>
                </a:ext>
              </a:extLst>
            </p:spPr>
            <p:txBody>
              <a:bodyPr/>
              <a:lstStyle/>
              <a:p>
                <a:pPr defTabSz="955675"/>
                <a:endParaRPr lang="zh-CN" altLang="en-US" sz="1875" kern="0">
                  <a:solidFill>
                    <a:sysClr val="windowText" lastClr="000000"/>
                  </a:solidFill>
                </a:endParaRPr>
              </a:p>
            </p:txBody>
          </p:sp>
          <p:sp>
            <p:nvSpPr>
              <p:cNvPr id="133" name="Rectangle 13"/>
              <p:cNvSpPr>
                <a:spLocks noChangeArrowheads="1"/>
              </p:cNvSpPr>
              <p:nvPr/>
            </p:nvSpPr>
            <p:spPr bwMode="auto">
              <a:xfrm>
                <a:off x="4049299" y="2973091"/>
                <a:ext cx="159854" cy="159854"/>
              </a:xfrm>
              <a:prstGeom prst="rect">
                <a:avLst/>
              </a:prstGeom>
              <a:solidFill>
                <a:srgbClr val="797770"/>
              </a:solidFill>
              <a:ln>
                <a:noFill/>
              </a:ln>
              <a:extLst>
                <a:ext uri="{91240B29-F687-4F45-9708-019B960494DF}">
                  <a14:hiddenLine xmlns:a14="http://schemas.microsoft.com/office/drawing/2010/main" w="9525">
                    <a:solidFill>
                      <a:srgbClr val="000000"/>
                    </a:solidFill>
                    <a:round/>
                  </a14:hiddenLine>
                </a:ext>
              </a:extLst>
            </p:spPr>
            <p:txBody>
              <a:bodyPr/>
              <a:lstStyle/>
              <a:p>
                <a:pPr defTabSz="955675"/>
                <a:endParaRPr lang="zh-CN" altLang="en-US" sz="1875" kern="0">
                  <a:solidFill>
                    <a:sysClr val="windowText" lastClr="000000"/>
                  </a:solidFill>
                </a:endParaRPr>
              </a:p>
            </p:txBody>
          </p:sp>
          <p:sp>
            <p:nvSpPr>
              <p:cNvPr id="134" name="Rectangle 14"/>
              <p:cNvSpPr>
                <a:spLocks noChangeArrowheads="1"/>
              </p:cNvSpPr>
              <p:nvPr/>
            </p:nvSpPr>
            <p:spPr bwMode="auto">
              <a:xfrm>
                <a:off x="3889445" y="3171171"/>
                <a:ext cx="128578" cy="126841"/>
              </a:xfrm>
              <a:prstGeom prst="rect">
                <a:avLst/>
              </a:prstGeom>
              <a:solidFill>
                <a:srgbClr val="797770"/>
              </a:solidFill>
              <a:ln>
                <a:noFill/>
              </a:ln>
              <a:extLst>
                <a:ext uri="{91240B29-F687-4F45-9708-019B960494DF}">
                  <a14:hiddenLine xmlns:a14="http://schemas.microsoft.com/office/drawing/2010/main" w="9525">
                    <a:solidFill>
                      <a:srgbClr val="000000"/>
                    </a:solidFill>
                    <a:round/>
                  </a14:hiddenLine>
                </a:ext>
              </a:extLst>
            </p:spPr>
            <p:txBody>
              <a:bodyPr/>
              <a:lstStyle/>
              <a:p>
                <a:pPr defTabSz="955675"/>
                <a:endParaRPr lang="zh-CN" altLang="en-US" sz="1875" kern="0">
                  <a:solidFill>
                    <a:sysClr val="windowText" lastClr="000000"/>
                  </a:solidFill>
                </a:endParaRPr>
              </a:p>
            </p:txBody>
          </p:sp>
          <p:sp>
            <p:nvSpPr>
              <p:cNvPr id="135" name="Rectangle 15"/>
              <p:cNvSpPr>
                <a:spLocks noChangeArrowheads="1"/>
              </p:cNvSpPr>
              <p:nvPr/>
            </p:nvSpPr>
            <p:spPr bwMode="auto">
              <a:xfrm>
                <a:off x="4049299" y="3171171"/>
                <a:ext cx="126841" cy="126841"/>
              </a:xfrm>
              <a:prstGeom prst="rect">
                <a:avLst/>
              </a:prstGeom>
              <a:solidFill>
                <a:srgbClr val="797770"/>
              </a:solidFill>
              <a:ln>
                <a:noFill/>
              </a:ln>
              <a:extLst>
                <a:ext uri="{91240B29-F687-4F45-9708-019B960494DF}">
                  <a14:hiddenLine xmlns:a14="http://schemas.microsoft.com/office/drawing/2010/main" w="9525">
                    <a:solidFill>
                      <a:srgbClr val="000000"/>
                    </a:solidFill>
                    <a:round/>
                  </a14:hiddenLine>
                </a:ext>
              </a:extLst>
            </p:spPr>
            <p:txBody>
              <a:bodyPr/>
              <a:lstStyle/>
              <a:p>
                <a:pPr defTabSz="955675"/>
                <a:endParaRPr lang="zh-CN" altLang="en-US" sz="1875" kern="0">
                  <a:solidFill>
                    <a:sysClr val="windowText" lastClr="000000"/>
                  </a:solidFill>
                </a:endParaRPr>
              </a:p>
            </p:txBody>
          </p:sp>
        </p:grpSp>
      </p:grpSp>
      <p:grpSp>
        <p:nvGrpSpPr>
          <p:cNvPr id="16" name="组合 15"/>
          <p:cNvGrpSpPr/>
          <p:nvPr/>
        </p:nvGrpSpPr>
        <p:grpSpPr>
          <a:xfrm>
            <a:off x="6539375" y="3108463"/>
            <a:ext cx="2025253" cy="1555502"/>
            <a:chOff x="6621549" y="3113591"/>
            <a:chExt cx="2050703" cy="1575049"/>
          </a:xfrm>
        </p:grpSpPr>
        <p:sp>
          <p:nvSpPr>
            <p:cNvPr id="129" name="矩形 1"/>
            <p:cNvSpPr>
              <a:spLocks noChangeArrowheads="1"/>
            </p:cNvSpPr>
            <p:nvPr/>
          </p:nvSpPr>
          <p:spPr bwMode="auto">
            <a:xfrm>
              <a:off x="6839278" y="3113591"/>
              <a:ext cx="1832974" cy="1575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574" tIns="47787" rIns="95574" bIns="47787">
              <a:spAutoFit/>
            </a:bodyPr>
            <a:lstStyle/>
            <a:p>
              <a:pPr algn="just" defTabSz="955675">
                <a:lnSpc>
                  <a:spcPct val="150000"/>
                </a:lnSpc>
              </a:pPr>
              <a:r>
                <a:rPr lang="zh-CN" altLang="en-US" sz="1580" b="1" kern="0" dirty="0">
                  <a:solidFill>
                    <a:srgbClr val="595959"/>
                  </a:solidFill>
                  <a:latin typeface="微软雅黑" panose="020B0503020204020204" pitchFamily="34" charset="-122"/>
                  <a:ea typeface="微软雅黑" panose="020B0503020204020204" pitchFamily="34" charset="-122"/>
                </a:rPr>
                <a:t>此处添加标题内容</a:t>
              </a:r>
              <a:endParaRPr lang="en-US" altLang="zh-CN" sz="1580" b="1" kern="0" dirty="0">
                <a:solidFill>
                  <a:srgbClr val="595959"/>
                </a:solidFill>
                <a:latin typeface="微软雅黑" panose="020B0503020204020204" pitchFamily="34" charset="-122"/>
                <a:ea typeface="微软雅黑" panose="020B0503020204020204" pitchFamily="34" charset="-122"/>
              </a:endParaRPr>
            </a:p>
            <a:p>
              <a:pPr algn="just" defTabSz="955675">
                <a:lnSpc>
                  <a:spcPct val="150000"/>
                </a:lnSpc>
              </a:pPr>
              <a:r>
                <a:rPr lang="zh-CN" altLang="en-US" sz="1580" kern="0" dirty="0">
                  <a:solidFill>
                    <a:srgbClr val="595959"/>
                  </a:solidFill>
                  <a:latin typeface="微软雅黑" panose="020B0503020204020204" pitchFamily="34" charset="-122"/>
                  <a:ea typeface="微软雅黑" panose="020B0503020204020204" pitchFamily="34" charset="-122"/>
                </a:rPr>
                <a:t>点击此处添加内容</a:t>
              </a:r>
              <a:endParaRPr lang="en-US" altLang="zh-CN" sz="1580" kern="0" dirty="0">
                <a:solidFill>
                  <a:srgbClr val="595959"/>
                </a:solidFill>
                <a:latin typeface="微软雅黑" panose="020B0503020204020204" pitchFamily="34" charset="-122"/>
                <a:ea typeface="微软雅黑" panose="020B0503020204020204" pitchFamily="34" charset="-122"/>
              </a:endParaRPr>
            </a:p>
            <a:p>
              <a:pPr algn="just" defTabSz="955675">
                <a:lnSpc>
                  <a:spcPct val="150000"/>
                </a:lnSpc>
              </a:pPr>
              <a:r>
                <a:rPr lang="zh-CN" altLang="en-US" sz="1580" kern="0" dirty="0">
                  <a:solidFill>
                    <a:srgbClr val="595959"/>
                  </a:solidFill>
                  <a:latin typeface="微软雅黑" panose="020B0503020204020204" pitchFamily="34" charset="-122"/>
                  <a:ea typeface="微软雅黑" panose="020B0503020204020204" pitchFamily="34" charset="-122"/>
                </a:rPr>
                <a:t>点击此处添加内容</a:t>
              </a:r>
              <a:endParaRPr lang="zh-CN" altLang="zh-CN" sz="1580" kern="0" dirty="0">
                <a:solidFill>
                  <a:srgbClr val="595959"/>
                </a:solidFill>
                <a:latin typeface="微软雅黑" panose="020B0503020204020204" pitchFamily="34" charset="-122"/>
                <a:ea typeface="微软雅黑" panose="020B0503020204020204" pitchFamily="34" charset="-122"/>
              </a:endParaRPr>
            </a:p>
            <a:p>
              <a:pPr algn="just" defTabSz="955675">
                <a:lnSpc>
                  <a:spcPct val="150000"/>
                </a:lnSpc>
              </a:pPr>
              <a:endParaRPr lang="zh-CN" altLang="zh-CN" sz="1580" kern="0" dirty="0">
                <a:solidFill>
                  <a:sysClr val="windowText" lastClr="000000"/>
                </a:solidFill>
              </a:endParaRPr>
            </a:p>
          </p:txBody>
        </p:sp>
        <p:grpSp>
          <p:nvGrpSpPr>
            <p:cNvPr id="136" name="组合 13321"/>
            <p:cNvGrpSpPr/>
            <p:nvPr/>
          </p:nvGrpSpPr>
          <p:grpSpPr bwMode="auto">
            <a:xfrm>
              <a:off x="6621549" y="3253608"/>
              <a:ext cx="224480" cy="220028"/>
              <a:chOff x="1057275" y="3008313"/>
              <a:chExt cx="368300" cy="368300"/>
            </a:xfrm>
          </p:grpSpPr>
          <p:sp>
            <p:nvSpPr>
              <p:cNvPr id="137" name="Freeform 11"/>
              <p:cNvSpPr/>
              <p:nvPr/>
            </p:nvSpPr>
            <p:spPr bwMode="auto">
              <a:xfrm>
                <a:off x="1057275" y="3033713"/>
                <a:ext cx="342900" cy="342900"/>
              </a:xfrm>
              <a:custGeom>
                <a:avLst/>
                <a:gdLst>
                  <a:gd name="T0" fmla="*/ 252015625 w 216"/>
                  <a:gd name="T1" fmla="*/ 0 h 216"/>
                  <a:gd name="T2" fmla="*/ 252015625 w 216"/>
                  <a:gd name="T3" fmla="*/ 0 h 216"/>
                  <a:gd name="T4" fmla="*/ 201612500 w 216"/>
                  <a:gd name="T5" fmla="*/ 5040313 h 216"/>
                  <a:gd name="T6" fmla="*/ 156249688 w 216"/>
                  <a:gd name="T7" fmla="*/ 25201563 h 216"/>
                  <a:gd name="T8" fmla="*/ 115927188 w 216"/>
                  <a:gd name="T9" fmla="*/ 45362813 h 216"/>
                  <a:gd name="T10" fmla="*/ 75604688 w 216"/>
                  <a:gd name="T11" fmla="*/ 80645000 h 216"/>
                  <a:gd name="T12" fmla="*/ 75604688 w 216"/>
                  <a:gd name="T13" fmla="*/ 80645000 h 216"/>
                  <a:gd name="T14" fmla="*/ 40322500 w 216"/>
                  <a:gd name="T15" fmla="*/ 120967500 h 216"/>
                  <a:gd name="T16" fmla="*/ 15120938 w 216"/>
                  <a:gd name="T17" fmla="*/ 171370625 h 216"/>
                  <a:gd name="T18" fmla="*/ 0 w 216"/>
                  <a:gd name="T19" fmla="*/ 221773750 h 216"/>
                  <a:gd name="T20" fmla="*/ 0 w 216"/>
                  <a:gd name="T21" fmla="*/ 272176875 h 216"/>
                  <a:gd name="T22" fmla="*/ 0 w 216"/>
                  <a:gd name="T23" fmla="*/ 322580000 h 216"/>
                  <a:gd name="T24" fmla="*/ 15120938 w 216"/>
                  <a:gd name="T25" fmla="*/ 372983125 h 216"/>
                  <a:gd name="T26" fmla="*/ 40322500 w 216"/>
                  <a:gd name="T27" fmla="*/ 423386250 h 216"/>
                  <a:gd name="T28" fmla="*/ 75604688 w 216"/>
                  <a:gd name="T29" fmla="*/ 463708750 h 216"/>
                  <a:gd name="T30" fmla="*/ 75604688 w 216"/>
                  <a:gd name="T31" fmla="*/ 463708750 h 216"/>
                  <a:gd name="T32" fmla="*/ 120967500 w 216"/>
                  <a:gd name="T33" fmla="*/ 498990938 h 216"/>
                  <a:gd name="T34" fmla="*/ 166330313 w 216"/>
                  <a:gd name="T35" fmla="*/ 524192500 h 216"/>
                  <a:gd name="T36" fmla="*/ 216733438 w 216"/>
                  <a:gd name="T37" fmla="*/ 539313438 h 216"/>
                  <a:gd name="T38" fmla="*/ 272176875 w 216"/>
                  <a:gd name="T39" fmla="*/ 544353750 h 216"/>
                  <a:gd name="T40" fmla="*/ 322580000 w 216"/>
                  <a:gd name="T41" fmla="*/ 539313438 h 216"/>
                  <a:gd name="T42" fmla="*/ 372983125 w 216"/>
                  <a:gd name="T43" fmla="*/ 524192500 h 216"/>
                  <a:gd name="T44" fmla="*/ 423386250 w 216"/>
                  <a:gd name="T45" fmla="*/ 498990938 h 216"/>
                  <a:gd name="T46" fmla="*/ 463708750 w 216"/>
                  <a:gd name="T47" fmla="*/ 463708750 h 216"/>
                  <a:gd name="T48" fmla="*/ 463708750 w 216"/>
                  <a:gd name="T49" fmla="*/ 463708750 h 216"/>
                  <a:gd name="T50" fmla="*/ 498990938 w 216"/>
                  <a:gd name="T51" fmla="*/ 428426563 h 216"/>
                  <a:gd name="T52" fmla="*/ 519152188 w 216"/>
                  <a:gd name="T53" fmla="*/ 383063750 h 216"/>
                  <a:gd name="T54" fmla="*/ 534273125 w 216"/>
                  <a:gd name="T55" fmla="*/ 337700938 h 216"/>
                  <a:gd name="T56" fmla="*/ 544353750 w 216"/>
                  <a:gd name="T57" fmla="*/ 292338125 h 216"/>
                  <a:gd name="T58" fmla="*/ 252015625 w 216"/>
                  <a:gd name="T59" fmla="*/ 292338125 h 216"/>
                  <a:gd name="T60" fmla="*/ 252015625 w 216"/>
                  <a:gd name="T61" fmla="*/ 0 h 21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16" h="216">
                    <a:moveTo>
                      <a:pt x="100" y="0"/>
                    </a:moveTo>
                    <a:lnTo>
                      <a:pt x="100" y="0"/>
                    </a:lnTo>
                    <a:lnTo>
                      <a:pt x="80" y="2"/>
                    </a:lnTo>
                    <a:lnTo>
                      <a:pt x="62" y="10"/>
                    </a:lnTo>
                    <a:lnTo>
                      <a:pt x="46" y="18"/>
                    </a:lnTo>
                    <a:lnTo>
                      <a:pt x="30" y="32"/>
                    </a:lnTo>
                    <a:lnTo>
                      <a:pt x="16" y="48"/>
                    </a:lnTo>
                    <a:lnTo>
                      <a:pt x="6" y="68"/>
                    </a:lnTo>
                    <a:lnTo>
                      <a:pt x="0" y="88"/>
                    </a:lnTo>
                    <a:lnTo>
                      <a:pt x="0" y="108"/>
                    </a:lnTo>
                    <a:lnTo>
                      <a:pt x="0" y="128"/>
                    </a:lnTo>
                    <a:lnTo>
                      <a:pt x="6" y="148"/>
                    </a:lnTo>
                    <a:lnTo>
                      <a:pt x="16" y="168"/>
                    </a:lnTo>
                    <a:lnTo>
                      <a:pt x="30" y="184"/>
                    </a:lnTo>
                    <a:lnTo>
                      <a:pt x="48" y="198"/>
                    </a:lnTo>
                    <a:lnTo>
                      <a:pt x="66" y="208"/>
                    </a:lnTo>
                    <a:lnTo>
                      <a:pt x="86" y="214"/>
                    </a:lnTo>
                    <a:lnTo>
                      <a:pt x="108" y="216"/>
                    </a:lnTo>
                    <a:lnTo>
                      <a:pt x="128" y="214"/>
                    </a:lnTo>
                    <a:lnTo>
                      <a:pt x="148" y="208"/>
                    </a:lnTo>
                    <a:lnTo>
                      <a:pt x="168" y="198"/>
                    </a:lnTo>
                    <a:lnTo>
                      <a:pt x="184" y="184"/>
                    </a:lnTo>
                    <a:lnTo>
                      <a:pt x="198" y="170"/>
                    </a:lnTo>
                    <a:lnTo>
                      <a:pt x="206" y="152"/>
                    </a:lnTo>
                    <a:lnTo>
                      <a:pt x="212" y="134"/>
                    </a:lnTo>
                    <a:lnTo>
                      <a:pt x="216" y="116"/>
                    </a:lnTo>
                    <a:lnTo>
                      <a:pt x="100" y="116"/>
                    </a:lnTo>
                    <a:lnTo>
                      <a:pt x="100" y="0"/>
                    </a:lnTo>
                    <a:close/>
                  </a:path>
                </a:pathLst>
              </a:custGeom>
              <a:solidFill>
                <a:srgbClr val="797770"/>
              </a:solidFill>
              <a:ln>
                <a:noFill/>
              </a:ln>
              <a:extLst>
                <a:ext uri="{91240B29-F687-4F45-9708-019B960494DF}">
                  <a14:hiddenLine xmlns:a14="http://schemas.microsoft.com/office/drawing/2010/main" w="9525">
                    <a:solidFill>
                      <a:srgbClr val="000000"/>
                    </a:solidFill>
                    <a:round/>
                  </a14:hiddenLine>
                </a:ext>
              </a:extLst>
            </p:spPr>
            <p:txBody>
              <a:bodyPr/>
              <a:lstStyle/>
              <a:p>
                <a:pPr defTabSz="955675"/>
                <a:endParaRPr lang="zh-CN" altLang="en-US" sz="1875" kern="0">
                  <a:solidFill>
                    <a:sysClr val="windowText" lastClr="000000"/>
                  </a:solidFill>
                </a:endParaRPr>
              </a:p>
            </p:txBody>
          </p:sp>
          <p:sp>
            <p:nvSpPr>
              <p:cNvPr id="138" name="Freeform 12"/>
              <p:cNvSpPr/>
              <p:nvPr/>
            </p:nvSpPr>
            <p:spPr bwMode="auto">
              <a:xfrm>
                <a:off x="1238250" y="3008313"/>
                <a:ext cx="187325" cy="184150"/>
              </a:xfrm>
              <a:custGeom>
                <a:avLst/>
                <a:gdLst>
                  <a:gd name="T0" fmla="*/ 216733438 w 118"/>
                  <a:gd name="T1" fmla="*/ 80645000 h 116"/>
                  <a:gd name="T2" fmla="*/ 216733438 w 118"/>
                  <a:gd name="T3" fmla="*/ 80645000 h 116"/>
                  <a:gd name="T4" fmla="*/ 196572188 w 118"/>
                  <a:gd name="T5" fmla="*/ 60483750 h 116"/>
                  <a:gd name="T6" fmla="*/ 171370625 w 118"/>
                  <a:gd name="T7" fmla="*/ 40322500 h 116"/>
                  <a:gd name="T8" fmla="*/ 141128750 w 118"/>
                  <a:gd name="T9" fmla="*/ 25201563 h 116"/>
                  <a:gd name="T10" fmla="*/ 115927188 w 118"/>
                  <a:gd name="T11" fmla="*/ 15120938 h 116"/>
                  <a:gd name="T12" fmla="*/ 90725625 w 118"/>
                  <a:gd name="T13" fmla="*/ 5040313 h 116"/>
                  <a:gd name="T14" fmla="*/ 60483750 w 118"/>
                  <a:gd name="T15" fmla="*/ 0 h 116"/>
                  <a:gd name="T16" fmla="*/ 30241875 w 118"/>
                  <a:gd name="T17" fmla="*/ 0 h 116"/>
                  <a:gd name="T18" fmla="*/ 0 w 118"/>
                  <a:gd name="T19" fmla="*/ 0 h 116"/>
                  <a:gd name="T20" fmla="*/ 0 w 118"/>
                  <a:gd name="T21" fmla="*/ 292338125 h 116"/>
                  <a:gd name="T22" fmla="*/ 297378438 w 118"/>
                  <a:gd name="T23" fmla="*/ 292338125 h 116"/>
                  <a:gd name="T24" fmla="*/ 297378438 w 118"/>
                  <a:gd name="T25" fmla="*/ 292338125 h 116"/>
                  <a:gd name="T26" fmla="*/ 297378438 w 118"/>
                  <a:gd name="T27" fmla="*/ 267136563 h 116"/>
                  <a:gd name="T28" fmla="*/ 297378438 w 118"/>
                  <a:gd name="T29" fmla="*/ 236894688 h 116"/>
                  <a:gd name="T30" fmla="*/ 287297813 w 118"/>
                  <a:gd name="T31" fmla="*/ 206652813 h 116"/>
                  <a:gd name="T32" fmla="*/ 282257500 w 118"/>
                  <a:gd name="T33" fmla="*/ 181451250 h 116"/>
                  <a:gd name="T34" fmla="*/ 272176875 w 118"/>
                  <a:gd name="T35" fmla="*/ 151209375 h 116"/>
                  <a:gd name="T36" fmla="*/ 257055938 w 118"/>
                  <a:gd name="T37" fmla="*/ 126007813 h 116"/>
                  <a:gd name="T38" fmla="*/ 236894688 w 118"/>
                  <a:gd name="T39" fmla="*/ 100806250 h 116"/>
                  <a:gd name="T40" fmla="*/ 216733438 w 118"/>
                  <a:gd name="T41" fmla="*/ 80645000 h 116"/>
                  <a:gd name="T42" fmla="*/ 216733438 w 118"/>
                  <a:gd name="T43" fmla="*/ 80645000 h 11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18" h="116">
                    <a:moveTo>
                      <a:pt x="86" y="32"/>
                    </a:moveTo>
                    <a:lnTo>
                      <a:pt x="86" y="32"/>
                    </a:lnTo>
                    <a:lnTo>
                      <a:pt x="78" y="24"/>
                    </a:lnTo>
                    <a:lnTo>
                      <a:pt x="68" y="16"/>
                    </a:lnTo>
                    <a:lnTo>
                      <a:pt x="56" y="10"/>
                    </a:lnTo>
                    <a:lnTo>
                      <a:pt x="46" y="6"/>
                    </a:lnTo>
                    <a:lnTo>
                      <a:pt x="36" y="2"/>
                    </a:lnTo>
                    <a:lnTo>
                      <a:pt x="24" y="0"/>
                    </a:lnTo>
                    <a:lnTo>
                      <a:pt x="12" y="0"/>
                    </a:lnTo>
                    <a:lnTo>
                      <a:pt x="0" y="0"/>
                    </a:lnTo>
                    <a:lnTo>
                      <a:pt x="0" y="116"/>
                    </a:lnTo>
                    <a:lnTo>
                      <a:pt x="118" y="116"/>
                    </a:lnTo>
                    <a:lnTo>
                      <a:pt x="118" y="106"/>
                    </a:lnTo>
                    <a:lnTo>
                      <a:pt x="118" y="94"/>
                    </a:lnTo>
                    <a:lnTo>
                      <a:pt x="114" y="82"/>
                    </a:lnTo>
                    <a:lnTo>
                      <a:pt x="112" y="72"/>
                    </a:lnTo>
                    <a:lnTo>
                      <a:pt x="108" y="60"/>
                    </a:lnTo>
                    <a:lnTo>
                      <a:pt x="102" y="50"/>
                    </a:lnTo>
                    <a:lnTo>
                      <a:pt x="94" y="40"/>
                    </a:lnTo>
                    <a:lnTo>
                      <a:pt x="86" y="32"/>
                    </a:lnTo>
                    <a:close/>
                  </a:path>
                </a:pathLst>
              </a:custGeom>
              <a:solidFill>
                <a:srgbClr val="797770"/>
              </a:solidFill>
              <a:ln>
                <a:noFill/>
              </a:ln>
              <a:extLst>
                <a:ext uri="{91240B29-F687-4F45-9708-019B960494DF}">
                  <a14:hiddenLine xmlns:a14="http://schemas.microsoft.com/office/drawing/2010/main" w="9525">
                    <a:solidFill>
                      <a:srgbClr val="000000"/>
                    </a:solidFill>
                    <a:round/>
                  </a14:hiddenLine>
                </a:ext>
              </a:extLst>
            </p:spPr>
            <p:txBody>
              <a:bodyPr/>
              <a:lstStyle/>
              <a:p>
                <a:pPr defTabSz="955675"/>
                <a:endParaRPr lang="zh-CN" altLang="en-US" sz="1875" kern="0">
                  <a:solidFill>
                    <a:sysClr val="windowText" lastClr="000000"/>
                  </a:solidFill>
                </a:endParaRPr>
              </a:p>
            </p:txBody>
          </p:sp>
        </p:grpSp>
      </p:grpSp>
      <p:grpSp>
        <p:nvGrpSpPr>
          <p:cNvPr id="14" name="组合 13"/>
          <p:cNvGrpSpPr/>
          <p:nvPr/>
        </p:nvGrpSpPr>
        <p:grpSpPr>
          <a:xfrm>
            <a:off x="1530415" y="3110110"/>
            <a:ext cx="2050256" cy="1190754"/>
            <a:chOff x="1549646" y="3115259"/>
            <a:chExt cx="2076020" cy="1205717"/>
          </a:xfrm>
        </p:grpSpPr>
        <p:sp>
          <p:nvSpPr>
            <p:cNvPr id="128" name="矩形 1"/>
            <p:cNvSpPr>
              <a:spLocks noChangeArrowheads="1"/>
            </p:cNvSpPr>
            <p:nvPr/>
          </p:nvSpPr>
          <p:spPr bwMode="auto">
            <a:xfrm>
              <a:off x="1792692" y="3115259"/>
              <a:ext cx="1832974" cy="12057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574" tIns="47787" rIns="95574" bIns="47787">
              <a:spAutoFit/>
            </a:bodyPr>
            <a:lstStyle/>
            <a:p>
              <a:pPr algn="just" defTabSz="955675">
                <a:lnSpc>
                  <a:spcPct val="150000"/>
                </a:lnSpc>
              </a:pPr>
              <a:r>
                <a:rPr lang="zh-CN" altLang="en-US" sz="1580" b="1" dirty="0">
                  <a:solidFill>
                    <a:srgbClr val="595959"/>
                  </a:solidFill>
                  <a:latin typeface="微软雅黑" panose="020B0503020204020204" pitchFamily="34" charset="-122"/>
                  <a:ea typeface="微软雅黑" panose="020B0503020204020204" pitchFamily="34" charset="-122"/>
                </a:rPr>
                <a:t>此处添加标题内容</a:t>
              </a:r>
              <a:endParaRPr lang="en-US" altLang="zh-CN" sz="1580" b="1" dirty="0">
                <a:solidFill>
                  <a:srgbClr val="595959"/>
                </a:solidFill>
                <a:latin typeface="微软雅黑" panose="020B0503020204020204" pitchFamily="34" charset="-122"/>
                <a:ea typeface="微软雅黑" panose="020B0503020204020204" pitchFamily="34" charset="-122"/>
              </a:endParaRPr>
            </a:p>
            <a:p>
              <a:pPr algn="just" defTabSz="955675">
                <a:lnSpc>
                  <a:spcPct val="150000"/>
                </a:lnSpc>
              </a:pPr>
              <a:r>
                <a:rPr lang="zh-CN" altLang="en-US" sz="1580" dirty="0">
                  <a:solidFill>
                    <a:srgbClr val="595959"/>
                  </a:solidFill>
                  <a:latin typeface="微软雅黑" panose="020B0503020204020204" pitchFamily="34" charset="-122"/>
                  <a:ea typeface="微软雅黑" panose="020B0503020204020204" pitchFamily="34" charset="-122"/>
                </a:rPr>
                <a:t>点击此处添加内容</a:t>
              </a:r>
              <a:endParaRPr lang="en-US" altLang="zh-CN" sz="1580" dirty="0">
                <a:solidFill>
                  <a:srgbClr val="595959"/>
                </a:solidFill>
                <a:latin typeface="微软雅黑" panose="020B0503020204020204" pitchFamily="34" charset="-122"/>
                <a:ea typeface="微软雅黑" panose="020B0503020204020204" pitchFamily="34" charset="-122"/>
              </a:endParaRPr>
            </a:p>
            <a:p>
              <a:pPr algn="just" defTabSz="955675">
                <a:lnSpc>
                  <a:spcPct val="150000"/>
                </a:lnSpc>
              </a:pPr>
              <a:r>
                <a:rPr lang="zh-CN" altLang="en-US" sz="1580" dirty="0">
                  <a:solidFill>
                    <a:srgbClr val="595959"/>
                  </a:solidFill>
                  <a:latin typeface="微软雅黑" panose="020B0503020204020204" pitchFamily="34" charset="-122"/>
                  <a:ea typeface="微软雅黑" panose="020B0503020204020204" pitchFamily="34" charset="-122"/>
                </a:rPr>
                <a:t>点击此处添加内容</a:t>
              </a:r>
              <a:endParaRPr lang="zh-CN" altLang="zh-CN" sz="1580" dirty="0">
                <a:solidFill>
                  <a:srgbClr val="595959"/>
                </a:solidFill>
                <a:latin typeface="微软雅黑" panose="020B0503020204020204" pitchFamily="34" charset="-122"/>
                <a:ea typeface="微软雅黑" panose="020B0503020204020204" pitchFamily="34" charset="-122"/>
              </a:endParaRPr>
            </a:p>
          </p:txBody>
        </p:sp>
        <p:grpSp>
          <p:nvGrpSpPr>
            <p:cNvPr id="139" name="组合 13322"/>
            <p:cNvGrpSpPr/>
            <p:nvPr/>
          </p:nvGrpSpPr>
          <p:grpSpPr bwMode="auto">
            <a:xfrm>
              <a:off x="1549646" y="3215270"/>
              <a:ext cx="222792" cy="235030"/>
              <a:chOff x="1946500" y="2659080"/>
              <a:chExt cx="249236" cy="264850"/>
            </a:xfrm>
          </p:grpSpPr>
          <p:sp>
            <p:nvSpPr>
              <p:cNvPr id="140" name="Rectangle 13"/>
              <p:cNvSpPr>
                <a:spLocks noChangeArrowheads="1"/>
              </p:cNvSpPr>
              <p:nvPr/>
            </p:nvSpPr>
            <p:spPr bwMode="auto">
              <a:xfrm>
                <a:off x="1946500" y="2712050"/>
                <a:ext cx="40474" cy="211880"/>
              </a:xfrm>
              <a:prstGeom prst="rect">
                <a:avLst/>
              </a:prstGeom>
              <a:solidFill>
                <a:srgbClr val="797770"/>
              </a:solidFill>
              <a:ln>
                <a:noFill/>
              </a:ln>
              <a:extLst>
                <a:ext uri="{91240B29-F687-4F45-9708-019B960494DF}">
                  <a14:hiddenLine xmlns:a14="http://schemas.microsoft.com/office/drawing/2010/main" w="9525">
                    <a:solidFill>
                      <a:srgbClr val="000000"/>
                    </a:solidFill>
                    <a:round/>
                  </a14:hiddenLine>
                </a:ext>
              </a:extLst>
            </p:spPr>
            <p:txBody>
              <a:bodyPr/>
              <a:lstStyle/>
              <a:p>
                <a:pPr defTabSz="955675"/>
                <a:endParaRPr lang="zh-CN" altLang="en-US" sz="1875" kern="0">
                  <a:solidFill>
                    <a:sysClr val="windowText" lastClr="000000"/>
                  </a:solidFill>
                </a:endParaRPr>
              </a:p>
            </p:txBody>
          </p:sp>
          <p:sp>
            <p:nvSpPr>
              <p:cNvPr id="141" name="Rectangle 14"/>
              <p:cNvSpPr>
                <a:spLocks noChangeArrowheads="1"/>
              </p:cNvSpPr>
              <p:nvPr/>
            </p:nvSpPr>
            <p:spPr bwMode="auto">
              <a:xfrm>
                <a:off x="2016797" y="2679947"/>
                <a:ext cx="40474" cy="243983"/>
              </a:xfrm>
              <a:prstGeom prst="rect">
                <a:avLst/>
              </a:prstGeom>
              <a:solidFill>
                <a:srgbClr val="797770"/>
              </a:solidFill>
              <a:ln>
                <a:noFill/>
              </a:ln>
              <a:extLst>
                <a:ext uri="{91240B29-F687-4F45-9708-019B960494DF}">
                  <a14:hiddenLine xmlns:a14="http://schemas.microsoft.com/office/drawing/2010/main" w="9525">
                    <a:solidFill>
                      <a:srgbClr val="000000"/>
                    </a:solidFill>
                    <a:round/>
                  </a14:hiddenLine>
                </a:ext>
              </a:extLst>
            </p:spPr>
            <p:txBody>
              <a:bodyPr/>
              <a:lstStyle/>
              <a:p>
                <a:pPr defTabSz="955675"/>
                <a:endParaRPr lang="zh-CN" altLang="en-US" sz="1875" kern="0">
                  <a:solidFill>
                    <a:sysClr val="windowText" lastClr="000000"/>
                  </a:solidFill>
                </a:endParaRPr>
              </a:p>
            </p:txBody>
          </p:sp>
          <p:sp>
            <p:nvSpPr>
              <p:cNvPr id="142" name="Rectangle 15"/>
              <p:cNvSpPr>
                <a:spLocks noChangeArrowheads="1"/>
              </p:cNvSpPr>
              <p:nvPr/>
            </p:nvSpPr>
            <p:spPr bwMode="auto">
              <a:xfrm>
                <a:off x="2084964" y="2659080"/>
                <a:ext cx="42604" cy="264850"/>
              </a:xfrm>
              <a:prstGeom prst="rect">
                <a:avLst/>
              </a:prstGeom>
              <a:solidFill>
                <a:srgbClr val="797770"/>
              </a:solidFill>
              <a:ln>
                <a:noFill/>
              </a:ln>
              <a:extLst>
                <a:ext uri="{91240B29-F687-4F45-9708-019B960494DF}">
                  <a14:hiddenLine xmlns:a14="http://schemas.microsoft.com/office/drawing/2010/main" w="9525">
                    <a:solidFill>
                      <a:srgbClr val="000000"/>
                    </a:solidFill>
                    <a:round/>
                  </a14:hiddenLine>
                </a:ext>
              </a:extLst>
            </p:spPr>
            <p:txBody>
              <a:bodyPr/>
              <a:lstStyle/>
              <a:p>
                <a:pPr defTabSz="955675"/>
                <a:endParaRPr lang="zh-CN" altLang="en-US" sz="1875" kern="0">
                  <a:solidFill>
                    <a:sysClr val="windowText" lastClr="000000"/>
                  </a:solidFill>
                </a:endParaRPr>
              </a:p>
            </p:txBody>
          </p:sp>
          <p:sp>
            <p:nvSpPr>
              <p:cNvPr id="143" name="Rectangle 16"/>
              <p:cNvSpPr>
                <a:spLocks noChangeArrowheads="1"/>
              </p:cNvSpPr>
              <p:nvPr/>
            </p:nvSpPr>
            <p:spPr bwMode="auto">
              <a:xfrm>
                <a:off x="2155262" y="2790702"/>
                <a:ext cx="40474" cy="133228"/>
              </a:xfrm>
              <a:prstGeom prst="rect">
                <a:avLst/>
              </a:prstGeom>
              <a:solidFill>
                <a:srgbClr val="797770"/>
              </a:solidFill>
              <a:ln>
                <a:noFill/>
              </a:ln>
              <a:extLst>
                <a:ext uri="{91240B29-F687-4F45-9708-019B960494DF}">
                  <a14:hiddenLine xmlns:a14="http://schemas.microsoft.com/office/drawing/2010/main" w="9525">
                    <a:solidFill>
                      <a:srgbClr val="000000"/>
                    </a:solidFill>
                    <a:round/>
                  </a14:hiddenLine>
                </a:ext>
              </a:extLst>
            </p:spPr>
            <p:txBody>
              <a:bodyPr/>
              <a:lstStyle/>
              <a:p>
                <a:pPr defTabSz="955675"/>
                <a:endParaRPr lang="zh-CN" altLang="en-US" sz="1875" kern="0">
                  <a:solidFill>
                    <a:sysClr val="windowText" lastClr="000000"/>
                  </a:solidFill>
                </a:endParaRPr>
              </a:p>
            </p:txBody>
          </p:sp>
        </p:grpSp>
      </p:grpSp>
      <p:grpSp>
        <p:nvGrpSpPr>
          <p:cNvPr id="10" name="组合 9"/>
          <p:cNvGrpSpPr/>
          <p:nvPr/>
        </p:nvGrpSpPr>
        <p:grpSpPr>
          <a:xfrm>
            <a:off x="1433735" y="1929792"/>
            <a:ext cx="6937534" cy="2268449"/>
            <a:chOff x="1451752" y="1920109"/>
            <a:chExt cx="7024712" cy="2296955"/>
          </a:xfrm>
        </p:grpSpPr>
        <p:sp>
          <p:nvSpPr>
            <p:cNvPr id="125" name="任意多边形 124"/>
            <p:cNvSpPr/>
            <p:nvPr/>
          </p:nvSpPr>
          <p:spPr>
            <a:xfrm flipH="1">
              <a:off x="1451752" y="1920109"/>
              <a:ext cx="2909803" cy="646748"/>
            </a:xfrm>
            <a:custGeom>
              <a:avLst/>
              <a:gdLst>
                <a:gd name="connsiteX0" fmla="*/ 0 w 1495425"/>
                <a:gd name="connsiteY0" fmla="*/ 581025 h 581025"/>
                <a:gd name="connsiteX1" fmla="*/ 333375 w 1495425"/>
                <a:gd name="connsiteY1" fmla="*/ 0 h 581025"/>
                <a:gd name="connsiteX2" fmla="*/ 1238250 w 1495425"/>
                <a:gd name="connsiteY2" fmla="*/ 0 h 581025"/>
                <a:gd name="connsiteX3" fmla="*/ 1495425 w 1495425"/>
                <a:gd name="connsiteY3" fmla="*/ 0 h 581025"/>
                <a:gd name="connsiteX0-1" fmla="*/ 0 w 1238249"/>
                <a:gd name="connsiteY0-2" fmla="*/ 581025 h 581025"/>
                <a:gd name="connsiteX1-3" fmla="*/ 333375 w 1238249"/>
                <a:gd name="connsiteY1-4" fmla="*/ 0 h 581025"/>
                <a:gd name="connsiteX2-5" fmla="*/ 1238250 w 1238249"/>
                <a:gd name="connsiteY2-6" fmla="*/ 0 h 581025"/>
                <a:gd name="connsiteX0-7" fmla="*/ 0 w 2896333"/>
                <a:gd name="connsiteY0-8" fmla="*/ 581025 h 581025"/>
                <a:gd name="connsiteX1-9" fmla="*/ 333375 w 2896333"/>
                <a:gd name="connsiteY1-10" fmla="*/ 0 h 581025"/>
                <a:gd name="connsiteX2-11" fmla="*/ 2896333 w 2896333"/>
                <a:gd name="connsiteY2-12" fmla="*/ 0 h 581025"/>
              </a:gdLst>
              <a:ahLst/>
              <a:cxnLst>
                <a:cxn ang="0">
                  <a:pos x="connsiteX0-1" y="connsiteY0-2"/>
                </a:cxn>
                <a:cxn ang="0">
                  <a:pos x="connsiteX1-3" y="connsiteY1-4"/>
                </a:cxn>
                <a:cxn ang="0">
                  <a:pos x="connsiteX2-5" y="connsiteY2-6"/>
                </a:cxn>
              </a:cxnLst>
              <a:rect l="l" t="t" r="r" b="b"/>
              <a:pathLst>
                <a:path w="2896333" h="581025">
                  <a:moveTo>
                    <a:pt x="0" y="581025"/>
                  </a:moveTo>
                  <a:lnTo>
                    <a:pt x="333375" y="0"/>
                  </a:lnTo>
                  <a:lnTo>
                    <a:pt x="2896333" y="0"/>
                  </a:lnTo>
                </a:path>
              </a:pathLst>
            </a:custGeom>
            <a:noFill/>
            <a:ln w="12700" cap="flat" cmpd="sng" algn="ctr">
              <a:solidFill>
                <a:sysClr val="window" lastClr="FFFFFF">
                  <a:lumMod val="75000"/>
                </a:sysClr>
              </a:solidFill>
              <a:prstDash val="dash"/>
              <a:headEnd type="oval" w="med" len="med"/>
            </a:ln>
            <a:effectLst/>
          </p:spPr>
          <p:txBody>
            <a:bodyPr lIns="95574" tIns="47787" rIns="95574" bIns="47787" anchor="ctr"/>
            <a:lstStyle/>
            <a:p>
              <a:pPr algn="ctr" defTabSz="955675">
                <a:defRPr/>
              </a:pPr>
              <a:endParaRPr lang="zh-CN" altLang="en-US" sz="1875" kern="0">
                <a:solidFill>
                  <a:sysClr val="window" lastClr="FFFFFF"/>
                </a:solidFill>
              </a:endParaRPr>
            </a:p>
          </p:txBody>
        </p:sp>
        <p:sp>
          <p:nvSpPr>
            <p:cNvPr id="127" name="任意多边形 126"/>
            <p:cNvSpPr/>
            <p:nvPr/>
          </p:nvSpPr>
          <p:spPr>
            <a:xfrm flipH="1">
              <a:off x="1461881" y="3521977"/>
              <a:ext cx="2587429" cy="651748"/>
            </a:xfrm>
            <a:custGeom>
              <a:avLst/>
              <a:gdLst>
                <a:gd name="connsiteX0" fmla="*/ 0 w 1495425"/>
                <a:gd name="connsiteY0" fmla="*/ 581025 h 581025"/>
                <a:gd name="connsiteX1" fmla="*/ 333375 w 1495425"/>
                <a:gd name="connsiteY1" fmla="*/ 0 h 581025"/>
                <a:gd name="connsiteX2" fmla="*/ 1238250 w 1495425"/>
                <a:gd name="connsiteY2" fmla="*/ 0 h 581025"/>
                <a:gd name="connsiteX3" fmla="*/ 1495425 w 1495425"/>
                <a:gd name="connsiteY3" fmla="*/ 0 h 581025"/>
                <a:gd name="connsiteX0-1" fmla="*/ 0 w 1238249"/>
                <a:gd name="connsiteY0-2" fmla="*/ 581025 h 581025"/>
                <a:gd name="connsiteX1-3" fmla="*/ 333375 w 1238249"/>
                <a:gd name="connsiteY1-4" fmla="*/ 0 h 581025"/>
                <a:gd name="connsiteX2-5" fmla="*/ 1238250 w 1238249"/>
                <a:gd name="connsiteY2-6" fmla="*/ 0 h 581025"/>
                <a:gd name="connsiteX0-7" fmla="*/ 0 w 2528430"/>
                <a:gd name="connsiteY0-8" fmla="*/ 587027 h 587027"/>
                <a:gd name="connsiteX1-9" fmla="*/ 333375 w 2528430"/>
                <a:gd name="connsiteY1-10" fmla="*/ 6002 h 587027"/>
                <a:gd name="connsiteX2-11" fmla="*/ 2528430 w 2528430"/>
                <a:gd name="connsiteY2-12" fmla="*/ 0 h 587027"/>
              </a:gdLst>
              <a:ahLst/>
              <a:cxnLst>
                <a:cxn ang="0">
                  <a:pos x="connsiteX0-1" y="connsiteY0-2"/>
                </a:cxn>
                <a:cxn ang="0">
                  <a:pos x="connsiteX1-3" y="connsiteY1-4"/>
                </a:cxn>
                <a:cxn ang="0">
                  <a:pos x="connsiteX2-5" y="connsiteY2-6"/>
                </a:cxn>
              </a:cxnLst>
              <a:rect l="l" t="t" r="r" b="b"/>
              <a:pathLst>
                <a:path w="2528430" h="587027">
                  <a:moveTo>
                    <a:pt x="0" y="587027"/>
                  </a:moveTo>
                  <a:lnTo>
                    <a:pt x="333375" y="6002"/>
                  </a:lnTo>
                  <a:lnTo>
                    <a:pt x="2528430" y="0"/>
                  </a:lnTo>
                </a:path>
              </a:pathLst>
            </a:custGeom>
            <a:noFill/>
            <a:ln w="12700" cap="flat" cmpd="sng" algn="ctr">
              <a:solidFill>
                <a:sysClr val="window" lastClr="FFFFFF">
                  <a:lumMod val="75000"/>
                </a:sysClr>
              </a:solidFill>
              <a:prstDash val="dash"/>
              <a:headEnd type="oval" w="med" len="med"/>
            </a:ln>
            <a:effectLst/>
          </p:spPr>
          <p:txBody>
            <a:bodyPr lIns="95574" tIns="47787" rIns="95574" bIns="47787" anchor="ctr"/>
            <a:lstStyle/>
            <a:p>
              <a:pPr algn="ctr" defTabSz="955675">
                <a:defRPr/>
              </a:pPr>
              <a:endParaRPr lang="zh-CN" altLang="en-US" sz="1875" kern="0">
                <a:solidFill>
                  <a:sysClr val="window" lastClr="FFFFFF"/>
                </a:solidFill>
              </a:endParaRPr>
            </a:p>
          </p:txBody>
        </p:sp>
        <p:sp>
          <p:nvSpPr>
            <p:cNvPr id="144" name="任意多边形 143"/>
            <p:cNvSpPr/>
            <p:nvPr/>
          </p:nvSpPr>
          <p:spPr>
            <a:xfrm>
              <a:off x="5544718" y="1930110"/>
              <a:ext cx="2909803" cy="646748"/>
            </a:xfrm>
            <a:custGeom>
              <a:avLst/>
              <a:gdLst>
                <a:gd name="connsiteX0" fmla="*/ 0 w 1495425"/>
                <a:gd name="connsiteY0" fmla="*/ 581025 h 581025"/>
                <a:gd name="connsiteX1" fmla="*/ 333375 w 1495425"/>
                <a:gd name="connsiteY1" fmla="*/ 0 h 581025"/>
                <a:gd name="connsiteX2" fmla="*/ 1238250 w 1495425"/>
                <a:gd name="connsiteY2" fmla="*/ 0 h 581025"/>
                <a:gd name="connsiteX3" fmla="*/ 1495425 w 1495425"/>
                <a:gd name="connsiteY3" fmla="*/ 0 h 581025"/>
                <a:gd name="connsiteX0-1" fmla="*/ 0 w 1238249"/>
                <a:gd name="connsiteY0-2" fmla="*/ 581025 h 581025"/>
                <a:gd name="connsiteX1-3" fmla="*/ 333375 w 1238249"/>
                <a:gd name="connsiteY1-4" fmla="*/ 0 h 581025"/>
                <a:gd name="connsiteX2-5" fmla="*/ 1238250 w 1238249"/>
                <a:gd name="connsiteY2-6" fmla="*/ 0 h 581025"/>
                <a:gd name="connsiteX0-7" fmla="*/ 0 w 2896333"/>
                <a:gd name="connsiteY0-8" fmla="*/ 581025 h 581025"/>
                <a:gd name="connsiteX1-9" fmla="*/ 333375 w 2896333"/>
                <a:gd name="connsiteY1-10" fmla="*/ 0 h 581025"/>
                <a:gd name="connsiteX2-11" fmla="*/ 2896333 w 2896333"/>
                <a:gd name="connsiteY2-12" fmla="*/ 0 h 581025"/>
              </a:gdLst>
              <a:ahLst/>
              <a:cxnLst>
                <a:cxn ang="0">
                  <a:pos x="connsiteX0-1" y="connsiteY0-2"/>
                </a:cxn>
                <a:cxn ang="0">
                  <a:pos x="connsiteX1-3" y="connsiteY1-4"/>
                </a:cxn>
                <a:cxn ang="0">
                  <a:pos x="connsiteX2-5" y="connsiteY2-6"/>
                </a:cxn>
              </a:cxnLst>
              <a:rect l="l" t="t" r="r" b="b"/>
              <a:pathLst>
                <a:path w="2896333" h="581025">
                  <a:moveTo>
                    <a:pt x="0" y="581025"/>
                  </a:moveTo>
                  <a:lnTo>
                    <a:pt x="333375" y="0"/>
                  </a:lnTo>
                  <a:lnTo>
                    <a:pt x="2896333" y="0"/>
                  </a:lnTo>
                </a:path>
              </a:pathLst>
            </a:custGeom>
            <a:noFill/>
            <a:ln w="12700" cap="flat" cmpd="sng" algn="ctr">
              <a:solidFill>
                <a:sysClr val="window" lastClr="FFFFFF">
                  <a:lumMod val="75000"/>
                </a:sysClr>
              </a:solidFill>
              <a:prstDash val="dash"/>
              <a:headEnd type="oval" w="med" len="med"/>
            </a:ln>
            <a:effectLst/>
          </p:spPr>
          <p:txBody>
            <a:bodyPr lIns="95574" tIns="47787" rIns="95574" bIns="47787" anchor="ctr"/>
            <a:lstStyle/>
            <a:p>
              <a:pPr algn="ctr" defTabSz="955675">
                <a:defRPr/>
              </a:pPr>
              <a:endParaRPr lang="zh-CN" altLang="en-US" sz="1875" kern="0">
                <a:solidFill>
                  <a:sysClr val="window" lastClr="FFFFFF"/>
                </a:solidFill>
              </a:endParaRPr>
            </a:p>
          </p:txBody>
        </p:sp>
        <p:sp>
          <p:nvSpPr>
            <p:cNvPr id="145" name="任意多边形 144"/>
            <p:cNvSpPr/>
            <p:nvPr/>
          </p:nvSpPr>
          <p:spPr>
            <a:xfrm>
              <a:off x="5591977" y="3521977"/>
              <a:ext cx="2884487" cy="651748"/>
            </a:xfrm>
            <a:custGeom>
              <a:avLst/>
              <a:gdLst>
                <a:gd name="connsiteX0" fmla="*/ 0 w 1495425"/>
                <a:gd name="connsiteY0" fmla="*/ 581025 h 581025"/>
                <a:gd name="connsiteX1" fmla="*/ 333375 w 1495425"/>
                <a:gd name="connsiteY1" fmla="*/ 0 h 581025"/>
                <a:gd name="connsiteX2" fmla="*/ 1238250 w 1495425"/>
                <a:gd name="connsiteY2" fmla="*/ 0 h 581025"/>
                <a:gd name="connsiteX3" fmla="*/ 1495425 w 1495425"/>
                <a:gd name="connsiteY3" fmla="*/ 0 h 581025"/>
                <a:gd name="connsiteX0-1" fmla="*/ 0 w 1238249"/>
                <a:gd name="connsiteY0-2" fmla="*/ 581025 h 581025"/>
                <a:gd name="connsiteX1-3" fmla="*/ 333375 w 1238249"/>
                <a:gd name="connsiteY1-4" fmla="*/ 0 h 581025"/>
                <a:gd name="connsiteX2-5" fmla="*/ 1238250 w 1238249"/>
                <a:gd name="connsiteY2-6" fmla="*/ 0 h 581025"/>
                <a:gd name="connsiteX0-7" fmla="*/ 0 w 2528430"/>
                <a:gd name="connsiteY0-8" fmla="*/ 587027 h 587027"/>
                <a:gd name="connsiteX1-9" fmla="*/ 333375 w 2528430"/>
                <a:gd name="connsiteY1-10" fmla="*/ 6002 h 587027"/>
                <a:gd name="connsiteX2-11" fmla="*/ 2528430 w 2528430"/>
                <a:gd name="connsiteY2-12" fmla="*/ 0 h 587027"/>
              </a:gdLst>
              <a:ahLst/>
              <a:cxnLst>
                <a:cxn ang="0">
                  <a:pos x="connsiteX0-1" y="connsiteY0-2"/>
                </a:cxn>
                <a:cxn ang="0">
                  <a:pos x="connsiteX1-3" y="connsiteY1-4"/>
                </a:cxn>
                <a:cxn ang="0">
                  <a:pos x="connsiteX2-5" y="connsiteY2-6"/>
                </a:cxn>
              </a:cxnLst>
              <a:rect l="l" t="t" r="r" b="b"/>
              <a:pathLst>
                <a:path w="2528430" h="587027">
                  <a:moveTo>
                    <a:pt x="0" y="587027"/>
                  </a:moveTo>
                  <a:lnTo>
                    <a:pt x="333375" y="6002"/>
                  </a:lnTo>
                  <a:lnTo>
                    <a:pt x="2528430" y="0"/>
                  </a:lnTo>
                </a:path>
              </a:pathLst>
            </a:custGeom>
            <a:noFill/>
            <a:ln w="12700" cap="flat" cmpd="sng" algn="ctr">
              <a:solidFill>
                <a:sysClr val="window" lastClr="FFFFFF">
                  <a:lumMod val="75000"/>
                </a:sysClr>
              </a:solidFill>
              <a:prstDash val="dash"/>
              <a:headEnd type="oval" w="med" len="med"/>
            </a:ln>
            <a:effectLst/>
          </p:spPr>
          <p:txBody>
            <a:bodyPr lIns="95574" tIns="47787" rIns="95574" bIns="47787" anchor="ctr"/>
            <a:lstStyle/>
            <a:p>
              <a:pPr algn="ctr" defTabSz="955675">
                <a:defRPr/>
              </a:pPr>
              <a:endParaRPr lang="zh-CN" altLang="en-US" sz="1875" kern="0">
                <a:solidFill>
                  <a:sysClr val="window" lastClr="FFFFFF"/>
                </a:solidFill>
              </a:endParaRPr>
            </a:p>
          </p:txBody>
        </p:sp>
        <p:sp>
          <p:nvSpPr>
            <p:cNvPr id="146" name="Oval 54"/>
            <p:cNvSpPr>
              <a:spLocks noChangeArrowheads="1"/>
            </p:cNvSpPr>
            <p:nvPr/>
          </p:nvSpPr>
          <p:spPr bwMode="auto">
            <a:xfrm>
              <a:off x="4315985" y="2528519"/>
              <a:ext cx="87767" cy="86678"/>
            </a:xfrm>
            <a:prstGeom prst="ellipse">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noFill/>
              <a:prstDash val="solid"/>
            </a:ln>
            <a:effectLst>
              <a:outerShdw blurRad="63500" sx="102000" sy="102000" algn="ctr" rotWithShape="0">
                <a:prstClr val="black">
                  <a:alpha val="40000"/>
                </a:prstClr>
              </a:outerShdw>
            </a:effectLst>
          </p:spPr>
          <p:txBody>
            <a:bodyPr lIns="95574" tIns="47787" rIns="95574" bIns="47787"/>
            <a:lstStyle/>
            <a:p>
              <a:pPr defTabSz="955675">
                <a:defRPr/>
              </a:pPr>
              <a:endParaRPr lang="zh-CN" altLang="en-US" sz="1875" kern="0">
                <a:solidFill>
                  <a:sysClr val="windowText" lastClr="000000"/>
                </a:solidFill>
              </a:endParaRPr>
            </a:p>
          </p:txBody>
        </p:sp>
        <p:sp>
          <p:nvSpPr>
            <p:cNvPr id="147" name="Oval 54"/>
            <p:cNvSpPr>
              <a:spLocks noChangeArrowheads="1"/>
            </p:cNvSpPr>
            <p:nvPr/>
          </p:nvSpPr>
          <p:spPr bwMode="auto">
            <a:xfrm>
              <a:off x="5494084" y="2535185"/>
              <a:ext cx="87767" cy="86678"/>
            </a:xfrm>
            <a:prstGeom prst="ellipse">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noFill/>
              <a:prstDash val="solid"/>
            </a:ln>
            <a:effectLst>
              <a:outerShdw blurRad="63500" sx="102000" sy="102000" algn="ctr" rotWithShape="0">
                <a:prstClr val="black">
                  <a:alpha val="40000"/>
                </a:prstClr>
              </a:outerShdw>
            </a:effectLst>
          </p:spPr>
          <p:txBody>
            <a:bodyPr lIns="95574" tIns="47787" rIns="95574" bIns="47787"/>
            <a:lstStyle/>
            <a:p>
              <a:pPr defTabSz="955675">
                <a:defRPr/>
              </a:pPr>
              <a:endParaRPr lang="zh-CN" altLang="en-US" sz="1875" kern="0">
                <a:solidFill>
                  <a:sysClr val="windowText" lastClr="000000"/>
                </a:solidFill>
              </a:endParaRPr>
            </a:p>
          </p:txBody>
        </p:sp>
        <p:sp>
          <p:nvSpPr>
            <p:cNvPr id="148" name="Oval 54"/>
            <p:cNvSpPr>
              <a:spLocks noChangeArrowheads="1"/>
            </p:cNvSpPr>
            <p:nvPr/>
          </p:nvSpPr>
          <p:spPr bwMode="auto">
            <a:xfrm>
              <a:off x="5544719" y="4130386"/>
              <a:ext cx="87767" cy="86678"/>
            </a:xfrm>
            <a:prstGeom prst="ellipse">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noFill/>
              <a:prstDash val="solid"/>
            </a:ln>
            <a:effectLst>
              <a:outerShdw blurRad="63500" sx="102000" sy="102000" algn="ctr" rotWithShape="0">
                <a:prstClr val="black">
                  <a:alpha val="40000"/>
                </a:prstClr>
              </a:outerShdw>
            </a:effectLst>
          </p:spPr>
          <p:txBody>
            <a:bodyPr lIns="95574" tIns="47787" rIns="95574" bIns="47787"/>
            <a:lstStyle/>
            <a:p>
              <a:pPr defTabSz="955675">
                <a:defRPr/>
              </a:pPr>
              <a:endParaRPr lang="zh-CN" altLang="en-US" sz="1875" kern="0">
                <a:solidFill>
                  <a:sysClr val="windowText" lastClr="000000"/>
                </a:solidFill>
              </a:endParaRPr>
            </a:p>
          </p:txBody>
        </p:sp>
        <p:sp>
          <p:nvSpPr>
            <p:cNvPr id="149" name="Oval 54"/>
            <p:cNvSpPr>
              <a:spLocks noChangeArrowheads="1"/>
            </p:cNvSpPr>
            <p:nvPr/>
          </p:nvSpPr>
          <p:spPr bwMode="auto">
            <a:xfrm>
              <a:off x="4013865" y="4130386"/>
              <a:ext cx="87767" cy="86678"/>
            </a:xfrm>
            <a:prstGeom prst="ellipse">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noFill/>
              <a:prstDash val="solid"/>
            </a:ln>
            <a:effectLst>
              <a:outerShdw blurRad="63500" sx="102000" sy="102000" algn="ctr" rotWithShape="0">
                <a:prstClr val="black">
                  <a:alpha val="40000"/>
                </a:prstClr>
              </a:outerShdw>
            </a:effectLst>
          </p:spPr>
          <p:txBody>
            <a:bodyPr lIns="95574" tIns="47787" rIns="95574" bIns="47787"/>
            <a:lstStyle/>
            <a:p>
              <a:pPr defTabSz="955675">
                <a:defRPr/>
              </a:pPr>
              <a:endParaRPr lang="zh-CN" altLang="en-US" sz="1875" kern="0">
                <a:solidFill>
                  <a:sysClr val="windowText" lastClr="000000"/>
                </a:solidFill>
              </a:endParaRPr>
            </a:p>
          </p:txBody>
        </p:sp>
      </p:grpSp>
      <p:sp>
        <p:nvSpPr>
          <p:cNvPr id="65" name="文本框 6"/>
          <p:cNvSpPr>
            <a:spLocks noChangeArrowheads="1"/>
          </p:cNvSpPr>
          <p:nvPr/>
        </p:nvSpPr>
        <p:spPr bwMode="auto">
          <a:xfrm>
            <a:off x="633155" y="346259"/>
            <a:ext cx="3254750" cy="311546"/>
          </a:xfrm>
          <a:prstGeom prst="rect">
            <a:avLst/>
          </a:prstGeom>
          <a:noFill/>
          <a:ln>
            <a:noFill/>
          </a:ln>
        </p:spPr>
        <p:txBody>
          <a:bodyPr lIns="67720" tIns="33860" rIns="67720" bIns="33860">
            <a:spAutoFit/>
          </a:bodyPr>
          <a:lstStyle/>
          <a:p>
            <a:pPr defTabSz="955675" fontAlgn="auto">
              <a:spcBef>
                <a:spcPts val="0"/>
              </a:spcBef>
              <a:spcAft>
                <a:spcPts val="0"/>
              </a:spcAft>
              <a:defRPr/>
            </a:pPr>
            <a:r>
              <a:rPr lang="zh-CN" altLang="en-US" sz="1580" b="1" dirty="0">
                <a:latin typeface="微软雅黑" panose="020B0503020204020204" pitchFamily="34" charset="-122"/>
                <a:ea typeface="微软雅黑" panose="020B0503020204020204" pitchFamily="34" charset="-122"/>
                <a:sym typeface="微软雅黑" panose="020B0503020204020204" pitchFamily="34" charset="-122"/>
              </a:rPr>
              <a:t>在此输入您的标题内容</a:t>
            </a:r>
            <a:endParaRPr lang="zh-CN" altLang="en-US" sz="1580" b="1" dirty="0">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66" name="组合 65"/>
          <p:cNvGrpSpPr/>
          <p:nvPr/>
        </p:nvGrpSpPr>
        <p:grpSpPr>
          <a:xfrm>
            <a:off x="348216" y="713241"/>
            <a:ext cx="9252985" cy="67009"/>
            <a:chOff x="288133" y="483063"/>
            <a:chExt cx="8772740" cy="64666"/>
          </a:xfrm>
        </p:grpSpPr>
        <p:sp>
          <p:nvSpPr>
            <p:cNvPr id="67" name="任意多边形 66"/>
            <p:cNvSpPr/>
            <p:nvPr/>
          </p:nvSpPr>
          <p:spPr>
            <a:xfrm>
              <a:off x="288133" y="483063"/>
              <a:ext cx="904874" cy="64666"/>
            </a:xfrm>
            <a:custGeom>
              <a:avLst/>
              <a:gdLst>
                <a:gd name="connsiteX0" fmla="*/ 0 w 740569"/>
                <a:gd name="connsiteY0" fmla="*/ 28575 h 47625"/>
                <a:gd name="connsiteX1" fmla="*/ 95250 w 740569"/>
                <a:gd name="connsiteY1" fmla="*/ 0 h 47625"/>
                <a:gd name="connsiteX2" fmla="*/ 152400 w 740569"/>
                <a:gd name="connsiteY2" fmla="*/ 40481 h 47625"/>
                <a:gd name="connsiteX3" fmla="*/ 238125 w 740569"/>
                <a:gd name="connsiteY3" fmla="*/ 4762 h 47625"/>
                <a:gd name="connsiteX4" fmla="*/ 285750 w 740569"/>
                <a:gd name="connsiteY4" fmla="*/ 47625 h 47625"/>
                <a:gd name="connsiteX5" fmla="*/ 431007 w 740569"/>
                <a:gd name="connsiteY5" fmla="*/ 19050 h 47625"/>
                <a:gd name="connsiteX6" fmla="*/ 733425 w 740569"/>
                <a:gd name="connsiteY6" fmla="*/ 19050 h 47625"/>
                <a:gd name="connsiteX7" fmla="*/ 740569 w 740569"/>
                <a:gd name="connsiteY7" fmla="*/ 19050 h 47625"/>
                <a:gd name="connsiteX0-1" fmla="*/ 0 w 740569"/>
                <a:gd name="connsiteY0-2" fmla="*/ 28706 h 47756"/>
                <a:gd name="connsiteX1-3" fmla="*/ 95250 w 740569"/>
                <a:gd name="connsiteY1-4" fmla="*/ 131 h 47756"/>
                <a:gd name="connsiteX2-5" fmla="*/ 152400 w 740569"/>
                <a:gd name="connsiteY2-6" fmla="*/ 40612 h 47756"/>
                <a:gd name="connsiteX3-7" fmla="*/ 238125 w 740569"/>
                <a:gd name="connsiteY3-8" fmla="*/ 4893 h 47756"/>
                <a:gd name="connsiteX4-9" fmla="*/ 285750 w 740569"/>
                <a:gd name="connsiteY4-10" fmla="*/ 47756 h 47756"/>
                <a:gd name="connsiteX5-11" fmla="*/ 431007 w 740569"/>
                <a:gd name="connsiteY5-12" fmla="*/ 19181 h 47756"/>
                <a:gd name="connsiteX6-13" fmla="*/ 733425 w 740569"/>
                <a:gd name="connsiteY6-14" fmla="*/ 19181 h 47756"/>
                <a:gd name="connsiteX7-15" fmla="*/ 740569 w 740569"/>
                <a:gd name="connsiteY7-16" fmla="*/ 19181 h 47756"/>
                <a:gd name="connsiteX0-17" fmla="*/ 0 w 740569"/>
                <a:gd name="connsiteY0-18" fmla="*/ 29111 h 48161"/>
                <a:gd name="connsiteX1-19" fmla="*/ 95250 w 740569"/>
                <a:gd name="connsiteY1-20" fmla="*/ 536 h 48161"/>
                <a:gd name="connsiteX2-21" fmla="*/ 152400 w 740569"/>
                <a:gd name="connsiteY2-22" fmla="*/ 41017 h 48161"/>
                <a:gd name="connsiteX3-23" fmla="*/ 238125 w 740569"/>
                <a:gd name="connsiteY3-24" fmla="*/ 5298 h 48161"/>
                <a:gd name="connsiteX4-25" fmla="*/ 285750 w 740569"/>
                <a:gd name="connsiteY4-26" fmla="*/ 48161 h 48161"/>
                <a:gd name="connsiteX5-27" fmla="*/ 431007 w 740569"/>
                <a:gd name="connsiteY5-28" fmla="*/ 19586 h 48161"/>
                <a:gd name="connsiteX6-29" fmla="*/ 733425 w 740569"/>
                <a:gd name="connsiteY6-30" fmla="*/ 19586 h 48161"/>
                <a:gd name="connsiteX7-31" fmla="*/ 740569 w 740569"/>
                <a:gd name="connsiteY7-32" fmla="*/ 19586 h 48161"/>
                <a:gd name="connsiteX0-33" fmla="*/ 0 w 740569"/>
                <a:gd name="connsiteY0-34" fmla="*/ 45574 h 64624"/>
                <a:gd name="connsiteX1-35" fmla="*/ 111919 w 740569"/>
                <a:gd name="connsiteY1-36" fmla="*/ 330 h 64624"/>
                <a:gd name="connsiteX2-37" fmla="*/ 152400 w 740569"/>
                <a:gd name="connsiteY2-38" fmla="*/ 57480 h 64624"/>
                <a:gd name="connsiteX3-39" fmla="*/ 238125 w 740569"/>
                <a:gd name="connsiteY3-40" fmla="*/ 21761 h 64624"/>
                <a:gd name="connsiteX4-41" fmla="*/ 285750 w 740569"/>
                <a:gd name="connsiteY4-42" fmla="*/ 64624 h 64624"/>
                <a:gd name="connsiteX5-43" fmla="*/ 431007 w 740569"/>
                <a:gd name="connsiteY5-44" fmla="*/ 36049 h 64624"/>
                <a:gd name="connsiteX6-45" fmla="*/ 733425 w 740569"/>
                <a:gd name="connsiteY6-46" fmla="*/ 36049 h 64624"/>
                <a:gd name="connsiteX7-47" fmla="*/ 740569 w 740569"/>
                <a:gd name="connsiteY7-48" fmla="*/ 36049 h 64624"/>
                <a:gd name="connsiteX0-49" fmla="*/ 0 w 740569"/>
                <a:gd name="connsiteY0-50" fmla="*/ 45574 h 64624"/>
                <a:gd name="connsiteX1-51" fmla="*/ 111919 w 740569"/>
                <a:gd name="connsiteY1-52" fmla="*/ 330 h 64624"/>
                <a:gd name="connsiteX2-53" fmla="*/ 152400 w 740569"/>
                <a:gd name="connsiteY2-54" fmla="*/ 57480 h 64624"/>
                <a:gd name="connsiteX3-55" fmla="*/ 238125 w 740569"/>
                <a:gd name="connsiteY3-56" fmla="*/ 21761 h 64624"/>
                <a:gd name="connsiteX4-57" fmla="*/ 285750 w 740569"/>
                <a:gd name="connsiteY4-58" fmla="*/ 64624 h 64624"/>
                <a:gd name="connsiteX5-59" fmla="*/ 431007 w 740569"/>
                <a:gd name="connsiteY5-60" fmla="*/ 36049 h 64624"/>
                <a:gd name="connsiteX6-61" fmla="*/ 733425 w 740569"/>
                <a:gd name="connsiteY6-62" fmla="*/ 36049 h 64624"/>
                <a:gd name="connsiteX7-63" fmla="*/ 740569 w 740569"/>
                <a:gd name="connsiteY7-64" fmla="*/ 36049 h 64624"/>
                <a:gd name="connsiteX0-65" fmla="*/ 0 w 740569"/>
                <a:gd name="connsiteY0-66" fmla="*/ 45574 h 64624"/>
                <a:gd name="connsiteX1-67" fmla="*/ 111919 w 740569"/>
                <a:gd name="connsiteY1-68" fmla="*/ 330 h 64624"/>
                <a:gd name="connsiteX2-69" fmla="*/ 152400 w 740569"/>
                <a:gd name="connsiteY2-70" fmla="*/ 57480 h 64624"/>
                <a:gd name="connsiteX3-71" fmla="*/ 238125 w 740569"/>
                <a:gd name="connsiteY3-72" fmla="*/ 21761 h 64624"/>
                <a:gd name="connsiteX4-73" fmla="*/ 285750 w 740569"/>
                <a:gd name="connsiteY4-74" fmla="*/ 64624 h 64624"/>
                <a:gd name="connsiteX5-75" fmla="*/ 431007 w 740569"/>
                <a:gd name="connsiteY5-76" fmla="*/ 36049 h 64624"/>
                <a:gd name="connsiteX6-77" fmla="*/ 733425 w 740569"/>
                <a:gd name="connsiteY6-78" fmla="*/ 36049 h 64624"/>
                <a:gd name="connsiteX7-79" fmla="*/ 740569 w 740569"/>
                <a:gd name="connsiteY7-80" fmla="*/ 36049 h 64624"/>
                <a:gd name="connsiteX0-81" fmla="*/ 0 w 740569"/>
                <a:gd name="connsiteY0-82" fmla="*/ 45574 h 64624"/>
                <a:gd name="connsiteX1-83" fmla="*/ 111919 w 740569"/>
                <a:gd name="connsiteY1-84" fmla="*/ 330 h 64624"/>
                <a:gd name="connsiteX2-85" fmla="*/ 152400 w 740569"/>
                <a:gd name="connsiteY2-86" fmla="*/ 57480 h 64624"/>
                <a:gd name="connsiteX3-87" fmla="*/ 238125 w 740569"/>
                <a:gd name="connsiteY3-88" fmla="*/ 21761 h 64624"/>
                <a:gd name="connsiteX4-89" fmla="*/ 285750 w 740569"/>
                <a:gd name="connsiteY4-90" fmla="*/ 64624 h 64624"/>
                <a:gd name="connsiteX5-91" fmla="*/ 431007 w 740569"/>
                <a:gd name="connsiteY5-92" fmla="*/ 36049 h 64624"/>
                <a:gd name="connsiteX6-93" fmla="*/ 733425 w 740569"/>
                <a:gd name="connsiteY6-94" fmla="*/ 36049 h 64624"/>
                <a:gd name="connsiteX7-95" fmla="*/ 740569 w 740569"/>
                <a:gd name="connsiteY7-96" fmla="*/ 36049 h 64624"/>
                <a:gd name="connsiteX0-97" fmla="*/ 0 w 740569"/>
                <a:gd name="connsiteY0-98" fmla="*/ 45574 h 67811"/>
                <a:gd name="connsiteX1-99" fmla="*/ 111919 w 740569"/>
                <a:gd name="connsiteY1-100" fmla="*/ 330 h 67811"/>
                <a:gd name="connsiteX2-101" fmla="*/ 152400 w 740569"/>
                <a:gd name="connsiteY2-102" fmla="*/ 57480 h 67811"/>
                <a:gd name="connsiteX3-103" fmla="*/ 238125 w 740569"/>
                <a:gd name="connsiteY3-104" fmla="*/ 21761 h 67811"/>
                <a:gd name="connsiteX4-105" fmla="*/ 285750 w 740569"/>
                <a:gd name="connsiteY4-106" fmla="*/ 64624 h 67811"/>
                <a:gd name="connsiteX5-107" fmla="*/ 431007 w 740569"/>
                <a:gd name="connsiteY5-108" fmla="*/ 36049 h 67811"/>
                <a:gd name="connsiteX6-109" fmla="*/ 733425 w 740569"/>
                <a:gd name="connsiteY6-110" fmla="*/ 36049 h 67811"/>
                <a:gd name="connsiteX7-111" fmla="*/ 740569 w 740569"/>
                <a:gd name="connsiteY7-112" fmla="*/ 36049 h 67811"/>
                <a:gd name="connsiteX0-113" fmla="*/ 0 w 740569"/>
                <a:gd name="connsiteY0-114" fmla="*/ 45574 h 64754"/>
                <a:gd name="connsiteX1-115" fmla="*/ 111919 w 740569"/>
                <a:gd name="connsiteY1-116" fmla="*/ 330 h 64754"/>
                <a:gd name="connsiteX2-117" fmla="*/ 152400 w 740569"/>
                <a:gd name="connsiteY2-118" fmla="*/ 57480 h 64754"/>
                <a:gd name="connsiteX3-119" fmla="*/ 238125 w 740569"/>
                <a:gd name="connsiteY3-120" fmla="*/ 21761 h 64754"/>
                <a:gd name="connsiteX4-121" fmla="*/ 285750 w 740569"/>
                <a:gd name="connsiteY4-122" fmla="*/ 64624 h 64754"/>
                <a:gd name="connsiteX5-123" fmla="*/ 431007 w 740569"/>
                <a:gd name="connsiteY5-124" fmla="*/ 36049 h 64754"/>
                <a:gd name="connsiteX6-125" fmla="*/ 733425 w 740569"/>
                <a:gd name="connsiteY6-126" fmla="*/ 36049 h 64754"/>
                <a:gd name="connsiteX7-127" fmla="*/ 740569 w 740569"/>
                <a:gd name="connsiteY7-128" fmla="*/ 36049 h 64754"/>
                <a:gd name="connsiteX0-129" fmla="*/ 0 w 740569"/>
                <a:gd name="connsiteY0-130" fmla="*/ 45574 h 64776"/>
                <a:gd name="connsiteX1-131" fmla="*/ 111919 w 740569"/>
                <a:gd name="connsiteY1-132" fmla="*/ 330 h 64776"/>
                <a:gd name="connsiteX2-133" fmla="*/ 152400 w 740569"/>
                <a:gd name="connsiteY2-134" fmla="*/ 57480 h 64776"/>
                <a:gd name="connsiteX3-135" fmla="*/ 238125 w 740569"/>
                <a:gd name="connsiteY3-136" fmla="*/ 21761 h 64776"/>
                <a:gd name="connsiteX4-137" fmla="*/ 311944 w 740569"/>
                <a:gd name="connsiteY4-138" fmla="*/ 64624 h 64776"/>
                <a:gd name="connsiteX5-139" fmla="*/ 431007 w 740569"/>
                <a:gd name="connsiteY5-140" fmla="*/ 36049 h 64776"/>
                <a:gd name="connsiteX6-141" fmla="*/ 733425 w 740569"/>
                <a:gd name="connsiteY6-142" fmla="*/ 36049 h 64776"/>
                <a:gd name="connsiteX7-143" fmla="*/ 740569 w 740569"/>
                <a:gd name="connsiteY7-144" fmla="*/ 36049 h 64776"/>
                <a:gd name="connsiteX0-145" fmla="*/ 0 w 758294"/>
                <a:gd name="connsiteY0-146" fmla="*/ 45574 h 64666"/>
                <a:gd name="connsiteX1-147" fmla="*/ 111919 w 758294"/>
                <a:gd name="connsiteY1-148" fmla="*/ 330 h 64666"/>
                <a:gd name="connsiteX2-149" fmla="*/ 152400 w 758294"/>
                <a:gd name="connsiteY2-150" fmla="*/ 57480 h 64666"/>
                <a:gd name="connsiteX3-151" fmla="*/ 238125 w 758294"/>
                <a:gd name="connsiteY3-152" fmla="*/ 21761 h 64666"/>
                <a:gd name="connsiteX4-153" fmla="*/ 311944 w 758294"/>
                <a:gd name="connsiteY4-154" fmla="*/ 64624 h 64666"/>
                <a:gd name="connsiteX5-155" fmla="*/ 423864 w 758294"/>
                <a:gd name="connsiteY5-156" fmla="*/ 12236 h 64666"/>
                <a:gd name="connsiteX6-157" fmla="*/ 733425 w 758294"/>
                <a:gd name="connsiteY6-158" fmla="*/ 36049 h 64666"/>
                <a:gd name="connsiteX7-159" fmla="*/ 740569 w 758294"/>
                <a:gd name="connsiteY7-160" fmla="*/ 36049 h 64666"/>
                <a:gd name="connsiteX0-161" fmla="*/ 0 w 950119"/>
                <a:gd name="connsiteY0-162" fmla="*/ 45574 h 64666"/>
                <a:gd name="connsiteX1-163" fmla="*/ 111919 w 950119"/>
                <a:gd name="connsiteY1-164" fmla="*/ 330 h 64666"/>
                <a:gd name="connsiteX2-165" fmla="*/ 152400 w 950119"/>
                <a:gd name="connsiteY2-166" fmla="*/ 57480 h 64666"/>
                <a:gd name="connsiteX3-167" fmla="*/ 238125 w 950119"/>
                <a:gd name="connsiteY3-168" fmla="*/ 21761 h 64666"/>
                <a:gd name="connsiteX4-169" fmla="*/ 311944 w 950119"/>
                <a:gd name="connsiteY4-170" fmla="*/ 64624 h 64666"/>
                <a:gd name="connsiteX5-171" fmla="*/ 423864 w 950119"/>
                <a:gd name="connsiteY5-172" fmla="*/ 12236 h 64666"/>
                <a:gd name="connsiteX6-173" fmla="*/ 733425 w 950119"/>
                <a:gd name="connsiteY6-174" fmla="*/ 36049 h 64666"/>
                <a:gd name="connsiteX7-175" fmla="*/ 950119 w 950119"/>
                <a:gd name="connsiteY7-176" fmla="*/ 36049 h 64666"/>
                <a:gd name="connsiteX0-177" fmla="*/ 0 w 950119"/>
                <a:gd name="connsiteY0-178" fmla="*/ 45574 h 64666"/>
                <a:gd name="connsiteX1-179" fmla="*/ 111919 w 950119"/>
                <a:gd name="connsiteY1-180" fmla="*/ 330 h 64666"/>
                <a:gd name="connsiteX2-181" fmla="*/ 152400 w 950119"/>
                <a:gd name="connsiteY2-182" fmla="*/ 57480 h 64666"/>
                <a:gd name="connsiteX3-183" fmla="*/ 238125 w 950119"/>
                <a:gd name="connsiteY3-184" fmla="*/ 21761 h 64666"/>
                <a:gd name="connsiteX4-185" fmla="*/ 311944 w 950119"/>
                <a:gd name="connsiteY4-186" fmla="*/ 64624 h 64666"/>
                <a:gd name="connsiteX5-187" fmla="*/ 423864 w 950119"/>
                <a:gd name="connsiteY5-188" fmla="*/ 12236 h 64666"/>
                <a:gd name="connsiteX6-189" fmla="*/ 738187 w 950119"/>
                <a:gd name="connsiteY6-190" fmla="*/ 14618 h 64666"/>
                <a:gd name="connsiteX7-191" fmla="*/ 950119 w 950119"/>
                <a:gd name="connsiteY7-192" fmla="*/ 36049 h 64666"/>
                <a:gd name="connsiteX0-193" fmla="*/ 0 w 985838"/>
                <a:gd name="connsiteY0-194" fmla="*/ 45574 h 64666"/>
                <a:gd name="connsiteX1-195" fmla="*/ 111919 w 985838"/>
                <a:gd name="connsiteY1-196" fmla="*/ 330 h 64666"/>
                <a:gd name="connsiteX2-197" fmla="*/ 152400 w 985838"/>
                <a:gd name="connsiteY2-198" fmla="*/ 57480 h 64666"/>
                <a:gd name="connsiteX3-199" fmla="*/ 238125 w 985838"/>
                <a:gd name="connsiteY3-200" fmla="*/ 21761 h 64666"/>
                <a:gd name="connsiteX4-201" fmla="*/ 311944 w 985838"/>
                <a:gd name="connsiteY4-202" fmla="*/ 64624 h 64666"/>
                <a:gd name="connsiteX5-203" fmla="*/ 423864 w 985838"/>
                <a:gd name="connsiteY5-204" fmla="*/ 12236 h 64666"/>
                <a:gd name="connsiteX6-205" fmla="*/ 738187 w 985838"/>
                <a:gd name="connsiteY6-206" fmla="*/ 14618 h 64666"/>
                <a:gd name="connsiteX7-207" fmla="*/ 985838 w 985838"/>
                <a:gd name="connsiteY7-208" fmla="*/ 16999 h 64666"/>
                <a:gd name="connsiteX0-209" fmla="*/ 0 w 964406"/>
                <a:gd name="connsiteY0-210" fmla="*/ 45574 h 64666"/>
                <a:gd name="connsiteX1-211" fmla="*/ 111919 w 964406"/>
                <a:gd name="connsiteY1-212" fmla="*/ 330 h 64666"/>
                <a:gd name="connsiteX2-213" fmla="*/ 152400 w 964406"/>
                <a:gd name="connsiteY2-214" fmla="*/ 57480 h 64666"/>
                <a:gd name="connsiteX3-215" fmla="*/ 238125 w 964406"/>
                <a:gd name="connsiteY3-216" fmla="*/ 21761 h 64666"/>
                <a:gd name="connsiteX4-217" fmla="*/ 311944 w 964406"/>
                <a:gd name="connsiteY4-218" fmla="*/ 64624 h 64666"/>
                <a:gd name="connsiteX5-219" fmla="*/ 423864 w 964406"/>
                <a:gd name="connsiteY5-220" fmla="*/ 12236 h 64666"/>
                <a:gd name="connsiteX6-221" fmla="*/ 738187 w 964406"/>
                <a:gd name="connsiteY6-222" fmla="*/ 14618 h 64666"/>
                <a:gd name="connsiteX7-223" fmla="*/ 964406 w 964406"/>
                <a:gd name="connsiteY7-224" fmla="*/ 7474 h 64666"/>
                <a:gd name="connsiteX0-225" fmla="*/ 0 w 962024"/>
                <a:gd name="connsiteY0-226" fmla="*/ 45574 h 64666"/>
                <a:gd name="connsiteX1-227" fmla="*/ 111919 w 962024"/>
                <a:gd name="connsiteY1-228" fmla="*/ 330 h 64666"/>
                <a:gd name="connsiteX2-229" fmla="*/ 152400 w 962024"/>
                <a:gd name="connsiteY2-230" fmla="*/ 57480 h 64666"/>
                <a:gd name="connsiteX3-231" fmla="*/ 238125 w 962024"/>
                <a:gd name="connsiteY3-232" fmla="*/ 21761 h 64666"/>
                <a:gd name="connsiteX4-233" fmla="*/ 311944 w 962024"/>
                <a:gd name="connsiteY4-234" fmla="*/ 64624 h 64666"/>
                <a:gd name="connsiteX5-235" fmla="*/ 423864 w 962024"/>
                <a:gd name="connsiteY5-236" fmla="*/ 12236 h 64666"/>
                <a:gd name="connsiteX6-237" fmla="*/ 738187 w 962024"/>
                <a:gd name="connsiteY6-238" fmla="*/ 14618 h 64666"/>
                <a:gd name="connsiteX7-239" fmla="*/ 962024 w 962024"/>
                <a:gd name="connsiteY7-240" fmla="*/ 14618 h 64666"/>
                <a:gd name="connsiteX0-241" fmla="*/ 0 w 845343"/>
                <a:gd name="connsiteY0-242" fmla="*/ 45574 h 64666"/>
                <a:gd name="connsiteX1-243" fmla="*/ 111919 w 845343"/>
                <a:gd name="connsiteY1-244" fmla="*/ 330 h 64666"/>
                <a:gd name="connsiteX2-245" fmla="*/ 152400 w 845343"/>
                <a:gd name="connsiteY2-246" fmla="*/ 57480 h 64666"/>
                <a:gd name="connsiteX3-247" fmla="*/ 238125 w 845343"/>
                <a:gd name="connsiteY3-248" fmla="*/ 21761 h 64666"/>
                <a:gd name="connsiteX4-249" fmla="*/ 311944 w 845343"/>
                <a:gd name="connsiteY4-250" fmla="*/ 64624 h 64666"/>
                <a:gd name="connsiteX5-251" fmla="*/ 423864 w 845343"/>
                <a:gd name="connsiteY5-252" fmla="*/ 12236 h 64666"/>
                <a:gd name="connsiteX6-253" fmla="*/ 738187 w 845343"/>
                <a:gd name="connsiteY6-254" fmla="*/ 14618 h 64666"/>
                <a:gd name="connsiteX7-255" fmla="*/ 845343 w 845343"/>
                <a:gd name="connsiteY7-256" fmla="*/ 14618 h 64666"/>
                <a:gd name="connsiteX0-257" fmla="*/ 0 w 904874"/>
                <a:gd name="connsiteY0-258" fmla="*/ 45574 h 64666"/>
                <a:gd name="connsiteX1-259" fmla="*/ 111919 w 904874"/>
                <a:gd name="connsiteY1-260" fmla="*/ 330 h 64666"/>
                <a:gd name="connsiteX2-261" fmla="*/ 152400 w 904874"/>
                <a:gd name="connsiteY2-262" fmla="*/ 57480 h 64666"/>
                <a:gd name="connsiteX3-263" fmla="*/ 238125 w 904874"/>
                <a:gd name="connsiteY3-264" fmla="*/ 21761 h 64666"/>
                <a:gd name="connsiteX4-265" fmla="*/ 311944 w 904874"/>
                <a:gd name="connsiteY4-266" fmla="*/ 64624 h 64666"/>
                <a:gd name="connsiteX5-267" fmla="*/ 423864 w 904874"/>
                <a:gd name="connsiteY5-268" fmla="*/ 12236 h 64666"/>
                <a:gd name="connsiteX6-269" fmla="*/ 738187 w 904874"/>
                <a:gd name="connsiteY6-270" fmla="*/ 14618 h 64666"/>
                <a:gd name="connsiteX7-271" fmla="*/ 904874 w 904874"/>
                <a:gd name="connsiteY7-272" fmla="*/ 14618 h 64666"/>
                <a:gd name="connsiteX0-273" fmla="*/ 0 w 904874"/>
                <a:gd name="connsiteY0-274" fmla="*/ 45574 h 64666"/>
                <a:gd name="connsiteX1-275" fmla="*/ 111919 w 904874"/>
                <a:gd name="connsiteY1-276" fmla="*/ 330 h 64666"/>
                <a:gd name="connsiteX2-277" fmla="*/ 152400 w 904874"/>
                <a:gd name="connsiteY2-278" fmla="*/ 57480 h 64666"/>
                <a:gd name="connsiteX3-279" fmla="*/ 238125 w 904874"/>
                <a:gd name="connsiteY3-280" fmla="*/ 21761 h 64666"/>
                <a:gd name="connsiteX4-281" fmla="*/ 311944 w 904874"/>
                <a:gd name="connsiteY4-282" fmla="*/ 64624 h 64666"/>
                <a:gd name="connsiteX5-283" fmla="*/ 423864 w 904874"/>
                <a:gd name="connsiteY5-284" fmla="*/ 12236 h 64666"/>
                <a:gd name="connsiteX6-285" fmla="*/ 740569 w 904874"/>
                <a:gd name="connsiteY6-286" fmla="*/ 14618 h 64666"/>
                <a:gd name="connsiteX7-287" fmla="*/ 904874 w 904874"/>
                <a:gd name="connsiteY7-288" fmla="*/ 14618 h 64666"/>
                <a:gd name="connsiteX0-289" fmla="*/ 0 w 904874"/>
                <a:gd name="connsiteY0-290" fmla="*/ 45574 h 64666"/>
                <a:gd name="connsiteX1-291" fmla="*/ 111919 w 904874"/>
                <a:gd name="connsiteY1-292" fmla="*/ 330 h 64666"/>
                <a:gd name="connsiteX2-293" fmla="*/ 152400 w 904874"/>
                <a:gd name="connsiteY2-294" fmla="*/ 57480 h 64666"/>
                <a:gd name="connsiteX3-295" fmla="*/ 238125 w 904874"/>
                <a:gd name="connsiteY3-296" fmla="*/ 21761 h 64666"/>
                <a:gd name="connsiteX4-297" fmla="*/ 311944 w 904874"/>
                <a:gd name="connsiteY4-298" fmla="*/ 64624 h 64666"/>
                <a:gd name="connsiteX5-299" fmla="*/ 423864 w 904874"/>
                <a:gd name="connsiteY5-300" fmla="*/ 12236 h 64666"/>
                <a:gd name="connsiteX6-301" fmla="*/ 740569 w 904874"/>
                <a:gd name="connsiteY6-302" fmla="*/ 14618 h 64666"/>
                <a:gd name="connsiteX7-303" fmla="*/ 904874 w 904874"/>
                <a:gd name="connsiteY7-304" fmla="*/ 14618 h 64666"/>
                <a:gd name="connsiteX0-305" fmla="*/ 0 w 904874"/>
                <a:gd name="connsiteY0-306" fmla="*/ 45574 h 64666"/>
                <a:gd name="connsiteX1-307" fmla="*/ 111919 w 904874"/>
                <a:gd name="connsiteY1-308" fmla="*/ 330 h 64666"/>
                <a:gd name="connsiteX2-309" fmla="*/ 152400 w 904874"/>
                <a:gd name="connsiteY2-310" fmla="*/ 57480 h 64666"/>
                <a:gd name="connsiteX3-311" fmla="*/ 238125 w 904874"/>
                <a:gd name="connsiteY3-312" fmla="*/ 21761 h 64666"/>
                <a:gd name="connsiteX4-313" fmla="*/ 311944 w 904874"/>
                <a:gd name="connsiteY4-314" fmla="*/ 64624 h 64666"/>
                <a:gd name="connsiteX5-315" fmla="*/ 423864 w 904874"/>
                <a:gd name="connsiteY5-316" fmla="*/ 12236 h 64666"/>
                <a:gd name="connsiteX6-317" fmla="*/ 904874 w 904874"/>
                <a:gd name="connsiteY6-318" fmla="*/ 14618 h 6466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904874" h="64666">
                  <a:moveTo>
                    <a:pt x="0" y="45574"/>
                  </a:moveTo>
                  <a:cubicBezTo>
                    <a:pt x="31750" y="36049"/>
                    <a:pt x="67469" y="-4035"/>
                    <a:pt x="111919" y="330"/>
                  </a:cubicBezTo>
                  <a:cubicBezTo>
                    <a:pt x="156369" y="4695"/>
                    <a:pt x="114300" y="47955"/>
                    <a:pt x="152400" y="57480"/>
                  </a:cubicBezTo>
                  <a:cubicBezTo>
                    <a:pt x="190500" y="67005"/>
                    <a:pt x="211534" y="20570"/>
                    <a:pt x="238125" y="21761"/>
                  </a:cubicBezTo>
                  <a:cubicBezTo>
                    <a:pt x="264716" y="22952"/>
                    <a:pt x="280988" y="66211"/>
                    <a:pt x="311944" y="64624"/>
                  </a:cubicBezTo>
                  <a:cubicBezTo>
                    <a:pt x="342900" y="63037"/>
                    <a:pt x="325042" y="20570"/>
                    <a:pt x="423864" y="12236"/>
                  </a:cubicBezTo>
                  <a:cubicBezTo>
                    <a:pt x="522686" y="3902"/>
                    <a:pt x="804664" y="14122"/>
                    <a:pt x="904874" y="14618"/>
                  </a:cubicBezTo>
                </a:path>
              </a:pathLst>
            </a:custGeom>
            <a:noFill/>
            <a:ln w="12700">
              <a:solidFill>
                <a:srgbClr val="D9AA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75"/>
            </a:p>
          </p:txBody>
        </p:sp>
        <p:cxnSp>
          <p:nvCxnSpPr>
            <p:cNvPr id="68" name="直接连接符 67"/>
            <p:cNvCxnSpPr>
              <a:stCxn id="67" idx="6"/>
            </p:cNvCxnSpPr>
            <p:nvPr/>
          </p:nvCxnSpPr>
          <p:spPr>
            <a:xfrm>
              <a:off x="1193007" y="497681"/>
              <a:ext cx="7867866" cy="4366"/>
            </a:xfrm>
            <a:prstGeom prst="line">
              <a:avLst/>
            </a:prstGeom>
            <a:noFill/>
            <a:ln w="12700">
              <a:solidFill>
                <a:srgbClr val="D9AA27"/>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69" name="组合 68"/>
          <p:cNvGrpSpPr/>
          <p:nvPr/>
        </p:nvGrpSpPr>
        <p:grpSpPr>
          <a:xfrm>
            <a:off x="0" y="320298"/>
            <a:ext cx="633155" cy="349397"/>
            <a:chOff x="0" y="252065"/>
            <a:chExt cx="641111" cy="392113"/>
          </a:xfrm>
        </p:grpSpPr>
        <p:sp>
          <p:nvSpPr>
            <p:cNvPr id="70" name="矩形 59"/>
            <p:cNvSpPr>
              <a:spLocks noChangeArrowheads="1"/>
            </p:cNvSpPr>
            <p:nvPr/>
          </p:nvSpPr>
          <p:spPr bwMode="auto">
            <a:xfrm>
              <a:off x="0" y="252065"/>
              <a:ext cx="227013" cy="392112"/>
            </a:xfrm>
            <a:prstGeom prst="rect">
              <a:avLst/>
            </a:prstGeom>
            <a:solidFill>
              <a:schemeClr val="accent2">
                <a:lumMod val="75000"/>
              </a:schemeClr>
            </a:solidFill>
            <a:ln>
              <a:noFill/>
            </a:ln>
          </p:spPr>
          <p:txBody>
            <a:bodyPr anchor="ctr"/>
            <a:lstStyle>
              <a:lvl1pPr>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defTabSz="955675" fontAlgn="auto">
                <a:lnSpc>
                  <a:spcPct val="100000"/>
                </a:lnSpc>
                <a:spcBef>
                  <a:spcPct val="0"/>
                </a:spcBef>
                <a:spcAft>
                  <a:spcPts val="0"/>
                </a:spcAft>
                <a:buNone/>
                <a:defRPr/>
              </a:pPr>
              <a:endParaRPr lang="zh-CN" altLang="en-US" sz="1385">
                <a:solidFill>
                  <a:srgbClr val="FFFFFF"/>
                </a:solidFill>
              </a:endParaRPr>
            </a:p>
          </p:txBody>
        </p:sp>
        <p:sp>
          <p:nvSpPr>
            <p:cNvPr id="71" name="矩形 60"/>
            <p:cNvSpPr>
              <a:spLocks noChangeArrowheads="1"/>
            </p:cNvSpPr>
            <p:nvPr/>
          </p:nvSpPr>
          <p:spPr bwMode="auto">
            <a:xfrm>
              <a:off x="227013" y="252065"/>
              <a:ext cx="114300" cy="392112"/>
            </a:xfrm>
            <a:prstGeom prst="rect">
              <a:avLst/>
            </a:prstGeom>
            <a:solidFill>
              <a:srgbClr val="E1C209"/>
            </a:solidFill>
            <a:ln>
              <a:noFill/>
            </a:ln>
          </p:spPr>
          <p:txBody>
            <a:bodyPr anchor="ctr"/>
            <a:lstStyle>
              <a:lvl1pPr>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defTabSz="955675" fontAlgn="auto">
                <a:lnSpc>
                  <a:spcPct val="100000"/>
                </a:lnSpc>
                <a:spcBef>
                  <a:spcPct val="0"/>
                </a:spcBef>
                <a:spcAft>
                  <a:spcPts val="0"/>
                </a:spcAft>
                <a:buNone/>
                <a:defRPr/>
              </a:pPr>
              <a:endParaRPr lang="zh-CN" altLang="en-US" sz="1385">
                <a:solidFill>
                  <a:srgbClr val="FFFFFF"/>
                </a:solidFill>
              </a:endParaRPr>
            </a:p>
          </p:txBody>
        </p:sp>
        <p:sp>
          <p:nvSpPr>
            <p:cNvPr id="72" name="五边形 71"/>
            <p:cNvSpPr/>
            <p:nvPr userDrawn="1"/>
          </p:nvSpPr>
          <p:spPr>
            <a:xfrm>
              <a:off x="338378" y="254692"/>
              <a:ext cx="302733" cy="389486"/>
            </a:xfrm>
            <a:prstGeom prst="homePlate">
              <a:avLst/>
            </a:prstGeom>
            <a:solidFill>
              <a:srgbClr val="D9AA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75"/>
            </a:p>
          </p:txBody>
        </p:sp>
      </p:grpSp>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66"/>
                                        </p:tgtEl>
                                        <p:attrNameLst>
                                          <p:attrName>style.visibility</p:attrName>
                                        </p:attrNameLst>
                                      </p:cBhvr>
                                      <p:to>
                                        <p:strVal val="visible"/>
                                      </p:to>
                                    </p:set>
                                    <p:animEffect transition="in" filter="wipe(down)">
                                      <p:cBhvr>
                                        <p:cTn id="11" dur="500"/>
                                        <p:tgtEl>
                                          <p:spTgt spid="66"/>
                                        </p:tgtEl>
                                      </p:cBhvr>
                                    </p:animEffect>
                                  </p:childTnLst>
                                </p:cTn>
                              </p:par>
                            </p:childTnLst>
                          </p:cTn>
                        </p:par>
                        <p:par>
                          <p:cTn id="12" fill="hold">
                            <p:stCondLst>
                              <p:cond delay="1000"/>
                            </p:stCondLst>
                            <p:childTnLst>
                              <p:par>
                                <p:cTn id="13" presetID="41" presetClass="entr" presetSubtype="0" fill="hold" grpId="0" nodeType="afterEffect">
                                  <p:stCondLst>
                                    <p:cond delay="0"/>
                                  </p:stCondLst>
                                  <p:iterate type="lt">
                                    <p:tmPct val="10000"/>
                                  </p:iterate>
                                  <p:childTnLst>
                                    <p:set>
                                      <p:cBhvr>
                                        <p:cTn id="14" dur="1" fill="hold">
                                          <p:stCondLst>
                                            <p:cond delay="0"/>
                                          </p:stCondLst>
                                        </p:cTn>
                                        <p:tgtEl>
                                          <p:spTgt spid="65"/>
                                        </p:tgtEl>
                                        <p:attrNameLst>
                                          <p:attrName>style.visibility</p:attrName>
                                        </p:attrNameLst>
                                      </p:cBhvr>
                                      <p:to>
                                        <p:strVal val="visible"/>
                                      </p:to>
                                    </p:set>
                                    <p:anim calcmode="lin" valueType="num">
                                      <p:cBhvr>
                                        <p:cTn id="15" dur="500" fill="hold"/>
                                        <p:tgtEl>
                                          <p:spTgt spid="65"/>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65"/>
                                        </p:tgtEl>
                                        <p:attrNameLst>
                                          <p:attrName>ppt_y</p:attrName>
                                        </p:attrNameLst>
                                      </p:cBhvr>
                                      <p:tavLst>
                                        <p:tav tm="0">
                                          <p:val>
                                            <p:strVal val="#ppt_y"/>
                                          </p:val>
                                        </p:tav>
                                        <p:tav tm="100000">
                                          <p:val>
                                            <p:strVal val="#ppt_y"/>
                                          </p:val>
                                        </p:tav>
                                      </p:tavLst>
                                    </p:anim>
                                    <p:anim calcmode="lin" valueType="num">
                                      <p:cBhvr>
                                        <p:cTn id="17" dur="500" fill="hold"/>
                                        <p:tgtEl>
                                          <p:spTgt spid="65"/>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65"/>
                                        </p:tgtEl>
                                        <p:attrNameLst>
                                          <p:attrName>ppt_w</p:attrName>
                                        </p:attrNameLst>
                                      </p:cBhvr>
                                      <p:tavLst>
                                        <p:tav tm="0">
                                          <p:val>
                                            <p:strVal val="#ppt_w/10"/>
                                          </p:val>
                                        </p:tav>
                                        <p:tav tm="50000">
                                          <p:val>
                                            <p:strVal val="#ppt_w+.01"/>
                                          </p:val>
                                        </p:tav>
                                        <p:tav tm="100000">
                                          <p:val>
                                            <p:strVal val="#ppt_w"/>
                                          </p:val>
                                        </p:tav>
                                      </p:tavLst>
                                    </p:anim>
                                    <p:animEffect>
                                      <p:cBhvr>
                                        <p:cTn id="19" dur="500" tmFilter="0,0; .5, 1; 1, 1"/>
                                        <p:tgtEl>
                                          <p:spTgt spid="65"/>
                                        </p:tgtEl>
                                      </p:cBhvr>
                                    </p:animEffect>
                                  </p:childTnLst>
                                </p:cTn>
                              </p:par>
                              <p:par>
                                <p:cTn id="20" presetID="53" presetClass="entr" presetSubtype="16" fill="hold" nodeType="with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p:cTn id="22" dur="1000" fill="hold"/>
                                        <p:tgtEl>
                                          <p:spTgt spid="5"/>
                                        </p:tgtEl>
                                        <p:attrNameLst>
                                          <p:attrName>ppt_w</p:attrName>
                                        </p:attrNameLst>
                                      </p:cBhvr>
                                      <p:tavLst>
                                        <p:tav tm="0">
                                          <p:val>
                                            <p:fltVal val="0"/>
                                          </p:val>
                                        </p:tav>
                                        <p:tav tm="100000">
                                          <p:val>
                                            <p:strVal val="#ppt_w"/>
                                          </p:val>
                                        </p:tav>
                                      </p:tavLst>
                                    </p:anim>
                                    <p:anim calcmode="lin" valueType="num">
                                      <p:cBhvr>
                                        <p:cTn id="23" dur="1000" fill="hold"/>
                                        <p:tgtEl>
                                          <p:spTgt spid="5"/>
                                        </p:tgtEl>
                                        <p:attrNameLst>
                                          <p:attrName>ppt_h</p:attrName>
                                        </p:attrNameLst>
                                      </p:cBhvr>
                                      <p:tavLst>
                                        <p:tav tm="0">
                                          <p:val>
                                            <p:fltVal val="0"/>
                                          </p:val>
                                        </p:tav>
                                        <p:tav tm="100000">
                                          <p:val>
                                            <p:strVal val="#ppt_h"/>
                                          </p:val>
                                        </p:tav>
                                      </p:tavLst>
                                    </p:anim>
                                    <p:animEffect transition="in" filter="fade">
                                      <p:cBhvr>
                                        <p:cTn id="24" dur="1000"/>
                                        <p:tgtEl>
                                          <p:spTgt spid="5"/>
                                        </p:tgtEl>
                                      </p:cBhvr>
                                    </p:animEffect>
                                  </p:childTnLst>
                                </p:cTn>
                              </p:par>
                            </p:childTnLst>
                          </p:cTn>
                        </p:par>
                        <p:par>
                          <p:cTn id="25" fill="hold">
                            <p:stCondLst>
                              <p:cond delay="2000"/>
                            </p:stCondLst>
                            <p:childTnLst>
                              <p:par>
                                <p:cTn id="26" presetID="26" presetClass="emph" presetSubtype="0" fill="hold" nodeType="afterEffect">
                                  <p:stCondLst>
                                    <p:cond delay="0"/>
                                  </p:stCondLst>
                                  <p:childTnLst>
                                    <p:animEffect transition="out" filter="fade">
                                      <p:cBhvr>
                                        <p:cTn id="27" dur="500" tmFilter="0, 0; .2, .5; .8, .5; 1, 0"/>
                                        <p:tgtEl>
                                          <p:spTgt spid="5"/>
                                        </p:tgtEl>
                                      </p:cBhvr>
                                    </p:animEffect>
                                    <p:animScale>
                                      <p:cBhvr>
                                        <p:cTn id="28" dur="250" autoRev="1" fill="hold"/>
                                        <p:tgtEl>
                                          <p:spTgt spid="5"/>
                                        </p:tgtEl>
                                      </p:cBhvr>
                                      <p:by x="105000" y="105000"/>
                                    </p:animScale>
                                  </p:childTnLst>
                                </p:cTn>
                              </p:par>
                            </p:childTnLst>
                          </p:cTn>
                        </p:par>
                        <p:par>
                          <p:cTn id="29" fill="hold">
                            <p:stCondLst>
                              <p:cond delay="2500"/>
                            </p:stCondLst>
                            <p:childTnLst>
                              <p:par>
                                <p:cTn id="30" presetID="16" presetClass="entr" presetSubtype="21"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barn(inVertical)">
                                      <p:cBhvr>
                                        <p:cTn id="32" dur="500"/>
                                        <p:tgtEl>
                                          <p:spTgt spid="10"/>
                                        </p:tgtEl>
                                      </p:cBhvr>
                                    </p:animEffect>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wipe(left)">
                                      <p:cBhvr>
                                        <p:cTn id="36" dur="500"/>
                                        <p:tgtEl>
                                          <p:spTgt spid="11"/>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wipe(left)">
                                      <p:cBhvr>
                                        <p:cTn id="40" dur="500"/>
                                        <p:tgtEl>
                                          <p:spTgt spid="15"/>
                                        </p:tgtEl>
                                      </p:cBhvr>
                                    </p:animEffect>
                                  </p:childTnLst>
                                </p:cTn>
                              </p:par>
                            </p:childTnLst>
                          </p:cTn>
                        </p:par>
                        <p:par>
                          <p:cTn id="41" fill="hold">
                            <p:stCondLst>
                              <p:cond delay="4000"/>
                            </p:stCondLst>
                            <p:childTnLst>
                              <p:par>
                                <p:cTn id="42" presetID="22" presetClass="entr" presetSubtype="8"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wipe(left)">
                                      <p:cBhvr>
                                        <p:cTn id="44" dur="500"/>
                                        <p:tgtEl>
                                          <p:spTgt spid="14"/>
                                        </p:tgtEl>
                                      </p:cBhvr>
                                    </p:animEffect>
                                  </p:childTnLst>
                                </p:cTn>
                              </p:par>
                            </p:childTnLst>
                          </p:cTn>
                        </p:par>
                        <p:par>
                          <p:cTn id="45" fill="hold">
                            <p:stCondLst>
                              <p:cond delay="4500"/>
                            </p:stCondLst>
                            <p:childTnLst>
                              <p:par>
                                <p:cTn id="46" presetID="22" presetClass="entr" presetSubtype="8" fill="hold"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bldLvl="0" autoUpdateAnimBg="0"/>
    </p:bldLst>
  </p:timing>
</p:sld>
</file>

<file path=ppt/tags/tag1.xml><?xml version="1.0" encoding="utf-8"?>
<p:tagLst xmlns:p="http://schemas.openxmlformats.org/presentationml/2006/main">
  <p:tag name="commondata" val="eyJoZGlkIjoiYTQ3YTc2YjBlNWRhYjQ0NTA0MDBkN2E0YWM4YTZjZGMifQ=="/>
</p:tagLst>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自定义 40">
    <a:dk1>
      <a:sysClr val="windowText" lastClr="000000"/>
    </a:dk1>
    <a:lt1>
      <a:sysClr val="window" lastClr="FFFFFF"/>
    </a:lt1>
    <a:dk2>
      <a:srgbClr val="C00000"/>
    </a:dk2>
    <a:lt2>
      <a:srgbClr val="FF0000"/>
    </a:lt2>
    <a:accent1>
      <a:srgbClr val="FF6600"/>
    </a:accent1>
    <a:accent2>
      <a:srgbClr val="FFC000"/>
    </a:accent2>
    <a:accent3>
      <a:srgbClr val="92D050"/>
    </a:accent3>
    <a:accent4>
      <a:srgbClr val="00B0F0"/>
    </a:accent4>
    <a:accent5>
      <a:srgbClr val="7F7F7F"/>
    </a:accent5>
    <a:accent6>
      <a:srgbClr val="262626"/>
    </a:accent6>
    <a:hlink>
      <a:srgbClr val="262626"/>
    </a:hlink>
    <a:folHlink>
      <a:srgbClr val="7F7F7F"/>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0</TotalTime>
  <Words>3993</Words>
  <Application>WPS 演示</Application>
  <PresentationFormat>自定义</PresentationFormat>
  <Paragraphs>753</Paragraphs>
  <Slides>37</Slides>
  <Notes>37</Notes>
  <HiddenSlides>0</HiddenSlides>
  <MMClips>0</MMClips>
  <ScaleCrop>false</ScaleCrop>
  <HeadingPairs>
    <vt:vector size="6" baseType="variant">
      <vt:variant>
        <vt:lpstr>已用的字体</vt:lpstr>
      </vt:variant>
      <vt:variant>
        <vt:i4>22</vt:i4>
      </vt:variant>
      <vt:variant>
        <vt:lpstr>主题</vt:lpstr>
      </vt:variant>
      <vt:variant>
        <vt:i4>1</vt:i4>
      </vt:variant>
      <vt:variant>
        <vt:lpstr>幻灯片标题</vt:lpstr>
      </vt:variant>
      <vt:variant>
        <vt:i4>37</vt:i4>
      </vt:variant>
    </vt:vector>
  </HeadingPairs>
  <TitlesOfParts>
    <vt:vector size="60" baseType="lpstr">
      <vt:lpstr>Arial</vt:lpstr>
      <vt:lpstr>宋体</vt:lpstr>
      <vt:lpstr>Wingdings</vt:lpstr>
      <vt:lpstr>Calibri</vt:lpstr>
      <vt:lpstr>微软雅黑</vt:lpstr>
      <vt:lpstr>Calibri</vt:lpstr>
      <vt:lpstr>Arial</vt:lpstr>
      <vt:lpstr>Arial Unicode MS</vt:lpstr>
      <vt:lpstr>Arial Rounded MT Bold</vt:lpstr>
      <vt:lpstr>Times New Roman</vt:lpstr>
      <vt:lpstr>Arial Unicode MS</vt:lpstr>
      <vt:lpstr>Calibri Light</vt:lpstr>
      <vt:lpstr>Segoe</vt:lpstr>
      <vt:lpstr>Segoe</vt:lpstr>
      <vt:lpstr>Segoe UI Light</vt:lpstr>
      <vt:lpstr>Segoe UI</vt:lpstr>
      <vt:lpstr>Impact</vt:lpstr>
      <vt:lpstr>DotumChe</vt:lpstr>
      <vt:lpstr>Malgun Gothic</vt:lpstr>
      <vt:lpstr>Meiryo</vt:lpstr>
      <vt:lpstr>Yu Gothic UI</vt:lpstr>
      <vt:lpstr>Arial Narrow</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dc:description>http://www.ypppt.com/</dc:description>
  <cp:lastModifiedBy>Years later</cp:lastModifiedBy>
  <cp:revision>417</cp:revision>
  <dcterms:created xsi:type="dcterms:W3CDTF">2013-07-25T03:25:00Z</dcterms:created>
  <dcterms:modified xsi:type="dcterms:W3CDTF">2024-05-06T06:57:16Z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2052-12.1.0.16417</vt:lpwstr>
  </property>
  <property fmtid="{D5CDD505-2E9C-101B-9397-08002B2CF9AE}" pid="3" name="ICV">
    <vt:lpwstr>21DF4244E97849938C53813F0D475FD9_13</vt:lpwstr>
  </property>
</Properties>
</file>