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style1.xml" ContentType="application/vnd.ms-office.chartstyle+xml"/>
  <Override PartName="/ppt/media/image11.svg" ContentType="image/svg+xml"/>
  <Override PartName="/ppt/media/image13.svg" ContentType="image/svg+xml"/>
  <Override PartName="/ppt/media/image14.svg" ContentType="image/svg+xml"/>
  <Override PartName="/ppt/media/image21.svg" ContentType="image/svg+xml"/>
  <Override PartName="/ppt/media/image23.svg" ContentType="image/svg+xml"/>
  <Override PartName="/ppt/media/image25.svg" ContentType="image/svg+xml"/>
  <Override PartName="/ppt/media/image27.svg" ContentType="image/svg+xml"/>
  <Override PartName="/ppt/media/image29.svg" ContentType="image/svg+xml"/>
  <Override PartName="/ppt/media/image5.svg" ContentType="image/svg+xml"/>
  <Override PartName="/ppt/media/image7.svg" ContentType="image/svg+xml"/>
  <Override PartName="/ppt/media/image9.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5" r:id="rId3"/>
  </p:sldMasterIdLst>
  <p:notesMasterIdLst>
    <p:notesMasterId r:id="rId17"/>
  </p:notesMasterIdLst>
  <p:sldIdLst>
    <p:sldId id="295" r:id="rId4"/>
    <p:sldId id="296" r:id="rId5"/>
    <p:sldId id="298" r:id="rId6"/>
    <p:sldId id="306" r:id="rId7"/>
    <p:sldId id="307" r:id="rId8"/>
    <p:sldId id="308" r:id="rId9"/>
    <p:sldId id="323" r:id="rId10"/>
    <p:sldId id="325" r:id="rId11"/>
    <p:sldId id="320" r:id="rId12"/>
    <p:sldId id="309" r:id="rId13"/>
    <p:sldId id="326" r:id="rId14"/>
    <p:sldId id="310" r:id="rId15"/>
    <p:sldId id="311" r:id="rId16"/>
    <p:sldId id="321" r:id="rId18"/>
    <p:sldId id="312" r:id="rId19"/>
    <p:sldId id="327" r:id="rId20"/>
    <p:sldId id="313" r:id="rId21"/>
    <p:sldId id="314" r:id="rId22"/>
    <p:sldId id="322" r:id="rId23"/>
    <p:sldId id="315" r:id="rId24"/>
    <p:sldId id="316" r:id="rId25"/>
    <p:sldId id="317" r:id="rId26"/>
    <p:sldId id="324" r:id="rId27"/>
    <p:sldId id="318" r:id="rId28"/>
    <p:sldId id="319" r:id="rId29"/>
    <p:sldId id="344" r:id="rId30"/>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8" userDrawn="1">
          <p15:clr>
            <a:srgbClr val="A4A3A4"/>
          </p15:clr>
        </p15:guide>
        <p15:guide id="4" orient="horz" pos="712" userDrawn="1">
          <p15:clr>
            <a:srgbClr val="A4A3A4"/>
          </p15:clr>
        </p15:guide>
        <p15:guide id="5" orient="horz" pos="3928" userDrawn="1">
          <p15:clr>
            <a:srgbClr val="A4A3A4"/>
          </p15:clr>
        </p15:guide>
        <p15:guide id="6" orient="horz"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0CCCD"/>
    <a:srgbClr val="D1AE9A"/>
    <a:srgbClr val="A78677"/>
    <a:srgbClr val="7863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22" autoAdjust="0"/>
    <p:restoredTop sz="96314" autoAdjust="0"/>
  </p:normalViewPr>
  <p:slideViewPr>
    <p:cSldViewPr snapToGrid="0" showGuides="1">
      <p:cViewPr varScale="1">
        <p:scale>
          <a:sx n="108" d="100"/>
          <a:sy n="108" d="100"/>
        </p:scale>
        <p:origin x="810" y="114"/>
      </p:cViewPr>
      <p:guideLst>
        <p:guide pos="416"/>
        <p:guide pos="7256"/>
        <p:guide orient="horz" pos="648"/>
        <p:guide orient="horz" pos="712"/>
        <p:guide orient="horz" pos="3928"/>
        <p:guide orient="horz" pos="386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4" Type="http://schemas.openxmlformats.org/officeDocument/2006/relationships/tags" Target="tags/tag26.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notesMaster" Target="notesMasters/notesMaster1.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0223759153783564"/>
          <c:y val="0.00313185555783526"/>
          <c:w val="0.955248169243287"/>
          <c:h val="0.962417733305977"/>
        </c:manualLayout>
      </c:layout>
      <c:barChart>
        <c:barDir val="col"/>
        <c:grouping val="clustered"/>
        <c:varyColors val="0"/>
        <c:ser>
          <c:idx val="0"/>
          <c:order val="0"/>
          <c:tx>
            <c:strRef>
              <c:f>Sheet1!$B$1</c:f>
              <c:strCache>
                <c:ptCount val="1"/>
                <c:pt idx="0">
                  <c:v>系列 1</c:v>
                </c:pt>
              </c:strCache>
            </c:strRef>
          </c:tx>
          <c:spPr>
            <a:solidFill>
              <a:schemeClr val="accent6">
                <a:tint val="65000"/>
              </a:schemeClr>
            </a:solid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solidFill>
              <a:srgbClr val="D0CCCD"/>
            </a:solid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solidFill>
              <a:schemeClr val="accent6">
                <a:shade val="65000"/>
              </a:schemeClr>
            </a:solid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219"/>
        <c:overlap val="-27"/>
        <c:axId val="-537681328"/>
        <c:axId val="-537680784"/>
      </c:barChart>
      <c:catAx>
        <c:axId val="-537681328"/>
        <c:scaling>
          <c:orientation val="minMax"/>
        </c:scaling>
        <c:delete val="1"/>
        <c:axPos val="b"/>
        <c:numFmt formatCode="General"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ea"/>
                <a:sym typeface="+mn-lt"/>
              </a:defRPr>
            </a:pPr>
          </a:p>
        </c:txPr>
        <c:crossAx val="-537680784"/>
        <c:crosses val="autoZero"/>
        <c:auto val="1"/>
        <c:lblAlgn val="ctr"/>
        <c:lblOffset val="100"/>
        <c:noMultiLvlLbl val="0"/>
      </c:catAx>
      <c:valAx>
        <c:axId val="-537680784"/>
        <c:scaling>
          <c:orientation val="minMax"/>
        </c:scaling>
        <c:delete val="1"/>
        <c:axPos val="l"/>
        <c:numFmt formatCode="General" sourceLinked="1"/>
        <c:majorTickMark val="out"/>
        <c:minorTickMark val="none"/>
        <c:tickLblPos val="nextTo"/>
        <c:txPr>
          <a:bodyPr rot="-60000000" spcFirstLastPara="0"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ea"/>
                <a:sym typeface="+mn-lt"/>
              </a:defRPr>
            </a:pPr>
          </a:p>
        </c:txPr>
        <c:crossAx val="-537681328"/>
        <c:crosses val="autoZero"/>
        <c:crossBetween val="between"/>
      </c:valAx>
      <c:spPr>
        <a:noFill/>
        <a:ln>
          <a:noFill/>
        </a:ln>
        <a:effectLst/>
      </c:spPr>
    </c:plotArea>
    <c:plotVisOnly val="1"/>
    <c:dispBlanksAs val="gap"/>
    <c:showDLblsOverMax val="0"/>
  </c:chart>
  <c:spPr>
    <a:noFill/>
    <a:ln>
      <a:noFill/>
    </a:ln>
    <a:effectLst/>
  </c:spPr>
  <c:txPr>
    <a:bodyPr/>
    <a:lstStyle/>
    <a:p>
      <a:pPr>
        <a:defRPr lang="zh-CN">
          <a:latin typeface="+mn-lt"/>
          <a:ea typeface="+mn-ea"/>
          <a:cs typeface="+mn-ea"/>
          <a:sym typeface="+mn-lt"/>
        </a:defRPr>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pieChart>
        <c:varyColors val="1"/>
        <c:ser>
          <c:idx val="0"/>
          <c:order val="0"/>
          <c:tx>
            <c:strRef>
              <c:f>Sheet1!$B$1</c:f>
              <c:strCache>
                <c:ptCount val="1"/>
                <c:pt idx="0">
                  <c:v>销售额</c:v>
                </c:pt>
              </c:strCache>
            </c:strRef>
          </c:tx>
          <c:spPr>
            <a:effectLst>
              <a:outerShdw blurRad="330200" dist="38100" dir="2700000" algn="tl" rotWithShape="0">
                <a:prstClr val="black">
                  <a:alpha val="40000"/>
                </a:prstClr>
              </a:outerShdw>
            </a:effectLst>
          </c:spPr>
          <c:explosion val="0"/>
          <c:dPt>
            <c:idx val="0"/>
            <c:bubble3D val="0"/>
            <c:spPr>
              <a:solidFill>
                <a:schemeClr val="accent6">
                  <a:shade val="58000"/>
                </a:schemeClr>
              </a:solidFill>
              <a:ln w="19050">
                <a:solidFill>
                  <a:schemeClr val="lt1"/>
                </a:solidFill>
              </a:ln>
              <a:effectLst>
                <a:outerShdw blurRad="330200" dist="38100" dir="2700000" algn="tl" rotWithShape="0">
                  <a:prstClr val="black">
                    <a:alpha val="40000"/>
                  </a:prstClr>
                </a:outerShdw>
              </a:effectLst>
            </c:spPr>
          </c:dPt>
          <c:dPt>
            <c:idx val="1"/>
            <c:bubble3D val="0"/>
            <c:spPr>
              <a:solidFill>
                <a:schemeClr val="accent6">
                  <a:shade val="86000"/>
                </a:schemeClr>
              </a:solidFill>
              <a:ln w="19050">
                <a:solidFill>
                  <a:schemeClr val="lt1"/>
                </a:solidFill>
              </a:ln>
              <a:effectLst>
                <a:outerShdw blurRad="330200" dist="38100" dir="2700000" algn="tl" rotWithShape="0">
                  <a:prstClr val="black">
                    <a:alpha val="40000"/>
                  </a:prstClr>
                </a:outerShdw>
              </a:effectLst>
            </c:spPr>
          </c:dPt>
          <c:dPt>
            <c:idx val="2"/>
            <c:bubble3D val="0"/>
            <c:spPr>
              <a:solidFill>
                <a:schemeClr val="accent6">
                  <a:tint val="86000"/>
                </a:schemeClr>
              </a:solidFill>
              <a:ln w="19050">
                <a:solidFill>
                  <a:schemeClr val="lt1"/>
                </a:solidFill>
              </a:ln>
              <a:effectLst>
                <a:outerShdw blurRad="330200" dist="38100" dir="2700000" algn="tl" rotWithShape="0">
                  <a:prstClr val="black">
                    <a:alpha val="40000"/>
                  </a:prstClr>
                </a:outerShdw>
              </a:effectLst>
            </c:spPr>
          </c:dPt>
          <c:dPt>
            <c:idx val="3"/>
            <c:bubble3D val="0"/>
            <c:spPr>
              <a:solidFill>
                <a:schemeClr val="accent6">
                  <a:tint val="58000"/>
                </a:schemeClr>
              </a:solidFill>
              <a:ln w="19050">
                <a:solidFill>
                  <a:schemeClr val="lt1"/>
                </a:solidFill>
              </a:ln>
              <a:effectLst>
                <a:outerShdw blurRad="330200" dist="38100" dir="2700000" algn="tl" rotWithShape="0">
                  <a:prstClr val="black">
                    <a:alpha val="40000"/>
                  </a:prstClr>
                </a:outerShdw>
              </a:effectLst>
            </c:spPr>
          </c:dPt>
          <c:dLbls>
            <c:spPr>
              <a:noFill/>
              <a:ln>
                <a:noFill/>
              </a:ln>
              <a:effectLst/>
            </c:spPr>
            <c:txPr>
              <a:bodyPr rot="0" spcFirstLastPara="0" vertOverflow="ellipsis" vert="horz" wrap="square" lIns="38100" tIns="19050" rIns="38100" bIns="19050" anchor="ctr" anchorCtr="1"/>
              <a:lstStyle/>
              <a:p>
                <a:pPr>
                  <a:defRPr lang="zh-CN" sz="1600" b="0" i="0" u="none" strike="noStrike" kern="1200" baseline="0">
                    <a:solidFill>
                      <a:schemeClr val="bg1"/>
                    </a:solidFill>
                    <a:latin typeface="+mn-lt"/>
                    <a:ea typeface="+mn-ea"/>
                    <a:cs typeface="+mn-ea"/>
                    <a:sym typeface="+mn-lt"/>
                  </a:defRPr>
                </a:pPr>
              </a:p>
            </c:txPr>
            <c:dLblPos val="ctr"/>
            <c:showLegendKey val="0"/>
            <c:showVal val="1"/>
            <c:showCatName val="0"/>
            <c:showSerName val="0"/>
            <c:showPercent val="0"/>
            <c:showBubbleSize val="0"/>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prstDash val="solid"/>
                      <a:round/>
                    </a:ln>
                    <a:effectLst/>
                  </c:spPr>
                </c15:leaderLines>
              </c:ext>
            </c:extLst>
          </c:dLbl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8.2</c:v>
                </c:pt>
                <c:pt idx="1">
                  <c:v>3.2</c:v>
                </c:pt>
                <c:pt idx="2">
                  <c:v>1.4</c:v>
                </c:pt>
                <c:pt idx="3">
                  <c:v>1.2</c:v>
                </c:pt>
              </c:numCache>
            </c:numRef>
          </c:val>
        </c:ser>
        <c:dLbls>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lang="zh-CN" sz="1600">
          <a:solidFill>
            <a:schemeClr val="bg1"/>
          </a:solidFill>
          <a:latin typeface="+mn-lt"/>
          <a:ea typeface="+mn-ea"/>
          <a:cs typeface="+mn-ea"/>
          <a:sym typeface="+mn-lt"/>
        </a:defRPr>
      </a:pPr>
    </a:p>
  </c:txPr>
  <c:externalData r:id="rId1">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E1218F-DAEE-452C-905E-3A93A9F941D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852F5-CE18-4F26-9A12-70FAE4F7827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994852F5-CE18-4F26-9A12-70FAE4F7827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1907704" y="673957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http://www.ypppt.com/xiazai/</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1" y="6356356"/>
            <a:ext cx="2844800" cy="365125"/>
          </a:xfrm>
          <a:prstGeom prst="rect">
            <a:avLst/>
          </a:prstGeom>
        </p:spPr>
        <p:txBody>
          <a:bodyPr/>
          <a:lstStyle/>
          <a:p>
            <a:pPr defTabSz="1176655"/>
            <a:fld id="{FD725410-BEFA-4075-99F8-9B76E6135EB8}" type="datetimeFigureOut">
              <a:rPr lang="zh-CN" altLang="en-US" sz="2300" smtClean="0">
                <a:solidFill>
                  <a:srgbClr val="FFFFFF"/>
                </a:solidFill>
              </a:rPr>
            </a:fld>
            <a:endParaRPr lang="zh-CN" altLang="en-US" sz="2300">
              <a:solidFill>
                <a:srgbClr val="FFFFFF"/>
              </a:solidFill>
            </a:endParaRPr>
          </a:p>
        </p:txBody>
      </p:sp>
      <p:sp>
        <p:nvSpPr>
          <p:cNvPr id="3" name="页脚占位符 2"/>
          <p:cNvSpPr>
            <a:spLocks noGrp="1"/>
          </p:cNvSpPr>
          <p:nvPr>
            <p:ph type="ftr" sz="quarter" idx="11"/>
          </p:nvPr>
        </p:nvSpPr>
        <p:spPr>
          <a:xfrm>
            <a:off x="4165607" y="6356356"/>
            <a:ext cx="3860800" cy="365125"/>
          </a:xfrm>
          <a:prstGeom prst="rect">
            <a:avLst/>
          </a:prstGeom>
        </p:spPr>
        <p:txBody>
          <a:bodyPr/>
          <a:lstStyle/>
          <a:p>
            <a:pPr defTabSz="1176655"/>
            <a:endParaRPr lang="zh-CN" altLang="en-US" sz="2300">
              <a:solidFill>
                <a:srgbClr val="FFFFFF"/>
              </a:solidFill>
            </a:endParaRPr>
          </a:p>
        </p:txBody>
      </p:sp>
      <p:sp>
        <p:nvSpPr>
          <p:cNvPr id="4" name="灯片编号占位符 3"/>
          <p:cNvSpPr>
            <a:spLocks noGrp="1"/>
          </p:cNvSpPr>
          <p:nvPr>
            <p:ph type="sldNum" sz="quarter" idx="12"/>
          </p:nvPr>
        </p:nvSpPr>
        <p:spPr>
          <a:xfrm>
            <a:off x="8737600" y="6356356"/>
            <a:ext cx="2844800" cy="365125"/>
          </a:xfrm>
          <a:prstGeom prst="rect">
            <a:avLst/>
          </a:prstGeom>
        </p:spPr>
        <p:txBody>
          <a:bodyPr/>
          <a:lstStyle/>
          <a:p>
            <a:pPr defTabSz="1176655"/>
            <a:fld id="{ABCBC4E8-88EF-4446-9533-1BB591964EAE}" type="slidenum">
              <a:rPr lang="zh-CN" altLang="en-US" sz="2300" smtClean="0">
                <a:solidFill>
                  <a:srgbClr val="FFFFFF"/>
                </a:solidFill>
              </a:rPr>
            </a:fld>
            <a:endParaRPr lang="zh-CN" altLang="en-US" sz="2300">
              <a:solidFill>
                <a:srgbClr val="FFFFFF"/>
              </a:solidFill>
            </a:endParaRPr>
          </a:p>
        </p:txBody>
      </p:sp>
    </p:spTree>
  </p:cSld>
  <p:clrMapOvr>
    <a:masterClrMapping/>
  </p:clrMapOvr>
  <p:transition spd="slow" advTm="434">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grpSp>
        <p:nvGrpSpPr>
          <p:cNvPr id="11" name="组合 10"/>
          <p:cNvGrpSpPr/>
          <p:nvPr userDrawn="1"/>
        </p:nvGrpSpPr>
        <p:grpSpPr>
          <a:xfrm>
            <a:off x="-1" y="-256076"/>
            <a:ext cx="12192002" cy="7138138"/>
            <a:chOff x="-1" y="-256076"/>
            <a:chExt cx="12192002" cy="7138138"/>
          </a:xfrm>
        </p:grpSpPr>
        <p:sp>
          <p:nvSpPr>
            <p:cNvPr id="13" name="任意多边形 5"/>
            <p:cNvSpPr/>
            <p:nvPr/>
          </p:nvSpPr>
          <p:spPr>
            <a:xfrm rot="10800000" flipH="1">
              <a:off x="-1" y="-12557"/>
              <a:ext cx="1659506" cy="1094850"/>
            </a:xfrm>
            <a:custGeom>
              <a:avLst/>
              <a:gdLst>
                <a:gd name="connsiteX0" fmla="*/ 914344 w 3556001"/>
                <a:gd name="connsiteY0" fmla="*/ 1091 h 2346051"/>
                <a:gd name="connsiteX1" fmla="*/ 2430863 w 3556001"/>
                <a:gd name="connsiteY1" fmla="*/ 596106 h 2346051"/>
                <a:gd name="connsiteX2" fmla="*/ 3438830 w 3556001"/>
                <a:gd name="connsiteY2" fmla="*/ 2307077 h 2346051"/>
                <a:gd name="connsiteX3" fmla="*/ 3401736 w 3556001"/>
                <a:gd name="connsiteY3" fmla="*/ 2346051 h 2346051"/>
                <a:gd name="connsiteX4" fmla="*/ 0 w 3556001"/>
                <a:gd name="connsiteY4" fmla="*/ 2346051 h 2346051"/>
                <a:gd name="connsiteX5" fmla="*/ 0 w 3556001"/>
                <a:gd name="connsiteY5" fmla="*/ 199042 h 2346051"/>
                <a:gd name="connsiteX6" fmla="*/ 98382 w 3556001"/>
                <a:gd name="connsiteY6" fmla="*/ 151316 h 2346051"/>
                <a:gd name="connsiteX7" fmla="*/ 914344 w 3556001"/>
                <a:gd name="connsiteY7" fmla="*/ 1091 h 2346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56001" h="2346051">
                  <a:moveTo>
                    <a:pt x="914344" y="1091"/>
                  </a:moveTo>
                  <a:cubicBezTo>
                    <a:pt x="1423084" y="17657"/>
                    <a:pt x="1952843" y="222610"/>
                    <a:pt x="2430863" y="596106"/>
                  </a:cubicBezTo>
                  <a:cubicBezTo>
                    <a:pt x="3174449" y="1177101"/>
                    <a:pt x="3830778" y="1805516"/>
                    <a:pt x="3438830" y="2307077"/>
                  </a:cubicBezTo>
                  <a:lnTo>
                    <a:pt x="3401736" y="2346051"/>
                  </a:lnTo>
                  <a:lnTo>
                    <a:pt x="0" y="2346051"/>
                  </a:lnTo>
                  <a:lnTo>
                    <a:pt x="0" y="199042"/>
                  </a:lnTo>
                  <a:lnTo>
                    <a:pt x="98382" y="151316"/>
                  </a:lnTo>
                  <a:cubicBezTo>
                    <a:pt x="355565" y="40829"/>
                    <a:pt x="631711" y="-8113"/>
                    <a:pt x="914344" y="1091"/>
                  </a:cubicBezTo>
                  <a:close/>
                </a:path>
              </a:pathLst>
            </a:custGeom>
            <a:solidFill>
              <a:srgbClr val="D1AE9A">
                <a:alpha val="9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 name="任意多边形 6"/>
            <p:cNvSpPr/>
            <p:nvPr/>
          </p:nvSpPr>
          <p:spPr>
            <a:xfrm rot="11076794" flipH="1">
              <a:off x="130644" y="-256076"/>
              <a:ext cx="1824516" cy="1073748"/>
            </a:xfrm>
            <a:custGeom>
              <a:avLst/>
              <a:gdLst>
                <a:gd name="connsiteX0" fmla="*/ 914344 w 3556001"/>
                <a:gd name="connsiteY0" fmla="*/ 1091 h 2346051"/>
                <a:gd name="connsiteX1" fmla="*/ 2430863 w 3556001"/>
                <a:gd name="connsiteY1" fmla="*/ 596106 h 2346051"/>
                <a:gd name="connsiteX2" fmla="*/ 3438830 w 3556001"/>
                <a:gd name="connsiteY2" fmla="*/ 2307077 h 2346051"/>
                <a:gd name="connsiteX3" fmla="*/ 3401736 w 3556001"/>
                <a:gd name="connsiteY3" fmla="*/ 2346051 h 2346051"/>
                <a:gd name="connsiteX4" fmla="*/ 0 w 3556001"/>
                <a:gd name="connsiteY4" fmla="*/ 2346051 h 2346051"/>
                <a:gd name="connsiteX5" fmla="*/ 0 w 3556001"/>
                <a:gd name="connsiteY5" fmla="*/ 199042 h 2346051"/>
                <a:gd name="connsiteX6" fmla="*/ 98382 w 3556001"/>
                <a:gd name="connsiteY6" fmla="*/ 151316 h 2346051"/>
                <a:gd name="connsiteX7" fmla="*/ 914344 w 3556001"/>
                <a:gd name="connsiteY7" fmla="*/ 1091 h 2346051"/>
                <a:gd name="connsiteX0-1" fmla="*/ 914344 w 3560405"/>
                <a:gd name="connsiteY0-2" fmla="*/ 1091 h 2346051"/>
                <a:gd name="connsiteX1-3" fmla="*/ 2469465 w 3560405"/>
                <a:gd name="connsiteY1-4" fmla="*/ 728614 h 2346051"/>
                <a:gd name="connsiteX2-5" fmla="*/ 3438830 w 3560405"/>
                <a:gd name="connsiteY2-6" fmla="*/ 2307077 h 2346051"/>
                <a:gd name="connsiteX3-7" fmla="*/ 3401736 w 3560405"/>
                <a:gd name="connsiteY3-8" fmla="*/ 2346051 h 2346051"/>
                <a:gd name="connsiteX4-9" fmla="*/ 0 w 3560405"/>
                <a:gd name="connsiteY4-10" fmla="*/ 2346051 h 2346051"/>
                <a:gd name="connsiteX5-11" fmla="*/ 0 w 3560405"/>
                <a:gd name="connsiteY5-12" fmla="*/ 199042 h 2346051"/>
                <a:gd name="connsiteX6-13" fmla="*/ 98382 w 3560405"/>
                <a:gd name="connsiteY6-14" fmla="*/ 151316 h 2346051"/>
                <a:gd name="connsiteX7-15" fmla="*/ 914344 w 3560405"/>
                <a:gd name="connsiteY7-16" fmla="*/ 1091 h 2346051"/>
                <a:gd name="connsiteX0-17" fmla="*/ 914344 w 3401736"/>
                <a:gd name="connsiteY0-18" fmla="*/ 1091 h 2346051"/>
                <a:gd name="connsiteX1-19" fmla="*/ 2469465 w 3401736"/>
                <a:gd name="connsiteY1-20" fmla="*/ 728614 h 2346051"/>
                <a:gd name="connsiteX2-21" fmla="*/ 3013784 w 3401736"/>
                <a:gd name="connsiteY2-22" fmla="*/ 1847630 h 2346051"/>
                <a:gd name="connsiteX3-23" fmla="*/ 3401736 w 3401736"/>
                <a:gd name="connsiteY3-24" fmla="*/ 2346051 h 2346051"/>
                <a:gd name="connsiteX4-25" fmla="*/ 0 w 3401736"/>
                <a:gd name="connsiteY4-26" fmla="*/ 2346051 h 2346051"/>
                <a:gd name="connsiteX5-27" fmla="*/ 0 w 3401736"/>
                <a:gd name="connsiteY5-28" fmla="*/ 199042 h 2346051"/>
                <a:gd name="connsiteX6-29" fmla="*/ 98382 w 3401736"/>
                <a:gd name="connsiteY6-30" fmla="*/ 151316 h 2346051"/>
                <a:gd name="connsiteX7-31" fmla="*/ 914344 w 3401736"/>
                <a:gd name="connsiteY7-32" fmla="*/ 1091 h 2346051"/>
                <a:gd name="connsiteX0-33" fmla="*/ 914344 w 3143791"/>
                <a:gd name="connsiteY0-34" fmla="*/ 1091 h 2346051"/>
                <a:gd name="connsiteX1-35" fmla="*/ 2469465 w 3143791"/>
                <a:gd name="connsiteY1-36" fmla="*/ 728614 h 2346051"/>
                <a:gd name="connsiteX2-37" fmla="*/ 3013784 w 3143791"/>
                <a:gd name="connsiteY2-38" fmla="*/ 1847630 h 2346051"/>
                <a:gd name="connsiteX3-39" fmla="*/ 0 w 3143791"/>
                <a:gd name="connsiteY3-40" fmla="*/ 2346051 h 2346051"/>
                <a:gd name="connsiteX4-41" fmla="*/ 0 w 3143791"/>
                <a:gd name="connsiteY4-42" fmla="*/ 199042 h 2346051"/>
                <a:gd name="connsiteX5-43" fmla="*/ 98382 w 3143791"/>
                <a:gd name="connsiteY5-44" fmla="*/ 151316 h 2346051"/>
                <a:gd name="connsiteX6-45" fmla="*/ 914344 w 3143791"/>
                <a:gd name="connsiteY6-46" fmla="*/ 1091 h 2346051"/>
                <a:gd name="connsiteX0-47" fmla="*/ 0 w 3143791"/>
                <a:gd name="connsiteY0-48" fmla="*/ 2346051 h 2405814"/>
                <a:gd name="connsiteX1-49" fmla="*/ 0 w 3143791"/>
                <a:gd name="connsiteY1-50" fmla="*/ 199042 h 2405814"/>
                <a:gd name="connsiteX2-51" fmla="*/ 98382 w 3143791"/>
                <a:gd name="connsiteY2-52" fmla="*/ 151316 h 2405814"/>
                <a:gd name="connsiteX3-53" fmla="*/ 914344 w 3143791"/>
                <a:gd name="connsiteY3-54" fmla="*/ 1091 h 2405814"/>
                <a:gd name="connsiteX4-55" fmla="*/ 2469465 w 3143791"/>
                <a:gd name="connsiteY4-56" fmla="*/ 728614 h 2405814"/>
                <a:gd name="connsiteX5-57" fmla="*/ 3013784 w 3143791"/>
                <a:gd name="connsiteY5-58" fmla="*/ 1847630 h 2405814"/>
                <a:gd name="connsiteX6-59" fmla="*/ 57948 w 3143791"/>
                <a:gd name="connsiteY6-60" fmla="*/ 2405814 h 2405814"/>
                <a:gd name="connsiteX0-61" fmla="*/ 0 w 3143791"/>
                <a:gd name="connsiteY0-62" fmla="*/ 2346051 h 2346051"/>
                <a:gd name="connsiteX1-63" fmla="*/ 0 w 3143791"/>
                <a:gd name="connsiteY1-64" fmla="*/ 199042 h 2346051"/>
                <a:gd name="connsiteX2-65" fmla="*/ 98382 w 3143791"/>
                <a:gd name="connsiteY2-66" fmla="*/ 151316 h 2346051"/>
                <a:gd name="connsiteX3-67" fmla="*/ 914344 w 3143791"/>
                <a:gd name="connsiteY3-68" fmla="*/ 1091 h 2346051"/>
                <a:gd name="connsiteX4-69" fmla="*/ 2469465 w 3143791"/>
                <a:gd name="connsiteY4-70" fmla="*/ 728614 h 2346051"/>
                <a:gd name="connsiteX5-71" fmla="*/ 3013784 w 3143791"/>
                <a:gd name="connsiteY5-72" fmla="*/ 1847630 h 2346051"/>
                <a:gd name="connsiteX6-73" fmla="*/ 2212347 w 3143791"/>
                <a:gd name="connsiteY6-74" fmla="*/ 2046590 h 2346051"/>
                <a:gd name="connsiteX0-75" fmla="*/ 0 w 3180028"/>
                <a:gd name="connsiteY0-76" fmla="*/ 538753 h 2046590"/>
                <a:gd name="connsiteX1-77" fmla="*/ 36237 w 3180028"/>
                <a:gd name="connsiteY1-78" fmla="*/ 199042 h 2046590"/>
                <a:gd name="connsiteX2-79" fmla="*/ 134619 w 3180028"/>
                <a:gd name="connsiteY2-80" fmla="*/ 151316 h 2046590"/>
                <a:gd name="connsiteX3-81" fmla="*/ 950581 w 3180028"/>
                <a:gd name="connsiteY3-82" fmla="*/ 1091 h 2046590"/>
                <a:gd name="connsiteX4-83" fmla="*/ 2505702 w 3180028"/>
                <a:gd name="connsiteY4-84" fmla="*/ 728614 h 2046590"/>
                <a:gd name="connsiteX5-85" fmla="*/ 3050021 w 3180028"/>
                <a:gd name="connsiteY5-86" fmla="*/ 1847630 h 2046590"/>
                <a:gd name="connsiteX6-87" fmla="*/ 2248584 w 3180028"/>
                <a:gd name="connsiteY6-88" fmla="*/ 2046590 h 2046590"/>
                <a:gd name="connsiteX0-89" fmla="*/ 0 w 3180028"/>
                <a:gd name="connsiteY0-90" fmla="*/ 538753 h 2046590"/>
                <a:gd name="connsiteX1-91" fmla="*/ 134619 w 3180028"/>
                <a:gd name="connsiteY1-92" fmla="*/ 151316 h 2046590"/>
                <a:gd name="connsiteX2-93" fmla="*/ 950581 w 3180028"/>
                <a:gd name="connsiteY2-94" fmla="*/ 1091 h 2046590"/>
                <a:gd name="connsiteX3-95" fmla="*/ 2505702 w 3180028"/>
                <a:gd name="connsiteY3-96" fmla="*/ 728614 h 2046590"/>
                <a:gd name="connsiteX4-97" fmla="*/ 3050021 w 3180028"/>
                <a:gd name="connsiteY4-98" fmla="*/ 1847630 h 2046590"/>
                <a:gd name="connsiteX5-99" fmla="*/ 2248584 w 3180028"/>
                <a:gd name="connsiteY5-100" fmla="*/ 2046590 h 2046590"/>
                <a:gd name="connsiteX0-101" fmla="*/ 0 w 3045409"/>
                <a:gd name="connsiteY0-102" fmla="*/ 151316 h 2046590"/>
                <a:gd name="connsiteX1-103" fmla="*/ 815962 w 3045409"/>
                <a:gd name="connsiteY1-104" fmla="*/ 1091 h 2046590"/>
                <a:gd name="connsiteX2-105" fmla="*/ 2371083 w 3045409"/>
                <a:gd name="connsiteY2-106" fmla="*/ 728614 h 2046590"/>
                <a:gd name="connsiteX3-107" fmla="*/ 2915402 w 3045409"/>
                <a:gd name="connsiteY3-108" fmla="*/ 1847630 h 2046590"/>
                <a:gd name="connsiteX4-109" fmla="*/ 2113965 w 3045409"/>
                <a:gd name="connsiteY4-110" fmla="*/ 2046590 h 2046590"/>
                <a:gd name="connsiteX0-111" fmla="*/ 0 w 3045409"/>
                <a:gd name="connsiteY0-112" fmla="*/ 151316 h 1847630"/>
                <a:gd name="connsiteX1-113" fmla="*/ 815962 w 3045409"/>
                <a:gd name="connsiteY1-114" fmla="*/ 1091 h 1847630"/>
                <a:gd name="connsiteX2-115" fmla="*/ 2371083 w 3045409"/>
                <a:gd name="connsiteY2-116" fmla="*/ 728614 h 1847630"/>
                <a:gd name="connsiteX3-117" fmla="*/ 2915402 w 3045409"/>
                <a:gd name="connsiteY3-118" fmla="*/ 1847630 h 1847630"/>
              </a:gdLst>
              <a:ahLst/>
              <a:cxnLst>
                <a:cxn ang="0">
                  <a:pos x="connsiteX0-1" y="connsiteY0-2"/>
                </a:cxn>
                <a:cxn ang="0">
                  <a:pos x="connsiteX1-3" y="connsiteY1-4"/>
                </a:cxn>
                <a:cxn ang="0">
                  <a:pos x="connsiteX2-5" y="connsiteY2-6"/>
                </a:cxn>
                <a:cxn ang="0">
                  <a:pos x="connsiteX3-7" y="connsiteY3-8"/>
                </a:cxn>
              </a:cxnLst>
              <a:rect l="l" t="t" r="r" b="b"/>
              <a:pathLst>
                <a:path w="3045409" h="1847630">
                  <a:moveTo>
                    <a:pt x="0" y="151316"/>
                  </a:moveTo>
                  <a:cubicBezTo>
                    <a:pt x="257183" y="40829"/>
                    <a:pt x="533329" y="-8113"/>
                    <a:pt x="815962" y="1091"/>
                  </a:cubicBezTo>
                  <a:cubicBezTo>
                    <a:pt x="1324702" y="17657"/>
                    <a:pt x="2021176" y="420858"/>
                    <a:pt x="2371083" y="728614"/>
                  </a:cubicBezTo>
                  <a:cubicBezTo>
                    <a:pt x="2720990" y="1036370"/>
                    <a:pt x="3307350" y="1346069"/>
                    <a:pt x="2915402" y="1847630"/>
                  </a:cubicBezTo>
                </a:path>
              </a:pathLst>
            </a:cu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7"/>
            <p:cNvSpPr/>
            <p:nvPr/>
          </p:nvSpPr>
          <p:spPr>
            <a:xfrm rot="10800000" flipH="1">
              <a:off x="660400" y="349689"/>
              <a:ext cx="914400" cy="679011"/>
            </a:xfrm>
            <a:custGeom>
              <a:avLst/>
              <a:gdLst>
                <a:gd name="connsiteX0" fmla="*/ 0 w 550333"/>
                <a:gd name="connsiteY0" fmla="*/ 287867 h 364067"/>
                <a:gd name="connsiteX1" fmla="*/ 245533 w 550333"/>
                <a:gd name="connsiteY1" fmla="*/ 0 h 364067"/>
                <a:gd name="connsiteX2" fmla="*/ 550333 w 550333"/>
                <a:gd name="connsiteY2" fmla="*/ 364067 h 364067"/>
                <a:gd name="connsiteX3" fmla="*/ 0 w 550333"/>
                <a:gd name="connsiteY3" fmla="*/ 287867 h 364067"/>
                <a:gd name="connsiteX0-1" fmla="*/ 0 w 554758"/>
                <a:gd name="connsiteY0-2" fmla="*/ 287867 h 380937"/>
                <a:gd name="connsiteX1-3" fmla="*/ 245533 w 554758"/>
                <a:gd name="connsiteY1-4" fmla="*/ 0 h 380937"/>
                <a:gd name="connsiteX2-5" fmla="*/ 550333 w 554758"/>
                <a:gd name="connsiteY2-6" fmla="*/ 364067 h 380937"/>
                <a:gd name="connsiteX3-7" fmla="*/ 0 w 554758"/>
                <a:gd name="connsiteY3-8" fmla="*/ 287867 h 380937"/>
                <a:gd name="connsiteX0-9" fmla="*/ 0 w 556881"/>
                <a:gd name="connsiteY0-10" fmla="*/ 287867 h 404820"/>
                <a:gd name="connsiteX1-11" fmla="*/ 245533 w 556881"/>
                <a:gd name="connsiteY1-12" fmla="*/ 0 h 404820"/>
                <a:gd name="connsiteX2-13" fmla="*/ 550333 w 556881"/>
                <a:gd name="connsiteY2-14" fmla="*/ 364067 h 404820"/>
                <a:gd name="connsiteX3-15" fmla="*/ 0 w 556881"/>
                <a:gd name="connsiteY3-16" fmla="*/ 287867 h 404820"/>
                <a:gd name="connsiteX0-17" fmla="*/ 0 w 499499"/>
                <a:gd name="connsiteY0-18" fmla="*/ 287867 h 380660"/>
                <a:gd name="connsiteX1-19" fmla="*/ 245533 w 499499"/>
                <a:gd name="connsiteY1-20" fmla="*/ 0 h 380660"/>
                <a:gd name="connsiteX2-21" fmla="*/ 491389 w 499499"/>
                <a:gd name="connsiteY2-22" fmla="*/ 332861 h 380660"/>
                <a:gd name="connsiteX3-23" fmla="*/ 0 w 499499"/>
                <a:gd name="connsiteY3-24" fmla="*/ 287867 h 380660"/>
                <a:gd name="connsiteX0-25" fmla="*/ 5364 w 502098"/>
                <a:gd name="connsiteY0-26" fmla="*/ 288039 h 380832"/>
                <a:gd name="connsiteX1-27" fmla="*/ 250897 w 502098"/>
                <a:gd name="connsiteY1-28" fmla="*/ 172 h 380832"/>
                <a:gd name="connsiteX2-29" fmla="*/ 496753 w 502098"/>
                <a:gd name="connsiteY2-30" fmla="*/ 333033 h 380832"/>
                <a:gd name="connsiteX3-31" fmla="*/ 5364 w 502098"/>
                <a:gd name="connsiteY3-32" fmla="*/ 288039 h 380832"/>
                <a:gd name="connsiteX0-33" fmla="*/ 6042 w 503451"/>
                <a:gd name="connsiteY0-34" fmla="*/ 291633 h 384426"/>
                <a:gd name="connsiteX1-35" fmla="*/ 251575 w 503451"/>
                <a:gd name="connsiteY1-36" fmla="*/ 3766 h 384426"/>
                <a:gd name="connsiteX2-37" fmla="*/ 497431 w 503451"/>
                <a:gd name="connsiteY2-38" fmla="*/ 336627 h 384426"/>
                <a:gd name="connsiteX3-39" fmla="*/ 6042 w 503451"/>
                <a:gd name="connsiteY3-40" fmla="*/ 291633 h 384426"/>
                <a:gd name="connsiteX0-41" fmla="*/ 6576 w 502883"/>
                <a:gd name="connsiteY0-42" fmla="*/ 254042 h 319353"/>
                <a:gd name="connsiteX1-43" fmla="*/ 234772 w 502883"/>
                <a:gd name="connsiteY1-44" fmla="*/ 4315 h 319353"/>
                <a:gd name="connsiteX2-45" fmla="*/ 497965 w 502883"/>
                <a:gd name="connsiteY2-46" fmla="*/ 299036 h 319353"/>
                <a:gd name="connsiteX3-47" fmla="*/ 6576 w 502883"/>
                <a:gd name="connsiteY3-48" fmla="*/ 254042 h 319353"/>
                <a:gd name="connsiteX0-49" fmla="*/ 6576 w 502883"/>
                <a:gd name="connsiteY0-50" fmla="*/ 254042 h 364273"/>
                <a:gd name="connsiteX1-51" fmla="*/ 234772 w 502883"/>
                <a:gd name="connsiteY1-52" fmla="*/ 4315 h 364273"/>
                <a:gd name="connsiteX2-53" fmla="*/ 497965 w 502883"/>
                <a:gd name="connsiteY2-54" fmla="*/ 299036 h 364273"/>
                <a:gd name="connsiteX3-55" fmla="*/ 6576 w 502883"/>
                <a:gd name="connsiteY3-56" fmla="*/ 254042 h 364273"/>
                <a:gd name="connsiteX0-57" fmla="*/ 6576 w 502883"/>
                <a:gd name="connsiteY0-58" fmla="*/ 254042 h 318227"/>
                <a:gd name="connsiteX1-59" fmla="*/ 234772 w 502883"/>
                <a:gd name="connsiteY1-60" fmla="*/ 4315 h 318227"/>
                <a:gd name="connsiteX2-61" fmla="*/ 497965 w 502883"/>
                <a:gd name="connsiteY2-62" fmla="*/ 299036 h 318227"/>
                <a:gd name="connsiteX3-63" fmla="*/ 6576 w 502883"/>
                <a:gd name="connsiteY3-64" fmla="*/ 254042 h 318227"/>
                <a:gd name="connsiteX0-65" fmla="*/ 7499 w 503806"/>
                <a:gd name="connsiteY0-66" fmla="*/ 256793 h 356445"/>
                <a:gd name="connsiteX1-67" fmla="*/ 235695 w 503806"/>
                <a:gd name="connsiteY1-68" fmla="*/ 7066 h 356445"/>
                <a:gd name="connsiteX2-69" fmla="*/ 498888 w 503806"/>
                <a:gd name="connsiteY2-70" fmla="*/ 301787 h 356445"/>
                <a:gd name="connsiteX3-71" fmla="*/ 7499 w 503806"/>
                <a:gd name="connsiteY3-72" fmla="*/ 256793 h 356445"/>
                <a:gd name="connsiteX0-73" fmla="*/ 3419 w 424423"/>
                <a:gd name="connsiteY0-74" fmla="*/ 249803 h 299206"/>
                <a:gd name="connsiteX1-75" fmla="*/ 231615 w 424423"/>
                <a:gd name="connsiteY1-76" fmla="*/ 76 h 299206"/>
                <a:gd name="connsiteX2-77" fmla="*/ 418527 w 424423"/>
                <a:gd name="connsiteY2-78" fmla="*/ 277460 h 299206"/>
                <a:gd name="connsiteX3-79" fmla="*/ 3419 w 424423"/>
                <a:gd name="connsiteY3-80" fmla="*/ 249803 h 299206"/>
                <a:gd name="connsiteX0-81" fmla="*/ 3419 w 443266"/>
                <a:gd name="connsiteY0-82" fmla="*/ 249803 h 328404"/>
                <a:gd name="connsiteX1-83" fmla="*/ 231615 w 443266"/>
                <a:gd name="connsiteY1-84" fmla="*/ 76 h 328404"/>
                <a:gd name="connsiteX2-85" fmla="*/ 418527 w 443266"/>
                <a:gd name="connsiteY2-86" fmla="*/ 277460 h 328404"/>
                <a:gd name="connsiteX3-87" fmla="*/ 3419 w 443266"/>
                <a:gd name="connsiteY3-88" fmla="*/ 249803 h 328404"/>
                <a:gd name="connsiteX0-89" fmla="*/ 5963 w 456159"/>
                <a:gd name="connsiteY0-90" fmla="*/ 249803 h 328404"/>
                <a:gd name="connsiteX1-91" fmla="*/ 234159 w 456159"/>
                <a:gd name="connsiteY1-92" fmla="*/ 76 h 328404"/>
                <a:gd name="connsiteX2-93" fmla="*/ 421071 w 456159"/>
                <a:gd name="connsiteY2-94" fmla="*/ 277460 h 328404"/>
                <a:gd name="connsiteX3-95" fmla="*/ 5963 w 456159"/>
                <a:gd name="connsiteY3-96" fmla="*/ 249803 h 328404"/>
                <a:gd name="connsiteX0-97" fmla="*/ 7001 w 457197"/>
                <a:gd name="connsiteY0-98" fmla="*/ 249820 h 339505"/>
                <a:gd name="connsiteX1-99" fmla="*/ 235197 w 457197"/>
                <a:gd name="connsiteY1-100" fmla="*/ 93 h 339505"/>
                <a:gd name="connsiteX2-101" fmla="*/ 422109 w 457197"/>
                <a:gd name="connsiteY2-102" fmla="*/ 277477 h 339505"/>
                <a:gd name="connsiteX3-103" fmla="*/ 7001 w 457197"/>
                <a:gd name="connsiteY3-104" fmla="*/ 249820 h 339505"/>
              </a:gdLst>
              <a:ahLst/>
              <a:cxnLst>
                <a:cxn ang="0">
                  <a:pos x="connsiteX0-1" y="connsiteY0-2"/>
                </a:cxn>
                <a:cxn ang="0">
                  <a:pos x="connsiteX1-3" y="connsiteY1-4"/>
                </a:cxn>
                <a:cxn ang="0">
                  <a:pos x="connsiteX2-5" y="connsiteY2-6"/>
                </a:cxn>
                <a:cxn ang="0">
                  <a:pos x="connsiteX3-7" y="connsiteY3-8"/>
                </a:cxn>
              </a:cxnLst>
              <a:rect l="l" t="t" r="r" b="b"/>
              <a:pathLst>
                <a:path w="457197" h="339505">
                  <a:moveTo>
                    <a:pt x="7001" y="249820"/>
                  </a:moveTo>
                  <a:cubicBezTo>
                    <a:pt x="-27619" y="161981"/>
                    <a:pt x="68928" y="-4516"/>
                    <a:pt x="235197" y="93"/>
                  </a:cubicBezTo>
                  <a:cubicBezTo>
                    <a:pt x="401466" y="4702"/>
                    <a:pt x="519086" y="169977"/>
                    <a:pt x="422109" y="277477"/>
                  </a:cubicBezTo>
                  <a:cubicBezTo>
                    <a:pt x="325132" y="384977"/>
                    <a:pt x="41621" y="337659"/>
                    <a:pt x="7001" y="249820"/>
                  </a:cubicBezTo>
                  <a:close/>
                </a:path>
              </a:pathLst>
            </a:custGeom>
            <a:solidFill>
              <a:schemeClr val="accent2">
                <a:lumMod val="10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3"/>
            <p:cNvSpPr/>
            <p:nvPr/>
          </p:nvSpPr>
          <p:spPr>
            <a:xfrm>
              <a:off x="9998162" y="5990259"/>
              <a:ext cx="2193839" cy="867741"/>
            </a:xfrm>
            <a:custGeom>
              <a:avLst/>
              <a:gdLst>
                <a:gd name="connsiteX0" fmla="*/ 4820955 w 5443637"/>
                <a:gd name="connsiteY0" fmla="*/ 1710 h 2153151"/>
                <a:gd name="connsiteX1" fmla="*/ 4936706 w 5443637"/>
                <a:gd name="connsiteY1" fmla="*/ 1902 h 2153151"/>
                <a:gd name="connsiteX2" fmla="*/ 5425038 w 5443637"/>
                <a:gd name="connsiteY2" fmla="*/ 103193 h 2153151"/>
                <a:gd name="connsiteX3" fmla="*/ 5443637 w 5443637"/>
                <a:gd name="connsiteY3" fmla="*/ 110181 h 2153151"/>
                <a:gd name="connsiteX4" fmla="*/ 5443637 w 5443637"/>
                <a:gd name="connsiteY4" fmla="*/ 2153151 h 2153151"/>
                <a:gd name="connsiteX5" fmla="*/ 0 w 5443637"/>
                <a:gd name="connsiteY5" fmla="*/ 2153151 h 2153151"/>
                <a:gd name="connsiteX6" fmla="*/ 49 w 5443637"/>
                <a:gd name="connsiteY6" fmla="*/ 2147092 h 2153151"/>
                <a:gd name="connsiteX7" fmla="*/ 2722897 w 5443637"/>
                <a:gd name="connsiteY7" fmla="*/ 945178 h 2153151"/>
                <a:gd name="connsiteX8" fmla="*/ 4820955 w 5443637"/>
                <a:gd name="connsiteY8" fmla="*/ 1710 h 2153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43637" h="2153151">
                  <a:moveTo>
                    <a:pt x="4820955" y="1710"/>
                  </a:moveTo>
                  <a:cubicBezTo>
                    <a:pt x="4860212" y="-598"/>
                    <a:pt x="4898807" y="-605"/>
                    <a:pt x="4936706" y="1902"/>
                  </a:cubicBezTo>
                  <a:cubicBezTo>
                    <a:pt x="5088304" y="11929"/>
                    <a:pt x="5257548" y="46219"/>
                    <a:pt x="5425038" y="103193"/>
                  </a:cubicBezTo>
                  <a:lnTo>
                    <a:pt x="5443637" y="110181"/>
                  </a:lnTo>
                  <a:lnTo>
                    <a:pt x="5443637" y="2153151"/>
                  </a:lnTo>
                  <a:lnTo>
                    <a:pt x="0" y="2153151"/>
                  </a:lnTo>
                  <a:lnTo>
                    <a:pt x="49" y="2147092"/>
                  </a:lnTo>
                  <a:cubicBezTo>
                    <a:pt x="70034" y="802590"/>
                    <a:pt x="1925655" y="1313495"/>
                    <a:pt x="2722897" y="945178"/>
                  </a:cubicBezTo>
                  <a:cubicBezTo>
                    <a:pt x="3494422" y="588743"/>
                    <a:pt x="4232107" y="36324"/>
                    <a:pt x="4820955" y="1710"/>
                  </a:cubicBezTo>
                  <a:close/>
                </a:path>
              </a:pathLst>
            </a:custGeom>
            <a:solidFill>
              <a:schemeClr val="accent2">
                <a:lumMod val="10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4"/>
            <p:cNvSpPr/>
            <p:nvPr/>
          </p:nvSpPr>
          <p:spPr>
            <a:xfrm>
              <a:off x="9867899" y="5964057"/>
              <a:ext cx="2308057" cy="918005"/>
            </a:xfrm>
            <a:custGeom>
              <a:avLst/>
              <a:gdLst>
                <a:gd name="connsiteX0" fmla="*/ 0 w 7507705"/>
                <a:gd name="connsiteY0" fmla="*/ 2310063 h 2310063"/>
                <a:gd name="connsiteX1" fmla="*/ 1443789 w 7507705"/>
                <a:gd name="connsiteY1" fmla="*/ 981777 h 2310063"/>
                <a:gd name="connsiteX2" fmla="*/ 5111015 w 7507705"/>
                <a:gd name="connsiteY2" fmla="*/ 0 h 2310063"/>
                <a:gd name="connsiteX3" fmla="*/ 7507705 w 7507705"/>
                <a:gd name="connsiteY3" fmla="*/ 760396 h 2310063"/>
                <a:gd name="connsiteX0-1" fmla="*/ 0 w 7517330"/>
                <a:gd name="connsiteY0-2" fmla="*/ 2252312 h 2252312"/>
                <a:gd name="connsiteX1-3" fmla="*/ 1453414 w 7517330"/>
                <a:gd name="connsiteY1-4" fmla="*/ 981777 h 2252312"/>
                <a:gd name="connsiteX2-5" fmla="*/ 5120640 w 7517330"/>
                <a:gd name="connsiteY2-6" fmla="*/ 0 h 2252312"/>
                <a:gd name="connsiteX3-7" fmla="*/ 7517330 w 7517330"/>
                <a:gd name="connsiteY3-8" fmla="*/ 760396 h 2252312"/>
                <a:gd name="connsiteX0-9" fmla="*/ 0 w 7517330"/>
                <a:gd name="connsiteY0-10" fmla="*/ 2252312 h 2252312"/>
                <a:gd name="connsiteX1-11" fmla="*/ 1453414 w 7517330"/>
                <a:gd name="connsiteY1-12" fmla="*/ 981777 h 2252312"/>
                <a:gd name="connsiteX2-13" fmla="*/ 5120640 w 7517330"/>
                <a:gd name="connsiteY2-14" fmla="*/ 0 h 2252312"/>
                <a:gd name="connsiteX3-15" fmla="*/ 7517330 w 7517330"/>
                <a:gd name="connsiteY3-16" fmla="*/ 760396 h 2252312"/>
                <a:gd name="connsiteX0-17" fmla="*/ 0 w 7517330"/>
                <a:gd name="connsiteY0-18" fmla="*/ 2252312 h 2252312"/>
                <a:gd name="connsiteX1-19" fmla="*/ 1453414 w 7517330"/>
                <a:gd name="connsiteY1-20" fmla="*/ 981777 h 2252312"/>
                <a:gd name="connsiteX2-21" fmla="*/ 5120640 w 7517330"/>
                <a:gd name="connsiteY2-22" fmla="*/ 0 h 2252312"/>
                <a:gd name="connsiteX3-23" fmla="*/ 7517330 w 7517330"/>
                <a:gd name="connsiteY3-24" fmla="*/ 760396 h 2252312"/>
                <a:gd name="connsiteX0-25" fmla="*/ 0 w 7517330"/>
                <a:gd name="connsiteY0-26" fmla="*/ 2252312 h 2252312"/>
                <a:gd name="connsiteX1-27" fmla="*/ 1511166 w 7517330"/>
                <a:gd name="connsiteY1-28" fmla="*/ 1366787 h 2252312"/>
                <a:gd name="connsiteX2-29" fmla="*/ 5120640 w 7517330"/>
                <a:gd name="connsiteY2-30" fmla="*/ 0 h 2252312"/>
                <a:gd name="connsiteX3-31" fmla="*/ 7517330 w 7517330"/>
                <a:gd name="connsiteY3-32" fmla="*/ 760396 h 2252312"/>
                <a:gd name="connsiteX0-33" fmla="*/ 0 w 7517330"/>
                <a:gd name="connsiteY0-34" fmla="*/ 2252312 h 2252312"/>
                <a:gd name="connsiteX1-35" fmla="*/ 1511166 w 7517330"/>
                <a:gd name="connsiteY1-36" fmla="*/ 1366787 h 2252312"/>
                <a:gd name="connsiteX2-37" fmla="*/ 5120640 w 7517330"/>
                <a:gd name="connsiteY2-38" fmla="*/ 0 h 2252312"/>
                <a:gd name="connsiteX3-39" fmla="*/ 7517330 w 7517330"/>
                <a:gd name="connsiteY3-40" fmla="*/ 760396 h 2252312"/>
                <a:gd name="connsiteX0-41" fmla="*/ 0 w 7517330"/>
                <a:gd name="connsiteY0-42" fmla="*/ 2252312 h 2252312"/>
                <a:gd name="connsiteX1-43" fmla="*/ 1511166 w 7517330"/>
                <a:gd name="connsiteY1-44" fmla="*/ 1366787 h 2252312"/>
                <a:gd name="connsiteX2-45" fmla="*/ 5120640 w 7517330"/>
                <a:gd name="connsiteY2-46" fmla="*/ 0 h 2252312"/>
                <a:gd name="connsiteX3-47" fmla="*/ 7517330 w 7517330"/>
                <a:gd name="connsiteY3-48" fmla="*/ 760396 h 2252312"/>
                <a:gd name="connsiteX0-49" fmla="*/ 0 w 7449953"/>
                <a:gd name="connsiteY0-50" fmla="*/ 2252312 h 2252312"/>
                <a:gd name="connsiteX1-51" fmla="*/ 1443789 w 7449953"/>
                <a:gd name="connsiteY1-52" fmla="*/ 1366787 h 2252312"/>
                <a:gd name="connsiteX2-53" fmla="*/ 5053263 w 7449953"/>
                <a:gd name="connsiteY2-54" fmla="*/ 0 h 2252312"/>
                <a:gd name="connsiteX3-55" fmla="*/ 7449953 w 7449953"/>
                <a:gd name="connsiteY3-56" fmla="*/ 760396 h 2252312"/>
                <a:gd name="connsiteX0-57" fmla="*/ 0 w 7449953"/>
                <a:gd name="connsiteY0-58" fmla="*/ 2286069 h 2286069"/>
                <a:gd name="connsiteX1-59" fmla="*/ 1443789 w 7449953"/>
                <a:gd name="connsiteY1-60" fmla="*/ 1400544 h 2286069"/>
                <a:gd name="connsiteX2-61" fmla="*/ 5053263 w 7449953"/>
                <a:gd name="connsiteY2-62" fmla="*/ 33757 h 2286069"/>
                <a:gd name="connsiteX3-63" fmla="*/ 7449953 w 7449953"/>
                <a:gd name="connsiteY3-64" fmla="*/ 794153 h 2286069"/>
                <a:gd name="connsiteX0-65" fmla="*/ 0 w 7449953"/>
                <a:gd name="connsiteY0-66" fmla="*/ 2276635 h 2276635"/>
                <a:gd name="connsiteX1-67" fmla="*/ 1443789 w 7449953"/>
                <a:gd name="connsiteY1-68" fmla="*/ 1391110 h 2276635"/>
                <a:gd name="connsiteX2-69" fmla="*/ 5005137 w 7449953"/>
                <a:gd name="connsiteY2-70" fmla="*/ 33948 h 2276635"/>
                <a:gd name="connsiteX3-71" fmla="*/ 7449953 w 7449953"/>
                <a:gd name="connsiteY3-72" fmla="*/ 784719 h 2276635"/>
                <a:gd name="connsiteX0-73" fmla="*/ 0 w 6391174"/>
                <a:gd name="connsiteY0-74" fmla="*/ 2242736 h 2242736"/>
                <a:gd name="connsiteX1-75" fmla="*/ 1443789 w 6391174"/>
                <a:gd name="connsiteY1-76" fmla="*/ 1357211 h 2242736"/>
                <a:gd name="connsiteX2-77" fmla="*/ 5005137 w 6391174"/>
                <a:gd name="connsiteY2-78" fmla="*/ 49 h 2242736"/>
                <a:gd name="connsiteX3-79" fmla="*/ 6391174 w 6391174"/>
                <a:gd name="connsiteY3-80" fmla="*/ 1405338 h 2242736"/>
                <a:gd name="connsiteX0-81" fmla="*/ 0 w 6391174"/>
                <a:gd name="connsiteY0-82" fmla="*/ 2242736 h 2242736"/>
                <a:gd name="connsiteX1-83" fmla="*/ 1443789 w 6391174"/>
                <a:gd name="connsiteY1-84" fmla="*/ 1357211 h 2242736"/>
                <a:gd name="connsiteX2-85" fmla="*/ 5005137 w 6391174"/>
                <a:gd name="connsiteY2-86" fmla="*/ 49 h 2242736"/>
                <a:gd name="connsiteX3-87" fmla="*/ 6391174 w 6391174"/>
                <a:gd name="connsiteY3-88" fmla="*/ 1405338 h 2242736"/>
                <a:gd name="connsiteX0-89" fmla="*/ 0 w 6391174"/>
                <a:gd name="connsiteY0-90" fmla="*/ 2243091 h 2243091"/>
                <a:gd name="connsiteX1-91" fmla="*/ 2531444 w 6391174"/>
                <a:gd name="connsiteY1-92" fmla="*/ 1270938 h 2243091"/>
                <a:gd name="connsiteX2-93" fmla="*/ 5005137 w 6391174"/>
                <a:gd name="connsiteY2-94" fmla="*/ 404 h 2243091"/>
                <a:gd name="connsiteX3-95" fmla="*/ 6391174 w 6391174"/>
                <a:gd name="connsiteY3-96" fmla="*/ 1405693 h 2243091"/>
                <a:gd name="connsiteX0-97" fmla="*/ 0 w 6391174"/>
                <a:gd name="connsiteY0-98" fmla="*/ 2243007 h 2243007"/>
                <a:gd name="connsiteX1-99" fmla="*/ 2531444 w 6391174"/>
                <a:gd name="connsiteY1-100" fmla="*/ 1270854 h 2243007"/>
                <a:gd name="connsiteX2-101" fmla="*/ 5005137 w 6391174"/>
                <a:gd name="connsiteY2-102" fmla="*/ 320 h 2243007"/>
                <a:gd name="connsiteX3-103" fmla="*/ 6391174 w 6391174"/>
                <a:gd name="connsiteY3-104" fmla="*/ 1405609 h 2243007"/>
                <a:gd name="connsiteX0-105" fmla="*/ 0 w 6391174"/>
                <a:gd name="connsiteY0-106" fmla="*/ 2281578 h 2281578"/>
                <a:gd name="connsiteX1-107" fmla="*/ 2531444 w 6391174"/>
                <a:gd name="connsiteY1-108" fmla="*/ 1309425 h 2281578"/>
                <a:gd name="connsiteX2-109" fmla="*/ 4754880 w 6391174"/>
                <a:gd name="connsiteY2-110" fmla="*/ 390 h 2281578"/>
                <a:gd name="connsiteX3-111" fmla="*/ 6391174 w 6391174"/>
                <a:gd name="connsiteY3-112" fmla="*/ 1444180 h 2281578"/>
                <a:gd name="connsiteX0-113" fmla="*/ 17 w 6391191"/>
                <a:gd name="connsiteY0-114" fmla="*/ 2281578 h 2281578"/>
                <a:gd name="connsiteX1-115" fmla="*/ 2531461 w 6391191"/>
                <a:gd name="connsiteY1-116" fmla="*/ 1309425 h 2281578"/>
                <a:gd name="connsiteX2-117" fmla="*/ 4754897 w 6391191"/>
                <a:gd name="connsiteY2-118" fmla="*/ 390 h 2281578"/>
                <a:gd name="connsiteX3-119" fmla="*/ 6391191 w 6391191"/>
                <a:gd name="connsiteY3-120" fmla="*/ 1444180 h 2281578"/>
                <a:gd name="connsiteX0-121" fmla="*/ 19 w 6285315"/>
                <a:gd name="connsiteY0-122" fmla="*/ 2271953 h 2271953"/>
                <a:gd name="connsiteX1-123" fmla="*/ 2425585 w 6285315"/>
                <a:gd name="connsiteY1-124" fmla="*/ 1309425 h 2271953"/>
                <a:gd name="connsiteX2-125" fmla="*/ 4649021 w 6285315"/>
                <a:gd name="connsiteY2-126" fmla="*/ 390 h 2271953"/>
                <a:gd name="connsiteX3-127" fmla="*/ 6285315 w 6285315"/>
                <a:gd name="connsiteY3-128" fmla="*/ 1444180 h 2271953"/>
                <a:gd name="connsiteX0-129" fmla="*/ 19 w 6285315"/>
                <a:gd name="connsiteY0-130" fmla="*/ 2271953 h 2271953"/>
                <a:gd name="connsiteX1-131" fmla="*/ 2425585 w 6285315"/>
                <a:gd name="connsiteY1-132" fmla="*/ 1309425 h 2271953"/>
                <a:gd name="connsiteX2-133" fmla="*/ 4649021 w 6285315"/>
                <a:gd name="connsiteY2-134" fmla="*/ 390 h 2271953"/>
                <a:gd name="connsiteX3-135" fmla="*/ 6285315 w 6285315"/>
                <a:gd name="connsiteY3-136" fmla="*/ 1444180 h 2271953"/>
                <a:gd name="connsiteX0-137" fmla="*/ 19 w 6285315"/>
                <a:gd name="connsiteY0-138" fmla="*/ 2282053 h 2282053"/>
                <a:gd name="connsiteX1-139" fmla="*/ 2425585 w 6285315"/>
                <a:gd name="connsiteY1-140" fmla="*/ 1319525 h 2282053"/>
                <a:gd name="connsiteX2-141" fmla="*/ 4649021 w 6285315"/>
                <a:gd name="connsiteY2-142" fmla="*/ 10490 h 2282053"/>
                <a:gd name="connsiteX3-143" fmla="*/ 6285315 w 6285315"/>
                <a:gd name="connsiteY3-144" fmla="*/ 1454280 h 2282053"/>
                <a:gd name="connsiteX0-145" fmla="*/ 19 w 5753482"/>
                <a:gd name="connsiteY0-146" fmla="*/ 2319564 h 2319564"/>
                <a:gd name="connsiteX1-147" fmla="*/ 2425585 w 5753482"/>
                <a:gd name="connsiteY1-148" fmla="*/ 1357036 h 2319564"/>
                <a:gd name="connsiteX2-149" fmla="*/ 4649021 w 5753482"/>
                <a:gd name="connsiteY2-150" fmla="*/ 48001 h 2319564"/>
                <a:gd name="connsiteX3-151" fmla="*/ 5753482 w 5753482"/>
                <a:gd name="connsiteY3-152" fmla="*/ 1010528 h 2319564"/>
                <a:gd name="connsiteX0-153" fmla="*/ 19 w 5753482"/>
                <a:gd name="connsiteY0-154" fmla="*/ 2277873 h 2277873"/>
                <a:gd name="connsiteX1-155" fmla="*/ 2425585 w 5753482"/>
                <a:gd name="connsiteY1-156" fmla="*/ 1315345 h 2277873"/>
                <a:gd name="connsiteX2-157" fmla="*/ 4649021 w 5753482"/>
                <a:gd name="connsiteY2-158" fmla="*/ 6310 h 2277873"/>
                <a:gd name="connsiteX3-159" fmla="*/ 5753482 w 5753482"/>
                <a:gd name="connsiteY3-160" fmla="*/ 968837 h 2277873"/>
              </a:gdLst>
              <a:ahLst/>
              <a:cxnLst>
                <a:cxn ang="0">
                  <a:pos x="connsiteX0-1" y="connsiteY0-2"/>
                </a:cxn>
                <a:cxn ang="0">
                  <a:pos x="connsiteX1-3" y="connsiteY1-4"/>
                </a:cxn>
                <a:cxn ang="0">
                  <a:pos x="connsiteX2-5" y="connsiteY2-6"/>
                </a:cxn>
                <a:cxn ang="0">
                  <a:pos x="connsiteX3-7" y="connsiteY3-8"/>
                </a:cxn>
              </a:cxnLst>
              <a:rect l="l" t="t" r="r" b="b"/>
              <a:pathLst>
                <a:path w="5753482" h="2277873">
                  <a:moveTo>
                    <a:pt x="19" y="2277873"/>
                  </a:moveTo>
                  <a:cubicBezTo>
                    <a:pt x="-6399" y="1113216"/>
                    <a:pt x="1650751" y="1693939"/>
                    <a:pt x="2425585" y="1315345"/>
                  </a:cubicBezTo>
                  <a:cubicBezTo>
                    <a:pt x="3200419" y="936751"/>
                    <a:pt x="4094372" y="64061"/>
                    <a:pt x="4649021" y="6310"/>
                  </a:cubicBezTo>
                  <a:cubicBezTo>
                    <a:pt x="5203670" y="-51441"/>
                    <a:pt x="5560400" y="288652"/>
                    <a:pt x="5753482" y="968837"/>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7.jpeg"/><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8.jpeg"/><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chart" Target="../charts/chart1.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9.jpeg"/><Relationship Id="rId3" Type="http://schemas.openxmlformats.org/officeDocument/2006/relationships/image" Target="../media/image12.png"/><Relationship Id="rId2" Type="http://schemas.openxmlformats.org/officeDocument/2006/relationships/image" Target="../media/image10.png"/><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chart" Target="../charts/char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7.jpeg"/><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9" Type="http://schemas.openxmlformats.org/officeDocument/2006/relationships/image" Target="../media/image27.svg"/><Relationship Id="rId8" Type="http://schemas.openxmlformats.org/officeDocument/2006/relationships/image" Target="../media/image26.png"/><Relationship Id="rId7" Type="http://schemas.openxmlformats.org/officeDocument/2006/relationships/image" Target="../media/image25.svg"/><Relationship Id="rId6" Type="http://schemas.openxmlformats.org/officeDocument/2006/relationships/image" Target="../media/image24.png"/><Relationship Id="rId5" Type="http://schemas.openxmlformats.org/officeDocument/2006/relationships/image" Target="../media/image23.svg"/><Relationship Id="rId4" Type="http://schemas.openxmlformats.org/officeDocument/2006/relationships/image" Target="../media/image22.png"/><Relationship Id="rId3" Type="http://schemas.openxmlformats.org/officeDocument/2006/relationships/image" Target="../media/image21.svg"/><Relationship Id="rId2" Type="http://schemas.openxmlformats.org/officeDocument/2006/relationships/image" Target="../media/image20.png"/><Relationship Id="rId10"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8.jpeg"/><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29.svg"/><Relationship Id="rId4" Type="http://schemas.openxmlformats.org/officeDocument/2006/relationships/image" Target="../media/image28.png"/><Relationship Id="rId3" Type="http://schemas.openxmlformats.org/officeDocument/2006/relationships/image" Target="../media/image12.png"/><Relationship Id="rId2" Type="http://schemas.openxmlformats.org/officeDocument/2006/relationships/image" Target="../media/image10.png"/><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image" Target="../media/image1.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6.xml"/><Relationship Id="rId2" Type="http://schemas.openxmlformats.org/officeDocument/2006/relationships/hyperlink" Target="https://www.pptying.com" TargetMode="External"/><Relationship Id="rId1" Type="http://schemas.openxmlformats.org/officeDocument/2006/relationships/image" Target="../media/image30.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6.xml"/><Relationship Id="rId7" Type="http://schemas.openxmlformats.org/officeDocument/2006/relationships/image" Target="../media/image9.svg"/><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svg"/><Relationship Id="rId4" Type="http://schemas.openxmlformats.org/officeDocument/2006/relationships/image" Target="../media/image12.png"/><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p:cNvPicPr>
            <a:picLocks noChangeAspect="1"/>
          </p:cNvPicPr>
          <p:nvPr/>
        </p:nvPicPr>
        <p:blipFill rotWithShape="1">
          <a:blip r:embed="rId1" cstate="print">
            <a:extLst>
              <a:ext uri="{28A0092B-C50C-407E-A947-70E740481C1C}">
                <a14:useLocalDpi xmlns:a14="http://schemas.microsoft.com/office/drawing/2010/main" val="0"/>
              </a:ext>
            </a:extLst>
          </a:blip>
          <a:srcRect l="827" r="819"/>
          <a:stretch>
            <a:fillRect/>
          </a:stretch>
        </p:blipFill>
        <p:spPr>
          <a:xfrm>
            <a:off x="0" y="0"/>
            <a:ext cx="12192000" cy="6858000"/>
          </a:xfrm>
          <a:prstGeom prst="rect">
            <a:avLst/>
          </a:prstGeom>
        </p:spPr>
      </p:pic>
      <p:sp>
        <p:nvSpPr>
          <p:cNvPr id="7" name="文本框 6"/>
          <p:cNvSpPr txBox="1"/>
          <p:nvPr/>
        </p:nvSpPr>
        <p:spPr>
          <a:xfrm>
            <a:off x="3304674" y="2177074"/>
            <a:ext cx="5582652" cy="338554"/>
          </a:xfrm>
          <a:prstGeom prst="rect">
            <a:avLst/>
          </a:prstGeom>
          <a:noFill/>
        </p:spPr>
        <p:txBody>
          <a:bodyPr wrap="square" lIns="0" tIns="0" rIns="0" bIns="0" rtlCol="0">
            <a:spAutoFit/>
          </a:bodyPr>
          <a:lstStyle/>
          <a:p>
            <a:pPr algn="dist"/>
            <a:r>
              <a:rPr lang="en-US" altLang="zh-CN" sz="2200" dirty="0">
                <a:solidFill>
                  <a:schemeClr val="tx1">
                    <a:lumMod val="65000"/>
                    <a:lumOff val="35000"/>
                  </a:schemeClr>
                </a:solidFill>
                <a:cs typeface="+mn-ea"/>
                <a:sym typeface="+mn-lt"/>
              </a:rPr>
              <a:t>BUSINESS REPORT TEMPLATE</a:t>
            </a:r>
            <a:endParaRPr lang="zh-CN" altLang="en-US" sz="2200" dirty="0">
              <a:solidFill>
                <a:schemeClr val="tx1">
                  <a:lumMod val="65000"/>
                  <a:lumOff val="35000"/>
                </a:schemeClr>
              </a:solidFill>
              <a:cs typeface="+mn-ea"/>
              <a:sym typeface="+mn-lt"/>
            </a:endParaRPr>
          </a:p>
        </p:txBody>
      </p:sp>
      <p:sp>
        <p:nvSpPr>
          <p:cNvPr id="8" name="文本框 7"/>
          <p:cNvSpPr txBox="1"/>
          <p:nvPr/>
        </p:nvSpPr>
        <p:spPr>
          <a:xfrm>
            <a:off x="2400038" y="3767394"/>
            <a:ext cx="7388990" cy="521361"/>
          </a:xfrm>
          <a:prstGeom prst="rect">
            <a:avLst/>
          </a:prstGeom>
          <a:noFill/>
        </p:spPr>
        <p:txBody>
          <a:bodyPr wrap="square" lIns="0" tIns="0" rIns="0" bIns="0" rtlCol="0">
            <a:spAutoFit/>
          </a:bodyPr>
          <a:lstStyle/>
          <a:p>
            <a:pPr algn="ctr">
              <a:lnSpc>
                <a:spcPct val="150000"/>
              </a:lnSpc>
            </a:pPr>
            <a:r>
              <a:rPr lang="en-US" altLang="zh-CN" sz="1200" dirty="0">
                <a:solidFill>
                  <a:schemeClr val="tx1">
                    <a:lumMod val="65000"/>
                    <a:lumOff val="35000"/>
                  </a:schemeClr>
                </a:solidFill>
                <a:cs typeface="+mn-ea"/>
                <a:sym typeface="+mn-lt"/>
              </a:rPr>
              <a:t>A designer can use default text to simulate what text would look like. If it is not real text. A designer can use default text to simulate what text would look like.</a:t>
            </a:r>
            <a:endParaRPr lang="en-US" altLang="zh-CN" sz="1200" dirty="0">
              <a:solidFill>
                <a:schemeClr val="tx1">
                  <a:lumMod val="65000"/>
                  <a:lumOff val="35000"/>
                </a:schemeClr>
              </a:solidFill>
              <a:cs typeface="+mn-ea"/>
              <a:sym typeface="+mn-lt"/>
            </a:endParaRPr>
          </a:p>
        </p:txBody>
      </p:sp>
      <p:sp>
        <p:nvSpPr>
          <p:cNvPr id="9" name="PA_文本框 2"/>
          <p:cNvSpPr txBox="1"/>
          <p:nvPr>
            <p:custDataLst>
              <p:tags r:id="rId2"/>
            </p:custDataLst>
          </p:nvPr>
        </p:nvSpPr>
        <p:spPr>
          <a:xfrm>
            <a:off x="1996573" y="2643122"/>
            <a:ext cx="8198855" cy="1071062"/>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algn="ctr"/>
            <a:r>
              <a:rPr lang="zh-CN" altLang="en-US" sz="5800" b="0" dirty="0" smtClean="0">
                <a:solidFill>
                  <a:srgbClr val="A78677"/>
                </a:solidFill>
                <a:latin typeface="+mn-lt"/>
                <a:ea typeface="+mn-ea"/>
                <a:cs typeface="+mn-ea"/>
                <a:sym typeface="+mn-lt"/>
              </a:rPr>
              <a:t>简约莫</a:t>
            </a:r>
            <a:r>
              <a:rPr lang="zh-CN" altLang="en-US" sz="5800" b="0" dirty="0">
                <a:solidFill>
                  <a:srgbClr val="A78677"/>
                </a:solidFill>
                <a:latin typeface="+mn-lt"/>
                <a:ea typeface="+mn-ea"/>
                <a:cs typeface="+mn-ea"/>
                <a:sym typeface="+mn-lt"/>
              </a:rPr>
              <a:t>兰</a:t>
            </a:r>
            <a:r>
              <a:rPr lang="zh-CN" altLang="en-US" sz="5800" b="0" dirty="0" smtClean="0">
                <a:solidFill>
                  <a:srgbClr val="A78677"/>
                </a:solidFill>
                <a:latin typeface="+mn-lt"/>
                <a:ea typeface="+mn-ea"/>
                <a:cs typeface="+mn-ea"/>
                <a:sym typeface="+mn-lt"/>
              </a:rPr>
              <a:t>迪工</a:t>
            </a:r>
            <a:r>
              <a:rPr lang="zh-CN" altLang="en-US" sz="5800" b="0" dirty="0">
                <a:solidFill>
                  <a:srgbClr val="A78677"/>
                </a:solidFill>
                <a:latin typeface="+mn-lt"/>
                <a:ea typeface="+mn-ea"/>
                <a:cs typeface="+mn-ea"/>
                <a:sym typeface="+mn-lt"/>
              </a:rPr>
              <a:t>作汇报</a:t>
            </a:r>
            <a:endParaRPr lang="en-US" sz="5800" b="0" dirty="0">
              <a:solidFill>
                <a:srgbClr val="A78677"/>
              </a:solidFill>
              <a:latin typeface="+mn-lt"/>
              <a:ea typeface="+mn-ea"/>
              <a:cs typeface="+mn-ea"/>
              <a:sym typeface="+mn-lt"/>
            </a:endParaRPr>
          </a:p>
        </p:txBody>
      </p:sp>
      <p:sp>
        <p:nvSpPr>
          <p:cNvPr id="10" name="圆角矩形 12"/>
          <p:cNvSpPr/>
          <p:nvPr/>
        </p:nvSpPr>
        <p:spPr>
          <a:xfrm>
            <a:off x="5110627" y="4689436"/>
            <a:ext cx="1978281" cy="397891"/>
          </a:xfrm>
          <a:prstGeom prst="roundRect">
            <a:avLst>
              <a:gd name="adj" fmla="val 50000"/>
            </a:avLst>
          </a:prstGeom>
          <a:solidFill>
            <a:srgbClr val="A78677"/>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zh-CN" altLang="en-US">
              <a:solidFill>
                <a:srgbClr val="7E887D"/>
              </a:solidFill>
              <a:cs typeface="+mn-ea"/>
              <a:sym typeface="+mn-lt"/>
            </a:endParaRPr>
          </a:p>
        </p:txBody>
      </p:sp>
      <p:sp>
        <p:nvSpPr>
          <p:cNvPr id="11" name="矩形 10"/>
          <p:cNvSpPr/>
          <p:nvPr/>
        </p:nvSpPr>
        <p:spPr>
          <a:xfrm>
            <a:off x="5450794" y="4714806"/>
            <a:ext cx="1300480" cy="337185"/>
          </a:xfrm>
          <a:prstGeom prst="rect">
            <a:avLst/>
          </a:prstGeom>
        </p:spPr>
        <p:txBody>
          <a:bodyPr wrap="none">
            <a:spAutoFit/>
          </a:bodyPr>
          <a:lstStyle/>
          <a:p>
            <a:pPr algn="ctr"/>
            <a:r>
              <a:rPr lang="en-US" altLang="zh-CN" sz="1600" dirty="0" smtClean="0">
                <a:solidFill>
                  <a:schemeClr val="accent3">
                    <a:lumMod val="20000"/>
                    <a:lumOff val="80000"/>
                  </a:schemeClr>
                </a:solidFill>
                <a:cs typeface="+mn-ea"/>
                <a:sym typeface="+mn-lt"/>
              </a:rPr>
              <a:t>PPT</a:t>
            </a:r>
            <a:r>
              <a:rPr lang="zh-CN" altLang="en-US" sz="1600" dirty="0" smtClean="0">
                <a:solidFill>
                  <a:schemeClr val="accent3">
                    <a:lumMod val="20000"/>
                    <a:lumOff val="80000"/>
                  </a:schemeClr>
                </a:solidFill>
                <a:cs typeface="+mn-ea"/>
                <a:sym typeface="+mn-lt"/>
              </a:rPr>
              <a:t>营</a:t>
            </a:r>
            <a:r>
              <a:rPr lang="en-US" altLang="zh-CN" sz="1600" dirty="0" smtClean="0">
                <a:solidFill>
                  <a:schemeClr val="accent3">
                    <a:lumMod val="20000"/>
                    <a:lumOff val="80000"/>
                  </a:schemeClr>
                </a:solidFill>
                <a:cs typeface="+mn-ea"/>
                <a:sym typeface="+mn-lt"/>
              </a:rPr>
              <a:t>·20XX</a:t>
            </a:r>
            <a:endParaRPr lang="zh-CN" altLang="en-US" sz="1600" dirty="0">
              <a:solidFill>
                <a:schemeClr val="accent3">
                  <a:lumMod val="20000"/>
                  <a:lumOff val="80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9"/>
                                        </p:tgtEl>
                                        <p:attrNameLst>
                                          <p:attrName>ppt_y</p:attrName>
                                        </p:attrNameLst>
                                      </p:cBhvr>
                                      <p:tavLst>
                                        <p:tav tm="0">
                                          <p:val>
                                            <p:strVal val="#ppt_y"/>
                                          </p:val>
                                        </p:tav>
                                        <p:tav tm="100000">
                                          <p:val>
                                            <p:strVal val="#ppt_y"/>
                                          </p:val>
                                        </p:tav>
                                      </p:tavLst>
                                    </p:anim>
                                    <p:anim calcmode="lin" valueType="num">
                                      <p:cBhvr>
                                        <p:cTn id="17"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p:tgtEl>
                                          <p:spTgt spid="8"/>
                                        </p:tgtEl>
                                        <p:attrNameLst>
                                          <p:attrName>ppt_y</p:attrName>
                                        </p:attrNameLst>
                                      </p:cBhvr>
                                      <p:tavLst>
                                        <p:tav tm="0">
                                          <p:val>
                                            <p:strVal val="#ppt_y+#ppt_h*1.125000"/>
                                          </p:val>
                                        </p:tav>
                                        <p:tav tm="100000">
                                          <p:val>
                                            <p:strVal val="#ppt_y"/>
                                          </p:val>
                                        </p:tav>
                                      </p:tavLst>
                                    </p:anim>
                                    <p:animEffect transition="in" filter="wipe(up)">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randombar(horizontal)">
                                      <p:cBhvr>
                                        <p:cTn id="30" dur="500"/>
                                        <p:tgtEl>
                                          <p:spTgt spid="1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randombar(horizontal)">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r>
              <a:rPr lang="zh-CN" altLang="en-US" sz="2200" dirty="0" smtClean="0">
                <a:solidFill>
                  <a:schemeClr val="accent3"/>
                </a:solidFill>
                <a:latin typeface="+mn-lt"/>
                <a:ea typeface="+mn-ea"/>
                <a:cs typeface="+mn-ea"/>
                <a:sym typeface="+mn-lt"/>
              </a:rPr>
              <a:t>工</a:t>
            </a:r>
            <a:r>
              <a:rPr lang="zh-CN" altLang="en-US" sz="2200" dirty="0">
                <a:solidFill>
                  <a:schemeClr val="accent3"/>
                </a:solidFill>
                <a:latin typeface="+mn-lt"/>
                <a:ea typeface="+mn-ea"/>
                <a:cs typeface="+mn-ea"/>
                <a:sym typeface="+mn-lt"/>
              </a:rPr>
              <a:t>作进度</a:t>
            </a:r>
            <a:endParaRPr lang="zh-CN" altLang="en-US" sz="2200" dirty="0">
              <a:solidFill>
                <a:schemeClr val="accent3"/>
              </a:solidFill>
              <a:latin typeface="+mn-lt"/>
              <a:ea typeface="+mn-ea"/>
              <a:cs typeface="+mn-ea"/>
              <a:sym typeface="+mn-lt"/>
            </a:endParaRPr>
          </a:p>
        </p:txBody>
      </p:sp>
      <p:grpSp>
        <p:nvGrpSpPr>
          <p:cNvPr id="4" name="组合 3"/>
          <p:cNvGrpSpPr/>
          <p:nvPr/>
        </p:nvGrpSpPr>
        <p:grpSpPr>
          <a:xfrm>
            <a:off x="1393260" y="2262556"/>
            <a:ext cx="1007836" cy="1007836"/>
            <a:chOff x="1044945" y="2841171"/>
            <a:chExt cx="755877" cy="755877"/>
          </a:xfrm>
        </p:grpSpPr>
        <p:grpSp>
          <p:nvGrpSpPr>
            <p:cNvPr id="24" name="组合 23"/>
            <p:cNvGrpSpPr/>
            <p:nvPr/>
          </p:nvGrpSpPr>
          <p:grpSpPr>
            <a:xfrm>
              <a:off x="1044945" y="2841171"/>
              <a:ext cx="755877" cy="755877"/>
              <a:chOff x="4717143" y="3773714"/>
              <a:chExt cx="1007836" cy="1007836"/>
            </a:xfrm>
          </p:grpSpPr>
          <p:sp>
            <p:nvSpPr>
              <p:cNvPr id="26" name="椭圆 4"/>
              <p:cNvSpPr/>
              <p:nvPr/>
            </p:nvSpPr>
            <p:spPr>
              <a:xfrm>
                <a:off x="4717143" y="3773714"/>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a:solidFill>
                    <a:schemeClr val="tx1">
                      <a:lumMod val="75000"/>
                      <a:lumOff val="25000"/>
                    </a:schemeClr>
                  </a:solidFill>
                  <a:cs typeface="+mn-ea"/>
                  <a:sym typeface="+mn-lt"/>
                </a:endParaRPr>
              </a:p>
            </p:txBody>
          </p:sp>
          <p:sp>
            <p:nvSpPr>
              <p:cNvPr id="27" name="椭圆 4"/>
              <p:cNvSpPr/>
              <p:nvPr/>
            </p:nvSpPr>
            <p:spPr>
              <a:xfrm flipV="1">
                <a:off x="4717143" y="4277632"/>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a:solidFill>
                    <a:schemeClr val="tx1">
                      <a:lumMod val="75000"/>
                      <a:lumOff val="25000"/>
                    </a:schemeClr>
                  </a:solidFill>
                  <a:cs typeface="+mn-ea"/>
                  <a:sym typeface="+mn-lt"/>
                </a:endParaRPr>
              </a:p>
            </p:txBody>
          </p:sp>
        </p:grpSp>
        <p:sp>
          <p:nvSpPr>
            <p:cNvPr id="25" name="文本框 24"/>
            <p:cNvSpPr txBox="1"/>
            <p:nvPr/>
          </p:nvSpPr>
          <p:spPr>
            <a:xfrm>
              <a:off x="1085426" y="2872861"/>
              <a:ext cx="674915" cy="692498"/>
            </a:xfrm>
            <a:prstGeom prst="rect">
              <a:avLst/>
            </a:prstGeom>
            <a:noFill/>
          </p:spPr>
          <p:txBody>
            <a:bodyPr wrap="square" rtlCol="0">
              <a:spAutoFit/>
            </a:bodyPr>
            <a:lstStyle/>
            <a:p>
              <a:pPr algn="ctr"/>
              <a:r>
                <a:rPr lang="en-US" altLang="zh-CN" sz="5400" b="1" dirty="0">
                  <a:solidFill>
                    <a:schemeClr val="tx1">
                      <a:lumMod val="75000"/>
                      <a:lumOff val="25000"/>
                    </a:schemeClr>
                  </a:solidFill>
                  <a:cs typeface="+mn-ea"/>
                  <a:sym typeface="+mn-lt"/>
                </a:rPr>
                <a:t>S</a:t>
              </a:r>
              <a:endParaRPr lang="zh-CN" altLang="en-US" sz="5400" b="1" dirty="0">
                <a:solidFill>
                  <a:schemeClr val="tx1">
                    <a:lumMod val="75000"/>
                    <a:lumOff val="25000"/>
                  </a:schemeClr>
                </a:solidFill>
                <a:cs typeface="+mn-ea"/>
                <a:sym typeface="+mn-lt"/>
              </a:endParaRPr>
            </a:p>
          </p:txBody>
        </p:sp>
      </p:grpSp>
      <p:grpSp>
        <p:nvGrpSpPr>
          <p:cNvPr id="5" name="组合 4"/>
          <p:cNvGrpSpPr/>
          <p:nvPr/>
        </p:nvGrpSpPr>
        <p:grpSpPr>
          <a:xfrm>
            <a:off x="4192475" y="2262556"/>
            <a:ext cx="1007836" cy="1007836"/>
            <a:chOff x="3144356" y="2841171"/>
            <a:chExt cx="755877" cy="755877"/>
          </a:xfrm>
        </p:grpSpPr>
        <p:grpSp>
          <p:nvGrpSpPr>
            <p:cNvPr id="20" name="组合 19"/>
            <p:cNvGrpSpPr/>
            <p:nvPr/>
          </p:nvGrpSpPr>
          <p:grpSpPr>
            <a:xfrm rot="5400000">
              <a:off x="3144356" y="2841171"/>
              <a:ext cx="755877" cy="755877"/>
              <a:chOff x="4717143" y="3773714"/>
              <a:chExt cx="1007836" cy="1007836"/>
            </a:xfrm>
          </p:grpSpPr>
          <p:sp>
            <p:nvSpPr>
              <p:cNvPr id="22" name="椭圆 4"/>
              <p:cNvSpPr/>
              <p:nvPr/>
            </p:nvSpPr>
            <p:spPr>
              <a:xfrm>
                <a:off x="4717143" y="3773714"/>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a:solidFill>
                    <a:schemeClr val="tx1">
                      <a:lumMod val="75000"/>
                      <a:lumOff val="25000"/>
                    </a:schemeClr>
                  </a:solidFill>
                  <a:cs typeface="+mn-ea"/>
                  <a:sym typeface="+mn-lt"/>
                </a:endParaRPr>
              </a:p>
            </p:txBody>
          </p:sp>
          <p:sp>
            <p:nvSpPr>
              <p:cNvPr id="23" name="椭圆 4"/>
              <p:cNvSpPr/>
              <p:nvPr/>
            </p:nvSpPr>
            <p:spPr>
              <a:xfrm flipV="1">
                <a:off x="4717143" y="4277632"/>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a:solidFill>
                    <a:schemeClr val="tx1">
                      <a:lumMod val="75000"/>
                      <a:lumOff val="25000"/>
                    </a:schemeClr>
                  </a:solidFill>
                  <a:cs typeface="+mn-ea"/>
                  <a:sym typeface="+mn-lt"/>
                </a:endParaRPr>
              </a:p>
            </p:txBody>
          </p:sp>
        </p:grpSp>
        <p:sp>
          <p:nvSpPr>
            <p:cNvPr id="21" name="文本框 20"/>
            <p:cNvSpPr txBox="1"/>
            <p:nvPr/>
          </p:nvSpPr>
          <p:spPr>
            <a:xfrm>
              <a:off x="3184837" y="2872861"/>
              <a:ext cx="674915" cy="692498"/>
            </a:xfrm>
            <a:prstGeom prst="rect">
              <a:avLst/>
            </a:prstGeom>
            <a:noFill/>
          </p:spPr>
          <p:txBody>
            <a:bodyPr wrap="square" rtlCol="0">
              <a:spAutoFit/>
            </a:bodyPr>
            <a:lstStyle/>
            <a:p>
              <a:pPr algn="ctr"/>
              <a:r>
                <a:rPr lang="en-US" altLang="zh-CN" sz="5400" b="1" dirty="0">
                  <a:solidFill>
                    <a:schemeClr val="tx1">
                      <a:lumMod val="75000"/>
                      <a:lumOff val="25000"/>
                    </a:schemeClr>
                  </a:solidFill>
                  <a:cs typeface="+mn-ea"/>
                  <a:sym typeface="+mn-lt"/>
                </a:rPr>
                <a:t>W</a:t>
              </a:r>
              <a:endParaRPr lang="zh-CN" altLang="en-US" sz="5400" b="1" dirty="0">
                <a:solidFill>
                  <a:schemeClr val="tx1">
                    <a:lumMod val="75000"/>
                    <a:lumOff val="25000"/>
                  </a:schemeClr>
                </a:solidFill>
                <a:cs typeface="+mn-ea"/>
                <a:sym typeface="+mn-lt"/>
              </a:endParaRPr>
            </a:p>
          </p:txBody>
        </p:sp>
      </p:grpSp>
      <p:grpSp>
        <p:nvGrpSpPr>
          <p:cNvPr id="6" name="组合 5"/>
          <p:cNvGrpSpPr/>
          <p:nvPr/>
        </p:nvGrpSpPr>
        <p:grpSpPr>
          <a:xfrm>
            <a:off x="6991690" y="2262556"/>
            <a:ext cx="1007836" cy="1007836"/>
            <a:chOff x="5243768" y="2841171"/>
            <a:chExt cx="755877" cy="755877"/>
          </a:xfrm>
        </p:grpSpPr>
        <p:grpSp>
          <p:nvGrpSpPr>
            <p:cNvPr id="16" name="组合 15"/>
            <p:cNvGrpSpPr/>
            <p:nvPr/>
          </p:nvGrpSpPr>
          <p:grpSpPr>
            <a:xfrm rot="10800000">
              <a:off x="5243768" y="2841171"/>
              <a:ext cx="755877" cy="755877"/>
              <a:chOff x="4717143" y="3773714"/>
              <a:chExt cx="1007836" cy="1007836"/>
            </a:xfrm>
          </p:grpSpPr>
          <p:sp>
            <p:nvSpPr>
              <p:cNvPr id="18" name="椭圆 4"/>
              <p:cNvSpPr/>
              <p:nvPr/>
            </p:nvSpPr>
            <p:spPr>
              <a:xfrm>
                <a:off x="4717143" y="3773714"/>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a:solidFill>
                    <a:schemeClr val="tx1">
                      <a:lumMod val="75000"/>
                      <a:lumOff val="25000"/>
                    </a:schemeClr>
                  </a:solidFill>
                  <a:cs typeface="+mn-ea"/>
                  <a:sym typeface="+mn-lt"/>
                </a:endParaRPr>
              </a:p>
            </p:txBody>
          </p:sp>
          <p:sp>
            <p:nvSpPr>
              <p:cNvPr id="19" name="椭圆 4"/>
              <p:cNvSpPr/>
              <p:nvPr/>
            </p:nvSpPr>
            <p:spPr>
              <a:xfrm flipV="1">
                <a:off x="4717143" y="4277632"/>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dirty="0">
                  <a:solidFill>
                    <a:schemeClr val="tx1">
                      <a:lumMod val="75000"/>
                      <a:lumOff val="25000"/>
                    </a:schemeClr>
                  </a:solidFill>
                  <a:cs typeface="+mn-ea"/>
                  <a:sym typeface="+mn-lt"/>
                </a:endParaRPr>
              </a:p>
            </p:txBody>
          </p:sp>
        </p:grpSp>
        <p:sp>
          <p:nvSpPr>
            <p:cNvPr id="17" name="文本框 16"/>
            <p:cNvSpPr txBox="1"/>
            <p:nvPr/>
          </p:nvSpPr>
          <p:spPr>
            <a:xfrm>
              <a:off x="5284249" y="2872861"/>
              <a:ext cx="674915" cy="692498"/>
            </a:xfrm>
            <a:prstGeom prst="rect">
              <a:avLst/>
            </a:prstGeom>
            <a:noFill/>
          </p:spPr>
          <p:txBody>
            <a:bodyPr wrap="square" rtlCol="0">
              <a:spAutoFit/>
            </a:bodyPr>
            <a:lstStyle/>
            <a:p>
              <a:pPr algn="ctr"/>
              <a:r>
                <a:rPr lang="en-US" altLang="zh-CN" sz="5400" b="1" dirty="0">
                  <a:solidFill>
                    <a:schemeClr val="tx1">
                      <a:lumMod val="75000"/>
                      <a:lumOff val="25000"/>
                    </a:schemeClr>
                  </a:solidFill>
                  <a:cs typeface="+mn-ea"/>
                  <a:sym typeface="+mn-lt"/>
                </a:rPr>
                <a:t>T</a:t>
              </a:r>
              <a:endParaRPr lang="zh-CN" altLang="en-US" sz="5400" b="1" dirty="0">
                <a:solidFill>
                  <a:schemeClr val="tx1">
                    <a:lumMod val="75000"/>
                    <a:lumOff val="25000"/>
                  </a:schemeClr>
                </a:solidFill>
                <a:cs typeface="+mn-ea"/>
                <a:sym typeface="+mn-lt"/>
              </a:endParaRPr>
            </a:p>
          </p:txBody>
        </p:sp>
      </p:grpSp>
      <p:grpSp>
        <p:nvGrpSpPr>
          <p:cNvPr id="7" name="组合 6"/>
          <p:cNvGrpSpPr/>
          <p:nvPr/>
        </p:nvGrpSpPr>
        <p:grpSpPr>
          <a:xfrm>
            <a:off x="9790904" y="2262556"/>
            <a:ext cx="1007836" cy="1007836"/>
            <a:chOff x="7343179" y="2841171"/>
            <a:chExt cx="755877" cy="755877"/>
          </a:xfrm>
        </p:grpSpPr>
        <p:grpSp>
          <p:nvGrpSpPr>
            <p:cNvPr id="12" name="组合 11"/>
            <p:cNvGrpSpPr/>
            <p:nvPr/>
          </p:nvGrpSpPr>
          <p:grpSpPr>
            <a:xfrm rot="16200000">
              <a:off x="7343179" y="2841171"/>
              <a:ext cx="755877" cy="755877"/>
              <a:chOff x="4717143" y="3773714"/>
              <a:chExt cx="1007836" cy="1007836"/>
            </a:xfrm>
          </p:grpSpPr>
          <p:sp>
            <p:nvSpPr>
              <p:cNvPr id="14" name="椭圆 4"/>
              <p:cNvSpPr/>
              <p:nvPr/>
            </p:nvSpPr>
            <p:spPr>
              <a:xfrm>
                <a:off x="4717143" y="3773714"/>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a:solidFill>
                    <a:schemeClr val="tx1">
                      <a:lumMod val="75000"/>
                      <a:lumOff val="25000"/>
                    </a:schemeClr>
                  </a:solidFill>
                  <a:cs typeface="+mn-ea"/>
                  <a:sym typeface="+mn-lt"/>
                </a:endParaRPr>
              </a:p>
            </p:txBody>
          </p:sp>
          <p:sp>
            <p:nvSpPr>
              <p:cNvPr id="15" name="椭圆 4"/>
              <p:cNvSpPr/>
              <p:nvPr/>
            </p:nvSpPr>
            <p:spPr>
              <a:xfrm flipV="1">
                <a:off x="4717143" y="4277632"/>
                <a:ext cx="1007836" cy="503918"/>
              </a:xfrm>
              <a:custGeom>
                <a:avLst/>
                <a:gdLst>
                  <a:gd name="connsiteX0" fmla="*/ 0 w 1007836"/>
                  <a:gd name="connsiteY0" fmla="*/ 503918 h 1007836"/>
                  <a:gd name="connsiteX1" fmla="*/ 503918 w 1007836"/>
                  <a:gd name="connsiteY1" fmla="*/ 0 h 1007836"/>
                  <a:gd name="connsiteX2" fmla="*/ 1007836 w 1007836"/>
                  <a:gd name="connsiteY2" fmla="*/ 503918 h 1007836"/>
                  <a:gd name="connsiteX3" fmla="*/ 503918 w 1007836"/>
                  <a:gd name="connsiteY3" fmla="*/ 1007836 h 1007836"/>
                  <a:gd name="connsiteX4" fmla="*/ 0 w 1007836"/>
                  <a:gd name="connsiteY4" fmla="*/ 503918 h 1007836"/>
                  <a:gd name="connsiteX0-1" fmla="*/ 503918 w 1007836"/>
                  <a:gd name="connsiteY0-2" fmla="*/ 1007836 h 1099276"/>
                  <a:gd name="connsiteX1-3" fmla="*/ 0 w 1007836"/>
                  <a:gd name="connsiteY1-4" fmla="*/ 503918 h 1099276"/>
                  <a:gd name="connsiteX2-5" fmla="*/ 503918 w 1007836"/>
                  <a:gd name="connsiteY2-6" fmla="*/ 0 h 1099276"/>
                  <a:gd name="connsiteX3-7" fmla="*/ 1007836 w 1007836"/>
                  <a:gd name="connsiteY3-8" fmla="*/ 503918 h 1099276"/>
                  <a:gd name="connsiteX4-9" fmla="*/ 595358 w 1007836"/>
                  <a:gd name="connsiteY4-10" fmla="*/ 1099276 h 1099276"/>
                  <a:gd name="connsiteX0-11" fmla="*/ 503918 w 1007836"/>
                  <a:gd name="connsiteY0-12" fmla="*/ 1007836 h 1007836"/>
                  <a:gd name="connsiteX1-13" fmla="*/ 0 w 1007836"/>
                  <a:gd name="connsiteY1-14" fmla="*/ 503918 h 1007836"/>
                  <a:gd name="connsiteX2-15" fmla="*/ 503918 w 1007836"/>
                  <a:gd name="connsiteY2-16" fmla="*/ 0 h 1007836"/>
                  <a:gd name="connsiteX3-17" fmla="*/ 1007836 w 1007836"/>
                  <a:gd name="connsiteY3-18" fmla="*/ 503918 h 1007836"/>
                  <a:gd name="connsiteX0-19" fmla="*/ 0 w 1007836"/>
                  <a:gd name="connsiteY0-20" fmla="*/ 503918 h 503918"/>
                  <a:gd name="connsiteX1-21" fmla="*/ 503918 w 1007836"/>
                  <a:gd name="connsiteY1-22" fmla="*/ 0 h 503918"/>
                  <a:gd name="connsiteX2-23" fmla="*/ 1007836 w 1007836"/>
                  <a:gd name="connsiteY2-24" fmla="*/ 503918 h 503918"/>
                </a:gdLst>
                <a:ahLst/>
                <a:cxnLst>
                  <a:cxn ang="0">
                    <a:pos x="connsiteX0-1" y="connsiteY0-2"/>
                  </a:cxn>
                  <a:cxn ang="0">
                    <a:pos x="connsiteX1-3" y="connsiteY1-4"/>
                  </a:cxn>
                  <a:cxn ang="0">
                    <a:pos x="connsiteX2-5" y="connsiteY2-6"/>
                  </a:cxn>
                </a:cxnLst>
                <a:rect l="l" t="t" r="r" b="b"/>
                <a:pathLst>
                  <a:path w="1007836" h="503918">
                    <a:moveTo>
                      <a:pt x="0" y="503918"/>
                    </a:moveTo>
                    <a:cubicBezTo>
                      <a:pt x="0" y="225612"/>
                      <a:pt x="225612" y="0"/>
                      <a:pt x="503918" y="0"/>
                    </a:cubicBezTo>
                    <a:cubicBezTo>
                      <a:pt x="782224" y="0"/>
                      <a:pt x="1007836" y="225612"/>
                      <a:pt x="1007836" y="503918"/>
                    </a:cubicBezTo>
                  </a:path>
                </a:pathLst>
              </a:custGeom>
              <a:noFill/>
              <a:ln w="1206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b="1">
                  <a:solidFill>
                    <a:schemeClr val="tx1">
                      <a:lumMod val="75000"/>
                      <a:lumOff val="25000"/>
                    </a:schemeClr>
                  </a:solidFill>
                  <a:cs typeface="+mn-ea"/>
                  <a:sym typeface="+mn-lt"/>
                </a:endParaRPr>
              </a:p>
            </p:txBody>
          </p:sp>
        </p:grpSp>
        <p:sp>
          <p:nvSpPr>
            <p:cNvPr id="13" name="文本框 12"/>
            <p:cNvSpPr txBox="1"/>
            <p:nvPr/>
          </p:nvSpPr>
          <p:spPr>
            <a:xfrm>
              <a:off x="7383660" y="2872861"/>
              <a:ext cx="674915" cy="692498"/>
            </a:xfrm>
            <a:prstGeom prst="rect">
              <a:avLst/>
            </a:prstGeom>
            <a:noFill/>
          </p:spPr>
          <p:txBody>
            <a:bodyPr wrap="square" rtlCol="0">
              <a:spAutoFit/>
            </a:bodyPr>
            <a:lstStyle/>
            <a:p>
              <a:pPr algn="ctr"/>
              <a:r>
                <a:rPr lang="en-US" altLang="zh-CN" sz="5400" b="1" dirty="0">
                  <a:solidFill>
                    <a:schemeClr val="tx1">
                      <a:lumMod val="75000"/>
                      <a:lumOff val="25000"/>
                    </a:schemeClr>
                  </a:solidFill>
                  <a:cs typeface="+mn-ea"/>
                  <a:sym typeface="+mn-lt"/>
                </a:rPr>
                <a:t>O</a:t>
              </a:r>
              <a:endParaRPr lang="zh-CN" altLang="en-US" sz="5400" b="1" dirty="0">
                <a:solidFill>
                  <a:schemeClr val="tx1">
                    <a:lumMod val="75000"/>
                    <a:lumOff val="25000"/>
                  </a:schemeClr>
                </a:solidFill>
                <a:cs typeface="+mn-ea"/>
                <a:sym typeface="+mn-lt"/>
              </a:endParaRPr>
            </a:p>
          </p:txBody>
        </p:sp>
      </p:grpSp>
      <p:sp>
        <p:nvSpPr>
          <p:cNvPr id="8" name="文本框 7"/>
          <p:cNvSpPr txBox="1"/>
          <p:nvPr/>
        </p:nvSpPr>
        <p:spPr>
          <a:xfrm>
            <a:off x="624848" y="3611091"/>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
        <p:nvSpPr>
          <p:cNvPr id="9" name="文本框 8"/>
          <p:cNvSpPr txBox="1"/>
          <p:nvPr/>
        </p:nvSpPr>
        <p:spPr>
          <a:xfrm>
            <a:off x="3421970" y="3635830"/>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
        <p:nvSpPr>
          <p:cNvPr id="10" name="文本框 9"/>
          <p:cNvSpPr txBox="1"/>
          <p:nvPr/>
        </p:nvSpPr>
        <p:spPr>
          <a:xfrm>
            <a:off x="6219092" y="3593252"/>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
        <p:nvSpPr>
          <p:cNvPr id="11" name="文本框 10"/>
          <p:cNvSpPr txBox="1"/>
          <p:nvPr/>
        </p:nvSpPr>
        <p:spPr>
          <a:xfrm>
            <a:off x="9020399" y="3611091"/>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down)">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down)">
                                      <p:cBhvr>
                                        <p:cTn id="28" dur="500"/>
                                        <p:tgtEl>
                                          <p:spTgt spid="6"/>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down)">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down)">
                                      <p:cBhvr>
                                        <p:cTn id="36" dur="500"/>
                                        <p:tgtEl>
                                          <p:spTgt spid="7"/>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down)">
                                      <p:cBhvr>
                                        <p:cTn id="3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rgbClr val="A78677"/>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rgbClr val="A78677"/>
                </a:solidFill>
                <a:effectLst/>
                <a:uLnTx/>
                <a:uFillTx/>
                <a:latin typeface="+mn-lt"/>
                <a:ea typeface="+mn-ea"/>
                <a:cs typeface="+mn-ea"/>
                <a:sym typeface="+mn-lt"/>
              </a:rPr>
              <a:t>作进度</a:t>
            </a:r>
            <a:endParaRPr kumimoji="0" lang="zh-CN" altLang="en-US" sz="2200" b="1" i="0" u="none" strike="noStrike" kern="1200" cap="none" spc="0" normalizeH="0" baseline="0" noProof="0" dirty="0">
              <a:ln>
                <a:noFill/>
              </a:ln>
              <a:solidFill>
                <a:srgbClr val="A78677"/>
              </a:solidFill>
              <a:effectLst/>
              <a:uLnTx/>
              <a:uFillTx/>
              <a:latin typeface="+mn-lt"/>
              <a:ea typeface="+mn-ea"/>
              <a:cs typeface="+mn-ea"/>
              <a:sym typeface="+mn-lt"/>
            </a:endParaRPr>
          </a:p>
        </p:txBody>
      </p:sp>
      <p:sp>
        <p:nvSpPr>
          <p:cNvPr id="13" name="矩形: 圆角 12"/>
          <p:cNvSpPr/>
          <p:nvPr/>
        </p:nvSpPr>
        <p:spPr>
          <a:xfrm>
            <a:off x="6974116" y="1799720"/>
            <a:ext cx="4606028" cy="3926217"/>
          </a:xfrm>
          <a:prstGeom prst="round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grpSp>
        <p:nvGrpSpPr>
          <p:cNvPr id="14" name="组合 13"/>
          <p:cNvGrpSpPr/>
          <p:nvPr/>
        </p:nvGrpSpPr>
        <p:grpSpPr>
          <a:xfrm>
            <a:off x="557361" y="1799721"/>
            <a:ext cx="2893369" cy="1843417"/>
            <a:chOff x="5871128" y="2639683"/>
            <a:chExt cx="2984738" cy="1843417"/>
          </a:xfrm>
        </p:grpSpPr>
        <p:sp>
          <p:nvSpPr>
            <p:cNvPr id="24" name="矩形: 圆角 23"/>
            <p:cNvSpPr/>
            <p:nvPr/>
          </p:nvSpPr>
          <p:spPr>
            <a:xfrm>
              <a:off x="5871128" y="2639683"/>
              <a:ext cx="2984738" cy="1843417"/>
            </a:xfrm>
            <a:prstGeom prst="roundRect">
              <a:avLst>
                <a:gd name="adj" fmla="val 2906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sp>
          <p:nvSpPr>
            <p:cNvPr id="25" name="文本框 24"/>
            <p:cNvSpPr txBox="1"/>
            <p:nvPr/>
          </p:nvSpPr>
          <p:spPr>
            <a:xfrm>
              <a:off x="6089075" y="2868894"/>
              <a:ext cx="2548845" cy="1384995"/>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FFFFFF"/>
                  </a:solidFill>
                  <a:effectLst/>
                  <a:uLnTx/>
                  <a:uFillTx/>
                  <a:cs typeface="+mn-ea"/>
                  <a:sym typeface="+mn-lt"/>
                </a:rPr>
                <a:t>添加小标题</a:t>
              </a:r>
              <a:endParaRPr kumimoji="0" lang="en-US" altLang="zh-CN" sz="1800" b="1" i="0" u="none" strike="noStrike" kern="1200" cap="none" spc="0" normalizeH="0" baseline="0" noProof="0" dirty="0">
                <a:ln>
                  <a:noFill/>
                </a:ln>
                <a:solidFill>
                  <a:srgbClr val="FFFFFF"/>
                </a:solidFill>
                <a:effectLst/>
                <a:uLnTx/>
                <a:uFillTx/>
                <a:cs typeface="+mn-ea"/>
                <a:sym typeface="+mn-lt"/>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FFFFFF"/>
                  </a:solidFill>
                  <a:effectLst/>
                  <a:uLnTx/>
                  <a:uFillTx/>
                  <a:cs typeface="+mn-ea"/>
                  <a:sym typeface="+mn-lt"/>
                </a:rPr>
                <a:t>用户可以在投影仪或者计算机上进行演示也可以将演示文稿打印出来以便应用到更广泛</a:t>
              </a:r>
              <a:endParaRPr kumimoji="0" lang="zh-CN" altLang="en-US" sz="1400" b="0" i="0" u="none" strike="noStrike" kern="1200" cap="none" spc="0" normalizeH="0" baseline="0" noProof="0" dirty="0">
                <a:ln>
                  <a:noFill/>
                </a:ln>
                <a:solidFill>
                  <a:srgbClr val="FFFFFF"/>
                </a:solidFill>
                <a:effectLst/>
                <a:uLnTx/>
                <a:uFillTx/>
                <a:cs typeface="+mn-ea"/>
                <a:sym typeface="+mn-lt"/>
              </a:endParaRPr>
            </a:p>
          </p:txBody>
        </p:sp>
      </p:grpSp>
      <p:grpSp>
        <p:nvGrpSpPr>
          <p:cNvPr id="15" name="组合 14"/>
          <p:cNvGrpSpPr/>
          <p:nvPr/>
        </p:nvGrpSpPr>
        <p:grpSpPr>
          <a:xfrm>
            <a:off x="3705190" y="1799721"/>
            <a:ext cx="2893369" cy="1843417"/>
            <a:chOff x="5871128" y="2639683"/>
            <a:chExt cx="2984738" cy="1843417"/>
          </a:xfrm>
        </p:grpSpPr>
        <p:sp>
          <p:nvSpPr>
            <p:cNvPr id="22" name="矩形: 圆角 21"/>
            <p:cNvSpPr/>
            <p:nvPr/>
          </p:nvSpPr>
          <p:spPr>
            <a:xfrm>
              <a:off x="5871128" y="2639683"/>
              <a:ext cx="2984738" cy="1843417"/>
            </a:xfrm>
            <a:prstGeom prst="roundRect">
              <a:avLst>
                <a:gd name="adj" fmla="val 2906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sp>
          <p:nvSpPr>
            <p:cNvPr id="23" name="文本框 22"/>
            <p:cNvSpPr txBox="1"/>
            <p:nvPr/>
          </p:nvSpPr>
          <p:spPr>
            <a:xfrm>
              <a:off x="6089075" y="2868894"/>
              <a:ext cx="2548845" cy="1384995"/>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A78677">
                      <a:lumMod val="100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A78677">
                    <a:lumMod val="100000"/>
                  </a:srgbClr>
                </a:solidFill>
                <a:effectLst/>
                <a:uLnTx/>
                <a:uFillTx/>
                <a:cs typeface="+mn-ea"/>
                <a:sym typeface="+mn-lt"/>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grpSp>
        <p:nvGrpSpPr>
          <p:cNvPr id="16" name="组合 15"/>
          <p:cNvGrpSpPr/>
          <p:nvPr/>
        </p:nvGrpSpPr>
        <p:grpSpPr>
          <a:xfrm>
            <a:off x="557361" y="3882521"/>
            <a:ext cx="2893369" cy="1843417"/>
            <a:chOff x="5871128" y="2639683"/>
            <a:chExt cx="2984738" cy="1843417"/>
          </a:xfrm>
        </p:grpSpPr>
        <p:sp>
          <p:nvSpPr>
            <p:cNvPr id="20" name="矩形: 圆角 19"/>
            <p:cNvSpPr/>
            <p:nvPr/>
          </p:nvSpPr>
          <p:spPr>
            <a:xfrm>
              <a:off x="5871128" y="2639683"/>
              <a:ext cx="2984738" cy="1843417"/>
            </a:xfrm>
            <a:prstGeom prst="roundRect">
              <a:avLst>
                <a:gd name="adj" fmla="val 2906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sp>
          <p:nvSpPr>
            <p:cNvPr id="21" name="文本框 20"/>
            <p:cNvSpPr txBox="1"/>
            <p:nvPr/>
          </p:nvSpPr>
          <p:spPr>
            <a:xfrm>
              <a:off x="6089075" y="2868894"/>
              <a:ext cx="2548845" cy="1384995"/>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A78677">
                      <a:lumMod val="100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A78677">
                    <a:lumMod val="100000"/>
                  </a:srgbClr>
                </a:solidFill>
                <a:effectLst/>
                <a:uLnTx/>
                <a:uFillTx/>
                <a:cs typeface="+mn-ea"/>
                <a:sym typeface="+mn-lt"/>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grpSp>
        <p:nvGrpSpPr>
          <p:cNvPr id="17" name="组合 16"/>
          <p:cNvGrpSpPr/>
          <p:nvPr/>
        </p:nvGrpSpPr>
        <p:grpSpPr>
          <a:xfrm>
            <a:off x="3705190" y="3882521"/>
            <a:ext cx="2893369" cy="1843417"/>
            <a:chOff x="5871128" y="2639683"/>
            <a:chExt cx="2984738" cy="1843417"/>
          </a:xfrm>
        </p:grpSpPr>
        <p:sp>
          <p:nvSpPr>
            <p:cNvPr id="18" name="矩形: 圆角 17"/>
            <p:cNvSpPr/>
            <p:nvPr/>
          </p:nvSpPr>
          <p:spPr>
            <a:xfrm>
              <a:off x="5871128" y="2639683"/>
              <a:ext cx="2984738" cy="1843417"/>
            </a:xfrm>
            <a:prstGeom prst="roundRect">
              <a:avLst>
                <a:gd name="adj" fmla="val 2906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sp>
          <p:nvSpPr>
            <p:cNvPr id="19" name="文本框 18"/>
            <p:cNvSpPr txBox="1"/>
            <p:nvPr/>
          </p:nvSpPr>
          <p:spPr>
            <a:xfrm>
              <a:off x="6089075" y="2868894"/>
              <a:ext cx="2548845" cy="1384995"/>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A78677">
                      <a:lumMod val="100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A78677">
                    <a:lumMod val="100000"/>
                  </a:srgbClr>
                </a:solidFill>
                <a:effectLst/>
                <a:uLnTx/>
                <a:uFillTx/>
                <a:cs typeface="+mn-ea"/>
                <a:sym typeface="+mn-lt"/>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randombar(horizontal)">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randombar(horizontal)">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randombar(horizontal)">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randombar(horizontal)">
                                      <p:cBhvr>
                                        <p:cTn id="3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r>
              <a:rPr lang="zh-CN" altLang="en-US" sz="2200" dirty="0" smtClean="0">
                <a:solidFill>
                  <a:schemeClr val="accent3"/>
                </a:solidFill>
                <a:latin typeface="+mn-lt"/>
                <a:ea typeface="+mn-ea"/>
                <a:cs typeface="+mn-ea"/>
                <a:sym typeface="+mn-lt"/>
              </a:rPr>
              <a:t>工</a:t>
            </a:r>
            <a:r>
              <a:rPr lang="zh-CN" altLang="en-US" sz="2200" dirty="0">
                <a:solidFill>
                  <a:schemeClr val="accent3"/>
                </a:solidFill>
                <a:latin typeface="+mn-lt"/>
                <a:ea typeface="+mn-ea"/>
                <a:cs typeface="+mn-ea"/>
                <a:sym typeface="+mn-lt"/>
              </a:rPr>
              <a:t>作进度</a:t>
            </a:r>
            <a:endParaRPr lang="zh-CN" altLang="en-US" sz="2200" dirty="0">
              <a:solidFill>
                <a:schemeClr val="accent3"/>
              </a:solidFill>
              <a:latin typeface="+mn-lt"/>
              <a:ea typeface="+mn-ea"/>
              <a:cs typeface="+mn-ea"/>
              <a:sym typeface="+mn-lt"/>
            </a:endParaRPr>
          </a:p>
        </p:txBody>
      </p:sp>
      <p:sp>
        <p:nvSpPr>
          <p:cNvPr id="28" name="矩形 27"/>
          <p:cNvSpPr/>
          <p:nvPr/>
        </p:nvSpPr>
        <p:spPr>
          <a:xfrm>
            <a:off x="652913" y="1752600"/>
            <a:ext cx="10886173" cy="43723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椭圆 28"/>
          <p:cNvSpPr/>
          <p:nvPr/>
        </p:nvSpPr>
        <p:spPr>
          <a:xfrm>
            <a:off x="1705101" y="2355465"/>
            <a:ext cx="3137836" cy="3137836"/>
          </a:xfrm>
          <a:prstGeom prst="ellipse">
            <a:avLst/>
          </a:prstGeom>
          <a:blipFill>
            <a:blip r:embed="rId2" cstate="print">
              <a:extLst>
                <a:ext uri="{28A0092B-C50C-407E-A947-70E740481C1C}">
                  <a14:useLocalDpi xmlns:a14="http://schemas.microsoft.com/office/drawing/2010/main" val="0"/>
                </a:ext>
              </a:extLst>
            </a:blip>
            <a:stretch>
              <a:fillRect/>
            </a:stretch>
          </a:blip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0" name="文本框 29"/>
          <p:cNvSpPr txBox="1"/>
          <p:nvPr/>
        </p:nvSpPr>
        <p:spPr>
          <a:xfrm>
            <a:off x="6615026" y="2675151"/>
            <a:ext cx="3931055" cy="1061829"/>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50000"/>
              </a:lnSpc>
            </a:pPr>
            <a:r>
              <a:rPr lang="zh-CN" altLang="en-US" sz="1400" dirty="0">
                <a:solidFill>
                  <a:schemeClr val="bg1"/>
                </a:solidFill>
                <a:cs typeface="+mn-ea"/>
                <a:sym typeface="+mn-lt"/>
              </a:rPr>
              <a:t>用户可以在投影仪或者计算机上进行演示也可以将演示文稿打印出来以便应用到更广泛的领域中</a:t>
            </a:r>
            <a:endParaRPr lang="zh-CN" altLang="en-US" sz="1400" dirty="0">
              <a:solidFill>
                <a:schemeClr val="bg1"/>
              </a:solidFill>
              <a:cs typeface="+mn-ea"/>
              <a:sym typeface="+mn-lt"/>
            </a:endParaRPr>
          </a:p>
        </p:txBody>
      </p:sp>
      <p:sp>
        <p:nvSpPr>
          <p:cNvPr id="31" name="文本框 30"/>
          <p:cNvSpPr txBox="1"/>
          <p:nvPr/>
        </p:nvSpPr>
        <p:spPr>
          <a:xfrm>
            <a:off x="6615026" y="3950354"/>
            <a:ext cx="3931055" cy="1615827"/>
          </a:xfrm>
          <a:prstGeom prst="rect">
            <a:avLst/>
          </a:prstGeom>
          <a:noFill/>
        </p:spPr>
        <p:txBody>
          <a:bodyPr wrap="square" lIns="0" tIns="0" rIns="0" bIns="0" rtlCol="0" anchor="ctr">
            <a:spAutoFit/>
          </a:bodyPr>
          <a:lstStyle/>
          <a:p>
            <a:pPr>
              <a:lnSpc>
                <a:spcPct val="150000"/>
              </a:lnSpc>
            </a:pPr>
            <a:r>
              <a:rPr lang="zh-CN" altLang="en-US" sz="1400" dirty="0">
                <a:solidFill>
                  <a:schemeClr val="bg1"/>
                </a:solidFill>
                <a:cs typeface="+mn-ea"/>
                <a:sym typeface="+mn-lt"/>
              </a:rPr>
              <a:t>用户可以在投影仪或者计算机上进行演示也可以将演示文稿打印出来以便应用到更广泛的领域中用户可以在投影仪或者计算机上进行演示也可以将演示文稿打印出来以便应用到更广泛的领域中</a:t>
            </a:r>
            <a:endParaRPr lang="zh-CN" altLang="en-US" sz="1400" dirty="0">
              <a:solidFill>
                <a:schemeClr val="bg1"/>
              </a:solidFill>
              <a:cs typeface="+mn-ea"/>
              <a:sym typeface="+mn-lt"/>
            </a:endParaRPr>
          </a:p>
          <a:p>
            <a:pPr>
              <a:lnSpc>
                <a:spcPct val="150000"/>
              </a:lnSpc>
            </a:pPr>
            <a:endParaRPr lang="zh-CN" altLang="en-US" sz="1400" dirty="0">
              <a:solidFill>
                <a:schemeClr val="bg1"/>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randombar(vertical)">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p:cTn id="17" dur="500" fill="hold"/>
                                        <p:tgtEl>
                                          <p:spTgt spid="29"/>
                                        </p:tgtEl>
                                        <p:attrNameLst>
                                          <p:attrName>ppt_w</p:attrName>
                                        </p:attrNameLst>
                                      </p:cBhvr>
                                      <p:tavLst>
                                        <p:tav tm="0">
                                          <p:val>
                                            <p:fltVal val="0"/>
                                          </p:val>
                                        </p:tav>
                                        <p:tav tm="100000">
                                          <p:val>
                                            <p:strVal val="#ppt_w"/>
                                          </p:val>
                                        </p:tav>
                                      </p:tavLst>
                                    </p:anim>
                                    <p:anim calcmode="lin" valueType="num">
                                      <p:cBhvr>
                                        <p:cTn id="18" dur="500" fill="hold"/>
                                        <p:tgtEl>
                                          <p:spTgt spid="29"/>
                                        </p:tgtEl>
                                        <p:attrNameLst>
                                          <p:attrName>ppt_h</p:attrName>
                                        </p:attrNameLst>
                                      </p:cBhvr>
                                      <p:tavLst>
                                        <p:tav tm="0">
                                          <p:val>
                                            <p:fltVal val="0"/>
                                          </p:val>
                                        </p:tav>
                                        <p:tav tm="100000">
                                          <p:val>
                                            <p:strVal val="#ppt_h"/>
                                          </p:val>
                                        </p:tav>
                                      </p:tavLst>
                                    </p:anim>
                                    <p:animEffect transition="in" filter="fade">
                                      <p:cBhvr>
                                        <p:cTn id="19" dur="50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1000"/>
                                        <p:tgtEl>
                                          <p:spTgt spid="30"/>
                                        </p:tgtEl>
                                      </p:cBhvr>
                                    </p:animEffect>
                                    <p:anim calcmode="lin" valueType="num">
                                      <p:cBhvr>
                                        <p:cTn id="25" dur="1000" fill="hold"/>
                                        <p:tgtEl>
                                          <p:spTgt spid="30"/>
                                        </p:tgtEl>
                                        <p:attrNameLst>
                                          <p:attrName>ppt_x</p:attrName>
                                        </p:attrNameLst>
                                      </p:cBhvr>
                                      <p:tavLst>
                                        <p:tav tm="0">
                                          <p:val>
                                            <p:strVal val="#ppt_x"/>
                                          </p:val>
                                        </p:tav>
                                        <p:tav tm="100000">
                                          <p:val>
                                            <p:strVal val="#ppt_x"/>
                                          </p:val>
                                        </p:tav>
                                      </p:tavLst>
                                    </p:anim>
                                    <p:anim calcmode="lin" valueType="num">
                                      <p:cBhvr>
                                        <p:cTn id="26" dur="1000" fill="hold"/>
                                        <p:tgtEl>
                                          <p:spTgt spid="3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1000"/>
                                        <p:tgtEl>
                                          <p:spTgt spid="31"/>
                                        </p:tgtEl>
                                      </p:cBhvr>
                                    </p:animEffect>
                                    <p:anim calcmode="lin" valueType="num">
                                      <p:cBhvr>
                                        <p:cTn id="30" dur="1000" fill="hold"/>
                                        <p:tgtEl>
                                          <p:spTgt spid="31"/>
                                        </p:tgtEl>
                                        <p:attrNameLst>
                                          <p:attrName>ppt_x</p:attrName>
                                        </p:attrNameLst>
                                      </p:cBhvr>
                                      <p:tavLst>
                                        <p:tav tm="0">
                                          <p:val>
                                            <p:strVal val="#ppt_x"/>
                                          </p:val>
                                        </p:tav>
                                        <p:tav tm="100000">
                                          <p:val>
                                            <p:strVal val="#ppt_x"/>
                                          </p:val>
                                        </p:tav>
                                      </p:tavLst>
                                    </p:anim>
                                    <p:anim calcmode="lin" valueType="num">
                                      <p:cBhvr>
                                        <p:cTn id="3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8" grpId="0" animBg="1"/>
      <p:bldP spid="29" grpId="0" animBg="1"/>
      <p:bldP spid="30"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r>
              <a:rPr lang="zh-CN" altLang="en-US" sz="2200" dirty="0" smtClean="0">
                <a:solidFill>
                  <a:schemeClr val="accent3"/>
                </a:solidFill>
                <a:latin typeface="+mn-lt"/>
                <a:ea typeface="+mn-ea"/>
                <a:cs typeface="+mn-ea"/>
                <a:sym typeface="+mn-lt"/>
              </a:rPr>
              <a:t>工</a:t>
            </a:r>
            <a:r>
              <a:rPr lang="zh-CN" altLang="en-US" sz="2200" dirty="0">
                <a:solidFill>
                  <a:schemeClr val="accent3"/>
                </a:solidFill>
                <a:latin typeface="+mn-lt"/>
                <a:ea typeface="+mn-ea"/>
                <a:cs typeface="+mn-ea"/>
                <a:sym typeface="+mn-lt"/>
              </a:rPr>
              <a:t>作进度</a:t>
            </a:r>
            <a:endParaRPr lang="zh-CN" altLang="en-US" sz="2200" dirty="0">
              <a:solidFill>
                <a:schemeClr val="accent3"/>
              </a:solidFill>
              <a:latin typeface="+mn-lt"/>
              <a:ea typeface="+mn-ea"/>
              <a:cs typeface="+mn-ea"/>
              <a:sym typeface="+mn-lt"/>
            </a:endParaRPr>
          </a:p>
        </p:txBody>
      </p:sp>
      <p:grpSp>
        <p:nvGrpSpPr>
          <p:cNvPr id="4" name="组合 3"/>
          <p:cNvGrpSpPr/>
          <p:nvPr/>
        </p:nvGrpSpPr>
        <p:grpSpPr>
          <a:xfrm>
            <a:off x="660400" y="1726096"/>
            <a:ext cx="5171007" cy="1867867"/>
            <a:chOff x="495300" y="1437833"/>
            <a:chExt cx="5340350" cy="1867867"/>
          </a:xfrm>
        </p:grpSpPr>
        <p:sp>
          <p:nvSpPr>
            <p:cNvPr id="17" name="矩形: 圆角 16"/>
            <p:cNvSpPr/>
            <p:nvPr/>
          </p:nvSpPr>
          <p:spPr>
            <a:xfrm>
              <a:off x="495300" y="2143650"/>
              <a:ext cx="5340349" cy="116205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文本框 17"/>
            <p:cNvSpPr txBox="1"/>
            <p:nvPr/>
          </p:nvSpPr>
          <p:spPr>
            <a:xfrm>
              <a:off x="781051" y="2193761"/>
              <a:ext cx="3892550" cy="1061829"/>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50000"/>
                </a:lnSpc>
              </a:pPr>
              <a:r>
                <a:rPr lang="zh-CN" altLang="en-US" sz="1400" dirty="0">
                  <a:solidFill>
                    <a:schemeClr val="bg1"/>
                  </a:solidFill>
                  <a:cs typeface="+mn-ea"/>
                  <a:sym typeface="+mn-lt"/>
                </a:rPr>
                <a:t>用户可以在投影仪或者计算机上进行演示也可以将演示文稿打印出来</a:t>
              </a:r>
              <a:endParaRPr lang="zh-CN" altLang="en-US" sz="1400" dirty="0">
                <a:solidFill>
                  <a:schemeClr val="bg1"/>
                </a:solidFill>
                <a:cs typeface="+mn-ea"/>
                <a:sym typeface="+mn-lt"/>
              </a:endParaRPr>
            </a:p>
          </p:txBody>
        </p:sp>
        <p:sp>
          <p:nvSpPr>
            <p:cNvPr id="19" name="文本框 18"/>
            <p:cNvSpPr txBox="1"/>
            <p:nvPr/>
          </p:nvSpPr>
          <p:spPr>
            <a:xfrm>
              <a:off x="4673602" y="1437833"/>
              <a:ext cx="1162048" cy="1221873"/>
            </a:xfrm>
            <a:prstGeom prst="rect">
              <a:avLst/>
            </a:prstGeom>
            <a:noFill/>
          </p:spPr>
          <p:txBody>
            <a:bodyPr wrap="square" lIns="0" tIns="0" rIns="0" bIns="0" rtlCol="0" anchor="ctr">
              <a:spAutoFit/>
            </a:bodyPr>
            <a:lstStyle/>
            <a:p>
              <a:pPr>
                <a:lnSpc>
                  <a:spcPct val="150000"/>
                </a:lnSpc>
              </a:pPr>
              <a:r>
                <a:rPr lang="en-US" altLang="zh-CN" sz="6000" b="1" i="1" dirty="0">
                  <a:solidFill>
                    <a:schemeClr val="accent3">
                      <a:lumMod val="100000"/>
                    </a:schemeClr>
                  </a:solidFill>
                  <a:cs typeface="+mn-ea"/>
                  <a:sym typeface="+mn-lt"/>
                </a:rPr>
                <a:t>01</a:t>
              </a:r>
              <a:endParaRPr lang="zh-CN" altLang="en-US" sz="4800" i="1" dirty="0">
                <a:solidFill>
                  <a:schemeClr val="accent3">
                    <a:lumMod val="100000"/>
                  </a:schemeClr>
                </a:solidFill>
                <a:cs typeface="+mn-ea"/>
                <a:sym typeface="+mn-lt"/>
              </a:endParaRPr>
            </a:p>
          </p:txBody>
        </p:sp>
      </p:grpSp>
      <p:grpSp>
        <p:nvGrpSpPr>
          <p:cNvPr id="5" name="组合 4"/>
          <p:cNvGrpSpPr/>
          <p:nvPr/>
        </p:nvGrpSpPr>
        <p:grpSpPr>
          <a:xfrm>
            <a:off x="660400" y="3670693"/>
            <a:ext cx="5171007" cy="1867867"/>
            <a:chOff x="495300" y="1437833"/>
            <a:chExt cx="5340350" cy="1867867"/>
          </a:xfrm>
        </p:grpSpPr>
        <p:sp>
          <p:nvSpPr>
            <p:cNvPr id="14" name="矩形: 圆角 13"/>
            <p:cNvSpPr/>
            <p:nvPr/>
          </p:nvSpPr>
          <p:spPr>
            <a:xfrm>
              <a:off x="495300" y="2143650"/>
              <a:ext cx="5340349" cy="116205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781051" y="2193761"/>
              <a:ext cx="3892550" cy="1061829"/>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50000"/>
                </a:lnSpc>
              </a:pPr>
              <a:r>
                <a:rPr lang="zh-CN" altLang="en-US" sz="1400" dirty="0">
                  <a:solidFill>
                    <a:schemeClr val="bg1"/>
                  </a:solidFill>
                  <a:cs typeface="+mn-ea"/>
                  <a:sym typeface="+mn-lt"/>
                </a:rPr>
                <a:t>用户可以在投影仪或者计算机上进行演示也可以将演示文稿打印出来</a:t>
              </a:r>
              <a:endParaRPr lang="zh-CN" altLang="en-US" sz="1400" dirty="0">
                <a:solidFill>
                  <a:schemeClr val="bg1"/>
                </a:solidFill>
                <a:cs typeface="+mn-ea"/>
                <a:sym typeface="+mn-lt"/>
              </a:endParaRPr>
            </a:p>
          </p:txBody>
        </p:sp>
        <p:sp>
          <p:nvSpPr>
            <p:cNvPr id="16" name="文本框 15"/>
            <p:cNvSpPr txBox="1"/>
            <p:nvPr/>
          </p:nvSpPr>
          <p:spPr>
            <a:xfrm>
              <a:off x="4673602" y="1437833"/>
              <a:ext cx="1162048" cy="1221873"/>
            </a:xfrm>
            <a:prstGeom prst="rect">
              <a:avLst/>
            </a:prstGeom>
            <a:noFill/>
          </p:spPr>
          <p:txBody>
            <a:bodyPr wrap="square" lIns="0" tIns="0" rIns="0" bIns="0" rtlCol="0" anchor="ctr">
              <a:spAutoFit/>
            </a:bodyPr>
            <a:lstStyle/>
            <a:p>
              <a:pPr>
                <a:lnSpc>
                  <a:spcPct val="150000"/>
                </a:lnSpc>
              </a:pPr>
              <a:r>
                <a:rPr lang="en-US" altLang="zh-CN" sz="6000" b="1" i="1" dirty="0">
                  <a:solidFill>
                    <a:schemeClr val="accent3">
                      <a:lumMod val="100000"/>
                    </a:schemeClr>
                  </a:solidFill>
                  <a:cs typeface="+mn-ea"/>
                  <a:sym typeface="+mn-lt"/>
                </a:rPr>
                <a:t>02</a:t>
              </a:r>
              <a:endParaRPr lang="zh-CN" altLang="en-US" sz="4800" i="1" dirty="0">
                <a:solidFill>
                  <a:schemeClr val="accent3">
                    <a:lumMod val="100000"/>
                  </a:schemeClr>
                </a:solidFill>
                <a:cs typeface="+mn-ea"/>
                <a:sym typeface="+mn-lt"/>
              </a:endParaRPr>
            </a:p>
          </p:txBody>
        </p:sp>
      </p:grpSp>
      <p:grpSp>
        <p:nvGrpSpPr>
          <p:cNvPr id="6" name="组合 5"/>
          <p:cNvGrpSpPr/>
          <p:nvPr/>
        </p:nvGrpSpPr>
        <p:grpSpPr>
          <a:xfrm>
            <a:off x="6347893" y="1726096"/>
            <a:ext cx="5171007" cy="1867867"/>
            <a:chOff x="495300" y="1437833"/>
            <a:chExt cx="5340350" cy="1867867"/>
          </a:xfrm>
        </p:grpSpPr>
        <p:sp>
          <p:nvSpPr>
            <p:cNvPr id="11" name="矩形: 圆角 10"/>
            <p:cNvSpPr/>
            <p:nvPr/>
          </p:nvSpPr>
          <p:spPr>
            <a:xfrm>
              <a:off x="495300" y="2143650"/>
              <a:ext cx="5340349" cy="1162050"/>
            </a:xfrm>
            <a:prstGeom prst="roundRect">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文本框 11"/>
            <p:cNvSpPr txBox="1"/>
            <p:nvPr/>
          </p:nvSpPr>
          <p:spPr>
            <a:xfrm>
              <a:off x="781051" y="2193761"/>
              <a:ext cx="3892550" cy="1061829"/>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50000"/>
                </a:lnSpc>
              </a:pPr>
              <a:r>
                <a:rPr lang="zh-CN" altLang="en-US" sz="1400" dirty="0">
                  <a:solidFill>
                    <a:schemeClr val="bg1"/>
                  </a:solidFill>
                  <a:cs typeface="+mn-ea"/>
                  <a:sym typeface="+mn-lt"/>
                </a:rPr>
                <a:t>用户可以在投影仪或者计算机上进行演示也可以将演示文稿打印出来</a:t>
              </a:r>
              <a:endParaRPr lang="zh-CN" altLang="en-US" sz="1400" dirty="0">
                <a:solidFill>
                  <a:schemeClr val="bg1"/>
                </a:solidFill>
                <a:cs typeface="+mn-ea"/>
                <a:sym typeface="+mn-lt"/>
              </a:endParaRPr>
            </a:p>
          </p:txBody>
        </p:sp>
        <p:sp>
          <p:nvSpPr>
            <p:cNvPr id="13" name="文本框 12"/>
            <p:cNvSpPr txBox="1"/>
            <p:nvPr/>
          </p:nvSpPr>
          <p:spPr>
            <a:xfrm>
              <a:off x="4673602" y="1437833"/>
              <a:ext cx="1162048" cy="1221873"/>
            </a:xfrm>
            <a:prstGeom prst="rect">
              <a:avLst/>
            </a:prstGeom>
            <a:noFill/>
          </p:spPr>
          <p:txBody>
            <a:bodyPr wrap="square" lIns="0" tIns="0" rIns="0" bIns="0" rtlCol="0" anchor="ctr">
              <a:spAutoFit/>
            </a:bodyPr>
            <a:lstStyle/>
            <a:p>
              <a:pPr>
                <a:lnSpc>
                  <a:spcPct val="150000"/>
                </a:lnSpc>
              </a:pPr>
              <a:r>
                <a:rPr lang="en-US" altLang="zh-CN" sz="6000" b="1" i="1" dirty="0">
                  <a:solidFill>
                    <a:schemeClr val="accent3">
                      <a:lumMod val="100000"/>
                    </a:schemeClr>
                  </a:solidFill>
                  <a:cs typeface="+mn-ea"/>
                  <a:sym typeface="+mn-lt"/>
                </a:rPr>
                <a:t>03</a:t>
              </a:r>
              <a:endParaRPr lang="zh-CN" altLang="en-US" sz="4800" i="1" dirty="0">
                <a:solidFill>
                  <a:schemeClr val="accent3">
                    <a:lumMod val="100000"/>
                  </a:schemeClr>
                </a:solidFill>
                <a:cs typeface="+mn-ea"/>
                <a:sym typeface="+mn-lt"/>
              </a:endParaRPr>
            </a:p>
          </p:txBody>
        </p:sp>
      </p:grpSp>
      <p:grpSp>
        <p:nvGrpSpPr>
          <p:cNvPr id="7" name="组合 6"/>
          <p:cNvGrpSpPr/>
          <p:nvPr/>
        </p:nvGrpSpPr>
        <p:grpSpPr>
          <a:xfrm>
            <a:off x="6347893" y="3670693"/>
            <a:ext cx="5171007" cy="1867867"/>
            <a:chOff x="495300" y="1437833"/>
            <a:chExt cx="5340350" cy="1867867"/>
          </a:xfrm>
        </p:grpSpPr>
        <p:sp>
          <p:nvSpPr>
            <p:cNvPr id="8" name="矩形: 圆角 7"/>
            <p:cNvSpPr/>
            <p:nvPr/>
          </p:nvSpPr>
          <p:spPr>
            <a:xfrm>
              <a:off x="495300" y="2143650"/>
              <a:ext cx="5340349" cy="1162050"/>
            </a:xfrm>
            <a:prstGeom prst="roundRect">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p:cNvSpPr txBox="1"/>
            <p:nvPr/>
          </p:nvSpPr>
          <p:spPr>
            <a:xfrm>
              <a:off x="781051" y="2193761"/>
              <a:ext cx="3892550" cy="1061829"/>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50000"/>
                </a:lnSpc>
              </a:pPr>
              <a:r>
                <a:rPr lang="zh-CN" altLang="en-US" sz="1400" dirty="0">
                  <a:solidFill>
                    <a:schemeClr val="bg1"/>
                  </a:solidFill>
                  <a:cs typeface="+mn-ea"/>
                  <a:sym typeface="+mn-lt"/>
                </a:rPr>
                <a:t>用户可以在投影仪或者计算机上进行演示也可以将演示文稿打印出来</a:t>
              </a:r>
              <a:endParaRPr lang="zh-CN" altLang="en-US" sz="1400" dirty="0">
                <a:solidFill>
                  <a:schemeClr val="bg1"/>
                </a:solidFill>
                <a:cs typeface="+mn-ea"/>
                <a:sym typeface="+mn-lt"/>
              </a:endParaRPr>
            </a:p>
          </p:txBody>
        </p:sp>
        <p:sp>
          <p:nvSpPr>
            <p:cNvPr id="10" name="文本框 9"/>
            <p:cNvSpPr txBox="1"/>
            <p:nvPr/>
          </p:nvSpPr>
          <p:spPr>
            <a:xfrm>
              <a:off x="4673602" y="1437833"/>
              <a:ext cx="1162048" cy="1221873"/>
            </a:xfrm>
            <a:prstGeom prst="rect">
              <a:avLst/>
            </a:prstGeom>
            <a:noFill/>
          </p:spPr>
          <p:txBody>
            <a:bodyPr wrap="square" lIns="0" tIns="0" rIns="0" bIns="0" rtlCol="0" anchor="ctr">
              <a:spAutoFit/>
            </a:bodyPr>
            <a:lstStyle/>
            <a:p>
              <a:pPr>
                <a:lnSpc>
                  <a:spcPct val="150000"/>
                </a:lnSpc>
              </a:pPr>
              <a:r>
                <a:rPr lang="en-US" altLang="zh-CN" sz="6000" b="1" i="1" dirty="0">
                  <a:solidFill>
                    <a:schemeClr val="accent3">
                      <a:lumMod val="100000"/>
                    </a:schemeClr>
                  </a:solidFill>
                  <a:cs typeface="+mn-ea"/>
                  <a:sym typeface="+mn-lt"/>
                </a:rPr>
                <a:t>04</a:t>
              </a:r>
              <a:endParaRPr lang="zh-CN" altLang="en-US" sz="4800" i="1" dirty="0">
                <a:solidFill>
                  <a:schemeClr val="accent3">
                    <a:lumMod val="100000"/>
                  </a:schemeClr>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randombar(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rotWithShape="1">
          <a:blip r:embed="rId1" cstate="print">
            <a:extLst>
              <a:ext uri="{28A0092B-C50C-407E-A947-70E740481C1C}">
                <a14:useLocalDpi xmlns:a14="http://schemas.microsoft.com/office/drawing/2010/main" val="0"/>
              </a:ext>
            </a:extLst>
          </a:blip>
          <a:srcRect l="827" r="819"/>
          <a:stretch>
            <a:fillRect/>
          </a:stretch>
        </p:blipFill>
        <p:spPr>
          <a:xfrm>
            <a:off x="0" y="0"/>
            <a:ext cx="12192000" cy="6858000"/>
          </a:xfrm>
          <a:prstGeom prst="rect">
            <a:avLst/>
          </a:prstGeom>
        </p:spPr>
      </p:pic>
      <p:sp>
        <p:nvSpPr>
          <p:cNvPr id="17" name="文本框 16"/>
          <p:cNvSpPr txBox="1"/>
          <p:nvPr/>
        </p:nvSpPr>
        <p:spPr>
          <a:xfrm>
            <a:off x="3621117" y="3135271"/>
            <a:ext cx="4927797" cy="461665"/>
          </a:xfrm>
          <a:prstGeom prst="rect">
            <a:avLst/>
          </a:prstGeom>
          <a:noFill/>
        </p:spPr>
        <p:txBody>
          <a:bodyPr wrap="square" rtlCol="0">
            <a:spAutoFit/>
          </a:bodyPr>
          <a:lstStyle/>
          <a:p>
            <a:pPr lvl="0" algn="ctr"/>
            <a:r>
              <a:rPr lang="en-US" altLang="zh-CN" sz="2400" dirty="0">
                <a:solidFill>
                  <a:srgbClr val="000000">
                    <a:lumMod val="65000"/>
                    <a:lumOff val="35000"/>
                  </a:srgbClr>
                </a:solidFill>
                <a:cs typeface="+mn-ea"/>
                <a:sym typeface="+mn-lt"/>
              </a:rPr>
              <a:t>Work results of this week</a:t>
            </a:r>
            <a:endParaRPr kumimoji="0" lang="en-US" altLang="zh-CN" sz="24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sp>
        <p:nvSpPr>
          <p:cNvPr id="19" name="文本框 18"/>
          <p:cNvSpPr txBox="1"/>
          <p:nvPr/>
        </p:nvSpPr>
        <p:spPr>
          <a:xfrm>
            <a:off x="2372476" y="3750991"/>
            <a:ext cx="7388990" cy="521361"/>
          </a:xfrm>
          <a:prstGeom prst="rect">
            <a:avLst/>
          </a:prstGeom>
          <a:noFill/>
        </p:spPr>
        <p:txBody>
          <a:bodyPr wrap="square" lIns="0" tIns="0" rIns="0" bIns="0" rtlCol="0">
            <a:spAutoFit/>
          </a:bodyPr>
          <a:lstStyle>
            <a:defPPr>
              <a:defRPr lang="zh-CN"/>
            </a:defPPr>
            <a:lvl1pPr algn="ctr">
              <a:lnSpc>
                <a:spcPct val="150000"/>
              </a:lnSpc>
              <a:defRPr sz="1200">
                <a:solidFill>
                  <a:schemeClr val="accent6">
                    <a:lumMod val="60000"/>
                    <a:lumOff val="40000"/>
                  </a:schemeClr>
                </a:solidFill>
                <a:latin typeface="+mn-ea"/>
              </a:defRPr>
            </a:lvl1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A78677">
                    <a:lumMod val="60000"/>
                    <a:lumOff val="40000"/>
                  </a:srgbClr>
                </a:solidFill>
                <a:effectLst/>
                <a:uLnTx/>
                <a:uFillTx/>
                <a:latin typeface="+mn-lt"/>
                <a:cs typeface="+mn-ea"/>
                <a:sym typeface="+mn-lt"/>
              </a:rPr>
              <a:t>A designer can use default text to simulate what text would look like. If it is not real text. A designer can use default text to simulate what text would look like.</a:t>
            </a:r>
            <a:endParaRPr kumimoji="0" lang="en-US" altLang="zh-CN" sz="1200" b="0" i="0" u="none" strike="noStrike" kern="1200" cap="none" spc="0" normalizeH="0" baseline="0" noProof="0" dirty="0">
              <a:ln>
                <a:noFill/>
              </a:ln>
              <a:solidFill>
                <a:srgbClr val="A78677">
                  <a:lumMod val="60000"/>
                  <a:lumOff val="40000"/>
                </a:srgbClr>
              </a:solidFill>
              <a:effectLst/>
              <a:uLnTx/>
              <a:uFillTx/>
              <a:latin typeface="+mn-lt"/>
              <a:cs typeface="+mn-ea"/>
              <a:sym typeface="+mn-lt"/>
            </a:endParaRPr>
          </a:p>
        </p:txBody>
      </p:sp>
      <p:sp>
        <p:nvSpPr>
          <p:cNvPr id="21" name="PA_文本框 2"/>
          <p:cNvSpPr txBox="1"/>
          <p:nvPr>
            <p:custDataLst>
              <p:tags r:id="rId2"/>
            </p:custDataLst>
          </p:nvPr>
        </p:nvSpPr>
        <p:spPr>
          <a:xfrm>
            <a:off x="3215466" y="2096717"/>
            <a:ext cx="5802788" cy="1126462"/>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5600" b="1" i="0" u="none" strike="noStrike" kern="1200" cap="none" spc="0" normalizeH="0" baseline="0" noProof="0" dirty="0" smtClean="0">
                <a:ln>
                  <a:noFill/>
                </a:ln>
                <a:solidFill>
                  <a:srgbClr val="A78677"/>
                </a:solidFill>
                <a:effectLst/>
                <a:uLnTx/>
                <a:uFillTx/>
                <a:latin typeface="+mn-lt"/>
                <a:ea typeface="+mn-ea"/>
                <a:cs typeface="+mn-ea"/>
                <a:sym typeface="+mn-lt"/>
              </a:rPr>
              <a:t>工</a:t>
            </a:r>
            <a:r>
              <a:rPr kumimoji="0" lang="zh-CN" altLang="en-US" sz="5600" b="1" i="0" u="none" strike="noStrike" kern="1200" cap="none" spc="0" normalizeH="0" baseline="0" noProof="0" dirty="0">
                <a:ln>
                  <a:noFill/>
                </a:ln>
                <a:solidFill>
                  <a:srgbClr val="A78677"/>
                </a:solidFill>
                <a:effectLst/>
                <a:uLnTx/>
                <a:uFillTx/>
                <a:latin typeface="+mn-lt"/>
                <a:ea typeface="+mn-ea"/>
                <a:cs typeface="+mn-ea"/>
                <a:sym typeface="+mn-lt"/>
              </a:rPr>
              <a:t>作成果</a:t>
            </a:r>
            <a:endParaRPr kumimoji="0" lang="zh-CN" altLang="en-US" sz="5600" b="1" i="0" u="none" strike="noStrike" kern="1200" cap="none" spc="0" normalizeH="0" baseline="0" noProof="0" dirty="0">
              <a:ln>
                <a:noFill/>
              </a:ln>
              <a:solidFill>
                <a:srgbClr val="A78677"/>
              </a:solidFill>
              <a:effectLst/>
              <a:uLnTx/>
              <a:uFillTx/>
              <a:latin typeface="+mn-lt"/>
              <a:ea typeface="+mn-ea"/>
              <a:cs typeface="+mn-ea"/>
              <a:sym typeface="+mn-lt"/>
            </a:endParaRPr>
          </a:p>
        </p:txBody>
      </p:sp>
      <p:sp>
        <p:nvSpPr>
          <p:cNvPr id="22" name="圆角矩形 18"/>
          <p:cNvSpPr/>
          <p:nvPr/>
        </p:nvSpPr>
        <p:spPr>
          <a:xfrm>
            <a:off x="5106860" y="4537565"/>
            <a:ext cx="1978281" cy="397891"/>
          </a:xfrm>
          <a:prstGeom prst="roundRect">
            <a:avLst>
              <a:gd name="adj" fmla="val 50000"/>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7E887D"/>
              </a:solidFill>
              <a:effectLst/>
              <a:uLnTx/>
              <a:uFillTx/>
              <a:cs typeface="+mn-ea"/>
              <a:sym typeface="+mn-lt"/>
            </a:endParaRPr>
          </a:p>
        </p:txBody>
      </p:sp>
      <p:sp>
        <p:nvSpPr>
          <p:cNvPr id="23" name="矩形 22"/>
          <p:cNvSpPr/>
          <p:nvPr/>
        </p:nvSpPr>
        <p:spPr>
          <a:xfrm>
            <a:off x="5432270" y="4562935"/>
            <a:ext cx="1327460" cy="338554"/>
          </a:xfrm>
          <a:prstGeom prst="rect">
            <a:avLst/>
          </a:prstGeom>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1600" b="1" i="0" u="none" strike="noStrike" kern="1200" cap="none" spc="0" normalizeH="0" baseline="0" noProof="0" dirty="0">
                <a:ln>
                  <a:noFill/>
                </a:ln>
                <a:solidFill>
                  <a:srgbClr val="FFFFFF"/>
                </a:solidFill>
                <a:effectLst/>
                <a:uLnTx/>
                <a:uFillTx/>
                <a:cs typeface="+mn-ea"/>
                <a:sym typeface="+mn-lt"/>
              </a:rPr>
              <a:t>PART.03</a:t>
            </a:r>
            <a:endParaRPr kumimoji="0" lang="zh-CN" altLang="en-US" sz="1600" b="0" i="0" u="none" strike="noStrike" kern="1200" cap="none" spc="0" normalizeH="0" baseline="0" noProof="0" dirty="0">
              <a:ln>
                <a:noFill/>
              </a:ln>
              <a:solidFill>
                <a:srgbClr val="FFFFFF"/>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randombar(horizontal)">
                                      <p:cBhvr>
                                        <p:cTn id="24" dur="500"/>
                                        <p:tgtEl>
                                          <p:spTgt spid="22"/>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randombar(horizontal)">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1" grpId="0"/>
      <p:bldP spid="22" grpId="0" animBg="1"/>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2"/>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chemeClr val="accent3"/>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rPr>
              <a:t>作成果</a:t>
            </a:r>
            <a:endPar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endParaRPr>
          </a:p>
        </p:txBody>
      </p:sp>
      <p:grpSp>
        <p:nvGrpSpPr>
          <p:cNvPr id="4" name="组合 3"/>
          <p:cNvGrpSpPr/>
          <p:nvPr/>
        </p:nvGrpSpPr>
        <p:grpSpPr>
          <a:xfrm>
            <a:off x="1117516" y="1952330"/>
            <a:ext cx="3415763" cy="3359741"/>
            <a:chOff x="7611888" y="2455324"/>
            <a:chExt cx="3415763" cy="3359741"/>
          </a:xfrm>
        </p:grpSpPr>
        <p:sp>
          <p:nvSpPr>
            <p:cNvPr id="6" name="文本框 5"/>
            <p:cNvSpPr txBox="1"/>
            <p:nvPr/>
          </p:nvSpPr>
          <p:spPr>
            <a:xfrm>
              <a:off x="7611888" y="2455324"/>
              <a:ext cx="3415763"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
          <p:nvSpPr>
            <p:cNvPr id="7" name="文本框 6"/>
            <p:cNvSpPr txBox="1"/>
            <p:nvPr/>
          </p:nvSpPr>
          <p:spPr>
            <a:xfrm>
              <a:off x="7611888" y="4430070"/>
              <a:ext cx="3415763"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grpSp>
      <p:graphicFrame>
        <p:nvGraphicFramePr>
          <p:cNvPr id="5" name="图表 4"/>
          <p:cNvGraphicFramePr/>
          <p:nvPr/>
        </p:nvGraphicFramePr>
        <p:xfrm>
          <a:off x="4818464" y="1604648"/>
          <a:ext cx="6243320" cy="4055104"/>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900" decel="100000" fill="hold"/>
                                        <p:tgtEl>
                                          <p:spTgt spid="4"/>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sz="2200" dirty="0" smtClean="0">
                <a:solidFill>
                  <a:srgbClr val="A78677"/>
                </a:solidFill>
                <a:latin typeface="+mn-lt"/>
                <a:ea typeface="+mn-ea"/>
                <a:cs typeface="+mn-ea"/>
                <a:sym typeface="+mn-lt"/>
              </a:rPr>
              <a:t>工</a:t>
            </a:r>
            <a:r>
              <a:rPr lang="zh-CN" altLang="en-US" sz="2200" dirty="0">
                <a:solidFill>
                  <a:srgbClr val="A78677"/>
                </a:solidFill>
                <a:latin typeface="+mn-lt"/>
                <a:ea typeface="+mn-ea"/>
                <a:cs typeface="+mn-ea"/>
                <a:sym typeface="+mn-lt"/>
              </a:rPr>
              <a:t>作成果</a:t>
            </a:r>
            <a:endParaRPr kumimoji="0" lang="zh-CN" altLang="en-US" sz="2200" b="1" i="0" u="none" strike="noStrike" kern="1200" cap="none" spc="0" normalizeH="0" baseline="0" noProof="0" dirty="0">
              <a:ln>
                <a:noFill/>
              </a:ln>
              <a:solidFill>
                <a:srgbClr val="A78677"/>
              </a:solidFill>
              <a:effectLst/>
              <a:uLnTx/>
              <a:uFillTx/>
              <a:latin typeface="+mn-lt"/>
              <a:ea typeface="+mn-ea"/>
              <a:cs typeface="+mn-ea"/>
              <a:sym typeface="+mn-lt"/>
            </a:endParaRPr>
          </a:p>
        </p:txBody>
      </p:sp>
      <p:grpSp>
        <p:nvGrpSpPr>
          <p:cNvPr id="11" name="组合 10"/>
          <p:cNvGrpSpPr/>
          <p:nvPr/>
        </p:nvGrpSpPr>
        <p:grpSpPr>
          <a:xfrm>
            <a:off x="1059080" y="2246178"/>
            <a:ext cx="730488" cy="730487"/>
            <a:chOff x="1083595" y="4533470"/>
            <a:chExt cx="730488" cy="730487"/>
          </a:xfrm>
        </p:grpSpPr>
        <p:sp>
          <p:nvSpPr>
            <p:cNvPr id="33" name="椭圆 32"/>
            <p:cNvSpPr/>
            <p:nvPr/>
          </p:nvSpPr>
          <p:spPr>
            <a:xfrm>
              <a:off x="1083595" y="4533470"/>
              <a:ext cx="730488" cy="7304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lumMod val="75000"/>
                    <a:lumOff val="25000"/>
                  </a:srgbClr>
                </a:solidFill>
                <a:effectLst/>
                <a:uLnTx/>
                <a:uFillTx/>
                <a:cs typeface="+mn-ea"/>
                <a:sym typeface="+mn-lt"/>
              </a:endParaRPr>
            </a:p>
          </p:txBody>
        </p:sp>
        <p:pic>
          <p:nvPicPr>
            <p:cNvPr id="34" name="图形 33" descr="饼图"/>
            <p:cNvPicPr>
              <a:picLocks noChangeAspect="1"/>
            </p:cNvPicPr>
            <p:nvPr/>
          </p:nvPicPr>
          <p:blipFill>
            <a:blip r:embed="rId2" cstate="screen"/>
            <a:stretch>
              <a:fillRect/>
            </a:stretch>
          </p:blipFill>
          <p:spPr>
            <a:xfrm>
              <a:off x="1246232" y="4696106"/>
              <a:ext cx="405214" cy="405214"/>
            </a:xfrm>
            <a:prstGeom prst="rect">
              <a:avLst/>
            </a:prstGeom>
          </p:spPr>
        </p:pic>
      </p:grpSp>
      <p:grpSp>
        <p:nvGrpSpPr>
          <p:cNvPr id="12" name="组合 11"/>
          <p:cNvGrpSpPr/>
          <p:nvPr/>
        </p:nvGrpSpPr>
        <p:grpSpPr>
          <a:xfrm>
            <a:off x="1059080" y="4047634"/>
            <a:ext cx="730488" cy="730487"/>
            <a:chOff x="1717119" y="5132143"/>
            <a:chExt cx="730488" cy="730487"/>
          </a:xfrm>
        </p:grpSpPr>
        <p:sp>
          <p:nvSpPr>
            <p:cNvPr id="31" name="椭圆 30"/>
            <p:cNvSpPr/>
            <p:nvPr/>
          </p:nvSpPr>
          <p:spPr>
            <a:xfrm>
              <a:off x="1717119" y="5132143"/>
              <a:ext cx="730488" cy="730487"/>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lumMod val="75000"/>
                    <a:lumOff val="25000"/>
                  </a:srgbClr>
                </a:solidFill>
                <a:effectLst/>
                <a:uLnTx/>
                <a:uFillTx/>
                <a:cs typeface="+mn-ea"/>
                <a:sym typeface="+mn-lt"/>
              </a:endParaRPr>
            </a:p>
          </p:txBody>
        </p:sp>
        <p:pic>
          <p:nvPicPr>
            <p:cNvPr id="32" name="图形 31" descr="上升趋势条形图"/>
            <p:cNvPicPr>
              <a:picLocks noChangeAspect="1"/>
            </p:cNvPicPr>
            <p:nvPr/>
          </p:nvPicPr>
          <p:blipFill>
            <a:blip r:embed="rId3" cstate="screen"/>
            <a:stretch>
              <a:fillRect/>
            </a:stretch>
          </p:blipFill>
          <p:spPr>
            <a:xfrm>
              <a:off x="1879756" y="5294779"/>
              <a:ext cx="405214" cy="405214"/>
            </a:xfrm>
            <a:prstGeom prst="rect">
              <a:avLst/>
            </a:prstGeom>
          </p:spPr>
        </p:pic>
      </p:grpSp>
      <p:sp>
        <p:nvSpPr>
          <p:cNvPr id="17" name="文本框 16"/>
          <p:cNvSpPr txBox="1"/>
          <p:nvPr/>
        </p:nvSpPr>
        <p:spPr>
          <a:xfrm>
            <a:off x="1952205" y="2080506"/>
            <a:ext cx="3868024" cy="1061829"/>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000000">
                  <a:lumMod val="75000"/>
                  <a:lumOff val="25000"/>
                </a:srgb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18" name="文本框 17"/>
          <p:cNvSpPr txBox="1"/>
          <p:nvPr/>
        </p:nvSpPr>
        <p:spPr>
          <a:xfrm>
            <a:off x="1952205" y="3931322"/>
            <a:ext cx="3809966" cy="1061829"/>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000000">
                  <a:lumMod val="75000"/>
                  <a:lumOff val="25000"/>
                </a:srgb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pic>
        <p:nvPicPr>
          <p:cNvPr id="4" name="图片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4606" y="1407884"/>
            <a:ext cx="3265404" cy="4782457"/>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down)">
                                      <p:cBhvr>
                                        <p:cTn id="3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2"/>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chemeClr val="accent3"/>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rPr>
              <a:t>作成果</a:t>
            </a:r>
            <a:endPar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endParaRPr>
          </a:p>
        </p:txBody>
      </p:sp>
      <p:graphicFrame>
        <p:nvGraphicFramePr>
          <p:cNvPr id="4" name="图表 3"/>
          <p:cNvGraphicFramePr/>
          <p:nvPr/>
        </p:nvGraphicFramePr>
        <p:xfrm>
          <a:off x="737874" y="1887177"/>
          <a:ext cx="4804271" cy="3490045"/>
        </p:xfrm>
        <a:graphic>
          <a:graphicData uri="http://schemas.openxmlformats.org/drawingml/2006/chart">
            <c:chart xmlns:c="http://schemas.openxmlformats.org/drawingml/2006/chart" xmlns:r="http://schemas.openxmlformats.org/officeDocument/2006/relationships" r:id="rId1"/>
          </a:graphicData>
        </a:graphic>
      </p:graphicFrame>
      <p:sp>
        <p:nvSpPr>
          <p:cNvPr id="7" name="矩形: 圆角 6"/>
          <p:cNvSpPr/>
          <p:nvPr/>
        </p:nvSpPr>
        <p:spPr>
          <a:xfrm>
            <a:off x="6165477" y="3640371"/>
            <a:ext cx="1570008" cy="438290"/>
          </a:xfrm>
          <a:prstGeom prst="roundRect">
            <a:avLst>
              <a:gd name="adj" fmla="val 26101"/>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cs typeface="+mn-ea"/>
                <a:sym typeface="+mn-lt"/>
              </a:rPr>
              <a:t>添加关键词</a:t>
            </a:r>
            <a:endParaRPr lang="zh-CN" altLang="en-US" dirty="0">
              <a:solidFill>
                <a:schemeClr val="bg1"/>
              </a:solidFill>
              <a:cs typeface="+mn-ea"/>
              <a:sym typeface="+mn-lt"/>
            </a:endParaRPr>
          </a:p>
        </p:txBody>
      </p:sp>
      <p:sp>
        <p:nvSpPr>
          <p:cNvPr id="8" name="文本框 7"/>
          <p:cNvSpPr txBox="1"/>
          <p:nvPr/>
        </p:nvSpPr>
        <p:spPr>
          <a:xfrm>
            <a:off x="6165477" y="2054374"/>
            <a:ext cx="5077817" cy="1061829"/>
          </a:xfrm>
          <a:prstGeom prst="rect">
            <a:avLst/>
          </a:prstGeom>
          <a:noFill/>
        </p:spPr>
        <p:txBody>
          <a:bodyPr wrap="square" lIns="0" tIns="0" rIns="0" bIns="0" rtlCol="0" anchor="ctr">
            <a:spAutoFit/>
          </a:bodyPr>
          <a:lstStyle/>
          <a:p>
            <a:pPr>
              <a:lnSpc>
                <a:spcPct val="150000"/>
              </a:lnSpc>
            </a:pPr>
            <a:r>
              <a:rPr lang="zh-CN" altLang="en-US" b="1" dirty="0">
                <a:solidFill>
                  <a:schemeClr val="accent3">
                    <a:lumMod val="100000"/>
                  </a:schemeClr>
                </a:solidFill>
                <a:cs typeface="+mn-ea"/>
                <a:sym typeface="+mn-lt"/>
              </a:rPr>
              <a:t>添加小标题</a:t>
            </a:r>
            <a:endParaRPr lang="en-US" altLang="zh-CN" b="1" dirty="0">
              <a:solidFill>
                <a:schemeClr val="accent3">
                  <a:lumMod val="100000"/>
                </a:schemeClr>
              </a:solidFill>
              <a:cs typeface="+mn-ea"/>
              <a:sym typeface="+mn-lt"/>
            </a:endParaRPr>
          </a:p>
          <a:p>
            <a:pPr>
              <a:lnSpc>
                <a:spcPct val="150000"/>
              </a:lnSpc>
            </a:pPr>
            <a:r>
              <a:rPr lang="zh-CN" altLang="en-US" sz="1400" dirty="0">
                <a:cs typeface="+mn-ea"/>
                <a:sym typeface="+mn-lt"/>
              </a:rPr>
              <a:t>用户可以在投影仪或者计算机上进行演示也可以将演示文稿打印出来以便应用到更广泛的领域中</a:t>
            </a:r>
            <a:endParaRPr lang="zh-CN" altLang="en-US" sz="1400" dirty="0">
              <a:cs typeface="+mn-ea"/>
              <a:sym typeface="+mn-lt"/>
            </a:endParaRPr>
          </a:p>
        </p:txBody>
      </p:sp>
      <p:sp>
        <p:nvSpPr>
          <p:cNvPr id="9" name="文本框 8"/>
          <p:cNvSpPr txBox="1"/>
          <p:nvPr/>
        </p:nvSpPr>
        <p:spPr>
          <a:xfrm>
            <a:off x="6165477" y="4582739"/>
            <a:ext cx="5275950" cy="608243"/>
          </a:xfrm>
          <a:prstGeom prst="rect">
            <a:avLst/>
          </a:prstGeom>
          <a:noFill/>
        </p:spPr>
        <p:txBody>
          <a:bodyPr wrap="square" lIns="0" tIns="0" rIns="0" bIns="0" rtlCol="0" anchor="ctr">
            <a:spAutoFit/>
          </a:bodyPr>
          <a:lstStyle/>
          <a:p>
            <a:pPr>
              <a:lnSpc>
                <a:spcPct val="150000"/>
              </a:lnSpc>
            </a:pPr>
            <a:r>
              <a:rPr lang="zh-CN" altLang="en-US" sz="1400" dirty="0">
                <a:cs typeface="+mn-ea"/>
                <a:sym typeface="+mn-lt"/>
              </a:rPr>
              <a:t>用户可以在投影仪或者计算机上进行演示也可以将演示文稿打印出来以便应用到更广泛的领域中</a:t>
            </a:r>
            <a:endParaRPr lang="zh-CN" altLang="en-US" sz="1400" dirty="0">
              <a:cs typeface="+mn-ea"/>
              <a:sym typeface="+mn-lt"/>
            </a:endParaRPr>
          </a:p>
        </p:txBody>
      </p:sp>
      <p:sp>
        <p:nvSpPr>
          <p:cNvPr id="10" name="矩形: 圆角 9"/>
          <p:cNvSpPr/>
          <p:nvPr/>
        </p:nvSpPr>
        <p:spPr>
          <a:xfrm>
            <a:off x="8018448" y="3640371"/>
            <a:ext cx="1570008" cy="438290"/>
          </a:xfrm>
          <a:prstGeom prst="roundRect">
            <a:avLst>
              <a:gd name="adj" fmla="val 26101"/>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cs typeface="+mn-ea"/>
                <a:sym typeface="+mn-lt"/>
              </a:rPr>
              <a:t>添加关键词</a:t>
            </a:r>
            <a:endParaRPr lang="zh-CN" altLang="en-US" dirty="0">
              <a:solidFill>
                <a:schemeClr val="bg1"/>
              </a:solidFill>
              <a:cs typeface="+mn-ea"/>
              <a:sym typeface="+mn-lt"/>
            </a:endParaRPr>
          </a:p>
        </p:txBody>
      </p:sp>
      <p:sp>
        <p:nvSpPr>
          <p:cNvPr id="11" name="矩形: 圆角 10"/>
          <p:cNvSpPr/>
          <p:nvPr/>
        </p:nvSpPr>
        <p:spPr>
          <a:xfrm>
            <a:off x="9871419" y="3640371"/>
            <a:ext cx="1570008" cy="438290"/>
          </a:xfrm>
          <a:prstGeom prst="roundRect">
            <a:avLst>
              <a:gd name="adj" fmla="val 26101"/>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cs typeface="+mn-ea"/>
                <a:sym typeface="+mn-lt"/>
              </a:rPr>
              <a:t>添加关键词</a:t>
            </a:r>
            <a:endParaRPr lang="zh-CN" altLang="en-US" dirty="0">
              <a:solidFill>
                <a:schemeClr val="bg1"/>
              </a:solidFill>
              <a:cs typeface="+mn-ea"/>
              <a:sym typeface="+mn-lt"/>
            </a:endParaRPr>
          </a:p>
        </p:txBody>
      </p:sp>
      <p:cxnSp>
        <p:nvCxnSpPr>
          <p:cNvPr id="6" name="直接连接符 5"/>
          <p:cNvCxnSpPr/>
          <p:nvPr/>
        </p:nvCxnSpPr>
        <p:spPr>
          <a:xfrm>
            <a:off x="5401122" y="1666080"/>
            <a:ext cx="0" cy="3932240"/>
          </a:xfrm>
          <a:prstGeom prst="line">
            <a:avLst/>
          </a:prstGeom>
          <a:ln w="50800" cap="rnd">
            <a:solidFill>
              <a:schemeClr val="tx1">
                <a:lumMod val="25000"/>
                <a:lumOff val="75000"/>
              </a:schemeClr>
            </a:solidFill>
            <a:prstDash val="sysDot"/>
            <a:round/>
            <a:headEnd type="oval"/>
            <a:tailEnd type="ova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ou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42"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out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P spid="7" grpId="0" animBg="1"/>
      <p:bldP spid="8" grpId="0"/>
      <p:bldP spid="9" grpId="0"/>
      <p:bldP spid="10"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chemeClr val="accent3"/>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rPr>
              <a:t>作成果</a:t>
            </a:r>
            <a:endPar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endParaRPr>
          </a:p>
        </p:txBody>
      </p:sp>
      <p:cxnSp>
        <p:nvCxnSpPr>
          <p:cNvPr id="4" name="直接连接符 3"/>
          <p:cNvCxnSpPr/>
          <p:nvPr/>
        </p:nvCxnSpPr>
        <p:spPr>
          <a:xfrm flipH="1">
            <a:off x="7440742" y="2712699"/>
            <a:ext cx="1" cy="818075"/>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4745869" y="4282026"/>
            <a:ext cx="0" cy="818340"/>
          </a:xfrm>
          <a:prstGeom prst="line">
            <a:avLst/>
          </a:prstGeom>
          <a:solidFill>
            <a:srgbClr val="375BA5"/>
          </a:solid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H="1">
            <a:off x="2050246" y="2712695"/>
            <a:ext cx="1" cy="818073"/>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flipV="1">
            <a:off x="10143304" y="4282030"/>
            <a:ext cx="1" cy="818341"/>
          </a:xfrm>
          <a:prstGeom prst="line">
            <a:avLst/>
          </a:prstGeom>
          <a:solidFill>
            <a:srgbClr val="375BA5"/>
          </a:solidFill>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椭圆 7"/>
          <p:cNvSpPr/>
          <p:nvPr/>
        </p:nvSpPr>
        <p:spPr>
          <a:xfrm>
            <a:off x="7216498" y="2323087"/>
            <a:ext cx="446918" cy="4469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9" name="椭圆 8"/>
          <p:cNvSpPr/>
          <p:nvPr/>
        </p:nvSpPr>
        <p:spPr>
          <a:xfrm flipV="1">
            <a:off x="4521626" y="5017661"/>
            <a:ext cx="446920" cy="446918"/>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0" name="椭圆 9"/>
          <p:cNvSpPr/>
          <p:nvPr/>
        </p:nvSpPr>
        <p:spPr>
          <a:xfrm>
            <a:off x="1826004" y="2323083"/>
            <a:ext cx="446916" cy="446916"/>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1" name="文本框 42"/>
          <p:cNvSpPr txBox="1"/>
          <p:nvPr/>
        </p:nvSpPr>
        <p:spPr>
          <a:xfrm>
            <a:off x="1829324" y="2384097"/>
            <a:ext cx="425116" cy="338554"/>
          </a:xfrm>
          <a:prstGeom prst="rect">
            <a:avLst/>
          </a:prstGeom>
          <a:noFill/>
        </p:spPr>
        <p:txBody>
          <a:bodyPr wrap="none" rtlCol="0">
            <a:spAutoFit/>
          </a:bodyPr>
          <a:lstStyle/>
          <a:p>
            <a:pPr algn="ctr" defTabSz="1219200"/>
            <a:r>
              <a:rPr lang="en-US" altLang="zh-CN" sz="1600" dirty="0">
                <a:solidFill>
                  <a:schemeClr val="bg1"/>
                </a:solidFill>
                <a:cs typeface="+mn-ea"/>
                <a:sym typeface="+mn-lt"/>
              </a:rPr>
              <a:t>01</a:t>
            </a:r>
            <a:endParaRPr lang="zh-CN" altLang="en-US" sz="1600" dirty="0">
              <a:solidFill>
                <a:schemeClr val="bg1"/>
              </a:solidFill>
              <a:cs typeface="+mn-ea"/>
              <a:sym typeface="+mn-lt"/>
            </a:endParaRPr>
          </a:p>
        </p:txBody>
      </p:sp>
      <p:sp>
        <p:nvSpPr>
          <p:cNvPr id="12" name="五边形 11"/>
          <p:cNvSpPr/>
          <p:nvPr/>
        </p:nvSpPr>
        <p:spPr>
          <a:xfrm rot="16200000">
            <a:off x="1680585" y="2375137"/>
            <a:ext cx="737770" cy="2703733"/>
          </a:xfrm>
          <a:prstGeom prst="homePlate">
            <a:avLst>
              <a:gd name="adj" fmla="val 4870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五边形 12"/>
          <p:cNvSpPr/>
          <p:nvPr/>
        </p:nvSpPr>
        <p:spPr>
          <a:xfrm rot="16200000">
            <a:off x="7071077" y="2375136"/>
            <a:ext cx="737770" cy="2703733"/>
          </a:xfrm>
          <a:prstGeom prst="homePlate">
            <a:avLst>
              <a:gd name="adj" fmla="val 4870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4" name="五边形 13"/>
          <p:cNvSpPr/>
          <p:nvPr/>
        </p:nvSpPr>
        <p:spPr>
          <a:xfrm rot="5400000" flipV="1">
            <a:off x="4376179" y="2733295"/>
            <a:ext cx="737770" cy="2703733"/>
          </a:xfrm>
          <a:prstGeom prst="homePlate">
            <a:avLst>
              <a:gd name="adj" fmla="val 48709"/>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5" name="五边形 14"/>
          <p:cNvSpPr/>
          <p:nvPr/>
        </p:nvSpPr>
        <p:spPr>
          <a:xfrm rot="5400000" flipV="1">
            <a:off x="9773642" y="2733295"/>
            <a:ext cx="737770" cy="2703733"/>
          </a:xfrm>
          <a:prstGeom prst="homePlate">
            <a:avLst>
              <a:gd name="adj" fmla="val 48709"/>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6" name="椭圆 15"/>
          <p:cNvSpPr/>
          <p:nvPr/>
        </p:nvSpPr>
        <p:spPr>
          <a:xfrm flipV="1">
            <a:off x="9919061" y="5017665"/>
            <a:ext cx="446918" cy="446918"/>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7" name="文本框 42"/>
          <p:cNvSpPr txBox="1"/>
          <p:nvPr/>
        </p:nvSpPr>
        <p:spPr>
          <a:xfrm>
            <a:off x="4522597" y="5068666"/>
            <a:ext cx="425116" cy="338554"/>
          </a:xfrm>
          <a:prstGeom prst="rect">
            <a:avLst/>
          </a:prstGeom>
          <a:noFill/>
        </p:spPr>
        <p:txBody>
          <a:bodyPr wrap="none" rtlCol="0">
            <a:spAutoFit/>
          </a:bodyPr>
          <a:lstStyle/>
          <a:p>
            <a:pPr algn="ctr" defTabSz="1219200"/>
            <a:r>
              <a:rPr lang="en-US" altLang="zh-CN" sz="1600" dirty="0">
                <a:solidFill>
                  <a:schemeClr val="bg1"/>
                </a:solidFill>
                <a:cs typeface="+mn-ea"/>
                <a:sym typeface="+mn-lt"/>
              </a:rPr>
              <a:t>04</a:t>
            </a:r>
            <a:endParaRPr lang="zh-CN" altLang="en-US" sz="1600" dirty="0">
              <a:solidFill>
                <a:schemeClr val="bg1"/>
              </a:solidFill>
              <a:cs typeface="+mn-ea"/>
              <a:sym typeface="+mn-lt"/>
            </a:endParaRPr>
          </a:p>
        </p:txBody>
      </p:sp>
      <p:sp>
        <p:nvSpPr>
          <p:cNvPr id="18" name="文本框 42"/>
          <p:cNvSpPr txBox="1"/>
          <p:nvPr/>
        </p:nvSpPr>
        <p:spPr>
          <a:xfrm>
            <a:off x="7223752" y="2380528"/>
            <a:ext cx="425116" cy="338554"/>
          </a:xfrm>
          <a:prstGeom prst="rect">
            <a:avLst/>
          </a:prstGeom>
          <a:noFill/>
        </p:spPr>
        <p:txBody>
          <a:bodyPr wrap="none" rtlCol="0">
            <a:spAutoFit/>
          </a:bodyPr>
          <a:lstStyle/>
          <a:p>
            <a:pPr algn="ctr" defTabSz="1219200"/>
            <a:r>
              <a:rPr lang="en-US" altLang="zh-CN" sz="1600" dirty="0">
                <a:solidFill>
                  <a:schemeClr val="bg1"/>
                </a:solidFill>
                <a:cs typeface="+mn-ea"/>
                <a:sym typeface="+mn-lt"/>
              </a:rPr>
              <a:t>03</a:t>
            </a:r>
            <a:endParaRPr lang="zh-CN" altLang="en-US" sz="1600" dirty="0">
              <a:solidFill>
                <a:schemeClr val="bg1"/>
              </a:solidFill>
              <a:cs typeface="+mn-ea"/>
              <a:sym typeface="+mn-lt"/>
            </a:endParaRPr>
          </a:p>
        </p:txBody>
      </p:sp>
      <p:sp>
        <p:nvSpPr>
          <p:cNvPr id="19" name="文本框 42"/>
          <p:cNvSpPr txBox="1"/>
          <p:nvPr/>
        </p:nvSpPr>
        <p:spPr>
          <a:xfrm>
            <a:off x="9921812" y="5068666"/>
            <a:ext cx="425116" cy="338554"/>
          </a:xfrm>
          <a:prstGeom prst="rect">
            <a:avLst/>
          </a:prstGeom>
          <a:noFill/>
        </p:spPr>
        <p:txBody>
          <a:bodyPr wrap="none" rtlCol="0">
            <a:spAutoFit/>
          </a:bodyPr>
          <a:lstStyle/>
          <a:p>
            <a:pPr algn="ctr" defTabSz="1219200"/>
            <a:r>
              <a:rPr lang="en-US" altLang="zh-CN" sz="1600" dirty="0">
                <a:solidFill>
                  <a:schemeClr val="bg1"/>
                </a:solidFill>
                <a:cs typeface="+mn-ea"/>
                <a:sym typeface="+mn-lt"/>
              </a:rPr>
              <a:t>04</a:t>
            </a:r>
            <a:endParaRPr lang="zh-CN" altLang="en-US" sz="1600" dirty="0">
              <a:solidFill>
                <a:schemeClr val="bg1"/>
              </a:solidFill>
              <a:cs typeface="+mn-ea"/>
              <a:sym typeface="+mn-lt"/>
            </a:endParaRPr>
          </a:p>
        </p:txBody>
      </p:sp>
      <p:sp>
        <p:nvSpPr>
          <p:cNvPr id="20" name="文本框 19"/>
          <p:cNvSpPr txBox="1"/>
          <p:nvPr/>
        </p:nvSpPr>
        <p:spPr>
          <a:xfrm>
            <a:off x="774272" y="4263046"/>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
        <p:nvSpPr>
          <p:cNvPr id="21" name="文本框 20"/>
          <p:cNvSpPr txBox="1"/>
          <p:nvPr/>
        </p:nvSpPr>
        <p:spPr>
          <a:xfrm>
            <a:off x="3471958" y="2043407"/>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
        <p:nvSpPr>
          <p:cNvPr id="22" name="文本框 21"/>
          <p:cNvSpPr txBox="1"/>
          <p:nvPr/>
        </p:nvSpPr>
        <p:spPr>
          <a:xfrm>
            <a:off x="6169644" y="4263045"/>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
        <p:nvSpPr>
          <p:cNvPr id="23" name="文本框 22"/>
          <p:cNvSpPr txBox="1"/>
          <p:nvPr/>
        </p:nvSpPr>
        <p:spPr>
          <a:xfrm>
            <a:off x="8867331" y="2077501"/>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1000"/>
                                        <p:tgtEl>
                                          <p:spTgt spid="12"/>
                                        </p:tgtEl>
                                      </p:cBhvr>
                                    </p:animEffect>
                                    <p:anim calcmode="lin" valueType="num">
                                      <p:cBhvr>
                                        <p:cTn id="28" dur="1000" fill="hold"/>
                                        <p:tgtEl>
                                          <p:spTgt spid="12"/>
                                        </p:tgtEl>
                                        <p:attrNameLst>
                                          <p:attrName>ppt_x</p:attrName>
                                        </p:attrNameLst>
                                      </p:cBhvr>
                                      <p:tavLst>
                                        <p:tav tm="0">
                                          <p:val>
                                            <p:strVal val="#ppt_x"/>
                                          </p:val>
                                        </p:tav>
                                        <p:tav tm="100000">
                                          <p:val>
                                            <p:strVal val="#ppt_x"/>
                                          </p:val>
                                        </p:tav>
                                      </p:tavLst>
                                    </p:anim>
                                    <p:anim calcmode="lin" valueType="num">
                                      <p:cBhvr>
                                        <p:cTn id="29" dur="1000" fill="hold"/>
                                        <p:tgtEl>
                                          <p:spTgt spid="1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1000"/>
                                        <p:tgtEl>
                                          <p:spTgt spid="20"/>
                                        </p:tgtEl>
                                      </p:cBhvr>
                                    </p:animEffect>
                                    <p:anim calcmode="lin" valueType="num">
                                      <p:cBhvr>
                                        <p:cTn id="33" dur="1000" fill="hold"/>
                                        <p:tgtEl>
                                          <p:spTgt spid="20"/>
                                        </p:tgtEl>
                                        <p:attrNameLst>
                                          <p:attrName>ppt_x</p:attrName>
                                        </p:attrNameLst>
                                      </p:cBhvr>
                                      <p:tavLst>
                                        <p:tav tm="0">
                                          <p:val>
                                            <p:strVal val="#ppt_x"/>
                                          </p:val>
                                        </p:tav>
                                        <p:tav tm="100000">
                                          <p:val>
                                            <p:strVal val="#ppt_x"/>
                                          </p:val>
                                        </p:tav>
                                      </p:tavLst>
                                    </p:anim>
                                    <p:anim calcmode="lin" valueType="num">
                                      <p:cBhvr>
                                        <p:cTn id="3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1000" fill="hold"/>
                                        <p:tgtEl>
                                          <p:spTgt spid="5"/>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fade">
                                      <p:cBhvr>
                                        <p:cTn id="44" dur="1000"/>
                                        <p:tgtEl>
                                          <p:spTgt spid="9"/>
                                        </p:tgtEl>
                                      </p:cBhvr>
                                    </p:animEffect>
                                    <p:anim calcmode="lin" valueType="num">
                                      <p:cBhvr>
                                        <p:cTn id="45" dur="1000" fill="hold"/>
                                        <p:tgtEl>
                                          <p:spTgt spid="9"/>
                                        </p:tgtEl>
                                        <p:attrNameLst>
                                          <p:attrName>ppt_x</p:attrName>
                                        </p:attrNameLst>
                                      </p:cBhvr>
                                      <p:tavLst>
                                        <p:tav tm="0">
                                          <p:val>
                                            <p:strVal val="#ppt_x"/>
                                          </p:val>
                                        </p:tav>
                                        <p:tav tm="100000">
                                          <p:val>
                                            <p:strVal val="#ppt_x"/>
                                          </p:val>
                                        </p:tav>
                                      </p:tavLst>
                                    </p:anim>
                                    <p:anim calcmode="lin" valueType="num">
                                      <p:cBhvr>
                                        <p:cTn id="46" dur="1000" fill="hold"/>
                                        <p:tgtEl>
                                          <p:spTgt spid="9"/>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fade">
                                      <p:cBhvr>
                                        <p:cTn id="49" dur="1000"/>
                                        <p:tgtEl>
                                          <p:spTgt spid="14"/>
                                        </p:tgtEl>
                                      </p:cBhvr>
                                    </p:animEffect>
                                    <p:anim calcmode="lin" valueType="num">
                                      <p:cBhvr>
                                        <p:cTn id="50" dur="1000" fill="hold"/>
                                        <p:tgtEl>
                                          <p:spTgt spid="14"/>
                                        </p:tgtEl>
                                        <p:attrNameLst>
                                          <p:attrName>ppt_x</p:attrName>
                                        </p:attrNameLst>
                                      </p:cBhvr>
                                      <p:tavLst>
                                        <p:tav tm="0">
                                          <p:val>
                                            <p:strVal val="#ppt_x"/>
                                          </p:val>
                                        </p:tav>
                                        <p:tav tm="100000">
                                          <p:val>
                                            <p:strVal val="#ppt_x"/>
                                          </p:val>
                                        </p:tav>
                                      </p:tavLst>
                                    </p:anim>
                                    <p:anim calcmode="lin" valueType="num">
                                      <p:cBhvr>
                                        <p:cTn id="51" dur="1000" fill="hold"/>
                                        <p:tgtEl>
                                          <p:spTgt spid="14"/>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1000"/>
                                        <p:tgtEl>
                                          <p:spTgt spid="17"/>
                                        </p:tgtEl>
                                      </p:cBhvr>
                                    </p:animEffect>
                                    <p:anim calcmode="lin" valueType="num">
                                      <p:cBhvr>
                                        <p:cTn id="55" dur="1000" fill="hold"/>
                                        <p:tgtEl>
                                          <p:spTgt spid="17"/>
                                        </p:tgtEl>
                                        <p:attrNameLst>
                                          <p:attrName>ppt_x</p:attrName>
                                        </p:attrNameLst>
                                      </p:cBhvr>
                                      <p:tavLst>
                                        <p:tav tm="0">
                                          <p:val>
                                            <p:strVal val="#ppt_x"/>
                                          </p:val>
                                        </p:tav>
                                        <p:tav tm="100000">
                                          <p:val>
                                            <p:strVal val="#ppt_x"/>
                                          </p:val>
                                        </p:tav>
                                      </p:tavLst>
                                    </p:anim>
                                    <p:anim calcmode="lin" valueType="num">
                                      <p:cBhvr>
                                        <p:cTn id="56" dur="1000" fill="hold"/>
                                        <p:tgtEl>
                                          <p:spTgt spid="17"/>
                                        </p:tgtEl>
                                        <p:attrNameLst>
                                          <p:attrName>ppt_y</p:attrName>
                                        </p:attrNameLst>
                                      </p:cBhvr>
                                      <p:tavLst>
                                        <p:tav tm="0">
                                          <p:val>
                                            <p:strVal val="#ppt_y-.1"/>
                                          </p:val>
                                        </p:tav>
                                        <p:tav tm="100000">
                                          <p:val>
                                            <p:strVal val="#ppt_y"/>
                                          </p:val>
                                        </p:tav>
                                      </p:tavLst>
                                    </p:anim>
                                  </p:childTnLst>
                                </p:cTn>
                              </p:par>
                              <p:par>
                                <p:cTn id="57" presetID="47" presetClass="entr" presetSubtype="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nodeType="clickEffect">
                                  <p:stCondLst>
                                    <p:cond delay="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1000"/>
                                        <p:tgtEl>
                                          <p:spTgt spid="4"/>
                                        </p:tgtEl>
                                      </p:cBhvr>
                                    </p:animEffect>
                                    <p:anim calcmode="lin" valueType="num">
                                      <p:cBhvr>
                                        <p:cTn id="67" dur="1000" fill="hold"/>
                                        <p:tgtEl>
                                          <p:spTgt spid="4"/>
                                        </p:tgtEl>
                                        <p:attrNameLst>
                                          <p:attrName>ppt_x</p:attrName>
                                        </p:attrNameLst>
                                      </p:cBhvr>
                                      <p:tavLst>
                                        <p:tav tm="0">
                                          <p:val>
                                            <p:strVal val="#ppt_x"/>
                                          </p:val>
                                        </p:tav>
                                        <p:tav tm="100000">
                                          <p:val>
                                            <p:strVal val="#ppt_x"/>
                                          </p:val>
                                        </p:tav>
                                      </p:tavLst>
                                    </p:anim>
                                    <p:anim calcmode="lin" valueType="num">
                                      <p:cBhvr>
                                        <p:cTn id="68" dur="1000" fill="hold"/>
                                        <p:tgtEl>
                                          <p:spTgt spid="4"/>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8"/>
                                        </p:tgtEl>
                                        <p:attrNameLst>
                                          <p:attrName>style.visibility</p:attrName>
                                        </p:attrNameLst>
                                      </p:cBhvr>
                                      <p:to>
                                        <p:strVal val="visible"/>
                                      </p:to>
                                    </p:set>
                                    <p:animEffect transition="in" filter="fade">
                                      <p:cBhvr>
                                        <p:cTn id="71" dur="1000"/>
                                        <p:tgtEl>
                                          <p:spTgt spid="8"/>
                                        </p:tgtEl>
                                      </p:cBhvr>
                                    </p:animEffect>
                                    <p:anim calcmode="lin" valueType="num">
                                      <p:cBhvr>
                                        <p:cTn id="72" dur="1000" fill="hold"/>
                                        <p:tgtEl>
                                          <p:spTgt spid="8"/>
                                        </p:tgtEl>
                                        <p:attrNameLst>
                                          <p:attrName>ppt_x</p:attrName>
                                        </p:attrNameLst>
                                      </p:cBhvr>
                                      <p:tavLst>
                                        <p:tav tm="0">
                                          <p:val>
                                            <p:strVal val="#ppt_x"/>
                                          </p:val>
                                        </p:tav>
                                        <p:tav tm="100000">
                                          <p:val>
                                            <p:strVal val="#ppt_x"/>
                                          </p:val>
                                        </p:tav>
                                      </p:tavLst>
                                    </p:anim>
                                    <p:anim calcmode="lin" valueType="num">
                                      <p:cBhvr>
                                        <p:cTn id="73" dur="1000" fill="hold"/>
                                        <p:tgtEl>
                                          <p:spTgt spid="8"/>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fade">
                                      <p:cBhvr>
                                        <p:cTn id="76" dur="1000"/>
                                        <p:tgtEl>
                                          <p:spTgt spid="13"/>
                                        </p:tgtEl>
                                      </p:cBhvr>
                                    </p:animEffect>
                                    <p:anim calcmode="lin" valueType="num">
                                      <p:cBhvr>
                                        <p:cTn id="77" dur="1000" fill="hold"/>
                                        <p:tgtEl>
                                          <p:spTgt spid="13"/>
                                        </p:tgtEl>
                                        <p:attrNameLst>
                                          <p:attrName>ppt_x</p:attrName>
                                        </p:attrNameLst>
                                      </p:cBhvr>
                                      <p:tavLst>
                                        <p:tav tm="0">
                                          <p:val>
                                            <p:strVal val="#ppt_x"/>
                                          </p:val>
                                        </p:tav>
                                        <p:tav tm="100000">
                                          <p:val>
                                            <p:strVal val="#ppt_x"/>
                                          </p:val>
                                        </p:tav>
                                      </p:tavLst>
                                    </p:anim>
                                    <p:anim calcmode="lin" valueType="num">
                                      <p:cBhvr>
                                        <p:cTn id="78" dur="1000" fill="hold"/>
                                        <p:tgtEl>
                                          <p:spTgt spid="13"/>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fade">
                                      <p:cBhvr>
                                        <p:cTn id="81" dur="1000"/>
                                        <p:tgtEl>
                                          <p:spTgt spid="18"/>
                                        </p:tgtEl>
                                      </p:cBhvr>
                                    </p:animEffect>
                                    <p:anim calcmode="lin" valueType="num">
                                      <p:cBhvr>
                                        <p:cTn id="82" dur="1000" fill="hold"/>
                                        <p:tgtEl>
                                          <p:spTgt spid="18"/>
                                        </p:tgtEl>
                                        <p:attrNameLst>
                                          <p:attrName>ppt_x</p:attrName>
                                        </p:attrNameLst>
                                      </p:cBhvr>
                                      <p:tavLst>
                                        <p:tav tm="0">
                                          <p:val>
                                            <p:strVal val="#ppt_x"/>
                                          </p:val>
                                        </p:tav>
                                        <p:tav tm="100000">
                                          <p:val>
                                            <p:strVal val="#ppt_x"/>
                                          </p:val>
                                        </p:tav>
                                      </p:tavLst>
                                    </p:anim>
                                    <p:anim calcmode="lin" valueType="num">
                                      <p:cBhvr>
                                        <p:cTn id="83" dur="1000" fill="hold"/>
                                        <p:tgtEl>
                                          <p:spTgt spid="18"/>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22"/>
                                        </p:tgtEl>
                                        <p:attrNameLst>
                                          <p:attrName>style.visibility</p:attrName>
                                        </p:attrNameLst>
                                      </p:cBhvr>
                                      <p:to>
                                        <p:strVal val="visible"/>
                                      </p:to>
                                    </p:set>
                                    <p:animEffect transition="in" filter="fade">
                                      <p:cBhvr>
                                        <p:cTn id="86" dur="1000"/>
                                        <p:tgtEl>
                                          <p:spTgt spid="22"/>
                                        </p:tgtEl>
                                      </p:cBhvr>
                                    </p:animEffect>
                                    <p:anim calcmode="lin" valueType="num">
                                      <p:cBhvr>
                                        <p:cTn id="87" dur="1000" fill="hold"/>
                                        <p:tgtEl>
                                          <p:spTgt spid="22"/>
                                        </p:tgtEl>
                                        <p:attrNameLst>
                                          <p:attrName>ppt_x</p:attrName>
                                        </p:attrNameLst>
                                      </p:cBhvr>
                                      <p:tavLst>
                                        <p:tav tm="0">
                                          <p:val>
                                            <p:strVal val="#ppt_x"/>
                                          </p:val>
                                        </p:tav>
                                        <p:tav tm="100000">
                                          <p:val>
                                            <p:strVal val="#ppt_x"/>
                                          </p:val>
                                        </p:tav>
                                      </p:tavLst>
                                    </p:anim>
                                    <p:anim calcmode="lin" valueType="num">
                                      <p:cBhvr>
                                        <p:cTn id="88"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47" presetClass="entr" presetSubtype="0" fill="hold" nodeType="clickEffect">
                                  <p:stCondLst>
                                    <p:cond delay="0"/>
                                  </p:stCondLst>
                                  <p:childTnLst>
                                    <p:set>
                                      <p:cBhvr>
                                        <p:cTn id="92" dur="1" fill="hold">
                                          <p:stCondLst>
                                            <p:cond delay="0"/>
                                          </p:stCondLst>
                                        </p:cTn>
                                        <p:tgtEl>
                                          <p:spTgt spid="7"/>
                                        </p:tgtEl>
                                        <p:attrNameLst>
                                          <p:attrName>style.visibility</p:attrName>
                                        </p:attrNameLst>
                                      </p:cBhvr>
                                      <p:to>
                                        <p:strVal val="visible"/>
                                      </p:to>
                                    </p:set>
                                    <p:animEffect transition="in" filter="fade">
                                      <p:cBhvr>
                                        <p:cTn id="93" dur="1000"/>
                                        <p:tgtEl>
                                          <p:spTgt spid="7"/>
                                        </p:tgtEl>
                                      </p:cBhvr>
                                    </p:animEffect>
                                    <p:anim calcmode="lin" valueType="num">
                                      <p:cBhvr>
                                        <p:cTn id="94" dur="1000" fill="hold"/>
                                        <p:tgtEl>
                                          <p:spTgt spid="7"/>
                                        </p:tgtEl>
                                        <p:attrNameLst>
                                          <p:attrName>ppt_x</p:attrName>
                                        </p:attrNameLst>
                                      </p:cBhvr>
                                      <p:tavLst>
                                        <p:tav tm="0">
                                          <p:val>
                                            <p:strVal val="#ppt_x"/>
                                          </p:val>
                                        </p:tav>
                                        <p:tav tm="100000">
                                          <p:val>
                                            <p:strVal val="#ppt_x"/>
                                          </p:val>
                                        </p:tav>
                                      </p:tavLst>
                                    </p:anim>
                                    <p:anim calcmode="lin" valueType="num">
                                      <p:cBhvr>
                                        <p:cTn id="95" dur="1000" fill="hold"/>
                                        <p:tgtEl>
                                          <p:spTgt spid="7"/>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fade">
                                      <p:cBhvr>
                                        <p:cTn id="98" dur="1000"/>
                                        <p:tgtEl>
                                          <p:spTgt spid="15"/>
                                        </p:tgtEl>
                                      </p:cBhvr>
                                    </p:animEffect>
                                    <p:anim calcmode="lin" valueType="num">
                                      <p:cBhvr>
                                        <p:cTn id="99" dur="1000" fill="hold"/>
                                        <p:tgtEl>
                                          <p:spTgt spid="15"/>
                                        </p:tgtEl>
                                        <p:attrNameLst>
                                          <p:attrName>ppt_x</p:attrName>
                                        </p:attrNameLst>
                                      </p:cBhvr>
                                      <p:tavLst>
                                        <p:tav tm="0">
                                          <p:val>
                                            <p:strVal val="#ppt_x"/>
                                          </p:val>
                                        </p:tav>
                                        <p:tav tm="100000">
                                          <p:val>
                                            <p:strVal val="#ppt_x"/>
                                          </p:val>
                                        </p:tav>
                                      </p:tavLst>
                                    </p:anim>
                                    <p:anim calcmode="lin" valueType="num">
                                      <p:cBhvr>
                                        <p:cTn id="100" dur="1000" fill="hold"/>
                                        <p:tgtEl>
                                          <p:spTgt spid="15"/>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childTnLst>
                                    <p:set>
                                      <p:cBhvr>
                                        <p:cTn id="102" dur="1" fill="hold">
                                          <p:stCondLst>
                                            <p:cond delay="0"/>
                                          </p:stCondLst>
                                        </p:cTn>
                                        <p:tgtEl>
                                          <p:spTgt spid="16"/>
                                        </p:tgtEl>
                                        <p:attrNameLst>
                                          <p:attrName>style.visibility</p:attrName>
                                        </p:attrNameLst>
                                      </p:cBhvr>
                                      <p:to>
                                        <p:strVal val="visible"/>
                                      </p:to>
                                    </p:set>
                                    <p:animEffect transition="in" filter="fade">
                                      <p:cBhvr>
                                        <p:cTn id="103" dur="1000"/>
                                        <p:tgtEl>
                                          <p:spTgt spid="16"/>
                                        </p:tgtEl>
                                      </p:cBhvr>
                                    </p:animEffect>
                                    <p:anim calcmode="lin" valueType="num">
                                      <p:cBhvr>
                                        <p:cTn id="104" dur="1000" fill="hold"/>
                                        <p:tgtEl>
                                          <p:spTgt spid="16"/>
                                        </p:tgtEl>
                                        <p:attrNameLst>
                                          <p:attrName>ppt_x</p:attrName>
                                        </p:attrNameLst>
                                      </p:cBhvr>
                                      <p:tavLst>
                                        <p:tav tm="0">
                                          <p:val>
                                            <p:strVal val="#ppt_x"/>
                                          </p:val>
                                        </p:tav>
                                        <p:tav tm="100000">
                                          <p:val>
                                            <p:strVal val="#ppt_x"/>
                                          </p:val>
                                        </p:tav>
                                      </p:tavLst>
                                    </p:anim>
                                    <p:anim calcmode="lin" valueType="num">
                                      <p:cBhvr>
                                        <p:cTn id="105" dur="1000" fill="hold"/>
                                        <p:tgtEl>
                                          <p:spTgt spid="16"/>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19"/>
                                        </p:tgtEl>
                                        <p:attrNameLst>
                                          <p:attrName>style.visibility</p:attrName>
                                        </p:attrNameLst>
                                      </p:cBhvr>
                                      <p:to>
                                        <p:strVal val="visible"/>
                                      </p:to>
                                    </p:set>
                                    <p:animEffect transition="in" filter="fade">
                                      <p:cBhvr>
                                        <p:cTn id="108" dur="1000"/>
                                        <p:tgtEl>
                                          <p:spTgt spid="19"/>
                                        </p:tgtEl>
                                      </p:cBhvr>
                                    </p:animEffect>
                                    <p:anim calcmode="lin" valueType="num">
                                      <p:cBhvr>
                                        <p:cTn id="109" dur="1000" fill="hold"/>
                                        <p:tgtEl>
                                          <p:spTgt spid="19"/>
                                        </p:tgtEl>
                                        <p:attrNameLst>
                                          <p:attrName>ppt_x</p:attrName>
                                        </p:attrNameLst>
                                      </p:cBhvr>
                                      <p:tavLst>
                                        <p:tav tm="0">
                                          <p:val>
                                            <p:strVal val="#ppt_x"/>
                                          </p:val>
                                        </p:tav>
                                        <p:tav tm="100000">
                                          <p:val>
                                            <p:strVal val="#ppt_x"/>
                                          </p:val>
                                        </p:tav>
                                      </p:tavLst>
                                    </p:anim>
                                    <p:anim calcmode="lin" valueType="num">
                                      <p:cBhvr>
                                        <p:cTn id="110" dur="1000" fill="hold"/>
                                        <p:tgtEl>
                                          <p:spTgt spid="19"/>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23"/>
                                        </p:tgtEl>
                                        <p:attrNameLst>
                                          <p:attrName>style.visibility</p:attrName>
                                        </p:attrNameLst>
                                      </p:cBhvr>
                                      <p:to>
                                        <p:strVal val="visible"/>
                                      </p:to>
                                    </p:set>
                                    <p:animEffect transition="in" filter="fade">
                                      <p:cBhvr>
                                        <p:cTn id="113" dur="1000"/>
                                        <p:tgtEl>
                                          <p:spTgt spid="23"/>
                                        </p:tgtEl>
                                      </p:cBhvr>
                                    </p:animEffect>
                                    <p:anim calcmode="lin" valueType="num">
                                      <p:cBhvr>
                                        <p:cTn id="114" dur="1000" fill="hold"/>
                                        <p:tgtEl>
                                          <p:spTgt spid="23"/>
                                        </p:tgtEl>
                                        <p:attrNameLst>
                                          <p:attrName>ppt_x</p:attrName>
                                        </p:attrNameLst>
                                      </p:cBhvr>
                                      <p:tavLst>
                                        <p:tav tm="0">
                                          <p:val>
                                            <p:strVal val="#ppt_x"/>
                                          </p:val>
                                        </p:tav>
                                        <p:tav tm="100000">
                                          <p:val>
                                            <p:strVal val="#ppt_x"/>
                                          </p:val>
                                        </p:tav>
                                      </p:tavLst>
                                    </p:anim>
                                    <p:anim calcmode="lin" valueType="num">
                                      <p:cBhvr>
                                        <p:cTn id="11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9" grpId="0" animBg="1"/>
      <p:bldP spid="10" grpId="0" animBg="1"/>
      <p:bldP spid="11" grpId="0"/>
      <p:bldP spid="12" grpId="0" animBg="1"/>
      <p:bldP spid="13" grpId="0" animBg="1"/>
      <p:bldP spid="14" grpId="0" animBg="1"/>
      <p:bldP spid="15" grpId="0" animBg="1"/>
      <p:bldP spid="16" grpId="0" animBg="1"/>
      <p:bldP spid="17" grpId="0"/>
      <p:bldP spid="18" grpId="0"/>
      <p:bldP spid="19" grpId="0"/>
      <p:bldP spid="20" grpId="0"/>
      <p:bldP spid="21" grpId="0"/>
      <p:bldP spid="22" grpId="0"/>
      <p:bldP spid="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rotWithShape="1">
          <a:blip r:embed="rId1" cstate="print">
            <a:extLst>
              <a:ext uri="{28A0092B-C50C-407E-A947-70E740481C1C}">
                <a14:useLocalDpi xmlns:a14="http://schemas.microsoft.com/office/drawing/2010/main" val="0"/>
              </a:ext>
            </a:extLst>
          </a:blip>
          <a:srcRect l="827" r="819"/>
          <a:stretch>
            <a:fillRect/>
          </a:stretch>
        </p:blipFill>
        <p:spPr>
          <a:xfrm>
            <a:off x="0" y="0"/>
            <a:ext cx="12192000" cy="6858000"/>
          </a:xfrm>
          <a:prstGeom prst="rect">
            <a:avLst/>
          </a:prstGeom>
        </p:spPr>
      </p:pic>
      <p:sp>
        <p:nvSpPr>
          <p:cNvPr id="17" name="文本框 16"/>
          <p:cNvSpPr txBox="1"/>
          <p:nvPr/>
        </p:nvSpPr>
        <p:spPr>
          <a:xfrm>
            <a:off x="3621117" y="3135271"/>
            <a:ext cx="4927797" cy="461665"/>
          </a:xfrm>
          <a:prstGeom prst="rect">
            <a:avLst/>
          </a:prstGeom>
          <a:noFill/>
        </p:spPr>
        <p:txBody>
          <a:bodyPr wrap="square" rtlCol="0">
            <a:spAutoFit/>
          </a:bodyPr>
          <a:lstStyle/>
          <a:p>
            <a:pPr lvl="0" algn="ctr"/>
            <a:r>
              <a:rPr lang="en-US" altLang="zh-CN" sz="2400" dirty="0">
                <a:solidFill>
                  <a:srgbClr val="000000">
                    <a:lumMod val="65000"/>
                    <a:lumOff val="35000"/>
                  </a:srgbClr>
                </a:solidFill>
                <a:cs typeface="+mn-ea"/>
                <a:sym typeface="+mn-lt"/>
              </a:rPr>
              <a:t>Work plan for next week</a:t>
            </a:r>
            <a:endParaRPr kumimoji="0" lang="en-US" altLang="zh-CN" sz="24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sp>
        <p:nvSpPr>
          <p:cNvPr id="19" name="文本框 18"/>
          <p:cNvSpPr txBox="1"/>
          <p:nvPr/>
        </p:nvSpPr>
        <p:spPr>
          <a:xfrm>
            <a:off x="2372476" y="3750991"/>
            <a:ext cx="7388990" cy="521361"/>
          </a:xfrm>
          <a:prstGeom prst="rect">
            <a:avLst/>
          </a:prstGeom>
          <a:noFill/>
        </p:spPr>
        <p:txBody>
          <a:bodyPr wrap="square" lIns="0" tIns="0" rIns="0" bIns="0" rtlCol="0">
            <a:spAutoFit/>
          </a:bodyPr>
          <a:lstStyle>
            <a:defPPr>
              <a:defRPr lang="zh-CN"/>
            </a:defPPr>
            <a:lvl1pPr algn="ctr">
              <a:lnSpc>
                <a:spcPct val="150000"/>
              </a:lnSpc>
              <a:defRPr sz="1200">
                <a:solidFill>
                  <a:schemeClr val="accent6">
                    <a:lumMod val="60000"/>
                    <a:lumOff val="40000"/>
                  </a:schemeClr>
                </a:solidFill>
                <a:latin typeface="+mn-ea"/>
              </a:defRPr>
            </a:lvl1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A78677">
                    <a:lumMod val="60000"/>
                    <a:lumOff val="40000"/>
                  </a:srgbClr>
                </a:solidFill>
                <a:effectLst/>
                <a:uLnTx/>
                <a:uFillTx/>
                <a:latin typeface="+mn-lt"/>
                <a:cs typeface="+mn-ea"/>
                <a:sym typeface="+mn-lt"/>
              </a:rPr>
              <a:t>A designer can use default text to simulate what text would look like. If it is not real text. A designer can use default text to simulate what text would look like.</a:t>
            </a:r>
            <a:endParaRPr kumimoji="0" lang="en-US" altLang="zh-CN" sz="1200" b="0" i="0" u="none" strike="noStrike" kern="1200" cap="none" spc="0" normalizeH="0" baseline="0" noProof="0" dirty="0">
              <a:ln>
                <a:noFill/>
              </a:ln>
              <a:solidFill>
                <a:srgbClr val="A78677">
                  <a:lumMod val="60000"/>
                  <a:lumOff val="40000"/>
                </a:srgbClr>
              </a:solidFill>
              <a:effectLst/>
              <a:uLnTx/>
              <a:uFillTx/>
              <a:latin typeface="+mn-lt"/>
              <a:cs typeface="+mn-ea"/>
              <a:sym typeface="+mn-lt"/>
            </a:endParaRPr>
          </a:p>
        </p:txBody>
      </p:sp>
      <p:sp>
        <p:nvSpPr>
          <p:cNvPr id="21" name="PA_文本框 2"/>
          <p:cNvSpPr txBox="1"/>
          <p:nvPr>
            <p:custDataLst>
              <p:tags r:id="rId2"/>
            </p:custDataLst>
          </p:nvPr>
        </p:nvSpPr>
        <p:spPr>
          <a:xfrm>
            <a:off x="3215466" y="2096717"/>
            <a:ext cx="5802788" cy="1126462"/>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5600" b="1" i="0" u="none" strike="noStrike" kern="1200" cap="none" spc="0" normalizeH="0" baseline="0" noProof="0" dirty="0" smtClean="0">
                <a:ln>
                  <a:noFill/>
                </a:ln>
                <a:solidFill>
                  <a:srgbClr val="A78677"/>
                </a:solidFill>
                <a:effectLst/>
                <a:uLnTx/>
                <a:uFillTx/>
                <a:latin typeface="+mn-lt"/>
                <a:ea typeface="+mn-ea"/>
                <a:cs typeface="+mn-ea"/>
                <a:sym typeface="+mn-lt"/>
              </a:rPr>
              <a:t>工</a:t>
            </a:r>
            <a:r>
              <a:rPr kumimoji="0" lang="zh-CN" altLang="en-US" sz="5600" b="1" i="0" u="none" strike="noStrike" kern="1200" cap="none" spc="0" normalizeH="0" baseline="0" noProof="0" dirty="0">
                <a:ln>
                  <a:noFill/>
                </a:ln>
                <a:solidFill>
                  <a:srgbClr val="A78677"/>
                </a:solidFill>
                <a:effectLst/>
                <a:uLnTx/>
                <a:uFillTx/>
                <a:latin typeface="+mn-lt"/>
                <a:ea typeface="+mn-ea"/>
                <a:cs typeface="+mn-ea"/>
                <a:sym typeface="+mn-lt"/>
              </a:rPr>
              <a:t>作计划</a:t>
            </a:r>
            <a:endParaRPr kumimoji="0" lang="zh-CN" altLang="en-US" sz="5600" b="1" i="0" u="none" strike="noStrike" kern="1200" cap="none" spc="0" normalizeH="0" baseline="0" noProof="0" dirty="0">
              <a:ln>
                <a:noFill/>
              </a:ln>
              <a:solidFill>
                <a:srgbClr val="A78677"/>
              </a:solidFill>
              <a:effectLst/>
              <a:uLnTx/>
              <a:uFillTx/>
              <a:latin typeface="+mn-lt"/>
              <a:ea typeface="+mn-ea"/>
              <a:cs typeface="+mn-ea"/>
              <a:sym typeface="+mn-lt"/>
            </a:endParaRPr>
          </a:p>
        </p:txBody>
      </p:sp>
      <p:sp>
        <p:nvSpPr>
          <p:cNvPr id="22" name="圆角矩形 18"/>
          <p:cNvSpPr/>
          <p:nvPr/>
        </p:nvSpPr>
        <p:spPr>
          <a:xfrm>
            <a:off x="5106860" y="4537565"/>
            <a:ext cx="1978281" cy="397891"/>
          </a:xfrm>
          <a:prstGeom prst="roundRect">
            <a:avLst>
              <a:gd name="adj" fmla="val 50000"/>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7E887D"/>
              </a:solidFill>
              <a:effectLst/>
              <a:uLnTx/>
              <a:uFillTx/>
              <a:cs typeface="+mn-ea"/>
              <a:sym typeface="+mn-lt"/>
            </a:endParaRPr>
          </a:p>
        </p:txBody>
      </p:sp>
      <p:sp>
        <p:nvSpPr>
          <p:cNvPr id="23" name="矩形 22"/>
          <p:cNvSpPr/>
          <p:nvPr/>
        </p:nvSpPr>
        <p:spPr>
          <a:xfrm>
            <a:off x="5432270" y="4562935"/>
            <a:ext cx="1327460" cy="338554"/>
          </a:xfrm>
          <a:prstGeom prst="rect">
            <a:avLst/>
          </a:prstGeom>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1600" b="1" i="0" u="none" strike="noStrike" kern="1200" cap="none" spc="0" normalizeH="0" baseline="0" noProof="0" dirty="0">
                <a:ln>
                  <a:noFill/>
                </a:ln>
                <a:solidFill>
                  <a:srgbClr val="FFFFFF"/>
                </a:solidFill>
                <a:effectLst/>
                <a:uLnTx/>
                <a:uFillTx/>
                <a:cs typeface="+mn-ea"/>
                <a:sym typeface="+mn-lt"/>
              </a:rPr>
              <a:t>PART.04</a:t>
            </a:r>
            <a:endParaRPr kumimoji="0" lang="zh-CN" altLang="en-US" sz="1600" b="0" i="0" u="none" strike="noStrike" kern="1200" cap="none" spc="0" normalizeH="0" baseline="0" noProof="0" dirty="0">
              <a:ln>
                <a:noFill/>
              </a:ln>
              <a:solidFill>
                <a:srgbClr val="FFFFFF"/>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randombar(horizontal)">
                                      <p:cBhvr>
                                        <p:cTn id="24" dur="500"/>
                                        <p:tgtEl>
                                          <p:spTgt spid="22"/>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randombar(horizontal)">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1" grpId="0"/>
      <p:bldP spid="22"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图片 32"/>
          <p:cNvPicPr>
            <a:picLocks noChangeAspect="1"/>
          </p:cNvPicPr>
          <p:nvPr/>
        </p:nvPicPr>
        <p:blipFill rotWithShape="1">
          <a:blip r:embed="rId1" cstate="print">
            <a:extLst>
              <a:ext uri="{28A0092B-C50C-407E-A947-70E740481C1C}">
                <a14:useLocalDpi xmlns:a14="http://schemas.microsoft.com/office/drawing/2010/main" val="0"/>
              </a:ext>
            </a:extLst>
          </a:blip>
          <a:srcRect l="827" r="819"/>
          <a:stretch>
            <a:fillRect/>
          </a:stretch>
        </p:blipFill>
        <p:spPr>
          <a:xfrm>
            <a:off x="0" y="0"/>
            <a:ext cx="12192000" cy="6858000"/>
          </a:xfrm>
          <a:prstGeom prst="rect">
            <a:avLst/>
          </a:prstGeom>
        </p:spPr>
      </p:pic>
      <p:sp>
        <p:nvSpPr>
          <p:cNvPr id="10" name="矩形 9"/>
          <p:cNvSpPr/>
          <p:nvPr/>
        </p:nvSpPr>
        <p:spPr>
          <a:xfrm>
            <a:off x="6849976" y="1975031"/>
            <a:ext cx="3433444" cy="338554"/>
          </a:xfrm>
          <a:prstGeom prst="rect">
            <a:avLst/>
          </a:prstGeom>
        </p:spPr>
        <p:txBody>
          <a:bodyPr wrap="square">
            <a:spAutoFit/>
          </a:bodyPr>
          <a:lstStyle/>
          <a:p>
            <a:pPr lvl="0">
              <a:defRPr/>
            </a:pPr>
            <a:r>
              <a:rPr lang="en-US" altLang="zh-CN" sz="1600" dirty="0">
                <a:solidFill>
                  <a:schemeClr val="bg1">
                    <a:lumMod val="65000"/>
                  </a:schemeClr>
                </a:solidFill>
                <a:cs typeface="+mn-ea"/>
                <a:sym typeface="+mn-lt"/>
              </a:rPr>
              <a:t>Enter title content</a:t>
            </a:r>
            <a:endParaRPr kumimoji="0" lang="zh-CN" altLang="en-US" sz="1600" b="0" i="0" u="none" strike="noStrike" kern="1200" cap="none" spc="0" normalizeH="0" baseline="0" noProof="0" dirty="0">
              <a:ln>
                <a:noFill/>
              </a:ln>
              <a:solidFill>
                <a:schemeClr val="bg1">
                  <a:lumMod val="65000"/>
                </a:schemeClr>
              </a:solidFill>
              <a:effectLst/>
              <a:uLnTx/>
              <a:uFillTx/>
              <a:cs typeface="+mn-ea"/>
              <a:sym typeface="+mn-lt"/>
            </a:endParaRPr>
          </a:p>
        </p:txBody>
      </p:sp>
      <p:sp>
        <p:nvSpPr>
          <p:cNvPr id="14" name="矩形 13"/>
          <p:cNvSpPr/>
          <p:nvPr/>
        </p:nvSpPr>
        <p:spPr>
          <a:xfrm>
            <a:off x="6849976" y="3124803"/>
            <a:ext cx="3433444" cy="338554"/>
          </a:xfrm>
          <a:prstGeom prst="rect">
            <a:avLst/>
          </a:prstGeom>
        </p:spPr>
        <p:txBody>
          <a:bodyPr wrap="square">
            <a:spAutoFit/>
          </a:bodyPr>
          <a:lstStyle/>
          <a:p>
            <a:pPr lvl="0">
              <a:defRPr/>
            </a:pPr>
            <a:r>
              <a:rPr lang="en-US" altLang="zh-CN" sz="1600" dirty="0">
                <a:solidFill>
                  <a:schemeClr val="bg1">
                    <a:lumMod val="65000"/>
                  </a:schemeClr>
                </a:solidFill>
                <a:cs typeface="+mn-ea"/>
                <a:sym typeface="+mn-lt"/>
              </a:rPr>
              <a:t>Enter title content</a:t>
            </a:r>
            <a:endParaRPr kumimoji="0" lang="zh-CN" altLang="en-US" sz="1600" b="0" i="0" u="none" strike="noStrike" kern="1200" cap="none" spc="0" normalizeH="0" baseline="0" noProof="0" dirty="0">
              <a:ln>
                <a:noFill/>
              </a:ln>
              <a:solidFill>
                <a:schemeClr val="bg1">
                  <a:lumMod val="65000"/>
                </a:schemeClr>
              </a:solidFill>
              <a:effectLst/>
              <a:uLnTx/>
              <a:uFillTx/>
              <a:cs typeface="+mn-ea"/>
              <a:sym typeface="+mn-lt"/>
            </a:endParaRPr>
          </a:p>
        </p:txBody>
      </p:sp>
      <p:sp>
        <p:nvSpPr>
          <p:cNvPr id="18" name="矩形 17"/>
          <p:cNvSpPr/>
          <p:nvPr/>
        </p:nvSpPr>
        <p:spPr>
          <a:xfrm>
            <a:off x="6848317" y="4310817"/>
            <a:ext cx="3433444" cy="338554"/>
          </a:xfrm>
          <a:prstGeom prst="rect">
            <a:avLst/>
          </a:prstGeom>
        </p:spPr>
        <p:txBody>
          <a:bodyPr wrap="square">
            <a:spAutoFit/>
          </a:bodyPr>
          <a:lstStyle/>
          <a:p>
            <a:pPr lvl="0">
              <a:defRPr/>
            </a:pPr>
            <a:r>
              <a:rPr lang="en-US" altLang="zh-CN" sz="1600" dirty="0">
                <a:solidFill>
                  <a:schemeClr val="bg1">
                    <a:lumMod val="65000"/>
                  </a:schemeClr>
                </a:solidFill>
                <a:cs typeface="+mn-ea"/>
                <a:sym typeface="+mn-lt"/>
              </a:rPr>
              <a:t>Enter title content</a:t>
            </a:r>
            <a:endParaRPr kumimoji="0" lang="zh-CN" altLang="en-US" sz="1600" b="0" i="0" u="none" strike="noStrike" kern="1200" cap="none" spc="0" normalizeH="0" baseline="0" noProof="0" dirty="0">
              <a:ln>
                <a:noFill/>
              </a:ln>
              <a:solidFill>
                <a:schemeClr val="bg1">
                  <a:lumMod val="65000"/>
                </a:schemeClr>
              </a:solidFill>
              <a:effectLst/>
              <a:uLnTx/>
              <a:uFillTx/>
              <a:cs typeface="+mn-ea"/>
              <a:sym typeface="+mn-lt"/>
            </a:endParaRPr>
          </a:p>
        </p:txBody>
      </p:sp>
      <p:sp>
        <p:nvSpPr>
          <p:cNvPr id="22" name="矩形 21"/>
          <p:cNvSpPr/>
          <p:nvPr/>
        </p:nvSpPr>
        <p:spPr>
          <a:xfrm>
            <a:off x="6849976" y="5460589"/>
            <a:ext cx="3433444" cy="338554"/>
          </a:xfrm>
          <a:prstGeom prst="rect">
            <a:avLst/>
          </a:prstGeom>
        </p:spPr>
        <p:txBody>
          <a:bodyPr wrap="square">
            <a:spAutoFit/>
          </a:bodyPr>
          <a:lstStyle/>
          <a:p>
            <a:pPr lvl="0">
              <a:defRPr/>
            </a:pPr>
            <a:r>
              <a:rPr lang="en-US" altLang="zh-CN" sz="1600" dirty="0">
                <a:solidFill>
                  <a:schemeClr val="bg1">
                    <a:lumMod val="65000"/>
                  </a:schemeClr>
                </a:solidFill>
                <a:cs typeface="+mn-ea"/>
                <a:sym typeface="+mn-lt"/>
              </a:rPr>
              <a:t>Enter title content</a:t>
            </a:r>
            <a:endParaRPr kumimoji="0" lang="zh-CN" altLang="en-US" sz="1600" b="0" i="0" u="none" strike="noStrike" kern="1200" cap="none" spc="0" normalizeH="0" baseline="0" noProof="0" dirty="0">
              <a:ln>
                <a:noFill/>
              </a:ln>
              <a:solidFill>
                <a:schemeClr val="bg1">
                  <a:lumMod val="65000"/>
                </a:schemeClr>
              </a:solidFill>
              <a:effectLst/>
              <a:uLnTx/>
              <a:uFillTx/>
              <a:cs typeface="+mn-ea"/>
              <a:sym typeface="+mn-lt"/>
            </a:endParaRPr>
          </a:p>
        </p:txBody>
      </p:sp>
      <p:sp>
        <p:nvSpPr>
          <p:cNvPr id="7" name="文本框 6"/>
          <p:cNvSpPr txBox="1"/>
          <p:nvPr/>
        </p:nvSpPr>
        <p:spPr>
          <a:xfrm>
            <a:off x="6848333" y="1489094"/>
            <a:ext cx="23293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i="0" u="none" strike="noStrike" kern="1200" cap="none" spc="0" normalizeH="0" baseline="0" noProof="0" dirty="0" smtClean="0">
                <a:ln>
                  <a:noFill/>
                </a:ln>
                <a:solidFill>
                  <a:schemeClr val="accent3"/>
                </a:solidFill>
                <a:effectLst/>
                <a:uLnTx/>
                <a:uFillTx/>
                <a:cs typeface="+mn-ea"/>
                <a:sym typeface="+mn-lt"/>
              </a:rPr>
              <a:t>工</a:t>
            </a:r>
            <a:r>
              <a:rPr kumimoji="0" lang="zh-CN" altLang="en-US" sz="2800" i="0" u="none" strike="noStrike" kern="1200" cap="none" spc="0" normalizeH="0" baseline="0" noProof="0" dirty="0">
                <a:ln>
                  <a:noFill/>
                </a:ln>
                <a:solidFill>
                  <a:schemeClr val="accent3"/>
                </a:solidFill>
                <a:effectLst/>
                <a:uLnTx/>
                <a:uFillTx/>
                <a:cs typeface="+mn-ea"/>
                <a:sym typeface="+mn-lt"/>
              </a:rPr>
              <a:t>作概述</a:t>
            </a:r>
            <a:endParaRPr kumimoji="0" lang="zh-CN" altLang="en-US" sz="2800" i="0" u="none" strike="noStrike" kern="1200" cap="none" spc="0" normalizeH="0" baseline="0" noProof="0" dirty="0">
              <a:ln>
                <a:noFill/>
              </a:ln>
              <a:solidFill>
                <a:schemeClr val="accent3"/>
              </a:solidFill>
              <a:effectLst/>
              <a:uLnTx/>
              <a:uFillTx/>
              <a:cs typeface="+mn-ea"/>
              <a:sym typeface="+mn-lt"/>
            </a:endParaRPr>
          </a:p>
        </p:txBody>
      </p:sp>
      <p:sp>
        <p:nvSpPr>
          <p:cNvPr id="8" name="椭圆 7"/>
          <p:cNvSpPr/>
          <p:nvPr/>
        </p:nvSpPr>
        <p:spPr>
          <a:xfrm>
            <a:off x="5889819" y="1526143"/>
            <a:ext cx="682908" cy="682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bg1"/>
                </a:solidFill>
                <a:effectLst/>
                <a:uLnTx/>
                <a:uFillTx/>
                <a:cs typeface="+mn-ea"/>
                <a:sym typeface="+mn-lt"/>
              </a:rPr>
              <a:t>01</a:t>
            </a:r>
            <a:endParaRPr kumimoji="0" lang="zh-CN" altLang="en-US" b="1" i="0" u="none" strike="noStrike" kern="1200" cap="none" spc="0" normalizeH="0" baseline="0" noProof="0" dirty="0">
              <a:ln>
                <a:noFill/>
              </a:ln>
              <a:solidFill>
                <a:schemeClr val="bg1"/>
              </a:solidFill>
              <a:effectLst/>
              <a:uLnTx/>
              <a:uFillTx/>
              <a:cs typeface="+mn-ea"/>
              <a:sym typeface="+mn-lt"/>
            </a:endParaRPr>
          </a:p>
        </p:txBody>
      </p:sp>
      <p:sp>
        <p:nvSpPr>
          <p:cNvPr id="11" name="文本框 10"/>
          <p:cNvSpPr txBox="1"/>
          <p:nvPr/>
        </p:nvSpPr>
        <p:spPr>
          <a:xfrm>
            <a:off x="6848333" y="2638866"/>
            <a:ext cx="23293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i="0" u="none" strike="noStrike" kern="1200" cap="none" spc="0" normalizeH="0" baseline="0" noProof="0" dirty="0" smtClean="0">
                <a:ln>
                  <a:noFill/>
                </a:ln>
                <a:solidFill>
                  <a:schemeClr val="accent3"/>
                </a:solidFill>
                <a:effectLst/>
                <a:uLnTx/>
                <a:uFillTx/>
                <a:cs typeface="+mn-ea"/>
                <a:sym typeface="+mn-lt"/>
              </a:rPr>
              <a:t>工</a:t>
            </a:r>
            <a:r>
              <a:rPr kumimoji="0" lang="zh-CN" altLang="en-US" sz="2800" i="0" u="none" strike="noStrike" kern="1200" cap="none" spc="0" normalizeH="0" baseline="0" noProof="0" dirty="0">
                <a:ln>
                  <a:noFill/>
                </a:ln>
                <a:solidFill>
                  <a:schemeClr val="accent3"/>
                </a:solidFill>
                <a:effectLst/>
                <a:uLnTx/>
                <a:uFillTx/>
                <a:cs typeface="+mn-ea"/>
                <a:sym typeface="+mn-lt"/>
              </a:rPr>
              <a:t>作进度</a:t>
            </a:r>
            <a:endParaRPr kumimoji="0" lang="zh-CN" altLang="en-US" sz="2800" i="0" u="none" strike="noStrike" kern="1200" cap="none" spc="0" normalizeH="0" baseline="0" noProof="0" dirty="0">
              <a:ln>
                <a:noFill/>
              </a:ln>
              <a:solidFill>
                <a:schemeClr val="accent3"/>
              </a:solidFill>
              <a:effectLst/>
              <a:uLnTx/>
              <a:uFillTx/>
              <a:cs typeface="+mn-ea"/>
              <a:sym typeface="+mn-lt"/>
            </a:endParaRPr>
          </a:p>
        </p:txBody>
      </p:sp>
      <p:sp>
        <p:nvSpPr>
          <p:cNvPr id="12" name="椭圆 11"/>
          <p:cNvSpPr/>
          <p:nvPr/>
        </p:nvSpPr>
        <p:spPr>
          <a:xfrm>
            <a:off x="5889819" y="2675915"/>
            <a:ext cx="682908" cy="682908"/>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bg1"/>
                </a:solidFill>
                <a:effectLst/>
                <a:uLnTx/>
                <a:uFillTx/>
                <a:cs typeface="+mn-ea"/>
                <a:sym typeface="+mn-lt"/>
              </a:rPr>
              <a:t>02</a:t>
            </a:r>
            <a:endParaRPr kumimoji="0" lang="zh-CN" altLang="en-US" b="1" i="0" u="none" strike="noStrike" kern="1200" cap="none" spc="0" normalizeH="0" baseline="0" noProof="0" dirty="0">
              <a:ln>
                <a:noFill/>
              </a:ln>
              <a:solidFill>
                <a:schemeClr val="bg1"/>
              </a:solidFill>
              <a:effectLst/>
              <a:uLnTx/>
              <a:uFillTx/>
              <a:cs typeface="+mn-ea"/>
              <a:sym typeface="+mn-lt"/>
            </a:endParaRPr>
          </a:p>
        </p:txBody>
      </p:sp>
      <p:sp>
        <p:nvSpPr>
          <p:cNvPr id="15" name="文本框 14"/>
          <p:cNvSpPr txBox="1"/>
          <p:nvPr/>
        </p:nvSpPr>
        <p:spPr>
          <a:xfrm>
            <a:off x="6846674" y="3824880"/>
            <a:ext cx="23293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i="0" u="none" strike="noStrike" kern="1200" cap="none" spc="0" normalizeH="0" baseline="0" noProof="0" dirty="0" smtClean="0">
                <a:ln>
                  <a:noFill/>
                </a:ln>
                <a:solidFill>
                  <a:schemeClr val="accent3"/>
                </a:solidFill>
                <a:effectLst/>
                <a:uLnTx/>
                <a:uFillTx/>
                <a:cs typeface="+mn-ea"/>
                <a:sym typeface="+mn-lt"/>
              </a:rPr>
              <a:t>工</a:t>
            </a:r>
            <a:r>
              <a:rPr kumimoji="0" lang="zh-CN" altLang="en-US" sz="2800" i="0" u="none" strike="noStrike" kern="1200" cap="none" spc="0" normalizeH="0" baseline="0" noProof="0" dirty="0">
                <a:ln>
                  <a:noFill/>
                </a:ln>
                <a:solidFill>
                  <a:schemeClr val="accent3"/>
                </a:solidFill>
                <a:effectLst/>
                <a:uLnTx/>
                <a:uFillTx/>
                <a:cs typeface="+mn-ea"/>
                <a:sym typeface="+mn-lt"/>
              </a:rPr>
              <a:t>作成果</a:t>
            </a:r>
            <a:endParaRPr kumimoji="0" lang="zh-CN" altLang="en-US" sz="2800" i="0" u="none" strike="noStrike" kern="1200" cap="none" spc="0" normalizeH="0" baseline="0" noProof="0" dirty="0">
              <a:ln>
                <a:noFill/>
              </a:ln>
              <a:solidFill>
                <a:schemeClr val="accent3"/>
              </a:solidFill>
              <a:effectLst/>
              <a:uLnTx/>
              <a:uFillTx/>
              <a:cs typeface="+mn-ea"/>
              <a:sym typeface="+mn-lt"/>
            </a:endParaRPr>
          </a:p>
        </p:txBody>
      </p:sp>
      <p:sp>
        <p:nvSpPr>
          <p:cNvPr id="16" name="椭圆 15"/>
          <p:cNvSpPr/>
          <p:nvPr/>
        </p:nvSpPr>
        <p:spPr>
          <a:xfrm>
            <a:off x="5888160" y="3861929"/>
            <a:ext cx="682908" cy="6829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bg1"/>
                </a:solidFill>
                <a:effectLst/>
                <a:uLnTx/>
                <a:uFillTx/>
                <a:cs typeface="+mn-ea"/>
                <a:sym typeface="+mn-lt"/>
              </a:rPr>
              <a:t>04</a:t>
            </a:r>
            <a:endParaRPr kumimoji="0" lang="zh-CN" altLang="en-US" b="1" i="0" u="none" strike="noStrike" kern="1200" cap="none" spc="0" normalizeH="0" baseline="0" noProof="0" dirty="0">
              <a:ln>
                <a:noFill/>
              </a:ln>
              <a:solidFill>
                <a:schemeClr val="bg1"/>
              </a:solidFill>
              <a:effectLst/>
              <a:uLnTx/>
              <a:uFillTx/>
              <a:cs typeface="+mn-ea"/>
              <a:sym typeface="+mn-lt"/>
            </a:endParaRPr>
          </a:p>
        </p:txBody>
      </p:sp>
      <p:sp>
        <p:nvSpPr>
          <p:cNvPr id="19" name="文本框 18"/>
          <p:cNvSpPr txBox="1"/>
          <p:nvPr/>
        </p:nvSpPr>
        <p:spPr>
          <a:xfrm>
            <a:off x="6848333" y="4974652"/>
            <a:ext cx="23293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i="0" u="none" strike="noStrike" kern="1200" cap="none" spc="0" normalizeH="0" baseline="0" noProof="0" dirty="0" smtClean="0">
                <a:ln>
                  <a:noFill/>
                </a:ln>
                <a:solidFill>
                  <a:schemeClr val="accent3"/>
                </a:solidFill>
                <a:effectLst/>
                <a:uLnTx/>
                <a:uFillTx/>
                <a:cs typeface="+mn-ea"/>
                <a:sym typeface="+mn-lt"/>
              </a:rPr>
              <a:t>工</a:t>
            </a:r>
            <a:r>
              <a:rPr kumimoji="0" lang="zh-CN" altLang="en-US" sz="2800" i="0" u="none" strike="noStrike" kern="1200" cap="none" spc="0" normalizeH="0" baseline="0" noProof="0" dirty="0">
                <a:ln>
                  <a:noFill/>
                </a:ln>
                <a:solidFill>
                  <a:schemeClr val="accent3"/>
                </a:solidFill>
                <a:effectLst/>
                <a:uLnTx/>
                <a:uFillTx/>
                <a:cs typeface="+mn-ea"/>
                <a:sym typeface="+mn-lt"/>
              </a:rPr>
              <a:t>作计划</a:t>
            </a:r>
            <a:endParaRPr kumimoji="0" lang="zh-CN" altLang="en-US" sz="2800" i="0" u="none" strike="noStrike" kern="1200" cap="none" spc="0" normalizeH="0" baseline="0" noProof="0" dirty="0">
              <a:ln>
                <a:noFill/>
              </a:ln>
              <a:solidFill>
                <a:schemeClr val="accent3"/>
              </a:solidFill>
              <a:effectLst/>
              <a:uLnTx/>
              <a:uFillTx/>
              <a:cs typeface="+mn-ea"/>
              <a:sym typeface="+mn-lt"/>
            </a:endParaRPr>
          </a:p>
        </p:txBody>
      </p:sp>
      <p:sp>
        <p:nvSpPr>
          <p:cNvPr id="20" name="椭圆 19"/>
          <p:cNvSpPr/>
          <p:nvPr/>
        </p:nvSpPr>
        <p:spPr>
          <a:xfrm>
            <a:off x="5889819" y="5011701"/>
            <a:ext cx="682908" cy="682908"/>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b="1" i="0" u="none" strike="noStrike" kern="1200" cap="none" spc="0" normalizeH="0" baseline="0" noProof="0" dirty="0">
                <a:ln>
                  <a:noFill/>
                </a:ln>
                <a:solidFill>
                  <a:schemeClr val="bg1"/>
                </a:solidFill>
                <a:effectLst/>
                <a:uLnTx/>
                <a:uFillTx/>
                <a:cs typeface="+mn-ea"/>
                <a:sym typeface="+mn-lt"/>
              </a:rPr>
              <a:t>03</a:t>
            </a:r>
            <a:endParaRPr kumimoji="0" lang="zh-CN" altLang="en-US" b="1" i="0" u="none" strike="noStrike" kern="1200" cap="none" spc="0" normalizeH="0" baseline="0" noProof="0" dirty="0">
              <a:ln>
                <a:noFill/>
              </a:ln>
              <a:solidFill>
                <a:schemeClr val="bg1"/>
              </a:solidFill>
              <a:effectLst/>
              <a:uLnTx/>
              <a:uFillTx/>
              <a:cs typeface="+mn-ea"/>
              <a:sym typeface="+mn-lt"/>
            </a:endParaRPr>
          </a:p>
        </p:txBody>
      </p:sp>
      <p:sp>
        <p:nvSpPr>
          <p:cNvPr id="23" name="文本框 22"/>
          <p:cNvSpPr txBox="1"/>
          <p:nvPr/>
        </p:nvSpPr>
        <p:spPr>
          <a:xfrm>
            <a:off x="2504631" y="3831700"/>
            <a:ext cx="1910929" cy="307777"/>
          </a:xfrm>
          <a:prstGeom prst="rect">
            <a:avLst/>
          </a:prstGeom>
          <a:noFill/>
        </p:spPr>
        <p:txBody>
          <a:bodyPr wrap="square" lIns="0" tIns="0" rIns="0" bIns="0" rtlCol="0">
            <a:spAutoFit/>
          </a:bodyPr>
          <a:lstStyle/>
          <a:p>
            <a:pPr algn="ctr"/>
            <a:r>
              <a:rPr lang="en-US" altLang="zh-CN" sz="2000" dirty="0">
                <a:solidFill>
                  <a:schemeClr val="accent3"/>
                </a:solidFill>
                <a:cs typeface="+mn-ea"/>
                <a:sym typeface="+mn-lt"/>
              </a:rPr>
              <a:t>CONTENTS</a:t>
            </a:r>
            <a:endParaRPr lang="en-US" altLang="zh-CN" sz="2000" dirty="0">
              <a:solidFill>
                <a:schemeClr val="accent3"/>
              </a:solidFill>
              <a:cs typeface="+mn-ea"/>
              <a:sym typeface="+mn-lt"/>
            </a:endParaRPr>
          </a:p>
        </p:txBody>
      </p:sp>
      <p:sp>
        <p:nvSpPr>
          <p:cNvPr id="24" name="PA_文本框 2"/>
          <p:cNvSpPr txBox="1"/>
          <p:nvPr>
            <p:custDataLst>
              <p:tags r:id="rId2"/>
            </p:custDataLst>
          </p:nvPr>
        </p:nvSpPr>
        <p:spPr>
          <a:xfrm>
            <a:off x="2432596" y="2839549"/>
            <a:ext cx="1982964" cy="946478"/>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algn="ctr"/>
            <a:r>
              <a:rPr lang="zh-CN" altLang="en-US" sz="5600" b="0" dirty="0">
                <a:solidFill>
                  <a:schemeClr val="accent3"/>
                </a:solidFill>
                <a:latin typeface="+mn-lt"/>
                <a:ea typeface="+mn-ea"/>
                <a:cs typeface="+mn-ea"/>
                <a:sym typeface="+mn-lt"/>
              </a:rPr>
              <a:t>目录</a:t>
            </a:r>
            <a:endParaRPr lang="en-US" sz="5600" b="0" dirty="0">
              <a:solidFill>
                <a:schemeClr val="accent3"/>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ppt_x"/>
                                          </p:val>
                                        </p:tav>
                                        <p:tav tm="100000">
                                          <p:val>
                                            <p:strVal val="#ppt_x"/>
                                          </p:val>
                                        </p:tav>
                                      </p:tavLst>
                                    </p:anim>
                                    <p:anim calcmode="lin" valueType="num">
                                      <p:cBhvr additive="base">
                                        <p:cTn id="5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2"/>
                                        </p:tgtEl>
                                        <p:attrNameLst>
                                          <p:attrName>style.visibility</p:attrName>
                                        </p:attrNameLst>
                                      </p:cBhvr>
                                      <p:to>
                                        <p:strVal val="visible"/>
                                      </p:to>
                                    </p:set>
                                    <p:anim calcmode="lin" valueType="num">
                                      <p:cBhvr additive="base">
                                        <p:cTn id="61" dur="500" fill="hold"/>
                                        <p:tgtEl>
                                          <p:spTgt spid="22"/>
                                        </p:tgtEl>
                                        <p:attrNameLst>
                                          <p:attrName>ppt_x</p:attrName>
                                        </p:attrNameLst>
                                      </p:cBhvr>
                                      <p:tavLst>
                                        <p:tav tm="0">
                                          <p:val>
                                            <p:strVal val="#ppt_x"/>
                                          </p:val>
                                        </p:tav>
                                        <p:tav tm="100000">
                                          <p:val>
                                            <p:strVal val="#ppt_x"/>
                                          </p:val>
                                        </p:tav>
                                      </p:tavLst>
                                    </p:anim>
                                    <p:anim calcmode="lin" valueType="num">
                                      <p:cBhvr additive="base">
                                        <p:cTn id="62" dur="500" fill="hold"/>
                                        <p:tgtEl>
                                          <p:spTgt spid="2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9"/>
                                        </p:tgtEl>
                                        <p:attrNameLst>
                                          <p:attrName>style.visibility</p:attrName>
                                        </p:attrNameLst>
                                      </p:cBhvr>
                                      <p:to>
                                        <p:strVal val="visible"/>
                                      </p:to>
                                    </p:set>
                                    <p:anim calcmode="lin" valueType="num">
                                      <p:cBhvr additive="base">
                                        <p:cTn id="65" dur="500" fill="hold"/>
                                        <p:tgtEl>
                                          <p:spTgt spid="19"/>
                                        </p:tgtEl>
                                        <p:attrNameLst>
                                          <p:attrName>ppt_x</p:attrName>
                                        </p:attrNameLst>
                                      </p:cBhvr>
                                      <p:tavLst>
                                        <p:tav tm="0">
                                          <p:val>
                                            <p:strVal val="#ppt_x"/>
                                          </p:val>
                                        </p:tav>
                                        <p:tav tm="100000">
                                          <p:val>
                                            <p:strVal val="#ppt_x"/>
                                          </p:val>
                                        </p:tav>
                                      </p:tavLst>
                                    </p:anim>
                                    <p:anim calcmode="lin" valueType="num">
                                      <p:cBhvr additive="base">
                                        <p:cTn id="66" dur="500" fill="hold"/>
                                        <p:tgtEl>
                                          <p:spTgt spid="1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additive="base">
                                        <p:cTn id="69" dur="500" fill="hold"/>
                                        <p:tgtEl>
                                          <p:spTgt spid="20"/>
                                        </p:tgtEl>
                                        <p:attrNameLst>
                                          <p:attrName>ppt_x</p:attrName>
                                        </p:attrNameLst>
                                      </p:cBhvr>
                                      <p:tavLst>
                                        <p:tav tm="0">
                                          <p:val>
                                            <p:strVal val="#ppt_x"/>
                                          </p:val>
                                        </p:tav>
                                        <p:tav tm="100000">
                                          <p:val>
                                            <p:strVal val="#ppt_x"/>
                                          </p:val>
                                        </p:tav>
                                      </p:tavLst>
                                    </p:anim>
                                    <p:anim calcmode="lin" valueType="num">
                                      <p:cBhvr additive="base">
                                        <p:cTn id="7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4" grpId="0"/>
      <p:bldP spid="18" grpId="0"/>
      <p:bldP spid="22" grpId="0"/>
      <p:bldP spid="7" grpId="0"/>
      <p:bldP spid="8" grpId="0" animBg="1"/>
      <p:bldP spid="11" grpId="0"/>
      <p:bldP spid="12" grpId="0" animBg="1"/>
      <p:bldP spid="15" grpId="0"/>
      <p:bldP spid="16" grpId="0" animBg="1"/>
      <p:bldP spid="19" grpId="0"/>
      <p:bldP spid="20" grpId="0" animBg="1"/>
      <p:bldP spid="23"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chemeClr val="accent3"/>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rPr>
              <a:t>作计划</a:t>
            </a:r>
            <a:endPar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endParaRPr>
          </a:p>
        </p:txBody>
      </p:sp>
      <p:sp>
        <p:nvSpPr>
          <p:cNvPr id="13" name="矩形: 圆角 12"/>
          <p:cNvSpPr/>
          <p:nvPr/>
        </p:nvSpPr>
        <p:spPr>
          <a:xfrm>
            <a:off x="645887" y="1799720"/>
            <a:ext cx="4606028" cy="3926217"/>
          </a:xfrm>
          <a:prstGeom prst="round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14" name="组合 13"/>
          <p:cNvGrpSpPr/>
          <p:nvPr/>
        </p:nvGrpSpPr>
        <p:grpSpPr>
          <a:xfrm>
            <a:off x="5463189" y="1799721"/>
            <a:ext cx="2893369" cy="1843417"/>
            <a:chOff x="5871128" y="2639683"/>
            <a:chExt cx="2984738" cy="1843417"/>
          </a:xfrm>
        </p:grpSpPr>
        <p:sp>
          <p:nvSpPr>
            <p:cNvPr id="24" name="矩形: 圆角 23"/>
            <p:cNvSpPr/>
            <p:nvPr/>
          </p:nvSpPr>
          <p:spPr>
            <a:xfrm>
              <a:off x="5871128" y="2639683"/>
              <a:ext cx="2984738" cy="1843417"/>
            </a:xfrm>
            <a:prstGeom prst="roundRect">
              <a:avLst>
                <a:gd name="adj" fmla="val 29068"/>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文本框 24"/>
            <p:cNvSpPr txBox="1"/>
            <p:nvPr/>
          </p:nvSpPr>
          <p:spPr>
            <a:xfrm>
              <a:off x="6089075" y="2868894"/>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gn="ctr">
                <a:lnSpc>
                  <a:spcPct val="150000"/>
                </a:lnSpc>
              </a:pPr>
              <a:r>
                <a:rPr lang="zh-CN" altLang="en-US" sz="1400" dirty="0">
                  <a:solidFill>
                    <a:schemeClr val="bg1"/>
                  </a:solidFill>
                  <a:cs typeface="+mn-ea"/>
                  <a:sym typeface="+mn-lt"/>
                </a:rPr>
                <a:t>用户可以在投影仪或者计算机上进行演示也可以将演示文稿打印出来以便应用到更广泛</a:t>
              </a:r>
              <a:endParaRPr lang="zh-CN" altLang="en-US" sz="1400" dirty="0">
                <a:solidFill>
                  <a:schemeClr val="bg1"/>
                </a:solidFill>
                <a:cs typeface="+mn-ea"/>
                <a:sym typeface="+mn-lt"/>
              </a:endParaRPr>
            </a:p>
          </p:txBody>
        </p:sp>
      </p:grpSp>
      <p:grpSp>
        <p:nvGrpSpPr>
          <p:cNvPr id="15" name="组合 14"/>
          <p:cNvGrpSpPr/>
          <p:nvPr/>
        </p:nvGrpSpPr>
        <p:grpSpPr>
          <a:xfrm>
            <a:off x="8611018" y="1799721"/>
            <a:ext cx="2893369" cy="1843417"/>
            <a:chOff x="5871128" y="2639683"/>
            <a:chExt cx="2984738" cy="1843417"/>
          </a:xfrm>
        </p:grpSpPr>
        <p:sp>
          <p:nvSpPr>
            <p:cNvPr id="22" name="矩形: 圆角 21"/>
            <p:cNvSpPr/>
            <p:nvPr/>
          </p:nvSpPr>
          <p:spPr>
            <a:xfrm>
              <a:off x="5871128" y="2639683"/>
              <a:ext cx="2984738" cy="1843417"/>
            </a:xfrm>
            <a:prstGeom prst="roundRect">
              <a:avLst>
                <a:gd name="adj" fmla="val 2906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3" name="文本框 22"/>
            <p:cNvSpPr txBox="1"/>
            <p:nvPr/>
          </p:nvSpPr>
          <p:spPr>
            <a:xfrm>
              <a:off x="6089075" y="2868894"/>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accent3">
                      <a:lumMod val="100000"/>
                    </a:schemeClr>
                  </a:solidFill>
                  <a:cs typeface="+mn-ea"/>
                  <a:sym typeface="+mn-lt"/>
                </a:rPr>
                <a:t>添加小标题</a:t>
              </a:r>
              <a:endParaRPr lang="en-US" altLang="zh-CN" b="1" dirty="0">
                <a:solidFill>
                  <a:schemeClr val="accent3">
                    <a:lumMod val="100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grpSp>
      <p:grpSp>
        <p:nvGrpSpPr>
          <p:cNvPr id="16" name="组合 15"/>
          <p:cNvGrpSpPr/>
          <p:nvPr/>
        </p:nvGrpSpPr>
        <p:grpSpPr>
          <a:xfrm>
            <a:off x="5463189" y="3882521"/>
            <a:ext cx="2893369" cy="1843417"/>
            <a:chOff x="5871128" y="2639683"/>
            <a:chExt cx="2984738" cy="1843417"/>
          </a:xfrm>
        </p:grpSpPr>
        <p:sp>
          <p:nvSpPr>
            <p:cNvPr id="20" name="矩形: 圆角 19"/>
            <p:cNvSpPr/>
            <p:nvPr/>
          </p:nvSpPr>
          <p:spPr>
            <a:xfrm>
              <a:off x="5871128" y="2639683"/>
              <a:ext cx="2984738" cy="1843417"/>
            </a:xfrm>
            <a:prstGeom prst="roundRect">
              <a:avLst>
                <a:gd name="adj" fmla="val 2906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文本框 20"/>
            <p:cNvSpPr txBox="1"/>
            <p:nvPr/>
          </p:nvSpPr>
          <p:spPr>
            <a:xfrm>
              <a:off x="6089075" y="2868894"/>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accent3">
                      <a:lumMod val="100000"/>
                    </a:schemeClr>
                  </a:solidFill>
                  <a:cs typeface="+mn-ea"/>
                  <a:sym typeface="+mn-lt"/>
                </a:rPr>
                <a:t>添加小标题</a:t>
              </a:r>
              <a:endParaRPr lang="en-US" altLang="zh-CN" b="1" dirty="0">
                <a:solidFill>
                  <a:schemeClr val="accent3">
                    <a:lumMod val="100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grpSp>
      <p:grpSp>
        <p:nvGrpSpPr>
          <p:cNvPr id="17" name="组合 16"/>
          <p:cNvGrpSpPr/>
          <p:nvPr/>
        </p:nvGrpSpPr>
        <p:grpSpPr>
          <a:xfrm>
            <a:off x="8611018" y="3882521"/>
            <a:ext cx="2893369" cy="1843417"/>
            <a:chOff x="5871128" y="2639683"/>
            <a:chExt cx="2984738" cy="1843417"/>
          </a:xfrm>
        </p:grpSpPr>
        <p:sp>
          <p:nvSpPr>
            <p:cNvPr id="18" name="矩形: 圆角 17"/>
            <p:cNvSpPr/>
            <p:nvPr/>
          </p:nvSpPr>
          <p:spPr>
            <a:xfrm>
              <a:off x="5871128" y="2639683"/>
              <a:ext cx="2984738" cy="1843417"/>
            </a:xfrm>
            <a:prstGeom prst="roundRect">
              <a:avLst>
                <a:gd name="adj" fmla="val 2906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9" name="文本框 18"/>
            <p:cNvSpPr txBox="1"/>
            <p:nvPr/>
          </p:nvSpPr>
          <p:spPr>
            <a:xfrm>
              <a:off x="6089075" y="2868894"/>
              <a:ext cx="2548845" cy="1384995"/>
            </a:xfrm>
            <a:prstGeom prst="rect">
              <a:avLst/>
            </a:prstGeom>
            <a:noFill/>
          </p:spPr>
          <p:txBody>
            <a:bodyPr wrap="square" lIns="0" tIns="0" rIns="0" bIns="0" rtlCol="0" anchor="ctr">
              <a:spAutoFit/>
            </a:bodyPr>
            <a:lstStyle/>
            <a:p>
              <a:pPr algn="ctr">
                <a:lnSpc>
                  <a:spcPct val="150000"/>
                </a:lnSpc>
              </a:pPr>
              <a:r>
                <a:rPr lang="zh-CN" altLang="en-US" b="1" dirty="0">
                  <a:solidFill>
                    <a:schemeClr val="accent3">
                      <a:lumMod val="100000"/>
                    </a:schemeClr>
                  </a:solidFill>
                  <a:cs typeface="+mn-ea"/>
                  <a:sym typeface="+mn-lt"/>
                </a:rPr>
                <a:t>添加小标题</a:t>
              </a:r>
              <a:endParaRPr lang="en-US" altLang="zh-CN" b="1" dirty="0">
                <a:solidFill>
                  <a:schemeClr val="accent3">
                    <a:lumMod val="100000"/>
                  </a:schemeClr>
                </a:solidFill>
                <a:cs typeface="+mn-ea"/>
                <a:sym typeface="+mn-lt"/>
              </a:endParaRPr>
            </a:p>
            <a:p>
              <a:pPr algn="ct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a:t>
              </a:r>
              <a:endParaRPr lang="zh-CN" altLang="en-US" sz="1400" dirty="0">
                <a:solidFill>
                  <a:schemeClr val="tx1">
                    <a:lumMod val="75000"/>
                    <a:lumOff val="25000"/>
                  </a:schemeClr>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randombar(horizontal)">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randombar(horizontal)">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nodeType="click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randombar(horizontal)">
                                      <p:cBhvr>
                                        <p:cTn id="29" dur="5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nodeType="click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randombar(horizontal)">
                                      <p:cBhvr>
                                        <p:cTn id="34"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chemeClr val="accent3"/>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rPr>
              <a:t>作计划</a:t>
            </a:r>
            <a:endPar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endParaRPr>
          </a:p>
        </p:txBody>
      </p:sp>
      <p:sp>
        <p:nvSpPr>
          <p:cNvPr id="4" name="矩形 3"/>
          <p:cNvSpPr/>
          <p:nvPr/>
        </p:nvSpPr>
        <p:spPr>
          <a:xfrm>
            <a:off x="712271" y="2083678"/>
            <a:ext cx="2628079" cy="262808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矩形 4"/>
          <p:cNvSpPr/>
          <p:nvPr/>
        </p:nvSpPr>
        <p:spPr>
          <a:xfrm>
            <a:off x="3469267" y="2083678"/>
            <a:ext cx="2628079" cy="2628080"/>
          </a:xfrm>
          <a:prstGeom prst="rect">
            <a:avLst/>
          </a:prstGeom>
          <a:blipFill>
            <a:blip r:embed="rId3"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矩形 5"/>
          <p:cNvSpPr/>
          <p:nvPr/>
        </p:nvSpPr>
        <p:spPr>
          <a:xfrm>
            <a:off x="6226264" y="2083678"/>
            <a:ext cx="5256676" cy="26280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857E78"/>
              </a:solidFill>
              <a:cs typeface="+mn-ea"/>
              <a:sym typeface="+mn-lt"/>
            </a:endParaRPr>
          </a:p>
        </p:txBody>
      </p:sp>
      <p:sp>
        <p:nvSpPr>
          <p:cNvPr id="7" name="文本框 6"/>
          <p:cNvSpPr txBox="1"/>
          <p:nvPr/>
        </p:nvSpPr>
        <p:spPr>
          <a:xfrm>
            <a:off x="6899688" y="2856068"/>
            <a:ext cx="3645408" cy="1061829"/>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50000"/>
              </a:lnSpc>
            </a:pPr>
            <a:r>
              <a:rPr lang="zh-CN" altLang="en-US" sz="1400" dirty="0">
                <a:solidFill>
                  <a:schemeClr val="bg1"/>
                </a:solidFill>
                <a:cs typeface="+mn-ea"/>
                <a:sym typeface="+mn-lt"/>
              </a:rPr>
              <a:t>用户可以在投影仪或者计算机上进行演示也可以将演示文稿打印出来以便应用到更广泛</a:t>
            </a:r>
            <a:endParaRPr lang="zh-CN" altLang="en-US" sz="1400" dirty="0">
              <a:solidFill>
                <a:schemeClr val="bg1"/>
              </a:solidFill>
              <a:cs typeface="+mn-ea"/>
              <a:sym typeface="+mn-lt"/>
            </a:endParaRPr>
          </a:p>
        </p:txBody>
      </p:sp>
      <p:sp>
        <p:nvSpPr>
          <p:cNvPr id="8" name="文本框 7"/>
          <p:cNvSpPr txBox="1"/>
          <p:nvPr/>
        </p:nvSpPr>
        <p:spPr>
          <a:xfrm>
            <a:off x="1612284" y="4996101"/>
            <a:ext cx="8967431" cy="775597"/>
          </a:xfrm>
          <a:prstGeom prst="rect">
            <a:avLst/>
          </a:prstGeom>
          <a:noFill/>
        </p:spPr>
        <p:txBody>
          <a:bodyPr wrap="square" lIns="0" tIns="0" rIns="0" bIns="0" rtlCol="0" anchor="ctr">
            <a:spAutoFit/>
          </a:bodyPr>
          <a:lstStyle/>
          <a:p>
            <a:pPr algn="ctr">
              <a:lnSpc>
                <a:spcPct val="12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用户可以在投影仪或者计算机上进行演示也可以将演示文稿打印出来以便应用到更广泛的领域中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chemeClr val="accent3"/>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rPr>
              <a:t>作计划</a:t>
            </a:r>
            <a:endPar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endParaRPr>
          </a:p>
        </p:txBody>
      </p:sp>
      <p:sp>
        <p:nvSpPr>
          <p:cNvPr id="4" name="Teardrop 1"/>
          <p:cNvSpPr/>
          <p:nvPr/>
        </p:nvSpPr>
        <p:spPr>
          <a:xfrm rot="8100000">
            <a:off x="1288725" y="2116017"/>
            <a:ext cx="1573468" cy="1573468"/>
          </a:xfrm>
          <a:prstGeom prst="teardrop">
            <a:avLst>
              <a:gd name="adj" fmla="val 11285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5" name="Teardrop 72"/>
          <p:cNvSpPr/>
          <p:nvPr/>
        </p:nvSpPr>
        <p:spPr>
          <a:xfrm rot="8100000">
            <a:off x="3996687" y="2116017"/>
            <a:ext cx="1573468" cy="1573468"/>
          </a:xfrm>
          <a:prstGeom prst="teardrop">
            <a:avLst>
              <a:gd name="adj" fmla="val 112856"/>
            </a:avLst>
          </a:prstGeom>
          <a:solidFill>
            <a:srgbClr val="D0CC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6" name="Teardrop 73"/>
          <p:cNvSpPr/>
          <p:nvPr/>
        </p:nvSpPr>
        <p:spPr>
          <a:xfrm rot="8100000">
            <a:off x="6612245" y="2116017"/>
            <a:ext cx="1573468" cy="1573468"/>
          </a:xfrm>
          <a:prstGeom prst="teardrop">
            <a:avLst>
              <a:gd name="adj" fmla="val 112856"/>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7" name="Teardrop 74"/>
          <p:cNvSpPr/>
          <p:nvPr/>
        </p:nvSpPr>
        <p:spPr>
          <a:xfrm rot="8100000">
            <a:off x="9283699" y="2116017"/>
            <a:ext cx="1573468" cy="1573468"/>
          </a:xfrm>
          <a:prstGeom prst="teardrop">
            <a:avLst>
              <a:gd name="adj" fmla="val 112856"/>
            </a:avLst>
          </a:prstGeom>
          <a:solidFill>
            <a:srgbClr val="D0CC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sp>
        <p:nvSpPr>
          <p:cNvPr id="9" name="文本框 8"/>
          <p:cNvSpPr txBox="1"/>
          <p:nvPr/>
        </p:nvSpPr>
        <p:spPr>
          <a:xfrm>
            <a:off x="865098" y="4545828"/>
            <a:ext cx="2420720" cy="1200329"/>
          </a:xfrm>
          <a:prstGeom prst="rect">
            <a:avLst/>
          </a:prstGeom>
          <a:noFill/>
        </p:spPr>
        <p:txBody>
          <a:bodyPr wrap="square" lIns="0" tIns="0" rIns="0" bIns="0" rtlCol="0" anchor="ctr">
            <a:spAutoFit/>
          </a:bodyPr>
          <a:lstStyle/>
          <a:p>
            <a:pPr algn="ctr">
              <a:lnSpc>
                <a:spcPct val="150000"/>
              </a:lnSpc>
            </a:pPr>
            <a:r>
              <a:rPr lang="zh-CN" altLang="en-US" sz="1600" b="1" dirty="0">
                <a:solidFill>
                  <a:schemeClr val="tx1">
                    <a:lumMod val="75000"/>
                    <a:lumOff val="25000"/>
                  </a:schemeClr>
                </a:solidFill>
                <a:cs typeface="+mn-ea"/>
                <a:sym typeface="+mn-lt"/>
              </a:rPr>
              <a:t>添加小标题</a:t>
            </a:r>
            <a:endParaRPr lang="en-US" altLang="zh-CN" sz="1600" b="1" dirty="0">
              <a:solidFill>
                <a:schemeClr val="tx1">
                  <a:lumMod val="75000"/>
                  <a:lumOff val="25000"/>
                </a:schemeClr>
              </a:solidFill>
              <a:cs typeface="+mn-ea"/>
              <a:sym typeface="+mn-lt"/>
            </a:endParaRPr>
          </a:p>
          <a:p>
            <a:pPr algn="ctr">
              <a:lnSpc>
                <a:spcPct val="150000"/>
              </a:lnSpc>
            </a:pPr>
            <a:r>
              <a:rPr lang="zh-CN" altLang="en-US" sz="12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200" dirty="0">
              <a:solidFill>
                <a:schemeClr val="tx1">
                  <a:lumMod val="75000"/>
                  <a:lumOff val="25000"/>
                </a:schemeClr>
              </a:solidFill>
              <a:cs typeface="+mn-ea"/>
              <a:sym typeface="+mn-lt"/>
            </a:endParaRPr>
          </a:p>
        </p:txBody>
      </p:sp>
      <p:sp>
        <p:nvSpPr>
          <p:cNvPr id="10" name="文本框 9"/>
          <p:cNvSpPr txBox="1"/>
          <p:nvPr/>
        </p:nvSpPr>
        <p:spPr>
          <a:xfrm>
            <a:off x="3573061" y="4545828"/>
            <a:ext cx="2420720" cy="1200329"/>
          </a:xfrm>
          <a:prstGeom prst="rect">
            <a:avLst/>
          </a:prstGeom>
          <a:noFill/>
        </p:spPr>
        <p:txBody>
          <a:bodyPr wrap="square" lIns="0" tIns="0" rIns="0" bIns="0" rtlCol="0" anchor="ctr">
            <a:spAutoFit/>
          </a:bodyPr>
          <a:lstStyle/>
          <a:p>
            <a:pPr algn="ctr">
              <a:lnSpc>
                <a:spcPct val="150000"/>
              </a:lnSpc>
            </a:pPr>
            <a:r>
              <a:rPr lang="zh-CN" altLang="en-US" sz="1600" b="1" dirty="0">
                <a:solidFill>
                  <a:schemeClr val="tx1">
                    <a:lumMod val="75000"/>
                    <a:lumOff val="25000"/>
                  </a:schemeClr>
                </a:solidFill>
                <a:cs typeface="+mn-ea"/>
                <a:sym typeface="+mn-lt"/>
              </a:rPr>
              <a:t>添加小标题</a:t>
            </a:r>
            <a:endParaRPr lang="en-US" altLang="zh-CN" sz="1600" b="1" dirty="0">
              <a:solidFill>
                <a:schemeClr val="tx1">
                  <a:lumMod val="75000"/>
                  <a:lumOff val="25000"/>
                </a:schemeClr>
              </a:solidFill>
              <a:cs typeface="+mn-ea"/>
              <a:sym typeface="+mn-lt"/>
            </a:endParaRPr>
          </a:p>
          <a:p>
            <a:pPr algn="ctr">
              <a:lnSpc>
                <a:spcPct val="150000"/>
              </a:lnSpc>
            </a:pPr>
            <a:r>
              <a:rPr lang="zh-CN" altLang="en-US" sz="12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200" dirty="0">
              <a:solidFill>
                <a:schemeClr val="tx1">
                  <a:lumMod val="75000"/>
                  <a:lumOff val="25000"/>
                </a:schemeClr>
              </a:solidFill>
              <a:cs typeface="+mn-ea"/>
              <a:sym typeface="+mn-lt"/>
            </a:endParaRPr>
          </a:p>
        </p:txBody>
      </p:sp>
      <p:sp>
        <p:nvSpPr>
          <p:cNvPr id="11" name="文本框 10"/>
          <p:cNvSpPr txBox="1"/>
          <p:nvPr/>
        </p:nvSpPr>
        <p:spPr>
          <a:xfrm>
            <a:off x="6218123" y="4545828"/>
            <a:ext cx="2420720" cy="1200329"/>
          </a:xfrm>
          <a:prstGeom prst="rect">
            <a:avLst/>
          </a:prstGeom>
          <a:noFill/>
        </p:spPr>
        <p:txBody>
          <a:bodyPr wrap="square" lIns="0" tIns="0" rIns="0" bIns="0" rtlCol="0" anchor="ctr">
            <a:spAutoFit/>
          </a:bodyPr>
          <a:lstStyle/>
          <a:p>
            <a:pPr algn="ctr">
              <a:lnSpc>
                <a:spcPct val="150000"/>
              </a:lnSpc>
            </a:pPr>
            <a:r>
              <a:rPr lang="zh-CN" altLang="en-US" sz="1600" b="1" dirty="0">
                <a:solidFill>
                  <a:schemeClr val="tx1">
                    <a:lumMod val="75000"/>
                    <a:lumOff val="25000"/>
                  </a:schemeClr>
                </a:solidFill>
                <a:cs typeface="+mn-ea"/>
                <a:sym typeface="+mn-lt"/>
              </a:rPr>
              <a:t>添加小标题</a:t>
            </a:r>
            <a:endParaRPr lang="en-US" altLang="zh-CN" sz="1600" b="1" dirty="0">
              <a:solidFill>
                <a:schemeClr val="tx1">
                  <a:lumMod val="75000"/>
                  <a:lumOff val="25000"/>
                </a:schemeClr>
              </a:solidFill>
              <a:cs typeface="+mn-ea"/>
              <a:sym typeface="+mn-lt"/>
            </a:endParaRPr>
          </a:p>
          <a:p>
            <a:pPr algn="ctr">
              <a:lnSpc>
                <a:spcPct val="150000"/>
              </a:lnSpc>
            </a:pPr>
            <a:r>
              <a:rPr lang="zh-CN" altLang="en-US" sz="12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200" dirty="0">
              <a:solidFill>
                <a:schemeClr val="tx1">
                  <a:lumMod val="75000"/>
                  <a:lumOff val="25000"/>
                </a:schemeClr>
              </a:solidFill>
              <a:cs typeface="+mn-ea"/>
              <a:sym typeface="+mn-lt"/>
            </a:endParaRPr>
          </a:p>
        </p:txBody>
      </p:sp>
      <p:sp>
        <p:nvSpPr>
          <p:cNvPr id="12" name="文本框 11"/>
          <p:cNvSpPr txBox="1"/>
          <p:nvPr/>
        </p:nvSpPr>
        <p:spPr>
          <a:xfrm>
            <a:off x="8893482" y="4545828"/>
            <a:ext cx="2420720" cy="1200329"/>
          </a:xfrm>
          <a:prstGeom prst="rect">
            <a:avLst/>
          </a:prstGeom>
          <a:noFill/>
        </p:spPr>
        <p:txBody>
          <a:bodyPr wrap="square" lIns="0" tIns="0" rIns="0" bIns="0" rtlCol="0" anchor="ctr">
            <a:spAutoFit/>
          </a:bodyPr>
          <a:lstStyle/>
          <a:p>
            <a:pPr algn="ctr">
              <a:lnSpc>
                <a:spcPct val="150000"/>
              </a:lnSpc>
            </a:pPr>
            <a:r>
              <a:rPr lang="zh-CN" altLang="en-US" sz="1600" b="1" dirty="0">
                <a:solidFill>
                  <a:schemeClr val="tx1">
                    <a:lumMod val="75000"/>
                    <a:lumOff val="25000"/>
                  </a:schemeClr>
                </a:solidFill>
                <a:cs typeface="+mn-ea"/>
                <a:sym typeface="+mn-lt"/>
              </a:rPr>
              <a:t>添加小标题</a:t>
            </a:r>
            <a:endParaRPr lang="en-US" altLang="zh-CN" sz="1600" b="1" dirty="0">
              <a:solidFill>
                <a:schemeClr val="tx1">
                  <a:lumMod val="75000"/>
                  <a:lumOff val="25000"/>
                </a:schemeClr>
              </a:solidFill>
              <a:cs typeface="+mn-ea"/>
              <a:sym typeface="+mn-lt"/>
            </a:endParaRPr>
          </a:p>
          <a:p>
            <a:pPr algn="ctr">
              <a:lnSpc>
                <a:spcPct val="150000"/>
              </a:lnSpc>
            </a:pPr>
            <a:r>
              <a:rPr lang="zh-CN" altLang="en-US" sz="12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200" dirty="0">
              <a:solidFill>
                <a:schemeClr val="tx1">
                  <a:lumMod val="75000"/>
                  <a:lumOff val="25000"/>
                </a:schemeClr>
              </a:solidFill>
              <a:cs typeface="+mn-ea"/>
              <a:sym typeface="+mn-lt"/>
            </a:endParaRPr>
          </a:p>
        </p:txBody>
      </p:sp>
      <p:pic>
        <p:nvPicPr>
          <p:cNvPr id="13" name="图形 12" descr="研究"/>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613233" y="2514600"/>
            <a:ext cx="914400" cy="914400"/>
          </a:xfrm>
          <a:prstGeom prst="rect">
            <a:avLst/>
          </a:prstGeom>
        </p:spPr>
      </p:pic>
      <p:pic>
        <p:nvPicPr>
          <p:cNvPr id="14" name="图形 13" descr="条形图演示文稿"/>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941779" y="2514600"/>
            <a:ext cx="914400" cy="914400"/>
          </a:xfrm>
          <a:prstGeom prst="rect">
            <a:avLst/>
          </a:prstGeom>
        </p:spPr>
      </p:pic>
      <p:pic>
        <p:nvPicPr>
          <p:cNvPr id="15" name="图形 14" descr="数据库"/>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355723" y="2514600"/>
            <a:ext cx="914400" cy="914400"/>
          </a:xfrm>
          <a:prstGeom prst="rect">
            <a:avLst/>
          </a:prstGeom>
        </p:spPr>
      </p:pic>
      <p:pic>
        <p:nvPicPr>
          <p:cNvPr id="16" name="图形 15" descr="齿轮"/>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658574" y="2514600"/>
            <a:ext cx="914400" cy="9144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randombar(horizontal)">
                                      <p:cBhvr>
                                        <p:cTn id="15" dur="500"/>
                                        <p:tgtEl>
                                          <p:spTgt spid="9"/>
                                        </p:tgtEl>
                                      </p:cBhvr>
                                    </p:animEffect>
                                  </p:childTnLst>
                                </p:cTn>
                              </p:par>
                              <p:par>
                                <p:cTn id="16" presetID="14" presetClass="entr" presetSubtype="1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randombar(horizontal)">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randombar(horizontal)">
                                      <p:cBhvr>
                                        <p:cTn id="23" dur="500"/>
                                        <p:tgtEl>
                                          <p:spTgt spid="5"/>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randombar(horizontal)">
                                      <p:cBhvr>
                                        <p:cTn id="26" dur="500"/>
                                        <p:tgtEl>
                                          <p:spTgt spid="10"/>
                                        </p:tgtEl>
                                      </p:cBhvr>
                                    </p:animEffect>
                                  </p:childTnLst>
                                </p:cTn>
                              </p:par>
                              <p:par>
                                <p:cTn id="27" presetID="14" presetClass="entr" presetSubtype="10"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randombar(horizontal)">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randombar(horizontal)">
                                      <p:cBhvr>
                                        <p:cTn id="34" dur="500"/>
                                        <p:tgtEl>
                                          <p:spTgt spid="6"/>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randombar(horizontal)">
                                      <p:cBhvr>
                                        <p:cTn id="37" dur="500"/>
                                        <p:tgtEl>
                                          <p:spTgt spid="11"/>
                                        </p:tgtEl>
                                      </p:cBhvr>
                                    </p:animEffect>
                                  </p:childTnLst>
                                </p:cTn>
                              </p:par>
                              <p:par>
                                <p:cTn id="38" presetID="14" presetClass="entr" presetSubtype="10"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randombar(horizontal)">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randombar(horizontal)">
                                      <p:cBhvr>
                                        <p:cTn id="45" dur="500"/>
                                        <p:tgtEl>
                                          <p:spTgt spid="7"/>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randombar(horizontal)">
                                      <p:cBhvr>
                                        <p:cTn id="48" dur="500"/>
                                        <p:tgtEl>
                                          <p:spTgt spid="12"/>
                                        </p:tgtEl>
                                      </p:cBhvr>
                                    </p:animEffect>
                                  </p:childTnLst>
                                </p:cTn>
                              </p:par>
                              <p:par>
                                <p:cTn id="49" presetID="14" presetClass="entr" presetSubtype="1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randombar(horizontal)">
                                      <p:cBhvr>
                                        <p:cTn id="5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9" grpId="0"/>
      <p:bldP spid="10" grpId="0"/>
      <p:bldP spid="11"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sz="2200" dirty="0" smtClean="0">
                <a:solidFill>
                  <a:srgbClr val="A78677"/>
                </a:solidFill>
                <a:latin typeface="+mn-lt"/>
                <a:ea typeface="+mn-ea"/>
                <a:cs typeface="+mn-ea"/>
                <a:sym typeface="+mn-lt"/>
              </a:rPr>
              <a:t>工</a:t>
            </a:r>
            <a:r>
              <a:rPr lang="zh-CN" altLang="en-US" sz="2200" dirty="0">
                <a:solidFill>
                  <a:srgbClr val="A78677"/>
                </a:solidFill>
                <a:latin typeface="+mn-lt"/>
                <a:ea typeface="+mn-ea"/>
                <a:cs typeface="+mn-ea"/>
                <a:sym typeface="+mn-lt"/>
              </a:rPr>
              <a:t>作计划</a:t>
            </a:r>
            <a:endParaRPr kumimoji="0" lang="zh-CN" altLang="en-US" sz="2200" b="1" i="0" u="none" strike="noStrike" kern="1200" cap="none" spc="0" normalizeH="0" baseline="0" noProof="0" dirty="0">
              <a:ln>
                <a:noFill/>
              </a:ln>
              <a:solidFill>
                <a:srgbClr val="A78677"/>
              </a:solidFill>
              <a:effectLst/>
              <a:uLnTx/>
              <a:uFillTx/>
              <a:latin typeface="+mn-lt"/>
              <a:ea typeface="+mn-ea"/>
              <a:cs typeface="+mn-ea"/>
              <a:sym typeface="+mn-lt"/>
            </a:endParaRPr>
          </a:p>
        </p:txBody>
      </p:sp>
      <p:sp>
        <p:nvSpPr>
          <p:cNvPr id="28" name="矩形 27"/>
          <p:cNvSpPr/>
          <p:nvPr/>
        </p:nvSpPr>
        <p:spPr>
          <a:xfrm>
            <a:off x="652913" y="1752600"/>
            <a:ext cx="10886173" cy="43723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sp>
        <p:nvSpPr>
          <p:cNvPr id="29" name="椭圆 28"/>
          <p:cNvSpPr/>
          <p:nvPr/>
        </p:nvSpPr>
        <p:spPr>
          <a:xfrm>
            <a:off x="7206016" y="2529637"/>
            <a:ext cx="3137836" cy="3137836"/>
          </a:xfrm>
          <a:prstGeom prst="ellipse">
            <a:avLst/>
          </a:prstGeom>
          <a:blipFill>
            <a:blip r:embed="rId2" cstate="print">
              <a:extLst>
                <a:ext uri="{28A0092B-C50C-407E-A947-70E740481C1C}">
                  <a14:useLocalDpi xmlns:a14="http://schemas.microsoft.com/office/drawing/2010/main" val="0"/>
                </a:ext>
              </a:extLst>
            </a:blip>
            <a:stretch>
              <a:fillRect/>
            </a:stretch>
          </a:blip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30" name="文本框 29"/>
          <p:cNvSpPr txBox="1"/>
          <p:nvPr/>
        </p:nvSpPr>
        <p:spPr>
          <a:xfrm>
            <a:off x="1738226" y="2675151"/>
            <a:ext cx="3931055" cy="1061829"/>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FFFFFF"/>
                </a:solidFill>
                <a:effectLst/>
                <a:uLnTx/>
                <a:uFillTx/>
                <a:cs typeface="+mn-ea"/>
                <a:sym typeface="+mn-lt"/>
              </a:rPr>
              <a:t>添加小标题</a:t>
            </a:r>
            <a:endParaRPr kumimoji="0" lang="en-US" altLang="zh-CN" sz="1800" b="1" i="0" u="none" strike="noStrike" kern="1200" cap="none" spc="0" normalizeH="0" baseline="0" noProof="0" dirty="0">
              <a:ln>
                <a:noFill/>
              </a:ln>
              <a:solidFill>
                <a:srgbClr val="FFFFFF"/>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FFFFFF"/>
                </a:solidFill>
                <a:effectLst/>
                <a:uLnTx/>
                <a:uFillTx/>
                <a:cs typeface="+mn-ea"/>
                <a:sym typeface="+mn-lt"/>
              </a:rPr>
              <a:t>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FFFFFF"/>
              </a:solidFill>
              <a:effectLst/>
              <a:uLnTx/>
              <a:uFillTx/>
              <a:cs typeface="+mn-ea"/>
              <a:sym typeface="+mn-lt"/>
            </a:endParaRPr>
          </a:p>
        </p:txBody>
      </p:sp>
      <p:sp>
        <p:nvSpPr>
          <p:cNvPr id="31" name="文本框 30"/>
          <p:cNvSpPr txBox="1"/>
          <p:nvPr/>
        </p:nvSpPr>
        <p:spPr>
          <a:xfrm>
            <a:off x="1738226" y="3950354"/>
            <a:ext cx="3931055" cy="1615827"/>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FFFFFF"/>
                </a:solidFill>
                <a:effectLst/>
                <a:uLnTx/>
                <a:uFillTx/>
                <a:cs typeface="+mn-ea"/>
                <a:sym typeface="+mn-lt"/>
              </a:rPr>
              <a:t>用户可以在投影仪或者计算机上进行演示也可以将演示文稿打印出来以便应用到更广泛的领域中用户可以在投影仪或者计算机上进行演示也可以将演示文稿打印出来以便应用到更广泛的领域中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FFFFFF"/>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rgbClr val="FFFFFF"/>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randombar(vertical)">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p:cTn id="17" dur="500" fill="hold"/>
                                        <p:tgtEl>
                                          <p:spTgt spid="29"/>
                                        </p:tgtEl>
                                        <p:attrNameLst>
                                          <p:attrName>ppt_w</p:attrName>
                                        </p:attrNameLst>
                                      </p:cBhvr>
                                      <p:tavLst>
                                        <p:tav tm="0">
                                          <p:val>
                                            <p:fltVal val="0"/>
                                          </p:val>
                                        </p:tav>
                                        <p:tav tm="100000">
                                          <p:val>
                                            <p:strVal val="#ppt_w"/>
                                          </p:val>
                                        </p:tav>
                                      </p:tavLst>
                                    </p:anim>
                                    <p:anim calcmode="lin" valueType="num">
                                      <p:cBhvr>
                                        <p:cTn id="18" dur="500" fill="hold"/>
                                        <p:tgtEl>
                                          <p:spTgt spid="29"/>
                                        </p:tgtEl>
                                        <p:attrNameLst>
                                          <p:attrName>ppt_h</p:attrName>
                                        </p:attrNameLst>
                                      </p:cBhvr>
                                      <p:tavLst>
                                        <p:tav tm="0">
                                          <p:val>
                                            <p:fltVal val="0"/>
                                          </p:val>
                                        </p:tav>
                                        <p:tav tm="100000">
                                          <p:val>
                                            <p:strVal val="#ppt_h"/>
                                          </p:val>
                                        </p:tav>
                                      </p:tavLst>
                                    </p:anim>
                                    <p:animEffect transition="in" filter="fade">
                                      <p:cBhvr>
                                        <p:cTn id="19" dur="500"/>
                                        <p:tgtEl>
                                          <p:spTgt spid="29"/>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1000"/>
                                        <p:tgtEl>
                                          <p:spTgt spid="30"/>
                                        </p:tgtEl>
                                      </p:cBhvr>
                                    </p:animEffect>
                                    <p:anim calcmode="lin" valueType="num">
                                      <p:cBhvr>
                                        <p:cTn id="25" dur="1000" fill="hold"/>
                                        <p:tgtEl>
                                          <p:spTgt spid="30"/>
                                        </p:tgtEl>
                                        <p:attrNameLst>
                                          <p:attrName>ppt_x</p:attrName>
                                        </p:attrNameLst>
                                      </p:cBhvr>
                                      <p:tavLst>
                                        <p:tav tm="0">
                                          <p:val>
                                            <p:strVal val="#ppt_x"/>
                                          </p:val>
                                        </p:tav>
                                        <p:tav tm="100000">
                                          <p:val>
                                            <p:strVal val="#ppt_x"/>
                                          </p:val>
                                        </p:tav>
                                      </p:tavLst>
                                    </p:anim>
                                    <p:anim calcmode="lin" valueType="num">
                                      <p:cBhvr>
                                        <p:cTn id="26" dur="1000" fill="hold"/>
                                        <p:tgtEl>
                                          <p:spTgt spid="30"/>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fade">
                                      <p:cBhvr>
                                        <p:cTn id="29" dur="1000"/>
                                        <p:tgtEl>
                                          <p:spTgt spid="31"/>
                                        </p:tgtEl>
                                      </p:cBhvr>
                                    </p:animEffect>
                                    <p:anim calcmode="lin" valueType="num">
                                      <p:cBhvr>
                                        <p:cTn id="30" dur="1000" fill="hold"/>
                                        <p:tgtEl>
                                          <p:spTgt spid="31"/>
                                        </p:tgtEl>
                                        <p:attrNameLst>
                                          <p:attrName>ppt_x</p:attrName>
                                        </p:attrNameLst>
                                      </p:cBhvr>
                                      <p:tavLst>
                                        <p:tav tm="0">
                                          <p:val>
                                            <p:strVal val="#ppt_x"/>
                                          </p:val>
                                        </p:tav>
                                        <p:tav tm="100000">
                                          <p:val>
                                            <p:strVal val="#ppt_x"/>
                                          </p:val>
                                        </p:tav>
                                      </p:tavLst>
                                    </p:anim>
                                    <p:anim calcmode="lin" valueType="num">
                                      <p:cBhvr>
                                        <p:cTn id="3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8" grpId="0" animBg="1"/>
      <p:bldP spid="29" grpId="0" animBg="1"/>
      <p:bldP spid="30" grpId="0"/>
      <p:bldP spid="3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chemeClr val="accent3"/>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rPr>
              <a:t>作计划</a:t>
            </a:r>
            <a:endParaRPr kumimoji="0" lang="zh-CN" altLang="en-US" sz="2200" b="1" i="0" u="none" strike="noStrike" kern="1200" cap="none" spc="0" normalizeH="0" baseline="0" noProof="0" dirty="0">
              <a:ln>
                <a:noFill/>
              </a:ln>
              <a:solidFill>
                <a:schemeClr val="accent3"/>
              </a:solidFill>
              <a:effectLst/>
              <a:uLnTx/>
              <a:uFillTx/>
              <a:latin typeface="+mn-lt"/>
              <a:ea typeface="+mn-ea"/>
              <a:cs typeface="+mn-ea"/>
              <a:sym typeface="+mn-lt"/>
            </a:endParaRPr>
          </a:p>
        </p:txBody>
      </p:sp>
      <p:grpSp>
        <p:nvGrpSpPr>
          <p:cNvPr id="11" name="组合 10"/>
          <p:cNvGrpSpPr/>
          <p:nvPr/>
        </p:nvGrpSpPr>
        <p:grpSpPr>
          <a:xfrm>
            <a:off x="1189709" y="1767206"/>
            <a:ext cx="730488" cy="730487"/>
            <a:chOff x="1083595" y="4533470"/>
            <a:chExt cx="730488" cy="730487"/>
          </a:xfrm>
        </p:grpSpPr>
        <p:sp>
          <p:nvSpPr>
            <p:cNvPr id="33" name="椭圆 32"/>
            <p:cNvSpPr/>
            <p:nvPr/>
          </p:nvSpPr>
          <p:spPr>
            <a:xfrm>
              <a:off x="1083595" y="4533470"/>
              <a:ext cx="730488" cy="7304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tx1">
                    <a:lumMod val="75000"/>
                    <a:lumOff val="25000"/>
                  </a:schemeClr>
                </a:solidFill>
                <a:cs typeface="+mn-ea"/>
                <a:sym typeface="+mn-lt"/>
              </a:endParaRPr>
            </a:p>
          </p:txBody>
        </p:sp>
        <p:pic>
          <p:nvPicPr>
            <p:cNvPr id="34" name="图形 33" descr="饼图"/>
            <p:cNvPicPr>
              <a:picLocks noChangeAspect="1"/>
            </p:cNvPicPr>
            <p:nvPr/>
          </p:nvPicPr>
          <p:blipFill>
            <a:blip r:embed="rId2" cstate="screen"/>
            <a:stretch>
              <a:fillRect/>
            </a:stretch>
          </p:blipFill>
          <p:spPr>
            <a:xfrm>
              <a:off x="1246232" y="4696106"/>
              <a:ext cx="405214" cy="405214"/>
            </a:xfrm>
            <a:prstGeom prst="rect">
              <a:avLst/>
            </a:prstGeom>
          </p:spPr>
        </p:pic>
      </p:grpSp>
      <p:grpSp>
        <p:nvGrpSpPr>
          <p:cNvPr id="12" name="组合 11"/>
          <p:cNvGrpSpPr/>
          <p:nvPr/>
        </p:nvGrpSpPr>
        <p:grpSpPr>
          <a:xfrm>
            <a:off x="1189709" y="3249348"/>
            <a:ext cx="730488" cy="730487"/>
            <a:chOff x="1717119" y="5132143"/>
            <a:chExt cx="730488" cy="730487"/>
          </a:xfrm>
        </p:grpSpPr>
        <p:sp>
          <p:nvSpPr>
            <p:cNvPr id="31" name="椭圆 30"/>
            <p:cNvSpPr/>
            <p:nvPr/>
          </p:nvSpPr>
          <p:spPr>
            <a:xfrm>
              <a:off x="1717119" y="5132143"/>
              <a:ext cx="730488" cy="730487"/>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tx1">
                    <a:lumMod val="75000"/>
                    <a:lumOff val="25000"/>
                  </a:schemeClr>
                </a:solidFill>
                <a:cs typeface="+mn-ea"/>
                <a:sym typeface="+mn-lt"/>
              </a:endParaRPr>
            </a:p>
          </p:txBody>
        </p:sp>
        <p:pic>
          <p:nvPicPr>
            <p:cNvPr id="32" name="图形 31" descr="上升趋势条形图"/>
            <p:cNvPicPr>
              <a:picLocks noChangeAspect="1"/>
            </p:cNvPicPr>
            <p:nvPr/>
          </p:nvPicPr>
          <p:blipFill>
            <a:blip r:embed="rId3" cstate="screen"/>
            <a:stretch>
              <a:fillRect/>
            </a:stretch>
          </p:blipFill>
          <p:spPr>
            <a:xfrm>
              <a:off x="1879756" y="5294779"/>
              <a:ext cx="405214" cy="405214"/>
            </a:xfrm>
            <a:prstGeom prst="rect">
              <a:avLst/>
            </a:prstGeom>
          </p:spPr>
        </p:pic>
      </p:grpSp>
      <p:grpSp>
        <p:nvGrpSpPr>
          <p:cNvPr id="13" name="组合 12"/>
          <p:cNvGrpSpPr/>
          <p:nvPr/>
        </p:nvGrpSpPr>
        <p:grpSpPr>
          <a:xfrm>
            <a:off x="1189709" y="4830209"/>
            <a:ext cx="730488" cy="730487"/>
            <a:chOff x="948927" y="4863492"/>
            <a:chExt cx="730488" cy="730487"/>
          </a:xfrm>
        </p:grpSpPr>
        <p:sp>
          <p:nvSpPr>
            <p:cNvPr id="29" name="椭圆 28"/>
            <p:cNvSpPr/>
            <p:nvPr/>
          </p:nvSpPr>
          <p:spPr>
            <a:xfrm>
              <a:off x="948927" y="4863492"/>
              <a:ext cx="730488" cy="7304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tx1">
                    <a:lumMod val="75000"/>
                    <a:lumOff val="25000"/>
                  </a:schemeClr>
                </a:solidFill>
                <a:cs typeface="+mn-ea"/>
                <a:sym typeface="+mn-lt"/>
              </a:endParaRPr>
            </a:p>
          </p:txBody>
        </p:sp>
        <p:pic>
          <p:nvPicPr>
            <p:cNvPr id="30" name="图形 29" descr="自行车与人"/>
            <p:cNvPicPr>
              <a:picLocks noChangeAspect="1"/>
            </p:cNvPicPr>
            <p:nvPr/>
          </p:nvPicPr>
          <p:blipFill>
            <a:blip r:embed="rId4" cstate="screen">
              <a:extLst>
                <a:ext uri="{96DAC541-7B7A-43D3-8B79-37D633B846F1}">
                  <asvg:svgBlip xmlns:asvg="http://schemas.microsoft.com/office/drawing/2016/SVG/main" r:embed="rId5"/>
                </a:ext>
              </a:extLst>
            </a:blip>
            <a:stretch>
              <a:fillRect/>
            </a:stretch>
          </p:blipFill>
          <p:spPr>
            <a:xfrm>
              <a:off x="1102227" y="5016792"/>
              <a:ext cx="423888" cy="423888"/>
            </a:xfrm>
            <a:prstGeom prst="rect">
              <a:avLst/>
            </a:prstGeom>
          </p:spPr>
        </p:pic>
      </p:grpSp>
      <p:grpSp>
        <p:nvGrpSpPr>
          <p:cNvPr id="14" name="组合 13"/>
          <p:cNvGrpSpPr/>
          <p:nvPr/>
        </p:nvGrpSpPr>
        <p:grpSpPr>
          <a:xfrm>
            <a:off x="6719996" y="1767206"/>
            <a:ext cx="730488" cy="730487"/>
            <a:chOff x="1083595" y="4533470"/>
            <a:chExt cx="730488" cy="730487"/>
          </a:xfrm>
        </p:grpSpPr>
        <p:sp>
          <p:nvSpPr>
            <p:cNvPr id="27" name="椭圆 26"/>
            <p:cNvSpPr/>
            <p:nvPr/>
          </p:nvSpPr>
          <p:spPr>
            <a:xfrm>
              <a:off x="1083595" y="4533470"/>
              <a:ext cx="730488" cy="7304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tx1">
                    <a:lumMod val="75000"/>
                    <a:lumOff val="25000"/>
                  </a:schemeClr>
                </a:solidFill>
                <a:cs typeface="+mn-ea"/>
                <a:sym typeface="+mn-lt"/>
              </a:endParaRPr>
            </a:p>
          </p:txBody>
        </p:sp>
        <p:pic>
          <p:nvPicPr>
            <p:cNvPr id="28" name="图形 27" descr="饼图"/>
            <p:cNvPicPr>
              <a:picLocks noChangeAspect="1"/>
            </p:cNvPicPr>
            <p:nvPr/>
          </p:nvPicPr>
          <p:blipFill>
            <a:blip r:embed="rId2" cstate="screen"/>
            <a:stretch>
              <a:fillRect/>
            </a:stretch>
          </p:blipFill>
          <p:spPr>
            <a:xfrm>
              <a:off x="1246232" y="4696106"/>
              <a:ext cx="405214" cy="405214"/>
            </a:xfrm>
            <a:prstGeom prst="rect">
              <a:avLst/>
            </a:prstGeom>
          </p:spPr>
        </p:pic>
      </p:grpSp>
      <p:grpSp>
        <p:nvGrpSpPr>
          <p:cNvPr id="15" name="组合 14"/>
          <p:cNvGrpSpPr/>
          <p:nvPr/>
        </p:nvGrpSpPr>
        <p:grpSpPr>
          <a:xfrm>
            <a:off x="6719996" y="3249348"/>
            <a:ext cx="730488" cy="730487"/>
            <a:chOff x="1717119" y="5132143"/>
            <a:chExt cx="730488" cy="730487"/>
          </a:xfrm>
        </p:grpSpPr>
        <p:sp>
          <p:nvSpPr>
            <p:cNvPr id="25" name="椭圆 24"/>
            <p:cNvSpPr/>
            <p:nvPr/>
          </p:nvSpPr>
          <p:spPr>
            <a:xfrm>
              <a:off x="1717119" y="5132143"/>
              <a:ext cx="730488" cy="730487"/>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tx1">
                    <a:lumMod val="75000"/>
                    <a:lumOff val="25000"/>
                  </a:schemeClr>
                </a:solidFill>
                <a:cs typeface="+mn-ea"/>
                <a:sym typeface="+mn-lt"/>
              </a:endParaRPr>
            </a:p>
          </p:txBody>
        </p:sp>
        <p:pic>
          <p:nvPicPr>
            <p:cNvPr id="26" name="图形 25" descr="上升趋势条形图"/>
            <p:cNvPicPr>
              <a:picLocks noChangeAspect="1"/>
            </p:cNvPicPr>
            <p:nvPr/>
          </p:nvPicPr>
          <p:blipFill>
            <a:blip r:embed="rId3" cstate="screen"/>
            <a:stretch>
              <a:fillRect/>
            </a:stretch>
          </p:blipFill>
          <p:spPr>
            <a:xfrm>
              <a:off x="1879756" y="5294779"/>
              <a:ext cx="405214" cy="405214"/>
            </a:xfrm>
            <a:prstGeom prst="rect">
              <a:avLst/>
            </a:prstGeom>
          </p:spPr>
        </p:pic>
      </p:grpSp>
      <p:grpSp>
        <p:nvGrpSpPr>
          <p:cNvPr id="16" name="组合 15"/>
          <p:cNvGrpSpPr/>
          <p:nvPr/>
        </p:nvGrpSpPr>
        <p:grpSpPr>
          <a:xfrm>
            <a:off x="6719996" y="4830209"/>
            <a:ext cx="730488" cy="730487"/>
            <a:chOff x="948927" y="4863492"/>
            <a:chExt cx="730488" cy="730487"/>
          </a:xfrm>
        </p:grpSpPr>
        <p:sp>
          <p:nvSpPr>
            <p:cNvPr id="23" name="椭圆 22"/>
            <p:cNvSpPr/>
            <p:nvPr/>
          </p:nvSpPr>
          <p:spPr>
            <a:xfrm>
              <a:off x="948927" y="4863492"/>
              <a:ext cx="730488" cy="7304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tx1">
                    <a:lumMod val="75000"/>
                    <a:lumOff val="25000"/>
                  </a:schemeClr>
                </a:solidFill>
                <a:cs typeface="+mn-ea"/>
                <a:sym typeface="+mn-lt"/>
              </a:endParaRPr>
            </a:p>
          </p:txBody>
        </p:sp>
        <p:pic>
          <p:nvPicPr>
            <p:cNvPr id="24" name="图形 23" descr="自行车与人"/>
            <p:cNvPicPr>
              <a:picLocks noChangeAspect="1"/>
            </p:cNvPicPr>
            <p:nvPr/>
          </p:nvPicPr>
          <p:blipFill>
            <a:blip r:embed="rId4" cstate="screen">
              <a:extLst>
                <a:ext uri="{96DAC541-7B7A-43D3-8B79-37D633B846F1}">
                  <asvg:svgBlip xmlns:asvg="http://schemas.microsoft.com/office/drawing/2016/SVG/main" r:embed="rId5"/>
                </a:ext>
              </a:extLst>
            </a:blip>
            <a:stretch>
              <a:fillRect/>
            </a:stretch>
          </p:blipFill>
          <p:spPr>
            <a:xfrm>
              <a:off x="1102227" y="5016792"/>
              <a:ext cx="423888" cy="423888"/>
            </a:xfrm>
            <a:prstGeom prst="rect">
              <a:avLst/>
            </a:prstGeom>
          </p:spPr>
        </p:pic>
      </p:grpSp>
      <p:sp>
        <p:nvSpPr>
          <p:cNvPr id="17" name="文本框 16"/>
          <p:cNvSpPr txBox="1"/>
          <p:nvPr/>
        </p:nvSpPr>
        <p:spPr>
          <a:xfrm>
            <a:off x="2082834" y="1439951"/>
            <a:ext cx="3376470"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
        <p:nvSpPr>
          <p:cNvPr id="18" name="文本框 17"/>
          <p:cNvSpPr txBox="1"/>
          <p:nvPr/>
        </p:nvSpPr>
        <p:spPr>
          <a:xfrm>
            <a:off x="2082834" y="2971453"/>
            <a:ext cx="3376470"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
        <p:nvSpPr>
          <p:cNvPr id="19" name="文本框 18"/>
          <p:cNvSpPr txBox="1"/>
          <p:nvPr/>
        </p:nvSpPr>
        <p:spPr>
          <a:xfrm>
            <a:off x="2073497" y="4502956"/>
            <a:ext cx="3376470"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
        <p:nvSpPr>
          <p:cNvPr id="20" name="文本框 19"/>
          <p:cNvSpPr txBox="1"/>
          <p:nvPr/>
        </p:nvSpPr>
        <p:spPr>
          <a:xfrm>
            <a:off x="7603784" y="4502954"/>
            <a:ext cx="3376470"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
        <p:nvSpPr>
          <p:cNvPr id="21" name="文本框 20"/>
          <p:cNvSpPr txBox="1"/>
          <p:nvPr/>
        </p:nvSpPr>
        <p:spPr>
          <a:xfrm>
            <a:off x="7603784" y="2971453"/>
            <a:ext cx="3376470"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
        <p:nvSpPr>
          <p:cNvPr id="22" name="文本框 21"/>
          <p:cNvSpPr txBox="1"/>
          <p:nvPr/>
        </p:nvSpPr>
        <p:spPr>
          <a:xfrm>
            <a:off x="7613121" y="1439950"/>
            <a:ext cx="3376470"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down)">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down)">
                                      <p:cBhvr>
                                        <p:cTn id="36" dur="500"/>
                                        <p:tgtEl>
                                          <p:spTgt spid="14"/>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wipe(down)">
                                      <p:cBhvr>
                                        <p:cTn id="39" dur="500"/>
                                        <p:tgtEl>
                                          <p:spTgt spid="2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15"/>
                                        </p:tgtEl>
                                        <p:attrNameLst>
                                          <p:attrName>style.visibility</p:attrName>
                                        </p:attrNameLst>
                                      </p:cBhvr>
                                      <p:to>
                                        <p:strVal val="visible"/>
                                      </p:to>
                                    </p:set>
                                    <p:animEffect transition="in" filter="wipe(down)">
                                      <p:cBhvr>
                                        <p:cTn id="44" dur="500"/>
                                        <p:tgtEl>
                                          <p:spTgt spid="15"/>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down)">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down)">
                                      <p:cBhvr>
                                        <p:cTn id="52" dur="500"/>
                                        <p:tgtEl>
                                          <p:spTgt spid="16"/>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down)">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8" grpId="0"/>
      <p:bldP spid="19" grpId="0"/>
      <p:bldP spid="20" grpId="0"/>
      <p:bldP spid="21" grpId="0"/>
      <p:bldP spid="2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16"/>
          <p:cNvPicPr>
            <a:picLocks noChangeAspect="1"/>
          </p:cNvPicPr>
          <p:nvPr/>
        </p:nvPicPr>
        <p:blipFill rotWithShape="1">
          <a:blip r:embed="rId1" cstate="print">
            <a:extLst>
              <a:ext uri="{28A0092B-C50C-407E-A947-70E740481C1C}">
                <a14:useLocalDpi xmlns:a14="http://schemas.microsoft.com/office/drawing/2010/main" val="0"/>
              </a:ext>
            </a:extLst>
          </a:blip>
          <a:srcRect l="827" r="819"/>
          <a:stretch>
            <a:fillRect/>
          </a:stretch>
        </p:blipFill>
        <p:spPr>
          <a:xfrm>
            <a:off x="0" y="0"/>
            <a:ext cx="12192000" cy="6858000"/>
          </a:xfrm>
          <a:prstGeom prst="rect">
            <a:avLst/>
          </a:prstGeom>
        </p:spPr>
      </p:pic>
      <p:sp>
        <p:nvSpPr>
          <p:cNvPr id="7" name="文本框 6"/>
          <p:cNvSpPr txBox="1"/>
          <p:nvPr/>
        </p:nvSpPr>
        <p:spPr>
          <a:xfrm>
            <a:off x="3304674" y="2177074"/>
            <a:ext cx="5582652" cy="338554"/>
          </a:xfrm>
          <a:prstGeom prst="rect">
            <a:avLst/>
          </a:prstGeom>
          <a:noFill/>
        </p:spPr>
        <p:txBody>
          <a:bodyPr wrap="square" lIns="0" tIns="0" rIns="0" bIns="0" rtlCol="0">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dirty="0">
                <a:ln>
                  <a:noFill/>
                </a:ln>
                <a:solidFill>
                  <a:srgbClr val="000000">
                    <a:lumMod val="65000"/>
                    <a:lumOff val="35000"/>
                  </a:srgbClr>
                </a:solidFill>
                <a:effectLst/>
                <a:uLnTx/>
                <a:uFillTx/>
                <a:cs typeface="+mn-ea"/>
                <a:sym typeface="+mn-lt"/>
              </a:rPr>
              <a:t>BUSINESS REPORT TEMPLATE</a:t>
            </a:r>
            <a:endParaRPr kumimoji="0" lang="zh-CN" altLang="en-US" sz="22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sp>
        <p:nvSpPr>
          <p:cNvPr id="8" name="文本框 7"/>
          <p:cNvSpPr txBox="1"/>
          <p:nvPr/>
        </p:nvSpPr>
        <p:spPr>
          <a:xfrm>
            <a:off x="2400038" y="3767394"/>
            <a:ext cx="7388990" cy="521361"/>
          </a:xfrm>
          <a:prstGeom prst="rect">
            <a:avLst/>
          </a:prstGeom>
          <a:noFill/>
        </p:spPr>
        <p:txBody>
          <a:bodyPr wrap="square" lIns="0" tIns="0" rIns="0" bIns="0" rtlCol="0">
            <a:spAutoFit/>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0000">
                    <a:lumMod val="65000"/>
                    <a:lumOff val="35000"/>
                  </a:srgbClr>
                </a:solidFill>
                <a:effectLst/>
                <a:uLnTx/>
                <a:uFillTx/>
                <a:cs typeface="+mn-ea"/>
                <a:sym typeface="+mn-lt"/>
              </a:rPr>
              <a:t>A designer can use default text to simulate what text would look like. If it is not real text. A designer can use default text to simulate what text would look like.</a:t>
            </a:r>
            <a:endParaRPr kumimoji="0" lang="en-US" altLang="zh-CN" sz="12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sp>
        <p:nvSpPr>
          <p:cNvPr id="9" name="PA_文本框 2"/>
          <p:cNvSpPr txBox="1"/>
          <p:nvPr>
            <p:custDataLst>
              <p:tags r:id="rId2"/>
            </p:custDataLst>
          </p:nvPr>
        </p:nvSpPr>
        <p:spPr>
          <a:xfrm>
            <a:off x="1996573" y="2643122"/>
            <a:ext cx="8198855" cy="1071062"/>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5800" b="0" i="0" u="none" strike="noStrike" kern="1200" cap="none" spc="0" normalizeH="0" baseline="0" noProof="0" dirty="0" smtClean="0">
                <a:ln>
                  <a:noFill/>
                </a:ln>
                <a:solidFill>
                  <a:srgbClr val="A78677"/>
                </a:solidFill>
                <a:effectLst/>
                <a:uLnTx/>
                <a:uFillTx/>
                <a:latin typeface="+mn-lt"/>
                <a:ea typeface="+mn-ea"/>
                <a:cs typeface="+mn-ea"/>
                <a:sym typeface="+mn-lt"/>
              </a:rPr>
              <a:t>简约莫</a:t>
            </a:r>
            <a:r>
              <a:rPr kumimoji="0" lang="zh-CN" altLang="en-US" sz="5800" b="0" i="0" u="none" strike="noStrike" kern="1200" cap="none" spc="0" normalizeH="0" baseline="0" noProof="0" dirty="0">
                <a:ln>
                  <a:noFill/>
                </a:ln>
                <a:solidFill>
                  <a:srgbClr val="A78677"/>
                </a:solidFill>
                <a:effectLst/>
                <a:uLnTx/>
                <a:uFillTx/>
                <a:latin typeface="+mn-lt"/>
                <a:ea typeface="+mn-ea"/>
                <a:cs typeface="+mn-ea"/>
                <a:sym typeface="+mn-lt"/>
              </a:rPr>
              <a:t>兰</a:t>
            </a:r>
            <a:r>
              <a:rPr kumimoji="0" lang="zh-CN" altLang="en-US" sz="5800" b="0" i="0" u="none" strike="noStrike" kern="1200" cap="none" spc="0" normalizeH="0" baseline="0" noProof="0" dirty="0" smtClean="0">
                <a:ln>
                  <a:noFill/>
                </a:ln>
                <a:solidFill>
                  <a:srgbClr val="A78677"/>
                </a:solidFill>
                <a:effectLst/>
                <a:uLnTx/>
                <a:uFillTx/>
                <a:latin typeface="+mn-lt"/>
                <a:ea typeface="+mn-ea"/>
                <a:cs typeface="+mn-ea"/>
                <a:sym typeface="+mn-lt"/>
              </a:rPr>
              <a:t>迪工</a:t>
            </a:r>
            <a:r>
              <a:rPr kumimoji="0" lang="zh-CN" altLang="en-US" sz="5800" b="0" i="0" u="none" strike="noStrike" kern="1200" cap="none" spc="0" normalizeH="0" baseline="0" noProof="0" dirty="0">
                <a:ln>
                  <a:noFill/>
                </a:ln>
                <a:solidFill>
                  <a:srgbClr val="A78677"/>
                </a:solidFill>
                <a:effectLst/>
                <a:uLnTx/>
                <a:uFillTx/>
                <a:latin typeface="+mn-lt"/>
                <a:ea typeface="+mn-ea"/>
                <a:cs typeface="+mn-ea"/>
                <a:sym typeface="+mn-lt"/>
              </a:rPr>
              <a:t>作汇报</a:t>
            </a:r>
            <a:endParaRPr kumimoji="0" lang="en-US" sz="5800" b="0" i="0" u="none" strike="noStrike" kern="1200" cap="none" spc="0" normalizeH="0" baseline="0" noProof="0" dirty="0">
              <a:ln>
                <a:noFill/>
              </a:ln>
              <a:solidFill>
                <a:srgbClr val="A78677"/>
              </a:solidFill>
              <a:effectLst/>
              <a:uLnTx/>
              <a:uFillTx/>
              <a:latin typeface="+mn-lt"/>
              <a:ea typeface="+mn-ea"/>
              <a:cs typeface="+mn-ea"/>
              <a:sym typeface="+mn-lt"/>
            </a:endParaRPr>
          </a:p>
        </p:txBody>
      </p:sp>
      <p:sp>
        <p:nvSpPr>
          <p:cNvPr id="10" name="圆角矩形 12"/>
          <p:cNvSpPr/>
          <p:nvPr/>
        </p:nvSpPr>
        <p:spPr>
          <a:xfrm>
            <a:off x="5110627" y="4689436"/>
            <a:ext cx="1978281" cy="397891"/>
          </a:xfrm>
          <a:prstGeom prst="roundRect">
            <a:avLst>
              <a:gd name="adj" fmla="val 50000"/>
            </a:avLst>
          </a:prstGeom>
          <a:solidFill>
            <a:srgbClr val="A78677"/>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7E887D"/>
              </a:solidFill>
              <a:effectLst/>
              <a:uLnTx/>
              <a:uFillTx/>
              <a:cs typeface="+mn-ea"/>
              <a:sym typeface="+mn-lt"/>
            </a:endParaRPr>
          </a:p>
        </p:txBody>
      </p:sp>
      <p:sp>
        <p:nvSpPr>
          <p:cNvPr id="11" name="矩形 10"/>
          <p:cNvSpPr/>
          <p:nvPr/>
        </p:nvSpPr>
        <p:spPr>
          <a:xfrm>
            <a:off x="5450794" y="4714806"/>
            <a:ext cx="1300480" cy="33718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600" b="0" i="0" u="none" strike="noStrike" kern="1200" cap="none" spc="0" normalizeH="0" baseline="0" noProof="0" dirty="0" smtClean="0">
                <a:ln>
                  <a:noFill/>
                </a:ln>
                <a:solidFill>
                  <a:srgbClr val="94A088">
                    <a:lumMod val="20000"/>
                    <a:lumOff val="80000"/>
                  </a:srgbClr>
                </a:solidFill>
                <a:effectLst/>
                <a:uLnTx/>
                <a:uFillTx/>
                <a:cs typeface="+mn-ea"/>
                <a:sym typeface="+mn-lt"/>
              </a:rPr>
              <a:t>PPT</a:t>
            </a:r>
            <a:r>
              <a:rPr kumimoji="0" lang="zh-CN" altLang="en-US" sz="1600" b="0" i="0" u="none" strike="noStrike" kern="1200" cap="none" spc="0" normalizeH="0" baseline="0" noProof="0" dirty="0" smtClean="0">
                <a:ln>
                  <a:noFill/>
                </a:ln>
                <a:solidFill>
                  <a:srgbClr val="94A088">
                    <a:lumMod val="20000"/>
                    <a:lumOff val="80000"/>
                  </a:srgbClr>
                </a:solidFill>
                <a:effectLst/>
                <a:uLnTx/>
                <a:uFillTx/>
                <a:cs typeface="+mn-ea"/>
                <a:sym typeface="+mn-lt"/>
              </a:rPr>
              <a:t>营</a:t>
            </a:r>
            <a:r>
              <a:rPr kumimoji="0" lang="en-US" altLang="zh-CN" sz="1600" b="0" i="0" u="none" strike="noStrike" kern="1200" cap="none" spc="0" normalizeH="0" baseline="0" noProof="0" dirty="0" smtClean="0">
                <a:ln>
                  <a:noFill/>
                </a:ln>
                <a:solidFill>
                  <a:srgbClr val="94A088">
                    <a:lumMod val="20000"/>
                    <a:lumOff val="80000"/>
                  </a:srgbClr>
                </a:solidFill>
                <a:effectLst/>
                <a:uLnTx/>
                <a:uFillTx/>
                <a:cs typeface="+mn-ea"/>
                <a:sym typeface="+mn-lt"/>
              </a:rPr>
              <a:t>·20XX</a:t>
            </a:r>
            <a:endParaRPr kumimoji="0" lang="zh-CN" altLang="en-US" sz="1600" b="0" i="0" u="none" strike="noStrike" kern="1200" cap="none" spc="0" normalizeH="0" baseline="0" noProof="0" dirty="0">
              <a:ln>
                <a:noFill/>
              </a:ln>
              <a:solidFill>
                <a:srgbClr val="94A088">
                  <a:lumMod val="20000"/>
                  <a:lumOff val="80000"/>
                </a:srgbClr>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900" decel="100000" fill="hold"/>
                                        <p:tgtEl>
                                          <p:spTgt spid="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9"/>
                                        </p:tgtEl>
                                        <p:attrNameLst>
                                          <p:attrName>ppt_y</p:attrName>
                                        </p:attrNameLst>
                                      </p:cBhvr>
                                      <p:tavLst>
                                        <p:tav tm="0">
                                          <p:val>
                                            <p:strVal val="#ppt_y"/>
                                          </p:val>
                                        </p:tav>
                                        <p:tav tm="100000">
                                          <p:val>
                                            <p:strVal val="#ppt_y"/>
                                          </p:val>
                                        </p:tav>
                                      </p:tavLst>
                                    </p:anim>
                                    <p:anim calcmode="lin" valueType="num">
                                      <p:cBhvr>
                                        <p:cTn id="17"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p:tgtEl>
                                          <p:spTgt spid="8"/>
                                        </p:tgtEl>
                                        <p:attrNameLst>
                                          <p:attrName>ppt_y</p:attrName>
                                        </p:attrNameLst>
                                      </p:cBhvr>
                                      <p:tavLst>
                                        <p:tav tm="0">
                                          <p:val>
                                            <p:strVal val="#ppt_y+#ppt_h*1.125000"/>
                                          </p:val>
                                        </p:tav>
                                        <p:tav tm="100000">
                                          <p:val>
                                            <p:strVal val="#ppt_y"/>
                                          </p:val>
                                        </p:tav>
                                      </p:tavLst>
                                    </p:anim>
                                    <p:animEffect transition="in" filter="wipe(up)">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randombar(horizontal)">
                                      <p:cBhvr>
                                        <p:cTn id="30" dur="500"/>
                                        <p:tgtEl>
                                          <p:spTgt spid="10"/>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randombar(horizontal)">
                                      <p:cBhvr>
                                        <p:cTn id="3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animBg="1"/>
      <p:bldP spid="11"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0457" y="-35665"/>
            <a:ext cx="12180610" cy="6893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1568" y="2587120"/>
            <a:ext cx="12189499" cy="123742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337" y="1400486"/>
            <a:ext cx="2504692" cy="761883"/>
          </a:xfrm>
          <a:prstGeom prst="rect">
            <a:avLst/>
          </a:prstGeom>
        </p:spPr>
      </p:pic>
      <p:sp>
        <p:nvSpPr>
          <p:cNvPr id="5" name="文本框 4"/>
          <p:cNvSpPr txBox="1"/>
          <p:nvPr/>
        </p:nvSpPr>
        <p:spPr>
          <a:xfrm>
            <a:off x="4200815" y="4134378"/>
            <a:ext cx="3799893" cy="1568450"/>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rotWithShape="1">
          <a:blip r:embed="rId1" cstate="print">
            <a:extLst>
              <a:ext uri="{28A0092B-C50C-407E-A947-70E740481C1C}">
                <a14:useLocalDpi xmlns:a14="http://schemas.microsoft.com/office/drawing/2010/main" val="0"/>
              </a:ext>
            </a:extLst>
          </a:blip>
          <a:srcRect l="827" r="819"/>
          <a:stretch>
            <a:fillRect/>
          </a:stretch>
        </p:blipFill>
        <p:spPr>
          <a:xfrm>
            <a:off x="0" y="0"/>
            <a:ext cx="12192000" cy="6858000"/>
          </a:xfrm>
          <a:prstGeom prst="rect">
            <a:avLst/>
          </a:prstGeom>
        </p:spPr>
      </p:pic>
      <p:sp>
        <p:nvSpPr>
          <p:cNvPr id="17" name="文本框 16"/>
          <p:cNvSpPr txBox="1"/>
          <p:nvPr/>
        </p:nvSpPr>
        <p:spPr>
          <a:xfrm>
            <a:off x="3621117" y="3135271"/>
            <a:ext cx="4927797" cy="461665"/>
          </a:xfrm>
          <a:prstGeom prst="rect">
            <a:avLst/>
          </a:prstGeom>
          <a:noFill/>
        </p:spPr>
        <p:txBody>
          <a:bodyPr wrap="square" rtlCol="0">
            <a:spAutoFit/>
          </a:bodyPr>
          <a:lstStyle/>
          <a:p>
            <a:pPr algn="ctr"/>
            <a:r>
              <a:rPr lang="en-US" altLang="zh-CN" sz="2400" dirty="0">
                <a:solidFill>
                  <a:schemeClr val="tx1">
                    <a:lumMod val="65000"/>
                    <a:lumOff val="35000"/>
                  </a:schemeClr>
                </a:solidFill>
                <a:cs typeface="+mn-ea"/>
                <a:sym typeface="+mn-lt"/>
              </a:rPr>
              <a:t>Overview of work this week</a:t>
            </a:r>
            <a:endParaRPr lang="en-US" altLang="zh-CN" sz="2400" dirty="0">
              <a:solidFill>
                <a:schemeClr val="tx1">
                  <a:lumMod val="65000"/>
                  <a:lumOff val="35000"/>
                </a:schemeClr>
              </a:solidFill>
              <a:cs typeface="+mn-ea"/>
              <a:sym typeface="+mn-lt"/>
            </a:endParaRPr>
          </a:p>
        </p:txBody>
      </p:sp>
      <p:sp>
        <p:nvSpPr>
          <p:cNvPr id="19" name="文本框 18"/>
          <p:cNvSpPr txBox="1"/>
          <p:nvPr/>
        </p:nvSpPr>
        <p:spPr>
          <a:xfrm>
            <a:off x="2372476" y="3750991"/>
            <a:ext cx="7388990" cy="521361"/>
          </a:xfrm>
          <a:prstGeom prst="rect">
            <a:avLst/>
          </a:prstGeom>
          <a:noFill/>
        </p:spPr>
        <p:txBody>
          <a:bodyPr wrap="square" lIns="0" tIns="0" rIns="0" bIns="0" rtlCol="0">
            <a:spAutoFit/>
          </a:bodyPr>
          <a:lstStyle>
            <a:defPPr>
              <a:defRPr lang="zh-CN"/>
            </a:defPPr>
            <a:lvl1pPr algn="ctr">
              <a:lnSpc>
                <a:spcPct val="150000"/>
              </a:lnSpc>
              <a:defRPr sz="1200">
                <a:solidFill>
                  <a:schemeClr val="accent6">
                    <a:lumMod val="60000"/>
                    <a:lumOff val="40000"/>
                  </a:schemeClr>
                </a:solidFill>
                <a:latin typeface="+mn-ea"/>
              </a:defRPr>
            </a:lvl1pPr>
          </a:lstStyle>
          <a:p>
            <a:r>
              <a:rPr lang="en-US" altLang="zh-CN" dirty="0">
                <a:solidFill>
                  <a:schemeClr val="accent3">
                    <a:lumMod val="60000"/>
                    <a:lumOff val="40000"/>
                  </a:schemeClr>
                </a:solidFill>
                <a:latin typeface="+mn-lt"/>
                <a:cs typeface="+mn-ea"/>
                <a:sym typeface="+mn-lt"/>
              </a:rPr>
              <a:t>A designer can use default text to simulate what text would look like. If it is not real text. A designer can use default text to simulate what text would look like.</a:t>
            </a:r>
            <a:endParaRPr lang="en-US" altLang="zh-CN" dirty="0">
              <a:solidFill>
                <a:schemeClr val="accent3">
                  <a:lumMod val="60000"/>
                  <a:lumOff val="40000"/>
                </a:schemeClr>
              </a:solidFill>
              <a:latin typeface="+mn-lt"/>
              <a:cs typeface="+mn-ea"/>
              <a:sym typeface="+mn-lt"/>
            </a:endParaRPr>
          </a:p>
        </p:txBody>
      </p:sp>
      <p:sp>
        <p:nvSpPr>
          <p:cNvPr id="21" name="PA_文本框 2"/>
          <p:cNvSpPr txBox="1"/>
          <p:nvPr>
            <p:custDataLst>
              <p:tags r:id="rId2"/>
            </p:custDataLst>
          </p:nvPr>
        </p:nvSpPr>
        <p:spPr>
          <a:xfrm>
            <a:off x="3215466" y="2096717"/>
            <a:ext cx="5802788" cy="1126462"/>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algn="ctr"/>
            <a:r>
              <a:rPr lang="zh-CN" altLang="en-US" sz="5600" dirty="0" smtClean="0">
                <a:solidFill>
                  <a:schemeClr val="accent3"/>
                </a:solidFill>
                <a:latin typeface="+mn-lt"/>
                <a:ea typeface="+mn-ea"/>
                <a:cs typeface="+mn-ea"/>
                <a:sym typeface="+mn-lt"/>
              </a:rPr>
              <a:t>工</a:t>
            </a:r>
            <a:r>
              <a:rPr lang="zh-CN" altLang="en-US" sz="5600" dirty="0">
                <a:solidFill>
                  <a:schemeClr val="accent3"/>
                </a:solidFill>
                <a:latin typeface="+mn-lt"/>
                <a:ea typeface="+mn-ea"/>
                <a:cs typeface="+mn-ea"/>
                <a:sym typeface="+mn-lt"/>
              </a:rPr>
              <a:t>作概述</a:t>
            </a:r>
            <a:endParaRPr lang="zh-CN" altLang="en-US" sz="5600" dirty="0">
              <a:solidFill>
                <a:schemeClr val="accent3"/>
              </a:solidFill>
              <a:latin typeface="+mn-lt"/>
              <a:ea typeface="+mn-ea"/>
              <a:cs typeface="+mn-ea"/>
              <a:sym typeface="+mn-lt"/>
            </a:endParaRPr>
          </a:p>
        </p:txBody>
      </p:sp>
      <p:sp>
        <p:nvSpPr>
          <p:cNvPr id="22" name="圆角矩形 18"/>
          <p:cNvSpPr/>
          <p:nvPr/>
        </p:nvSpPr>
        <p:spPr>
          <a:xfrm>
            <a:off x="5106860" y="4537565"/>
            <a:ext cx="1978281" cy="397891"/>
          </a:xfrm>
          <a:prstGeom prst="roundRect">
            <a:avLst>
              <a:gd name="adj" fmla="val 50000"/>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7E887D"/>
              </a:solidFill>
              <a:cs typeface="+mn-ea"/>
              <a:sym typeface="+mn-lt"/>
            </a:endParaRPr>
          </a:p>
        </p:txBody>
      </p:sp>
      <p:sp>
        <p:nvSpPr>
          <p:cNvPr id="23" name="矩形 22"/>
          <p:cNvSpPr/>
          <p:nvPr/>
        </p:nvSpPr>
        <p:spPr>
          <a:xfrm>
            <a:off x="5432270" y="4562935"/>
            <a:ext cx="1327460" cy="338554"/>
          </a:xfrm>
          <a:prstGeom prst="rect">
            <a:avLst/>
          </a:prstGeom>
        </p:spPr>
        <p:txBody>
          <a:bodyPr wrap="square">
            <a:spAutoFit/>
          </a:bodyPr>
          <a:lstStyle/>
          <a:p>
            <a:pPr algn="dist"/>
            <a:r>
              <a:rPr lang="en-US" altLang="zh-CN" sz="1600" b="1" dirty="0">
                <a:solidFill>
                  <a:schemeClr val="bg1"/>
                </a:solidFill>
                <a:cs typeface="+mn-ea"/>
                <a:sym typeface="+mn-lt"/>
              </a:rPr>
              <a:t>PART.01</a:t>
            </a:r>
            <a:endParaRPr lang="zh-CN" altLang="en-US" sz="1600" dirty="0">
              <a:solidFill>
                <a:schemeClr val="bg1"/>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randombar(horizontal)">
                                      <p:cBhvr>
                                        <p:cTn id="24" dur="500"/>
                                        <p:tgtEl>
                                          <p:spTgt spid="22"/>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randombar(horizontal)">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1" grpId="0"/>
      <p:bldP spid="22" grpId="0" animBg="1"/>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矩形 19"/>
          <p:cNvSpPr/>
          <p:nvPr/>
        </p:nvSpPr>
        <p:spPr>
          <a:xfrm>
            <a:off x="5122333" y="0"/>
            <a:ext cx="7069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矩形 20"/>
          <p:cNvSpPr/>
          <p:nvPr/>
        </p:nvSpPr>
        <p:spPr>
          <a:xfrm>
            <a:off x="4817533" y="4605867"/>
            <a:ext cx="626533" cy="2252133"/>
          </a:xfrm>
          <a:prstGeom prst="rect">
            <a:avLst/>
          </a:prstGeom>
          <a:solidFill>
            <a:schemeClr val="accent2">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2" name="矩形 21"/>
          <p:cNvSpPr/>
          <p:nvPr/>
        </p:nvSpPr>
        <p:spPr>
          <a:xfrm>
            <a:off x="6243561" y="1901372"/>
            <a:ext cx="4783667" cy="3592606"/>
          </a:xfrm>
          <a:prstGeom prst="rect">
            <a:avLst/>
          </a:prstGeom>
          <a:blipFill>
            <a:blip r:embed="rId1"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33" name="组合 32"/>
          <p:cNvGrpSpPr/>
          <p:nvPr/>
        </p:nvGrpSpPr>
        <p:grpSpPr>
          <a:xfrm>
            <a:off x="660400" y="2522751"/>
            <a:ext cx="3931055" cy="2891030"/>
            <a:chOff x="660400" y="2522751"/>
            <a:chExt cx="3931055" cy="2891030"/>
          </a:xfrm>
        </p:grpSpPr>
        <p:sp>
          <p:nvSpPr>
            <p:cNvPr id="30" name="文本框 29"/>
            <p:cNvSpPr txBox="1"/>
            <p:nvPr/>
          </p:nvSpPr>
          <p:spPr>
            <a:xfrm>
              <a:off x="660400" y="2522751"/>
              <a:ext cx="3931055" cy="1061829"/>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p:txBody>
        </p:sp>
        <p:sp>
          <p:nvSpPr>
            <p:cNvPr id="32" name="文本框 31"/>
            <p:cNvSpPr txBox="1"/>
            <p:nvPr/>
          </p:nvSpPr>
          <p:spPr>
            <a:xfrm>
              <a:off x="660400" y="3797954"/>
              <a:ext cx="3931055" cy="1615827"/>
            </a:xfrm>
            <a:prstGeom prst="rect">
              <a:avLst/>
            </a:prstGeom>
            <a:noFill/>
          </p:spPr>
          <p:txBody>
            <a:bodyPr wrap="square" lIns="0" tIns="0" rIns="0" bIns="0" rtlCol="0" anchor="ctr">
              <a:spAutoFit/>
            </a:bodyPr>
            <a:lstStyle/>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用户可以在投影仪或者计算机上进行演示也可以将演示文稿打印出来以便应用到更广泛的领域中用户可以在投影仪或者计算机上进行演示也可以将演示文稿打印出来以便应用到更广泛的领域中</a:t>
              </a:r>
              <a:endParaRPr lang="zh-CN" altLang="en-US" sz="1400" dirty="0">
                <a:solidFill>
                  <a:schemeClr val="tx1">
                    <a:lumMod val="75000"/>
                    <a:lumOff val="25000"/>
                  </a:schemeClr>
                </a:solidFill>
                <a:cs typeface="+mn-ea"/>
                <a:sym typeface="+mn-lt"/>
              </a:endParaRPr>
            </a:p>
            <a:p>
              <a:pPr>
                <a:lnSpc>
                  <a:spcPct val="150000"/>
                </a:lnSpc>
              </a:pPr>
              <a:endParaRPr lang="zh-CN" altLang="en-US" sz="1400" dirty="0">
                <a:solidFill>
                  <a:schemeClr val="tx1">
                    <a:lumMod val="75000"/>
                    <a:lumOff val="25000"/>
                  </a:schemeClr>
                </a:solidFill>
                <a:cs typeface="+mn-ea"/>
                <a:sym typeface="+mn-lt"/>
              </a:endParaRPr>
            </a:p>
          </p:txBody>
        </p:sp>
      </p:grpSp>
      <p:sp>
        <p:nvSpPr>
          <p:cNvPr id="35" name="PA_文本框 2"/>
          <p:cNvSpPr txBox="1"/>
          <p:nvPr>
            <p:custDataLst>
              <p:tags r:id="rId2"/>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r>
              <a:rPr lang="zh-CN" altLang="en-US" sz="2200" dirty="0" smtClean="0">
                <a:solidFill>
                  <a:schemeClr val="accent3"/>
                </a:solidFill>
                <a:latin typeface="+mn-lt"/>
                <a:ea typeface="+mn-ea"/>
                <a:cs typeface="+mn-ea"/>
                <a:sym typeface="+mn-lt"/>
              </a:rPr>
              <a:t>工</a:t>
            </a:r>
            <a:r>
              <a:rPr lang="zh-CN" altLang="en-US" sz="2200" dirty="0">
                <a:solidFill>
                  <a:schemeClr val="accent3"/>
                </a:solidFill>
                <a:latin typeface="+mn-lt"/>
                <a:ea typeface="+mn-ea"/>
                <a:cs typeface="+mn-ea"/>
                <a:sym typeface="+mn-lt"/>
              </a:rPr>
              <a:t>作概述</a:t>
            </a:r>
            <a:endParaRPr lang="zh-CN" altLang="en-US" sz="2200" dirty="0">
              <a:solidFill>
                <a:schemeClr val="accent3"/>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p:tgtEl>
                                          <p:spTgt spid="20"/>
                                        </p:tgtEl>
                                        <p:attrNameLst>
                                          <p:attrName>ppt_x</p:attrName>
                                        </p:attrNameLst>
                                      </p:cBhvr>
                                      <p:tavLst>
                                        <p:tav tm="0">
                                          <p:val>
                                            <p:strVal val="#ppt_x+#ppt_w*1.125000"/>
                                          </p:val>
                                        </p:tav>
                                        <p:tav tm="100000">
                                          <p:val>
                                            <p:strVal val="#ppt_x"/>
                                          </p:val>
                                        </p:tav>
                                      </p:tavLst>
                                    </p:anim>
                                    <p:animEffect transition="in" filter="wipe(left)">
                                      <p:cBhvr>
                                        <p:cTn id="13" dur="500"/>
                                        <p:tgtEl>
                                          <p:spTgt spid="20"/>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1000"/>
                                        <p:tgtEl>
                                          <p:spTgt spid="21"/>
                                        </p:tgtEl>
                                      </p:cBhvr>
                                    </p:animEffect>
                                    <p:anim calcmode="lin" valueType="num">
                                      <p:cBhvr>
                                        <p:cTn id="17" dur="1000" fill="hold"/>
                                        <p:tgtEl>
                                          <p:spTgt spid="21"/>
                                        </p:tgtEl>
                                        <p:attrNameLst>
                                          <p:attrName>ppt_x</p:attrName>
                                        </p:attrNameLst>
                                      </p:cBhvr>
                                      <p:tavLst>
                                        <p:tav tm="0">
                                          <p:val>
                                            <p:strVal val="#ppt_x"/>
                                          </p:val>
                                        </p:tav>
                                        <p:tav tm="100000">
                                          <p:val>
                                            <p:strVal val="#ppt_x"/>
                                          </p:val>
                                        </p:tav>
                                      </p:tavLst>
                                    </p:anim>
                                    <p:anim calcmode="lin" valueType="num">
                                      <p:cBhvr>
                                        <p:cTn id="1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animEffect transition="in" filter="fade">
                                      <p:cBhvr>
                                        <p:cTn id="25" dur="500"/>
                                        <p:tgtEl>
                                          <p:spTgt spid="22"/>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randombar(horizontal)">
                                      <p:cBhvr>
                                        <p:cTn id="30"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3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箭头: 右 2"/>
          <p:cNvSpPr/>
          <p:nvPr/>
        </p:nvSpPr>
        <p:spPr>
          <a:xfrm>
            <a:off x="482600" y="3086114"/>
            <a:ext cx="11214100" cy="362722"/>
          </a:xfrm>
          <a:prstGeom prst="rightArrow">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nvGrpSpPr>
          <p:cNvPr id="5" name="组合 4"/>
          <p:cNvGrpSpPr/>
          <p:nvPr/>
        </p:nvGrpSpPr>
        <p:grpSpPr>
          <a:xfrm>
            <a:off x="680565" y="2120595"/>
            <a:ext cx="2266479" cy="3042191"/>
            <a:chOff x="891230" y="2418015"/>
            <a:chExt cx="2266479" cy="3042191"/>
          </a:xfrm>
        </p:grpSpPr>
        <p:sp>
          <p:nvSpPr>
            <p:cNvPr id="22" name="文本框 21"/>
            <p:cNvSpPr txBox="1"/>
            <p:nvPr/>
          </p:nvSpPr>
          <p:spPr>
            <a:xfrm>
              <a:off x="1060423" y="4075211"/>
              <a:ext cx="2097286"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a:t>
              </a:r>
              <a:endParaRPr lang="zh-CN" altLang="en-US" sz="1400" dirty="0">
                <a:solidFill>
                  <a:schemeClr val="tx1">
                    <a:lumMod val="75000"/>
                    <a:lumOff val="25000"/>
                  </a:schemeClr>
                </a:solidFill>
                <a:cs typeface="+mn-ea"/>
                <a:sym typeface="+mn-lt"/>
              </a:endParaRPr>
            </a:p>
          </p:txBody>
        </p:sp>
        <p:sp>
          <p:nvSpPr>
            <p:cNvPr id="23" name="椭圆 22"/>
            <p:cNvSpPr/>
            <p:nvPr/>
          </p:nvSpPr>
          <p:spPr>
            <a:xfrm>
              <a:off x="1060423" y="3429000"/>
              <a:ext cx="274262" cy="27426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流程图: 离页连接符 23"/>
            <p:cNvSpPr/>
            <p:nvPr/>
          </p:nvSpPr>
          <p:spPr>
            <a:xfrm>
              <a:off x="891230" y="2418015"/>
              <a:ext cx="612648" cy="774791"/>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cs typeface="+mn-ea"/>
                  <a:sym typeface="+mn-lt"/>
                </a:rPr>
                <a:t>01</a:t>
              </a:r>
              <a:endParaRPr lang="zh-CN" altLang="en-US" sz="2400" b="1" dirty="0">
                <a:cs typeface="+mn-ea"/>
                <a:sym typeface="+mn-lt"/>
              </a:endParaRPr>
            </a:p>
          </p:txBody>
        </p:sp>
      </p:grpSp>
      <p:grpSp>
        <p:nvGrpSpPr>
          <p:cNvPr id="6" name="组合 5"/>
          <p:cNvGrpSpPr/>
          <p:nvPr/>
        </p:nvGrpSpPr>
        <p:grpSpPr>
          <a:xfrm>
            <a:off x="4956411" y="2120595"/>
            <a:ext cx="2266479" cy="3042191"/>
            <a:chOff x="891230" y="2418015"/>
            <a:chExt cx="2266479" cy="3042191"/>
          </a:xfrm>
        </p:grpSpPr>
        <p:sp>
          <p:nvSpPr>
            <p:cNvPr id="19" name="文本框 18"/>
            <p:cNvSpPr txBox="1"/>
            <p:nvPr/>
          </p:nvSpPr>
          <p:spPr>
            <a:xfrm>
              <a:off x="1060423" y="4075211"/>
              <a:ext cx="2097286"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a:t>
              </a:r>
              <a:endParaRPr lang="zh-CN" altLang="en-US" sz="1400" dirty="0">
                <a:solidFill>
                  <a:schemeClr val="tx1">
                    <a:lumMod val="75000"/>
                    <a:lumOff val="25000"/>
                  </a:schemeClr>
                </a:solidFill>
                <a:cs typeface="+mn-ea"/>
                <a:sym typeface="+mn-lt"/>
              </a:endParaRPr>
            </a:p>
          </p:txBody>
        </p:sp>
        <p:sp>
          <p:nvSpPr>
            <p:cNvPr id="20" name="椭圆 19"/>
            <p:cNvSpPr/>
            <p:nvPr/>
          </p:nvSpPr>
          <p:spPr>
            <a:xfrm>
              <a:off x="1060423" y="3429000"/>
              <a:ext cx="274262" cy="27426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流程图: 离页连接符 20"/>
            <p:cNvSpPr/>
            <p:nvPr/>
          </p:nvSpPr>
          <p:spPr>
            <a:xfrm>
              <a:off x="891230" y="2418015"/>
              <a:ext cx="612648" cy="774791"/>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cs typeface="+mn-ea"/>
                  <a:sym typeface="+mn-lt"/>
                </a:rPr>
                <a:t>03</a:t>
              </a:r>
              <a:endParaRPr lang="zh-CN" altLang="en-US" sz="2400" b="1" dirty="0">
                <a:cs typeface="+mn-ea"/>
                <a:sym typeface="+mn-lt"/>
              </a:endParaRPr>
            </a:p>
          </p:txBody>
        </p:sp>
      </p:grpSp>
      <p:grpSp>
        <p:nvGrpSpPr>
          <p:cNvPr id="7" name="组合 6"/>
          <p:cNvGrpSpPr/>
          <p:nvPr/>
        </p:nvGrpSpPr>
        <p:grpSpPr>
          <a:xfrm>
            <a:off x="7094334" y="2120595"/>
            <a:ext cx="2266479" cy="3042191"/>
            <a:chOff x="891230" y="2418015"/>
            <a:chExt cx="2266479" cy="3042191"/>
          </a:xfrm>
        </p:grpSpPr>
        <p:sp>
          <p:nvSpPr>
            <p:cNvPr id="16" name="文本框 15"/>
            <p:cNvSpPr txBox="1"/>
            <p:nvPr/>
          </p:nvSpPr>
          <p:spPr>
            <a:xfrm>
              <a:off x="1060423" y="4075211"/>
              <a:ext cx="2097286"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a:t>
              </a:r>
              <a:endParaRPr lang="zh-CN" altLang="en-US" sz="1400" dirty="0">
                <a:solidFill>
                  <a:schemeClr val="tx1">
                    <a:lumMod val="75000"/>
                    <a:lumOff val="25000"/>
                  </a:schemeClr>
                </a:solidFill>
                <a:cs typeface="+mn-ea"/>
                <a:sym typeface="+mn-lt"/>
              </a:endParaRPr>
            </a:p>
          </p:txBody>
        </p:sp>
        <p:sp>
          <p:nvSpPr>
            <p:cNvPr id="17" name="椭圆 16"/>
            <p:cNvSpPr/>
            <p:nvPr/>
          </p:nvSpPr>
          <p:spPr>
            <a:xfrm>
              <a:off x="1060423" y="3429000"/>
              <a:ext cx="274262" cy="274262"/>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8" name="流程图: 离页连接符 17"/>
            <p:cNvSpPr/>
            <p:nvPr/>
          </p:nvSpPr>
          <p:spPr>
            <a:xfrm>
              <a:off x="891230" y="2418015"/>
              <a:ext cx="612648" cy="774791"/>
            </a:xfrm>
            <a:prstGeom prst="flowChartOffpageConnector">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cs typeface="+mn-ea"/>
                  <a:sym typeface="+mn-lt"/>
                </a:rPr>
                <a:t>04</a:t>
              </a:r>
              <a:endParaRPr lang="zh-CN" altLang="en-US" sz="2400" b="1" dirty="0">
                <a:cs typeface="+mn-ea"/>
                <a:sym typeface="+mn-lt"/>
              </a:endParaRPr>
            </a:p>
          </p:txBody>
        </p:sp>
      </p:grpSp>
      <p:grpSp>
        <p:nvGrpSpPr>
          <p:cNvPr id="8" name="组合 7"/>
          <p:cNvGrpSpPr/>
          <p:nvPr/>
        </p:nvGrpSpPr>
        <p:grpSpPr>
          <a:xfrm>
            <a:off x="9232256" y="2120595"/>
            <a:ext cx="2266479" cy="3042191"/>
            <a:chOff x="891230" y="2418015"/>
            <a:chExt cx="2266479" cy="3042191"/>
          </a:xfrm>
        </p:grpSpPr>
        <p:sp>
          <p:nvSpPr>
            <p:cNvPr id="13" name="文本框 12"/>
            <p:cNvSpPr txBox="1"/>
            <p:nvPr/>
          </p:nvSpPr>
          <p:spPr>
            <a:xfrm>
              <a:off x="1060423" y="4075211"/>
              <a:ext cx="2097286"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a:t>
              </a:r>
              <a:endParaRPr lang="zh-CN" altLang="en-US" sz="1400" dirty="0">
                <a:solidFill>
                  <a:schemeClr val="tx1">
                    <a:lumMod val="75000"/>
                    <a:lumOff val="25000"/>
                  </a:schemeClr>
                </a:solidFill>
                <a:cs typeface="+mn-ea"/>
                <a:sym typeface="+mn-lt"/>
              </a:endParaRPr>
            </a:p>
          </p:txBody>
        </p:sp>
        <p:sp>
          <p:nvSpPr>
            <p:cNvPr id="14" name="椭圆 13"/>
            <p:cNvSpPr/>
            <p:nvPr/>
          </p:nvSpPr>
          <p:spPr>
            <a:xfrm>
              <a:off x="1060423" y="3429000"/>
              <a:ext cx="274262" cy="27426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流程图: 离页连接符 14"/>
            <p:cNvSpPr/>
            <p:nvPr/>
          </p:nvSpPr>
          <p:spPr>
            <a:xfrm>
              <a:off x="891230" y="2418015"/>
              <a:ext cx="612648" cy="774791"/>
            </a:xfrm>
            <a:prstGeom prst="flowChartOffpageConnector">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cs typeface="+mn-ea"/>
                  <a:sym typeface="+mn-lt"/>
                </a:rPr>
                <a:t>05</a:t>
              </a:r>
              <a:endParaRPr lang="zh-CN" altLang="en-US" sz="2400" b="1" dirty="0">
                <a:cs typeface="+mn-ea"/>
                <a:sym typeface="+mn-lt"/>
              </a:endParaRPr>
            </a:p>
          </p:txBody>
        </p:sp>
      </p:grpSp>
      <p:grpSp>
        <p:nvGrpSpPr>
          <p:cNvPr id="9" name="组合 8"/>
          <p:cNvGrpSpPr/>
          <p:nvPr/>
        </p:nvGrpSpPr>
        <p:grpSpPr>
          <a:xfrm>
            <a:off x="2818488" y="2120595"/>
            <a:ext cx="2266479" cy="3042191"/>
            <a:chOff x="891230" y="2418015"/>
            <a:chExt cx="2266479" cy="3042191"/>
          </a:xfrm>
        </p:grpSpPr>
        <p:sp>
          <p:nvSpPr>
            <p:cNvPr id="10" name="文本框 9"/>
            <p:cNvSpPr txBox="1"/>
            <p:nvPr/>
          </p:nvSpPr>
          <p:spPr>
            <a:xfrm>
              <a:off x="1060423" y="4075211"/>
              <a:ext cx="2097286" cy="1384995"/>
            </a:xfrm>
            <a:prstGeom prst="rect">
              <a:avLst/>
            </a:prstGeom>
            <a:noFill/>
          </p:spPr>
          <p:txBody>
            <a:bodyPr wrap="square" lIns="0" tIns="0" rIns="0" bIns="0" rtlCol="0" anchor="ctr">
              <a:spAutoFit/>
            </a:bodyPr>
            <a:lstStyle/>
            <a:p>
              <a:pPr>
                <a:lnSpc>
                  <a:spcPct val="150000"/>
                </a:lnSpc>
              </a:pPr>
              <a:r>
                <a:rPr lang="zh-CN" altLang="en-US" b="1" dirty="0">
                  <a:solidFill>
                    <a:schemeClr val="tx1">
                      <a:lumMod val="75000"/>
                      <a:lumOff val="25000"/>
                    </a:schemeClr>
                  </a:solidFill>
                  <a:cs typeface="+mn-ea"/>
                  <a:sym typeface="+mn-lt"/>
                </a:rPr>
                <a:t>添加小标题</a:t>
              </a:r>
              <a:endParaRPr lang="en-US" altLang="zh-CN" b="1" dirty="0">
                <a:solidFill>
                  <a:schemeClr val="tx1">
                    <a:lumMod val="75000"/>
                    <a:lumOff val="25000"/>
                  </a:schemeClr>
                </a:solidFill>
                <a:cs typeface="+mn-ea"/>
                <a:sym typeface="+mn-lt"/>
              </a:endParaRPr>
            </a:p>
            <a:p>
              <a:pPr>
                <a:lnSpc>
                  <a:spcPct val="150000"/>
                </a:lnSpc>
              </a:pPr>
              <a:r>
                <a:rPr lang="zh-CN" altLang="en-US" sz="1400" dirty="0">
                  <a:solidFill>
                    <a:schemeClr val="tx1">
                      <a:lumMod val="75000"/>
                      <a:lumOff val="25000"/>
                    </a:schemeClr>
                  </a:solidFill>
                  <a:cs typeface="+mn-ea"/>
                  <a:sym typeface="+mn-lt"/>
                </a:rPr>
                <a:t>用户可以在投影仪或者计算机上进行演示也可以将演示文稿打印出来</a:t>
              </a:r>
              <a:endParaRPr lang="zh-CN" altLang="en-US" sz="1400" dirty="0">
                <a:solidFill>
                  <a:schemeClr val="tx1">
                    <a:lumMod val="75000"/>
                    <a:lumOff val="25000"/>
                  </a:schemeClr>
                </a:solidFill>
                <a:cs typeface="+mn-ea"/>
                <a:sym typeface="+mn-lt"/>
              </a:endParaRPr>
            </a:p>
          </p:txBody>
        </p:sp>
        <p:sp>
          <p:nvSpPr>
            <p:cNvPr id="11" name="椭圆 10"/>
            <p:cNvSpPr/>
            <p:nvPr/>
          </p:nvSpPr>
          <p:spPr>
            <a:xfrm>
              <a:off x="1060423" y="3429000"/>
              <a:ext cx="274262" cy="274262"/>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流程图: 离页连接符 11"/>
            <p:cNvSpPr/>
            <p:nvPr/>
          </p:nvSpPr>
          <p:spPr>
            <a:xfrm>
              <a:off x="891230" y="2418015"/>
              <a:ext cx="612648" cy="774791"/>
            </a:xfrm>
            <a:prstGeom prst="flowChartOffpageConnector">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cs typeface="+mn-ea"/>
                  <a:sym typeface="+mn-lt"/>
                </a:rPr>
                <a:t>02</a:t>
              </a:r>
              <a:endParaRPr lang="zh-CN" altLang="en-US" sz="2400" b="1" dirty="0">
                <a:cs typeface="+mn-ea"/>
                <a:sym typeface="+mn-lt"/>
              </a:endParaRPr>
            </a:p>
          </p:txBody>
        </p:sp>
      </p:grpSp>
      <p:sp>
        <p:nvSpPr>
          <p:cNvPr id="25"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r>
              <a:rPr lang="zh-CN" altLang="en-US" sz="2200" dirty="0" smtClean="0">
                <a:solidFill>
                  <a:schemeClr val="accent3"/>
                </a:solidFill>
                <a:latin typeface="+mn-lt"/>
                <a:ea typeface="+mn-ea"/>
                <a:cs typeface="+mn-ea"/>
                <a:sym typeface="+mn-lt"/>
              </a:rPr>
              <a:t>工</a:t>
            </a:r>
            <a:r>
              <a:rPr lang="zh-CN" altLang="en-US" sz="2200" dirty="0">
                <a:solidFill>
                  <a:schemeClr val="accent3"/>
                </a:solidFill>
                <a:latin typeface="+mn-lt"/>
                <a:ea typeface="+mn-ea"/>
                <a:cs typeface="+mn-ea"/>
                <a:sym typeface="+mn-lt"/>
              </a:rPr>
              <a:t>作概述</a:t>
            </a:r>
            <a:endParaRPr lang="zh-CN" altLang="en-US" sz="2200" dirty="0">
              <a:solidFill>
                <a:schemeClr val="accent3"/>
              </a:solidFill>
              <a:latin typeface="+mn-lt"/>
              <a:ea typeface="+mn-ea"/>
              <a:cs typeface="+mn-ea"/>
              <a:sym typeface="+mn-lt"/>
            </a:endParaRPr>
          </a:p>
        </p:txBody>
      </p:sp>
      <p:sp>
        <p:nvSpPr>
          <p:cNvPr id="27" name="TextBox 26"/>
          <p:cNvSpPr txBox="1"/>
          <p:nvPr/>
        </p:nvSpPr>
        <p:spPr>
          <a:xfrm>
            <a:off x="1893701" y="671795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http://www.ypppt.com/xiazai/</a:t>
            </a:r>
            <a:endParaRPr kumimoji="0" lang="en-US" altLang="zh-CN" sz="100" b="0" i="0" u="none" strike="noStrike" kern="0" cap="none" spc="0" normalizeH="0" baseline="0" noProof="0" dirty="0" smtClean="0">
              <a:ln>
                <a:noFill/>
              </a:ln>
              <a:solidFill>
                <a:schemeClr val="bg1"/>
              </a:solidFill>
              <a:effectLst/>
              <a:uLnTx/>
              <a:uFillTx/>
            </a:endParaRPr>
          </a:p>
        </p:txBody>
      </p:sp>
      <p:sp>
        <p:nvSpPr>
          <p:cNvPr id="2" name="文本框 1"/>
          <p:cNvSpPr txBox="1"/>
          <p:nvPr/>
        </p:nvSpPr>
        <p:spPr>
          <a:xfrm>
            <a:off x="4074850" y="443883"/>
            <a:ext cx="1642369"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1000"/>
                                        <p:tgtEl>
                                          <p:spTgt spid="7"/>
                                        </p:tgtEl>
                                      </p:cBhvr>
                                    </p:animEffect>
                                    <p:anim calcmode="lin" valueType="num">
                                      <p:cBhvr>
                                        <p:cTn id="39" dur="1000" fill="hold"/>
                                        <p:tgtEl>
                                          <p:spTgt spid="7"/>
                                        </p:tgtEl>
                                        <p:attrNameLst>
                                          <p:attrName>ppt_x</p:attrName>
                                        </p:attrNameLst>
                                      </p:cBhvr>
                                      <p:tavLst>
                                        <p:tav tm="0">
                                          <p:val>
                                            <p:strVal val="#ppt_x"/>
                                          </p:val>
                                        </p:tav>
                                        <p:tav tm="100000">
                                          <p:val>
                                            <p:strVal val="#ppt_x"/>
                                          </p:val>
                                        </p:tav>
                                      </p:tavLst>
                                    </p:anim>
                                    <p:anim calcmode="lin" valueType="num">
                                      <p:cBhvr>
                                        <p:cTn id="4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274027" y="1668646"/>
            <a:ext cx="4257573" cy="3927108"/>
          </a:xfrm>
          <a:prstGeom prst="rect">
            <a:avLst/>
          </a:prstGeom>
          <a:blipFill>
            <a:blip r:embed="rId1" cstate="print">
              <a:extLst>
                <a:ext uri="{28A0092B-C50C-407E-A947-70E740481C1C}">
                  <a14:useLocalDpi xmlns:a14="http://schemas.microsoft.com/office/drawing/2010/main" val="0"/>
                </a:ext>
              </a:extLst>
            </a:blip>
            <a:stretch>
              <a:fillRect/>
            </a:stretch>
          </a:blipFill>
          <a:ln>
            <a:noFill/>
          </a:ln>
          <a:effectLst>
            <a:outerShdw blurRad="2540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5" name="矩形 4"/>
          <p:cNvSpPr/>
          <p:nvPr/>
        </p:nvSpPr>
        <p:spPr>
          <a:xfrm>
            <a:off x="660401" y="1668646"/>
            <a:ext cx="6464300" cy="392710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椭圆 5"/>
          <p:cNvSpPr/>
          <p:nvPr/>
        </p:nvSpPr>
        <p:spPr>
          <a:xfrm>
            <a:off x="1326421" y="2170067"/>
            <a:ext cx="706081" cy="7098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7" name="椭圆 6"/>
          <p:cNvSpPr/>
          <p:nvPr/>
        </p:nvSpPr>
        <p:spPr>
          <a:xfrm>
            <a:off x="1326421" y="3272924"/>
            <a:ext cx="706081" cy="7098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8" name="椭圆 7"/>
          <p:cNvSpPr/>
          <p:nvPr/>
        </p:nvSpPr>
        <p:spPr>
          <a:xfrm>
            <a:off x="1326421" y="4373583"/>
            <a:ext cx="706081" cy="7098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cs typeface="+mn-ea"/>
              <a:sym typeface="+mn-lt"/>
            </a:endParaRPr>
          </a:p>
        </p:txBody>
      </p:sp>
      <p:sp>
        <p:nvSpPr>
          <p:cNvPr id="9" name="文本框 8"/>
          <p:cNvSpPr txBox="1"/>
          <p:nvPr/>
        </p:nvSpPr>
        <p:spPr>
          <a:xfrm>
            <a:off x="2442777" y="4264417"/>
            <a:ext cx="4271649" cy="932563"/>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20000"/>
              </a:lnSpc>
            </a:pPr>
            <a:r>
              <a:rPr lang="zh-CN" altLang="en-US" sz="1400" dirty="0">
                <a:solidFill>
                  <a:schemeClr val="bg1"/>
                </a:solidFill>
                <a:cs typeface="+mn-ea"/>
                <a:sym typeface="+mn-lt"/>
              </a:rPr>
              <a:t>用户可以在投影仪或者计算机上进行演示也可以将演示文稿打印出来以便应用到更广泛的领域中</a:t>
            </a:r>
            <a:endParaRPr lang="zh-CN" altLang="en-US" sz="1400" dirty="0">
              <a:solidFill>
                <a:schemeClr val="bg1"/>
              </a:solidFill>
              <a:cs typeface="+mn-ea"/>
              <a:sym typeface="+mn-lt"/>
            </a:endParaRPr>
          </a:p>
        </p:txBody>
      </p:sp>
      <p:sp>
        <p:nvSpPr>
          <p:cNvPr id="10" name="文本框 9"/>
          <p:cNvSpPr txBox="1"/>
          <p:nvPr/>
        </p:nvSpPr>
        <p:spPr>
          <a:xfrm>
            <a:off x="2442777" y="3132807"/>
            <a:ext cx="4271649" cy="932563"/>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20000"/>
              </a:lnSpc>
            </a:pPr>
            <a:r>
              <a:rPr lang="zh-CN" altLang="en-US" sz="1400" dirty="0">
                <a:solidFill>
                  <a:schemeClr val="bg1"/>
                </a:solidFill>
                <a:cs typeface="+mn-ea"/>
                <a:sym typeface="+mn-lt"/>
              </a:rPr>
              <a:t>用户可以在投影仪或者计算机上进行演示也可以将演示文稿打印出来以便应用到更广泛的领域中</a:t>
            </a:r>
            <a:endParaRPr lang="zh-CN" altLang="en-US" sz="1400" dirty="0">
              <a:solidFill>
                <a:schemeClr val="bg1"/>
              </a:solidFill>
              <a:cs typeface="+mn-ea"/>
              <a:sym typeface="+mn-lt"/>
            </a:endParaRPr>
          </a:p>
        </p:txBody>
      </p:sp>
      <p:sp>
        <p:nvSpPr>
          <p:cNvPr id="11" name="文本框 10"/>
          <p:cNvSpPr txBox="1"/>
          <p:nvPr/>
        </p:nvSpPr>
        <p:spPr>
          <a:xfrm>
            <a:off x="2442777" y="2001197"/>
            <a:ext cx="4271649" cy="932563"/>
          </a:xfrm>
          <a:prstGeom prst="rect">
            <a:avLst/>
          </a:prstGeom>
          <a:noFill/>
        </p:spPr>
        <p:txBody>
          <a:bodyPr wrap="square" lIns="0" tIns="0" rIns="0" bIns="0" rtlCol="0" anchor="ctr">
            <a:spAutoFit/>
          </a:bodyPr>
          <a:lstStyle/>
          <a:p>
            <a:pPr>
              <a:lnSpc>
                <a:spcPct val="150000"/>
              </a:lnSpc>
            </a:pPr>
            <a:r>
              <a:rPr lang="zh-CN" altLang="en-US" b="1" dirty="0">
                <a:solidFill>
                  <a:schemeClr val="bg1"/>
                </a:solidFill>
                <a:cs typeface="+mn-ea"/>
                <a:sym typeface="+mn-lt"/>
              </a:rPr>
              <a:t>添加小标题</a:t>
            </a:r>
            <a:endParaRPr lang="en-US" altLang="zh-CN" b="1" dirty="0">
              <a:solidFill>
                <a:schemeClr val="bg1"/>
              </a:solidFill>
              <a:cs typeface="+mn-ea"/>
              <a:sym typeface="+mn-lt"/>
            </a:endParaRPr>
          </a:p>
          <a:p>
            <a:pPr>
              <a:lnSpc>
                <a:spcPct val="120000"/>
              </a:lnSpc>
            </a:pPr>
            <a:r>
              <a:rPr lang="zh-CN" altLang="en-US" sz="1400" dirty="0">
                <a:solidFill>
                  <a:schemeClr val="bg1"/>
                </a:solidFill>
                <a:cs typeface="+mn-ea"/>
                <a:sym typeface="+mn-lt"/>
              </a:rPr>
              <a:t>用户可以在投影仪或者计算机上进行演示也可以将演示文稿打印出来以便应用到更广泛的领域中</a:t>
            </a:r>
            <a:endParaRPr lang="zh-CN" altLang="en-US" sz="1400" dirty="0">
              <a:solidFill>
                <a:schemeClr val="bg1"/>
              </a:solidFill>
              <a:cs typeface="+mn-ea"/>
              <a:sym typeface="+mn-lt"/>
            </a:endParaRPr>
          </a:p>
        </p:txBody>
      </p:sp>
      <p:pic>
        <p:nvPicPr>
          <p:cNvPr id="12" name="图形 11" descr="员工徽章"/>
          <p:cNvPicPr>
            <a:picLocks noChangeAspect="1"/>
          </p:cNvPicPr>
          <p:nvPr/>
        </p:nvPicPr>
        <p:blipFill>
          <a:blip r:embed="rId2" cstate="screen">
            <a:extLst>
              <a:ext uri="{96DAC541-7B7A-43D3-8B79-37D633B846F1}">
                <asvg:svgBlip xmlns:asvg="http://schemas.microsoft.com/office/drawing/2016/SVG/main" r:embed="rId3"/>
              </a:ext>
            </a:extLst>
          </a:blip>
          <a:stretch>
            <a:fillRect/>
          </a:stretch>
        </p:blipFill>
        <p:spPr>
          <a:xfrm>
            <a:off x="1443774" y="2300884"/>
            <a:ext cx="445830" cy="448200"/>
          </a:xfrm>
          <a:prstGeom prst="rect">
            <a:avLst/>
          </a:prstGeom>
        </p:spPr>
      </p:pic>
      <p:pic>
        <p:nvPicPr>
          <p:cNvPr id="13" name="图形 12" descr="呼叫中心"/>
          <p:cNvPicPr>
            <a:picLocks noChangeAspect="1"/>
          </p:cNvPicPr>
          <p:nvPr/>
        </p:nvPicPr>
        <p:blipFill>
          <a:blip r:embed="rId4" cstate="screen">
            <a:extLst>
              <a:ext uri="{96DAC541-7B7A-43D3-8B79-37D633B846F1}">
                <asvg:svgBlip xmlns:asvg="http://schemas.microsoft.com/office/drawing/2016/SVG/main" r:embed="rId5"/>
              </a:ext>
            </a:extLst>
          </a:blip>
          <a:stretch>
            <a:fillRect/>
          </a:stretch>
        </p:blipFill>
        <p:spPr>
          <a:xfrm>
            <a:off x="1456547" y="4504400"/>
            <a:ext cx="445830" cy="448200"/>
          </a:xfrm>
          <a:prstGeom prst="rect">
            <a:avLst/>
          </a:prstGeom>
        </p:spPr>
      </p:pic>
      <p:pic>
        <p:nvPicPr>
          <p:cNvPr id="14" name="图形 13" descr="打开的信封"/>
          <p:cNvPicPr>
            <a:picLocks noChangeAspect="1"/>
          </p:cNvPicPr>
          <p:nvPr/>
        </p:nvPicPr>
        <p:blipFill>
          <a:blip r:embed="rId6" cstate="screen">
            <a:extLst>
              <a:ext uri="{96DAC541-7B7A-43D3-8B79-37D633B846F1}">
                <asvg:svgBlip xmlns:asvg="http://schemas.microsoft.com/office/drawing/2016/SVG/main" r:embed="rId7"/>
              </a:ext>
            </a:extLst>
          </a:blip>
          <a:stretch>
            <a:fillRect/>
          </a:stretch>
        </p:blipFill>
        <p:spPr>
          <a:xfrm>
            <a:off x="1456547" y="3381322"/>
            <a:ext cx="445830" cy="448200"/>
          </a:xfrm>
          <a:prstGeom prst="rect">
            <a:avLst/>
          </a:prstGeom>
        </p:spPr>
      </p:pic>
      <p:sp>
        <p:nvSpPr>
          <p:cNvPr id="17" name="PA_文本框 2"/>
          <p:cNvSpPr txBox="1"/>
          <p:nvPr>
            <p:custDataLst>
              <p:tags r:id="rId8"/>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r>
              <a:rPr lang="zh-CN" altLang="en-US" sz="2200" dirty="0" smtClean="0">
                <a:solidFill>
                  <a:schemeClr val="accent3"/>
                </a:solidFill>
                <a:latin typeface="+mn-lt"/>
                <a:ea typeface="+mn-ea"/>
                <a:cs typeface="+mn-ea"/>
                <a:sym typeface="+mn-lt"/>
              </a:rPr>
              <a:t>工</a:t>
            </a:r>
            <a:r>
              <a:rPr lang="zh-CN" altLang="en-US" sz="2200" dirty="0">
                <a:solidFill>
                  <a:schemeClr val="accent3"/>
                </a:solidFill>
                <a:latin typeface="+mn-lt"/>
                <a:ea typeface="+mn-ea"/>
                <a:cs typeface="+mn-ea"/>
                <a:sym typeface="+mn-lt"/>
              </a:rPr>
              <a:t>作概述</a:t>
            </a:r>
            <a:endParaRPr lang="zh-CN" altLang="en-US" sz="2200" dirty="0">
              <a:solidFill>
                <a:schemeClr val="accent3"/>
              </a:solidFill>
              <a:latin typeface="+mn-lt"/>
              <a:ea typeface="+mn-ea"/>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0-#ppt_w/2"/>
                                          </p:val>
                                        </p:tav>
                                        <p:tav tm="100000">
                                          <p:val>
                                            <p:strVal val="#ppt_x"/>
                                          </p:val>
                                        </p:tav>
                                      </p:tavLst>
                                    </p:anim>
                                    <p:anim calcmode="lin" valueType="num">
                                      <p:cBhvr additive="base">
                                        <p:cTn id="25" dur="500" fill="hold"/>
                                        <p:tgtEl>
                                          <p:spTgt spid="6"/>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additive="base">
                                        <p:cTn id="28" dur="500" fill="hold"/>
                                        <p:tgtEl>
                                          <p:spTgt spid="11"/>
                                        </p:tgtEl>
                                        <p:attrNameLst>
                                          <p:attrName>ppt_x</p:attrName>
                                        </p:attrNameLst>
                                      </p:cBhvr>
                                      <p:tavLst>
                                        <p:tav tm="0">
                                          <p:val>
                                            <p:strVal val="0-#ppt_w/2"/>
                                          </p:val>
                                        </p:tav>
                                        <p:tav tm="100000">
                                          <p:val>
                                            <p:strVal val="#ppt_x"/>
                                          </p:val>
                                        </p:tav>
                                      </p:tavLst>
                                    </p:anim>
                                    <p:anim calcmode="lin" valueType="num">
                                      <p:cBhvr additive="base">
                                        <p:cTn id="29" dur="500" fill="hold"/>
                                        <p:tgtEl>
                                          <p:spTgt spid="11"/>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12"/>
                                        </p:tgtEl>
                                        <p:attrNameLst>
                                          <p:attrName>style.visibility</p:attrName>
                                        </p:attrNameLst>
                                      </p:cBhvr>
                                      <p:to>
                                        <p:strVal val="visible"/>
                                      </p:to>
                                    </p:set>
                                    <p:anim calcmode="lin" valueType="num">
                                      <p:cBhvr additive="base">
                                        <p:cTn id="32" dur="500" fill="hold"/>
                                        <p:tgtEl>
                                          <p:spTgt spid="12"/>
                                        </p:tgtEl>
                                        <p:attrNameLst>
                                          <p:attrName>ppt_x</p:attrName>
                                        </p:attrNameLst>
                                      </p:cBhvr>
                                      <p:tavLst>
                                        <p:tav tm="0">
                                          <p:val>
                                            <p:strVal val="0-#ppt_w/2"/>
                                          </p:val>
                                        </p:tav>
                                        <p:tav tm="100000">
                                          <p:val>
                                            <p:strVal val="#ppt_x"/>
                                          </p:val>
                                        </p:tav>
                                      </p:tavLst>
                                    </p:anim>
                                    <p:anim calcmode="lin" valueType="num">
                                      <p:cBhvr additive="base">
                                        <p:cTn id="33"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0-#ppt_w/2"/>
                                          </p:val>
                                        </p:tav>
                                        <p:tav tm="100000">
                                          <p:val>
                                            <p:strVal val="#ppt_x"/>
                                          </p:val>
                                        </p:tav>
                                      </p:tavLst>
                                    </p:anim>
                                    <p:anim calcmode="lin" valueType="num">
                                      <p:cBhvr additive="base">
                                        <p:cTn id="39" dur="500" fill="hold"/>
                                        <p:tgtEl>
                                          <p:spTgt spid="7"/>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 calcmode="lin" valueType="num">
                                      <p:cBhvr additive="base">
                                        <p:cTn id="42" dur="500" fill="hold"/>
                                        <p:tgtEl>
                                          <p:spTgt spid="10"/>
                                        </p:tgtEl>
                                        <p:attrNameLst>
                                          <p:attrName>ppt_x</p:attrName>
                                        </p:attrNameLst>
                                      </p:cBhvr>
                                      <p:tavLst>
                                        <p:tav tm="0">
                                          <p:val>
                                            <p:strVal val="0-#ppt_w/2"/>
                                          </p:val>
                                        </p:tav>
                                        <p:tav tm="100000">
                                          <p:val>
                                            <p:strVal val="#ppt_x"/>
                                          </p:val>
                                        </p:tav>
                                      </p:tavLst>
                                    </p:anim>
                                    <p:anim calcmode="lin" valueType="num">
                                      <p:cBhvr additive="base">
                                        <p:cTn id="43" dur="500" fill="hold"/>
                                        <p:tgtEl>
                                          <p:spTgt spid="10"/>
                                        </p:tgtEl>
                                        <p:attrNameLst>
                                          <p:attrName>ppt_y</p:attrName>
                                        </p:attrNameLst>
                                      </p:cBhvr>
                                      <p:tavLst>
                                        <p:tav tm="0">
                                          <p:val>
                                            <p:strVal val="#ppt_y"/>
                                          </p:val>
                                        </p:tav>
                                        <p:tav tm="100000">
                                          <p:val>
                                            <p:strVal val="#ppt_y"/>
                                          </p:val>
                                        </p:tav>
                                      </p:tavLst>
                                    </p:anim>
                                  </p:childTnLst>
                                </p:cTn>
                              </p:par>
                              <p:par>
                                <p:cTn id="44" presetID="2" presetClass="entr" presetSubtype="8"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500" fill="hold"/>
                                        <p:tgtEl>
                                          <p:spTgt spid="14"/>
                                        </p:tgtEl>
                                        <p:attrNameLst>
                                          <p:attrName>ppt_x</p:attrName>
                                        </p:attrNameLst>
                                      </p:cBhvr>
                                      <p:tavLst>
                                        <p:tav tm="0">
                                          <p:val>
                                            <p:strVal val="0-#ppt_w/2"/>
                                          </p:val>
                                        </p:tav>
                                        <p:tav tm="100000">
                                          <p:val>
                                            <p:strVal val="#ppt_x"/>
                                          </p:val>
                                        </p:tav>
                                      </p:tavLst>
                                    </p:anim>
                                    <p:anim calcmode="lin" valueType="num">
                                      <p:cBhvr additive="base">
                                        <p:cTn id="47"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 calcmode="lin" valueType="num">
                                      <p:cBhvr additive="base">
                                        <p:cTn id="52" dur="500" fill="hold"/>
                                        <p:tgtEl>
                                          <p:spTgt spid="8"/>
                                        </p:tgtEl>
                                        <p:attrNameLst>
                                          <p:attrName>ppt_x</p:attrName>
                                        </p:attrNameLst>
                                      </p:cBhvr>
                                      <p:tavLst>
                                        <p:tav tm="0">
                                          <p:val>
                                            <p:strVal val="0-#ppt_w/2"/>
                                          </p:val>
                                        </p:tav>
                                        <p:tav tm="100000">
                                          <p:val>
                                            <p:strVal val="#ppt_x"/>
                                          </p:val>
                                        </p:tav>
                                      </p:tavLst>
                                    </p:anim>
                                    <p:anim calcmode="lin" valueType="num">
                                      <p:cBhvr additive="base">
                                        <p:cTn id="53" dur="500" fill="hold"/>
                                        <p:tgtEl>
                                          <p:spTgt spid="8"/>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9"/>
                                        </p:tgtEl>
                                        <p:attrNameLst>
                                          <p:attrName>style.visibility</p:attrName>
                                        </p:attrNameLst>
                                      </p:cBhvr>
                                      <p:to>
                                        <p:strVal val="visible"/>
                                      </p:to>
                                    </p:set>
                                    <p:anim calcmode="lin" valueType="num">
                                      <p:cBhvr additive="base">
                                        <p:cTn id="56" dur="500" fill="hold"/>
                                        <p:tgtEl>
                                          <p:spTgt spid="9"/>
                                        </p:tgtEl>
                                        <p:attrNameLst>
                                          <p:attrName>ppt_x</p:attrName>
                                        </p:attrNameLst>
                                      </p:cBhvr>
                                      <p:tavLst>
                                        <p:tav tm="0">
                                          <p:val>
                                            <p:strVal val="0-#ppt_w/2"/>
                                          </p:val>
                                        </p:tav>
                                        <p:tav tm="100000">
                                          <p:val>
                                            <p:strVal val="#ppt_x"/>
                                          </p:val>
                                        </p:tav>
                                      </p:tavLst>
                                    </p:anim>
                                    <p:anim calcmode="lin" valueType="num">
                                      <p:cBhvr additive="base">
                                        <p:cTn id="57" dur="500" fill="hold"/>
                                        <p:tgtEl>
                                          <p:spTgt spid="9"/>
                                        </p:tgtEl>
                                        <p:attrNameLst>
                                          <p:attrName>ppt_y</p:attrName>
                                        </p:attrNameLst>
                                      </p:cBhvr>
                                      <p:tavLst>
                                        <p:tav tm="0">
                                          <p:val>
                                            <p:strVal val="#ppt_y"/>
                                          </p:val>
                                        </p:tav>
                                        <p:tav tm="100000">
                                          <p:val>
                                            <p:strVal val="#ppt_y"/>
                                          </p:val>
                                        </p:tav>
                                      </p:tavLst>
                                    </p:anim>
                                  </p:childTnLst>
                                </p:cTn>
                              </p:par>
                              <p:par>
                                <p:cTn id="58" presetID="2" presetClass="entr" presetSubtype="8" fill="hold" nodeType="withEffect">
                                  <p:stCondLst>
                                    <p:cond delay="0"/>
                                  </p:stCondLst>
                                  <p:childTnLst>
                                    <p:set>
                                      <p:cBhvr>
                                        <p:cTn id="59" dur="1" fill="hold">
                                          <p:stCondLst>
                                            <p:cond delay="0"/>
                                          </p:stCondLst>
                                        </p:cTn>
                                        <p:tgtEl>
                                          <p:spTgt spid="13"/>
                                        </p:tgtEl>
                                        <p:attrNameLst>
                                          <p:attrName>style.visibility</p:attrName>
                                        </p:attrNameLst>
                                      </p:cBhvr>
                                      <p:to>
                                        <p:strVal val="visible"/>
                                      </p:to>
                                    </p:set>
                                    <p:anim calcmode="lin" valueType="num">
                                      <p:cBhvr additive="base">
                                        <p:cTn id="60" dur="500" fill="hold"/>
                                        <p:tgtEl>
                                          <p:spTgt spid="13"/>
                                        </p:tgtEl>
                                        <p:attrNameLst>
                                          <p:attrName>ppt_x</p:attrName>
                                        </p:attrNameLst>
                                      </p:cBhvr>
                                      <p:tavLst>
                                        <p:tav tm="0">
                                          <p:val>
                                            <p:strVal val="0-#ppt_w/2"/>
                                          </p:val>
                                        </p:tav>
                                        <p:tav tm="100000">
                                          <p:val>
                                            <p:strVal val="#ppt_x"/>
                                          </p:val>
                                        </p:tav>
                                      </p:tavLst>
                                    </p:anim>
                                    <p:anim calcmode="lin" valueType="num">
                                      <p:cBhvr additive="base">
                                        <p:cTn id="61"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p:bldP spid="10" grpId="0"/>
      <p:bldP spid="11"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2200" b="1" i="0" u="none" strike="noStrike" kern="1200" cap="none" spc="0" normalizeH="0" baseline="0" noProof="0" dirty="0" smtClean="0">
                <a:ln>
                  <a:noFill/>
                </a:ln>
                <a:solidFill>
                  <a:srgbClr val="A78677"/>
                </a:solidFill>
                <a:effectLst/>
                <a:uLnTx/>
                <a:uFillTx/>
                <a:latin typeface="+mn-lt"/>
                <a:ea typeface="+mn-ea"/>
                <a:cs typeface="+mn-ea"/>
                <a:sym typeface="+mn-lt"/>
              </a:rPr>
              <a:t>工</a:t>
            </a:r>
            <a:r>
              <a:rPr kumimoji="0" lang="zh-CN" altLang="en-US" sz="2200" b="1" i="0" u="none" strike="noStrike" kern="1200" cap="none" spc="0" normalizeH="0" baseline="0" noProof="0" dirty="0">
                <a:ln>
                  <a:noFill/>
                </a:ln>
                <a:solidFill>
                  <a:srgbClr val="A78677"/>
                </a:solidFill>
                <a:effectLst/>
                <a:uLnTx/>
                <a:uFillTx/>
                <a:latin typeface="+mn-lt"/>
                <a:ea typeface="+mn-ea"/>
                <a:cs typeface="+mn-ea"/>
                <a:sym typeface="+mn-lt"/>
              </a:rPr>
              <a:t>作概述</a:t>
            </a:r>
            <a:endParaRPr kumimoji="0" lang="zh-CN" altLang="en-US" sz="2200" b="1" i="0" u="none" strike="noStrike" kern="1200" cap="none" spc="0" normalizeH="0" baseline="0" noProof="0" dirty="0">
              <a:ln>
                <a:noFill/>
              </a:ln>
              <a:solidFill>
                <a:srgbClr val="A78677"/>
              </a:solidFill>
              <a:effectLst/>
              <a:uLnTx/>
              <a:uFillTx/>
              <a:latin typeface="+mn-lt"/>
              <a:ea typeface="+mn-ea"/>
              <a:cs typeface="+mn-ea"/>
              <a:sym typeface="+mn-lt"/>
            </a:endParaRPr>
          </a:p>
        </p:txBody>
      </p:sp>
      <p:grpSp>
        <p:nvGrpSpPr>
          <p:cNvPr id="11" name="组合 10"/>
          <p:cNvGrpSpPr/>
          <p:nvPr/>
        </p:nvGrpSpPr>
        <p:grpSpPr>
          <a:xfrm>
            <a:off x="1189709" y="2609035"/>
            <a:ext cx="730488" cy="730487"/>
            <a:chOff x="1083595" y="4533470"/>
            <a:chExt cx="730488" cy="730487"/>
          </a:xfrm>
        </p:grpSpPr>
        <p:sp>
          <p:nvSpPr>
            <p:cNvPr id="33" name="椭圆 32"/>
            <p:cNvSpPr/>
            <p:nvPr/>
          </p:nvSpPr>
          <p:spPr>
            <a:xfrm>
              <a:off x="1083595" y="4533470"/>
              <a:ext cx="730488" cy="7304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lumMod val="75000"/>
                    <a:lumOff val="25000"/>
                  </a:srgbClr>
                </a:solidFill>
                <a:effectLst/>
                <a:uLnTx/>
                <a:uFillTx/>
                <a:cs typeface="+mn-ea"/>
                <a:sym typeface="+mn-lt"/>
              </a:endParaRPr>
            </a:p>
          </p:txBody>
        </p:sp>
        <p:pic>
          <p:nvPicPr>
            <p:cNvPr id="34" name="图形 33" descr="饼图"/>
            <p:cNvPicPr>
              <a:picLocks noChangeAspect="1"/>
            </p:cNvPicPr>
            <p:nvPr/>
          </p:nvPicPr>
          <p:blipFill>
            <a:blip r:embed="rId2" cstate="screen">
              <a:extLst>
                <a:ext uri="{96DAC541-7B7A-43D3-8B79-37D633B846F1}">
                  <asvg:svgBlip xmlns:asvg="http://schemas.microsoft.com/office/drawing/2016/SVG/main" r:embed="rId3"/>
                </a:ext>
              </a:extLst>
            </a:blip>
            <a:stretch>
              <a:fillRect/>
            </a:stretch>
          </p:blipFill>
          <p:spPr>
            <a:xfrm>
              <a:off x="1246232" y="4696106"/>
              <a:ext cx="405214" cy="405214"/>
            </a:xfrm>
            <a:prstGeom prst="rect">
              <a:avLst/>
            </a:prstGeom>
          </p:spPr>
        </p:pic>
      </p:grpSp>
      <p:grpSp>
        <p:nvGrpSpPr>
          <p:cNvPr id="12" name="组合 11"/>
          <p:cNvGrpSpPr/>
          <p:nvPr/>
        </p:nvGrpSpPr>
        <p:grpSpPr>
          <a:xfrm>
            <a:off x="1189709" y="4091177"/>
            <a:ext cx="730488" cy="730487"/>
            <a:chOff x="1717119" y="5132143"/>
            <a:chExt cx="730488" cy="730487"/>
          </a:xfrm>
        </p:grpSpPr>
        <p:sp>
          <p:nvSpPr>
            <p:cNvPr id="31" name="椭圆 30"/>
            <p:cNvSpPr/>
            <p:nvPr/>
          </p:nvSpPr>
          <p:spPr>
            <a:xfrm>
              <a:off x="1717119" y="5132143"/>
              <a:ext cx="730488" cy="730487"/>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lumMod val="75000"/>
                    <a:lumOff val="25000"/>
                  </a:srgbClr>
                </a:solidFill>
                <a:effectLst/>
                <a:uLnTx/>
                <a:uFillTx/>
                <a:cs typeface="+mn-ea"/>
                <a:sym typeface="+mn-lt"/>
              </a:endParaRPr>
            </a:p>
          </p:txBody>
        </p:sp>
        <p:pic>
          <p:nvPicPr>
            <p:cNvPr id="32" name="图形 31" descr="上升趋势条形图"/>
            <p:cNvPicPr>
              <a:picLocks noChangeAspect="1"/>
            </p:cNvPicPr>
            <p:nvPr/>
          </p:nvPicPr>
          <p:blipFill>
            <a:blip r:embed="rId4" cstate="screen">
              <a:extLst>
                <a:ext uri="{96DAC541-7B7A-43D3-8B79-37D633B846F1}">
                  <asvg:svgBlip xmlns:asvg="http://schemas.microsoft.com/office/drawing/2016/SVG/main" r:embed="rId5"/>
                </a:ext>
              </a:extLst>
            </a:blip>
            <a:stretch>
              <a:fillRect/>
            </a:stretch>
          </p:blipFill>
          <p:spPr>
            <a:xfrm>
              <a:off x="1879756" y="5294779"/>
              <a:ext cx="405214" cy="405214"/>
            </a:xfrm>
            <a:prstGeom prst="rect">
              <a:avLst/>
            </a:prstGeom>
          </p:spPr>
        </p:pic>
      </p:grpSp>
      <p:grpSp>
        <p:nvGrpSpPr>
          <p:cNvPr id="14" name="组合 13"/>
          <p:cNvGrpSpPr/>
          <p:nvPr/>
        </p:nvGrpSpPr>
        <p:grpSpPr>
          <a:xfrm>
            <a:off x="6719996" y="2609035"/>
            <a:ext cx="730488" cy="730487"/>
            <a:chOff x="1083595" y="4533470"/>
            <a:chExt cx="730488" cy="730487"/>
          </a:xfrm>
        </p:grpSpPr>
        <p:sp>
          <p:nvSpPr>
            <p:cNvPr id="27" name="椭圆 26"/>
            <p:cNvSpPr/>
            <p:nvPr/>
          </p:nvSpPr>
          <p:spPr>
            <a:xfrm>
              <a:off x="1083595" y="4533470"/>
              <a:ext cx="730488" cy="730487"/>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lumMod val="75000"/>
                    <a:lumOff val="25000"/>
                  </a:srgbClr>
                </a:solidFill>
                <a:effectLst/>
                <a:uLnTx/>
                <a:uFillTx/>
                <a:cs typeface="+mn-ea"/>
                <a:sym typeface="+mn-lt"/>
              </a:endParaRPr>
            </a:p>
          </p:txBody>
        </p:sp>
        <p:pic>
          <p:nvPicPr>
            <p:cNvPr id="28" name="图形 27" descr="饼图"/>
            <p:cNvPicPr>
              <a:picLocks noChangeAspect="1"/>
            </p:cNvPicPr>
            <p:nvPr/>
          </p:nvPicPr>
          <p:blipFill>
            <a:blip r:embed="rId2" cstate="screen">
              <a:extLst>
                <a:ext uri="{96DAC541-7B7A-43D3-8B79-37D633B846F1}">
                  <asvg:svgBlip xmlns:asvg="http://schemas.microsoft.com/office/drawing/2016/SVG/main" r:embed="rId3"/>
                </a:ext>
              </a:extLst>
            </a:blip>
            <a:stretch>
              <a:fillRect/>
            </a:stretch>
          </p:blipFill>
          <p:spPr>
            <a:xfrm>
              <a:off x="1246232" y="4696106"/>
              <a:ext cx="405214" cy="405214"/>
            </a:xfrm>
            <a:prstGeom prst="rect">
              <a:avLst/>
            </a:prstGeom>
          </p:spPr>
        </p:pic>
      </p:grpSp>
      <p:grpSp>
        <p:nvGrpSpPr>
          <p:cNvPr id="15" name="组合 14"/>
          <p:cNvGrpSpPr/>
          <p:nvPr/>
        </p:nvGrpSpPr>
        <p:grpSpPr>
          <a:xfrm>
            <a:off x="6719996" y="4091177"/>
            <a:ext cx="730488" cy="730487"/>
            <a:chOff x="1717119" y="5132143"/>
            <a:chExt cx="730488" cy="730487"/>
          </a:xfrm>
        </p:grpSpPr>
        <p:sp>
          <p:nvSpPr>
            <p:cNvPr id="25" name="椭圆 24"/>
            <p:cNvSpPr/>
            <p:nvPr/>
          </p:nvSpPr>
          <p:spPr>
            <a:xfrm>
              <a:off x="1717119" y="5132143"/>
              <a:ext cx="730488" cy="730487"/>
            </a:xfrm>
            <a:prstGeom prst="ellipse">
              <a:avLst/>
            </a:prstGeom>
            <a:solidFill>
              <a:srgbClr val="D0CCC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s-ES_tradn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2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lumMod val="75000"/>
                    <a:lumOff val="25000"/>
                  </a:srgbClr>
                </a:solidFill>
                <a:effectLst/>
                <a:uLnTx/>
                <a:uFillTx/>
                <a:cs typeface="+mn-ea"/>
                <a:sym typeface="+mn-lt"/>
              </a:endParaRPr>
            </a:p>
          </p:txBody>
        </p:sp>
        <p:pic>
          <p:nvPicPr>
            <p:cNvPr id="26" name="图形 25" descr="上升趋势条形图"/>
            <p:cNvPicPr>
              <a:picLocks noChangeAspect="1"/>
            </p:cNvPicPr>
            <p:nvPr/>
          </p:nvPicPr>
          <p:blipFill>
            <a:blip r:embed="rId4" cstate="screen">
              <a:extLst>
                <a:ext uri="{96DAC541-7B7A-43D3-8B79-37D633B846F1}">
                  <asvg:svgBlip xmlns:asvg="http://schemas.microsoft.com/office/drawing/2016/SVG/main" r:embed="rId6"/>
                </a:ext>
              </a:extLst>
            </a:blip>
            <a:stretch>
              <a:fillRect/>
            </a:stretch>
          </p:blipFill>
          <p:spPr>
            <a:xfrm>
              <a:off x="1879756" y="5294779"/>
              <a:ext cx="405214" cy="405214"/>
            </a:xfrm>
            <a:prstGeom prst="rect">
              <a:avLst/>
            </a:prstGeom>
          </p:spPr>
        </p:pic>
      </p:grpSp>
      <p:sp>
        <p:nvSpPr>
          <p:cNvPr id="17" name="文本框 16"/>
          <p:cNvSpPr txBox="1"/>
          <p:nvPr/>
        </p:nvSpPr>
        <p:spPr>
          <a:xfrm>
            <a:off x="2082834" y="2281780"/>
            <a:ext cx="3376470" cy="1384995"/>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000000">
                  <a:lumMod val="75000"/>
                  <a:lumOff val="25000"/>
                </a:srgb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18" name="文本框 17"/>
          <p:cNvSpPr txBox="1"/>
          <p:nvPr/>
        </p:nvSpPr>
        <p:spPr>
          <a:xfrm>
            <a:off x="2082834" y="3813282"/>
            <a:ext cx="3376470" cy="1384995"/>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000000">
                  <a:lumMod val="75000"/>
                  <a:lumOff val="25000"/>
                </a:srgb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21" name="文本框 20"/>
          <p:cNvSpPr txBox="1"/>
          <p:nvPr/>
        </p:nvSpPr>
        <p:spPr>
          <a:xfrm>
            <a:off x="7603784" y="3813282"/>
            <a:ext cx="3376470" cy="1384995"/>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000000">
                  <a:lumMod val="75000"/>
                  <a:lumOff val="25000"/>
                </a:srgb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
        <p:nvSpPr>
          <p:cNvPr id="22" name="文本框 21"/>
          <p:cNvSpPr txBox="1"/>
          <p:nvPr/>
        </p:nvSpPr>
        <p:spPr>
          <a:xfrm>
            <a:off x="7613121" y="2281779"/>
            <a:ext cx="3376470" cy="1384995"/>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000000">
                    <a:lumMod val="75000"/>
                    <a:lumOff val="25000"/>
                  </a:srgbClr>
                </a:solidFill>
                <a:effectLst/>
                <a:uLnTx/>
                <a:uFillTx/>
                <a:cs typeface="+mn-ea"/>
                <a:sym typeface="+mn-lt"/>
              </a:rPr>
              <a:t>添加小标题</a:t>
            </a:r>
            <a:endParaRPr kumimoji="0" lang="en-US" altLang="zh-CN" sz="1800" b="1" i="0" u="none" strike="noStrike" kern="1200" cap="none" spc="0" normalizeH="0" baseline="0" noProof="0" dirty="0">
              <a:ln>
                <a:noFill/>
              </a:ln>
              <a:solidFill>
                <a:srgbClr val="000000">
                  <a:lumMod val="75000"/>
                  <a:lumOff val="25000"/>
                </a:srgbClr>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down)">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down)">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wipe(down)">
                                      <p:cBhvr>
                                        <p:cTn id="28" dur="500"/>
                                        <p:tgtEl>
                                          <p:spTgt spid="14"/>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down)">
                                      <p:cBhvr>
                                        <p:cTn id="31" dur="500"/>
                                        <p:tgtEl>
                                          <p:spTgt spid="22"/>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wipe(down)">
                                      <p:cBhvr>
                                        <p:cTn id="36" dur="500"/>
                                        <p:tgtEl>
                                          <p:spTgt spid="15"/>
                                        </p:tgtEl>
                                      </p:cBhvr>
                                    </p:animEffect>
                                  </p:childTnLst>
                                </p:cTn>
                              </p:par>
                              <p:par>
                                <p:cTn id="37" presetID="22" presetClass="entr" presetSubtype="4"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wipe(down)">
                                      <p:cBhvr>
                                        <p:cTn id="3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8" grpId="0"/>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_文本框 2"/>
          <p:cNvSpPr txBox="1"/>
          <p:nvPr>
            <p:custDataLst>
              <p:tags r:id="rId1"/>
            </p:custDataLst>
          </p:nvPr>
        </p:nvSpPr>
        <p:spPr>
          <a:xfrm>
            <a:off x="1679665" y="627117"/>
            <a:ext cx="2060521" cy="406265"/>
          </a:xfrm>
          <a:prstGeom prst="rect">
            <a:avLst/>
          </a:prstGeom>
        </p:spPr>
        <p:txBody>
          <a:bodyPr wrap="square" lIns="0" tIns="0" rIns="0" bIns="0">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sz="2200" dirty="0" smtClean="0">
                <a:solidFill>
                  <a:srgbClr val="A78677"/>
                </a:solidFill>
                <a:latin typeface="+mn-lt"/>
                <a:ea typeface="+mn-ea"/>
                <a:cs typeface="+mn-ea"/>
                <a:sym typeface="+mn-lt"/>
              </a:rPr>
              <a:t>工</a:t>
            </a:r>
            <a:r>
              <a:rPr lang="zh-CN" altLang="en-US" sz="2200" dirty="0">
                <a:solidFill>
                  <a:srgbClr val="A78677"/>
                </a:solidFill>
                <a:latin typeface="+mn-lt"/>
                <a:ea typeface="+mn-ea"/>
                <a:cs typeface="+mn-ea"/>
                <a:sym typeface="+mn-lt"/>
              </a:rPr>
              <a:t>作概述</a:t>
            </a:r>
            <a:endParaRPr kumimoji="0" lang="zh-CN" altLang="en-US" sz="2200" b="1" i="0" u="none" strike="noStrike" kern="1200" cap="none" spc="0" normalizeH="0" baseline="0" noProof="0" dirty="0">
              <a:ln>
                <a:noFill/>
              </a:ln>
              <a:solidFill>
                <a:srgbClr val="A78677"/>
              </a:solidFill>
              <a:effectLst/>
              <a:uLnTx/>
              <a:uFillTx/>
              <a:latin typeface="+mn-lt"/>
              <a:ea typeface="+mn-ea"/>
              <a:cs typeface="+mn-ea"/>
              <a:sym typeface="+mn-lt"/>
            </a:endParaRPr>
          </a:p>
        </p:txBody>
      </p:sp>
      <p:sp>
        <p:nvSpPr>
          <p:cNvPr id="4" name="矩形 3"/>
          <p:cNvSpPr/>
          <p:nvPr/>
        </p:nvSpPr>
        <p:spPr>
          <a:xfrm>
            <a:off x="712271" y="2083678"/>
            <a:ext cx="2628079" cy="2628080"/>
          </a:xfrm>
          <a:prstGeom prst="rect">
            <a:avLst/>
          </a:prstGeom>
          <a:blipFill>
            <a:blip r:embed="rId2"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cs typeface="+mn-ea"/>
              <a:sym typeface="+mn-lt"/>
            </a:endParaRPr>
          </a:p>
        </p:txBody>
      </p:sp>
      <p:sp>
        <p:nvSpPr>
          <p:cNvPr id="5" name="矩形 4"/>
          <p:cNvSpPr/>
          <p:nvPr/>
        </p:nvSpPr>
        <p:spPr>
          <a:xfrm>
            <a:off x="3469267" y="2083678"/>
            <a:ext cx="2628079" cy="2628080"/>
          </a:xfrm>
          <a:prstGeom prst="rect">
            <a:avLst/>
          </a:prstGeom>
          <a:blipFill>
            <a:blip r:embed="rId3" cstate="print">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FFFFF"/>
              </a:solidFill>
              <a:effectLst/>
              <a:uLnTx/>
              <a:uFillTx/>
              <a:cs typeface="+mn-ea"/>
              <a:sym typeface="+mn-lt"/>
            </a:endParaRPr>
          </a:p>
        </p:txBody>
      </p:sp>
      <p:sp>
        <p:nvSpPr>
          <p:cNvPr id="6" name="矩形 5"/>
          <p:cNvSpPr/>
          <p:nvPr/>
        </p:nvSpPr>
        <p:spPr>
          <a:xfrm>
            <a:off x="6226264" y="2083678"/>
            <a:ext cx="5256676" cy="262808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857E78"/>
              </a:solidFill>
              <a:effectLst/>
              <a:uLnTx/>
              <a:uFillTx/>
              <a:cs typeface="+mn-ea"/>
              <a:sym typeface="+mn-lt"/>
            </a:endParaRPr>
          </a:p>
        </p:txBody>
      </p:sp>
      <p:sp>
        <p:nvSpPr>
          <p:cNvPr id="7" name="文本框 6"/>
          <p:cNvSpPr txBox="1"/>
          <p:nvPr/>
        </p:nvSpPr>
        <p:spPr>
          <a:xfrm>
            <a:off x="6899688" y="2856068"/>
            <a:ext cx="3645408" cy="1061829"/>
          </a:xfrm>
          <a:prstGeom prst="rect">
            <a:avLst/>
          </a:prstGeom>
          <a:noFill/>
        </p:spPr>
        <p:txBody>
          <a:bodyPr wrap="square" lIns="0" tIns="0" rIns="0" bIns="0" rtlCol="0" anchor="ctr">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FFFFFF"/>
                </a:solidFill>
                <a:effectLst/>
                <a:uLnTx/>
                <a:uFillTx/>
                <a:cs typeface="+mn-ea"/>
                <a:sym typeface="+mn-lt"/>
              </a:rPr>
              <a:t>添加小标题</a:t>
            </a:r>
            <a:endParaRPr kumimoji="0" lang="en-US" altLang="zh-CN" sz="1800" b="1" i="0" u="none" strike="noStrike" kern="1200" cap="none" spc="0" normalizeH="0" baseline="0" noProof="0" dirty="0">
              <a:ln>
                <a:noFill/>
              </a:ln>
              <a:solidFill>
                <a:srgbClr val="FFFFFF"/>
              </a:solidFill>
              <a:effectLst/>
              <a:uLnTx/>
              <a:uFillTx/>
              <a:cs typeface="+mn-ea"/>
              <a:sym typeface="+mn-lt"/>
            </a:endParaRPr>
          </a:p>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FFFFFF"/>
                </a:solidFill>
                <a:effectLst/>
                <a:uLnTx/>
                <a:uFillTx/>
                <a:cs typeface="+mn-ea"/>
                <a:sym typeface="+mn-lt"/>
              </a:rPr>
              <a:t>用户可以在投影仪或者计算机上进行演示也可以将演示文稿打印出来以便应用到更广泛</a:t>
            </a:r>
            <a:endParaRPr kumimoji="0" lang="zh-CN" altLang="en-US" sz="1400" b="0" i="0" u="none" strike="noStrike" kern="1200" cap="none" spc="0" normalizeH="0" baseline="0" noProof="0" dirty="0">
              <a:ln>
                <a:noFill/>
              </a:ln>
              <a:solidFill>
                <a:srgbClr val="FFFFFF"/>
              </a:solidFill>
              <a:effectLst/>
              <a:uLnTx/>
              <a:uFillTx/>
              <a:cs typeface="+mn-ea"/>
              <a:sym typeface="+mn-lt"/>
            </a:endParaRPr>
          </a:p>
        </p:txBody>
      </p:sp>
      <p:sp>
        <p:nvSpPr>
          <p:cNvPr id="8" name="文本框 7"/>
          <p:cNvSpPr txBox="1"/>
          <p:nvPr/>
        </p:nvSpPr>
        <p:spPr>
          <a:xfrm>
            <a:off x="1612284" y="4996101"/>
            <a:ext cx="8967431" cy="775597"/>
          </a:xfrm>
          <a:prstGeom prst="rect">
            <a:avLst/>
          </a:prstGeom>
          <a:noFill/>
        </p:spPr>
        <p:txBody>
          <a:bodyPr wrap="square" lIns="0" tIns="0" rIns="0" bIns="0" rtlCol="0" anchor="ctr">
            <a:spAutoFit/>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rPr>
              <a:t>用户可以在投影仪或者计算机上进行演示也可以将演示文稿打印出来以便应用到更广泛的领域中用户可以在投影仪或者计算机上进行演示也可以将演示文稿打印出来以便应用到更广泛的领域中用户可以在投影仪或者计算机上进行演示也可以将演示文稿打印出来以便应用到更广泛的领域中</a:t>
            </a:r>
            <a:endParaRPr kumimoji="0" lang="zh-CN" altLang="en-US" sz="1400" b="0" i="0" u="none" strike="noStrike" kern="1200" cap="none" spc="0" normalizeH="0" baseline="0" noProof="0" dirty="0">
              <a:ln>
                <a:noFill/>
              </a:ln>
              <a:solidFill>
                <a:srgbClr val="000000">
                  <a:lumMod val="75000"/>
                  <a:lumOff val="25000"/>
                </a:srgbClr>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rotWithShape="1">
          <a:blip r:embed="rId1" cstate="print">
            <a:extLst>
              <a:ext uri="{28A0092B-C50C-407E-A947-70E740481C1C}">
                <a14:useLocalDpi xmlns:a14="http://schemas.microsoft.com/office/drawing/2010/main" val="0"/>
              </a:ext>
            </a:extLst>
          </a:blip>
          <a:srcRect l="827" r="819"/>
          <a:stretch>
            <a:fillRect/>
          </a:stretch>
        </p:blipFill>
        <p:spPr>
          <a:xfrm>
            <a:off x="0" y="0"/>
            <a:ext cx="12192000" cy="6858000"/>
          </a:xfrm>
          <a:prstGeom prst="rect">
            <a:avLst/>
          </a:prstGeom>
        </p:spPr>
      </p:pic>
      <p:sp>
        <p:nvSpPr>
          <p:cNvPr id="17" name="文本框 16"/>
          <p:cNvSpPr txBox="1"/>
          <p:nvPr/>
        </p:nvSpPr>
        <p:spPr>
          <a:xfrm>
            <a:off x="3621117" y="3135271"/>
            <a:ext cx="4927797" cy="461665"/>
          </a:xfrm>
          <a:prstGeom prst="rect">
            <a:avLst/>
          </a:prstGeom>
          <a:noFill/>
        </p:spPr>
        <p:txBody>
          <a:bodyPr wrap="square" rtlCol="0">
            <a:spAutoFit/>
          </a:bodyPr>
          <a:lstStyle/>
          <a:p>
            <a:pPr lvl="0" algn="ctr"/>
            <a:r>
              <a:rPr lang="en-US" altLang="zh-CN" sz="2400" dirty="0">
                <a:solidFill>
                  <a:srgbClr val="000000">
                    <a:lumMod val="65000"/>
                    <a:lumOff val="35000"/>
                  </a:srgbClr>
                </a:solidFill>
                <a:cs typeface="+mn-ea"/>
                <a:sym typeface="+mn-lt"/>
              </a:rPr>
              <a:t>Work progress this week</a:t>
            </a:r>
            <a:endParaRPr kumimoji="0" lang="en-US" altLang="zh-CN" sz="2400" b="0" i="0" u="none" strike="noStrike" kern="1200" cap="none" spc="0" normalizeH="0" baseline="0" noProof="0" dirty="0">
              <a:ln>
                <a:noFill/>
              </a:ln>
              <a:solidFill>
                <a:srgbClr val="000000">
                  <a:lumMod val="65000"/>
                  <a:lumOff val="35000"/>
                </a:srgbClr>
              </a:solidFill>
              <a:effectLst/>
              <a:uLnTx/>
              <a:uFillTx/>
              <a:cs typeface="+mn-ea"/>
              <a:sym typeface="+mn-lt"/>
            </a:endParaRPr>
          </a:p>
        </p:txBody>
      </p:sp>
      <p:sp>
        <p:nvSpPr>
          <p:cNvPr id="19" name="文本框 18"/>
          <p:cNvSpPr txBox="1"/>
          <p:nvPr/>
        </p:nvSpPr>
        <p:spPr>
          <a:xfrm>
            <a:off x="2372476" y="3750991"/>
            <a:ext cx="7388990" cy="521361"/>
          </a:xfrm>
          <a:prstGeom prst="rect">
            <a:avLst/>
          </a:prstGeom>
          <a:noFill/>
        </p:spPr>
        <p:txBody>
          <a:bodyPr wrap="square" lIns="0" tIns="0" rIns="0" bIns="0" rtlCol="0">
            <a:spAutoFit/>
          </a:bodyPr>
          <a:lstStyle>
            <a:defPPr>
              <a:defRPr lang="zh-CN"/>
            </a:defPPr>
            <a:lvl1pPr algn="ctr">
              <a:lnSpc>
                <a:spcPct val="150000"/>
              </a:lnSpc>
              <a:defRPr sz="1200">
                <a:solidFill>
                  <a:schemeClr val="accent6">
                    <a:lumMod val="60000"/>
                    <a:lumOff val="40000"/>
                  </a:schemeClr>
                </a:solidFill>
                <a:latin typeface="+mn-ea"/>
              </a:defRPr>
            </a:lvl1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A78677">
                    <a:lumMod val="60000"/>
                    <a:lumOff val="40000"/>
                  </a:srgbClr>
                </a:solidFill>
                <a:effectLst/>
                <a:uLnTx/>
                <a:uFillTx/>
                <a:latin typeface="+mn-lt"/>
                <a:cs typeface="+mn-ea"/>
                <a:sym typeface="+mn-lt"/>
              </a:rPr>
              <a:t>A designer can use default text to simulate what text would look like. If it is not real text. A designer can use default text to simulate what text would look like.</a:t>
            </a:r>
            <a:endParaRPr kumimoji="0" lang="en-US" altLang="zh-CN" sz="1200" b="0" i="0" u="none" strike="noStrike" kern="1200" cap="none" spc="0" normalizeH="0" baseline="0" noProof="0" dirty="0">
              <a:ln>
                <a:noFill/>
              </a:ln>
              <a:solidFill>
                <a:srgbClr val="A78677">
                  <a:lumMod val="60000"/>
                  <a:lumOff val="40000"/>
                </a:srgbClr>
              </a:solidFill>
              <a:effectLst/>
              <a:uLnTx/>
              <a:uFillTx/>
              <a:latin typeface="+mn-lt"/>
              <a:cs typeface="+mn-ea"/>
              <a:sym typeface="+mn-lt"/>
            </a:endParaRPr>
          </a:p>
        </p:txBody>
      </p:sp>
      <p:sp>
        <p:nvSpPr>
          <p:cNvPr id="21" name="PA_文本框 2"/>
          <p:cNvSpPr txBox="1"/>
          <p:nvPr>
            <p:custDataLst>
              <p:tags r:id="rId2"/>
            </p:custDataLst>
          </p:nvPr>
        </p:nvSpPr>
        <p:spPr>
          <a:xfrm>
            <a:off x="3215466" y="2096717"/>
            <a:ext cx="5802788" cy="1126462"/>
          </a:xfrm>
          <a:prstGeom prst="rect">
            <a:avLst/>
          </a:prstGeom>
        </p:spPr>
        <p:txBody>
          <a:bodyPr wrap="square">
            <a:spAutoFit/>
            <a:scene3d>
              <a:camera prst="orthographicFront"/>
              <a:lightRig rig="threePt" dir="t"/>
            </a:scene3d>
            <a:sp3d contourW="12700"/>
          </a:bodyPr>
          <a:lstStyle>
            <a:defPPr>
              <a:defRPr lang="zh-CN"/>
            </a:defPPr>
            <a:lvl1pPr marR="0" lvl="0" indent="0" fontAlgn="auto">
              <a:lnSpc>
                <a:spcPct val="120000"/>
              </a:lnSpc>
              <a:spcBef>
                <a:spcPts val="0"/>
              </a:spcBef>
              <a:spcAft>
                <a:spcPts val="0"/>
              </a:spcAft>
              <a:buClrTx/>
              <a:buSzTx/>
              <a:buFontTx/>
              <a:buNone/>
              <a:defRPr kumimoji="0" sz="5400" b="1" i="0" u="none" strike="noStrike" cap="none" spc="0" normalizeH="0" baseline="0">
                <a:ln>
                  <a:noFill/>
                </a:ln>
                <a:gradFill>
                  <a:gsLst>
                    <a:gs pos="0">
                      <a:srgbClr val="CDA23D"/>
                    </a:gs>
                    <a:gs pos="55000">
                      <a:srgbClr val="E1B64A"/>
                    </a:gs>
                    <a:gs pos="100000">
                      <a:srgbClr val="F7E880">
                        <a:lumMod val="99000"/>
                      </a:srgbClr>
                    </a:gs>
                  </a:gsLst>
                  <a:lin ang="2700000" scaled="1"/>
                </a:gradFill>
                <a:effectLst/>
                <a:uLnTx/>
                <a:uFillTx/>
                <a:latin typeface="Arial" panose="020B0604020202020204"/>
                <a:ea typeface="微软雅黑" panose="020B0503020204020204" charset="-122"/>
              </a:defRPr>
            </a:lvl1p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5600" b="1" i="0" u="none" strike="noStrike" kern="1200" cap="none" spc="0" normalizeH="0" baseline="0" noProof="0" dirty="0" smtClean="0">
                <a:ln>
                  <a:noFill/>
                </a:ln>
                <a:solidFill>
                  <a:srgbClr val="A78677"/>
                </a:solidFill>
                <a:effectLst/>
                <a:uLnTx/>
                <a:uFillTx/>
                <a:latin typeface="+mn-lt"/>
                <a:ea typeface="+mn-ea"/>
                <a:cs typeface="+mn-ea"/>
                <a:sym typeface="+mn-lt"/>
              </a:rPr>
              <a:t>工</a:t>
            </a:r>
            <a:r>
              <a:rPr kumimoji="0" lang="zh-CN" altLang="en-US" sz="5600" b="1" i="0" u="none" strike="noStrike" kern="1200" cap="none" spc="0" normalizeH="0" baseline="0" noProof="0" dirty="0">
                <a:ln>
                  <a:noFill/>
                </a:ln>
                <a:solidFill>
                  <a:srgbClr val="A78677"/>
                </a:solidFill>
                <a:effectLst/>
                <a:uLnTx/>
                <a:uFillTx/>
                <a:latin typeface="+mn-lt"/>
                <a:ea typeface="+mn-ea"/>
                <a:cs typeface="+mn-ea"/>
                <a:sym typeface="+mn-lt"/>
              </a:rPr>
              <a:t>作进度</a:t>
            </a:r>
            <a:endParaRPr kumimoji="0" lang="zh-CN" altLang="en-US" sz="5600" b="1" i="0" u="none" strike="noStrike" kern="1200" cap="none" spc="0" normalizeH="0" baseline="0" noProof="0" dirty="0">
              <a:ln>
                <a:noFill/>
              </a:ln>
              <a:solidFill>
                <a:srgbClr val="A78677"/>
              </a:solidFill>
              <a:effectLst/>
              <a:uLnTx/>
              <a:uFillTx/>
              <a:latin typeface="+mn-lt"/>
              <a:ea typeface="+mn-ea"/>
              <a:cs typeface="+mn-ea"/>
              <a:sym typeface="+mn-lt"/>
            </a:endParaRPr>
          </a:p>
        </p:txBody>
      </p:sp>
      <p:sp>
        <p:nvSpPr>
          <p:cNvPr id="22" name="圆角矩形 18"/>
          <p:cNvSpPr/>
          <p:nvPr/>
        </p:nvSpPr>
        <p:spPr>
          <a:xfrm>
            <a:off x="5106860" y="4537565"/>
            <a:ext cx="1978281" cy="397891"/>
          </a:xfrm>
          <a:prstGeom prst="roundRect">
            <a:avLst>
              <a:gd name="adj" fmla="val 50000"/>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7E887D"/>
              </a:solidFill>
              <a:effectLst/>
              <a:uLnTx/>
              <a:uFillTx/>
              <a:cs typeface="+mn-ea"/>
              <a:sym typeface="+mn-lt"/>
            </a:endParaRPr>
          </a:p>
        </p:txBody>
      </p:sp>
      <p:sp>
        <p:nvSpPr>
          <p:cNvPr id="23" name="矩形 22"/>
          <p:cNvSpPr/>
          <p:nvPr/>
        </p:nvSpPr>
        <p:spPr>
          <a:xfrm>
            <a:off x="5432270" y="4562935"/>
            <a:ext cx="1327460" cy="338554"/>
          </a:xfrm>
          <a:prstGeom prst="rect">
            <a:avLst/>
          </a:prstGeom>
        </p:spPr>
        <p:txBody>
          <a:bodyPr wrap="square">
            <a:spAutoFit/>
          </a:bodyPr>
          <a:lstStyle/>
          <a:p>
            <a:pPr marL="0" marR="0" lvl="0" indent="0" algn="dist" defTabSz="914400" rtl="0" eaLnBrk="1" fontAlgn="auto" latinLnBrk="0" hangingPunct="1">
              <a:lnSpc>
                <a:spcPct val="100000"/>
              </a:lnSpc>
              <a:spcBef>
                <a:spcPts val="0"/>
              </a:spcBef>
              <a:spcAft>
                <a:spcPts val="0"/>
              </a:spcAft>
              <a:buClrTx/>
              <a:buSzTx/>
              <a:buFontTx/>
              <a:buNone/>
              <a:defRPr/>
            </a:pPr>
            <a:r>
              <a:rPr kumimoji="0" lang="en-US" altLang="zh-CN" sz="1600" b="1" i="0" u="none" strike="noStrike" kern="1200" cap="none" spc="0" normalizeH="0" baseline="0" noProof="0" dirty="0">
                <a:ln>
                  <a:noFill/>
                </a:ln>
                <a:solidFill>
                  <a:srgbClr val="FFFFFF"/>
                </a:solidFill>
                <a:effectLst/>
                <a:uLnTx/>
                <a:uFillTx/>
                <a:cs typeface="+mn-ea"/>
                <a:sym typeface="+mn-lt"/>
              </a:rPr>
              <a:t>PART.02</a:t>
            </a:r>
            <a:endParaRPr kumimoji="0" lang="zh-CN" altLang="en-US" sz="1600" b="0" i="0" u="none" strike="noStrike" kern="1200" cap="none" spc="0" normalizeH="0" baseline="0" noProof="0" dirty="0">
              <a:ln>
                <a:noFill/>
              </a:ln>
              <a:solidFill>
                <a:srgbClr val="FFFFFF"/>
              </a:solidFill>
              <a:effectLst/>
              <a:uLnTx/>
              <a:uFillTx/>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med" p14:dur="700" advTm="3000">
        <p:fade/>
      </p:transition>
    </mc:Choice>
    <mc:Fallback>
      <p:transition spd="med"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randombar(horizontal)">
                                      <p:cBhvr>
                                        <p:cTn id="24" dur="500"/>
                                        <p:tgtEl>
                                          <p:spTgt spid="22"/>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randombar(horizontal)">
                                      <p:cBhvr>
                                        <p:cTn id="2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1" grpId="0"/>
      <p:bldP spid="22" grpId="0" animBg="1"/>
      <p:bldP spid="23" grpId="0"/>
    </p:bldLst>
  </p:timing>
</p:sld>
</file>

<file path=ppt/tags/tag1.xml><?xml version="1.0" encoding="utf-8"?>
<p:tagLst xmlns:p="http://schemas.openxmlformats.org/presentationml/2006/main">
  <p:tag name="PA" val="v4.1.3"/>
</p:tagLst>
</file>

<file path=ppt/tags/tag10.xml><?xml version="1.0" encoding="utf-8"?>
<p:tagLst xmlns:p="http://schemas.openxmlformats.org/presentationml/2006/main">
  <p:tag name="PA" val="v4.1.3"/>
</p:tagLst>
</file>

<file path=ppt/tags/tag11.xml><?xml version="1.0" encoding="utf-8"?>
<p:tagLst xmlns:p="http://schemas.openxmlformats.org/presentationml/2006/main">
  <p:tag name="PA" val="v4.1.3"/>
</p:tagLst>
</file>

<file path=ppt/tags/tag12.xml><?xml version="1.0" encoding="utf-8"?>
<p:tagLst xmlns:p="http://schemas.openxmlformats.org/presentationml/2006/main">
  <p:tag name="PA" val="v4.1.3"/>
</p:tagLst>
</file>

<file path=ppt/tags/tag13.xml><?xml version="1.0" encoding="utf-8"?>
<p:tagLst xmlns:p="http://schemas.openxmlformats.org/presentationml/2006/main">
  <p:tag name="PA" val="v4.1.3"/>
</p:tagLst>
</file>

<file path=ppt/tags/tag14.xml><?xml version="1.0" encoding="utf-8"?>
<p:tagLst xmlns:p="http://schemas.openxmlformats.org/presentationml/2006/main">
  <p:tag name="PA" val="v4.1.3"/>
</p:tagLst>
</file>

<file path=ppt/tags/tag15.xml><?xml version="1.0" encoding="utf-8"?>
<p:tagLst xmlns:p="http://schemas.openxmlformats.org/presentationml/2006/main">
  <p:tag name="PA" val="v4.1.3"/>
</p:tagLst>
</file>

<file path=ppt/tags/tag16.xml><?xml version="1.0" encoding="utf-8"?>
<p:tagLst xmlns:p="http://schemas.openxmlformats.org/presentationml/2006/main">
  <p:tag name="PA" val="v4.1.3"/>
</p:tagLst>
</file>

<file path=ppt/tags/tag17.xml><?xml version="1.0" encoding="utf-8"?>
<p:tagLst xmlns:p="http://schemas.openxmlformats.org/presentationml/2006/main">
  <p:tag name="PA" val="v4.1.3"/>
</p:tagLst>
</file>

<file path=ppt/tags/tag18.xml><?xml version="1.0" encoding="utf-8"?>
<p:tagLst xmlns:p="http://schemas.openxmlformats.org/presentationml/2006/main">
  <p:tag name="PA" val="v4.1.3"/>
</p:tagLst>
</file>

<file path=ppt/tags/tag19.xml><?xml version="1.0" encoding="utf-8"?>
<p:tagLst xmlns:p="http://schemas.openxmlformats.org/presentationml/2006/main">
  <p:tag name="PA" val="v4.1.3"/>
</p:tagLst>
</file>

<file path=ppt/tags/tag2.xml><?xml version="1.0" encoding="utf-8"?>
<p:tagLst xmlns:p="http://schemas.openxmlformats.org/presentationml/2006/main">
  <p:tag name="PA" val="v4.1.3"/>
</p:tagLst>
</file>

<file path=ppt/tags/tag20.xml><?xml version="1.0" encoding="utf-8"?>
<p:tagLst xmlns:p="http://schemas.openxmlformats.org/presentationml/2006/main">
  <p:tag name="PA" val="v4.1.3"/>
</p:tagLst>
</file>

<file path=ppt/tags/tag21.xml><?xml version="1.0" encoding="utf-8"?>
<p:tagLst xmlns:p="http://schemas.openxmlformats.org/presentationml/2006/main">
  <p:tag name="PA" val="v4.1.3"/>
</p:tagLst>
</file>

<file path=ppt/tags/tag22.xml><?xml version="1.0" encoding="utf-8"?>
<p:tagLst xmlns:p="http://schemas.openxmlformats.org/presentationml/2006/main">
  <p:tag name="PA" val="v4.1.3"/>
</p:tagLst>
</file>

<file path=ppt/tags/tag23.xml><?xml version="1.0" encoding="utf-8"?>
<p:tagLst xmlns:p="http://schemas.openxmlformats.org/presentationml/2006/main">
  <p:tag name="PA" val="v4.1.3"/>
</p:tagLst>
</file>

<file path=ppt/tags/tag24.xml><?xml version="1.0" encoding="utf-8"?>
<p:tagLst xmlns:p="http://schemas.openxmlformats.org/presentationml/2006/main">
  <p:tag name="PA" val="v4.1.3"/>
</p:tagLst>
</file>

<file path=ppt/tags/tag25.xml><?xml version="1.0" encoding="utf-8"?>
<p:tagLst xmlns:p="http://schemas.openxmlformats.org/presentationml/2006/main">
  <p:tag name="PA" val="v4.1.3"/>
</p:tagLst>
</file>

<file path=ppt/tags/tag26.xml><?xml version="1.0" encoding="utf-8"?>
<p:tagLst xmlns:p="http://schemas.openxmlformats.org/presentationml/2006/main">
  <p:tag name="ISLIDE.GUIDESSETTING" val="{&quot;Id&quot;:&quot;GuidesStyle_Normal&quot;,&quot;Name&quot;:&quot;正常&quot;,&quot;Kind&quot;:&quot;System&quot;,&quot;OldGuidesSetting&quot;:{&quot;HeaderHeight&quot;:15.0,&quot;FooterHeight&quot;:9.0,&quot;SideMargin&quot;:5.5,&quot;TopMargin&quot;:0.0,&quot;BottomMargin&quot;:0.0,&quot;IntervalMargin&quot;:1.5}}"/>
  <p:tag name="commondata" val="eyJoZGlkIjoiYTQ3YTc2YjBlNWRhYjQ0NTA0MDBkN2E0YWM4YTZjZGMifQ=="/>
</p:tagLst>
</file>

<file path=ppt/tags/tag3.xml><?xml version="1.0" encoding="utf-8"?>
<p:tagLst xmlns:p="http://schemas.openxmlformats.org/presentationml/2006/main">
  <p:tag name="PA" val="v4.1.3"/>
</p:tagLst>
</file>

<file path=ppt/tags/tag4.xml><?xml version="1.0" encoding="utf-8"?>
<p:tagLst xmlns:p="http://schemas.openxmlformats.org/presentationml/2006/main">
  <p:tag name="PA" val="v4.1.3"/>
</p:tagLst>
</file>

<file path=ppt/tags/tag5.xml><?xml version="1.0" encoding="utf-8"?>
<p:tagLst xmlns:p="http://schemas.openxmlformats.org/presentationml/2006/main">
  <p:tag name="PA" val="v4.1.3"/>
</p:tagLst>
</file>

<file path=ppt/tags/tag6.xml><?xml version="1.0" encoding="utf-8"?>
<p:tagLst xmlns:p="http://schemas.openxmlformats.org/presentationml/2006/main">
  <p:tag name="PA" val="v4.1.3"/>
</p:tagLst>
</file>

<file path=ppt/tags/tag7.xml><?xml version="1.0" encoding="utf-8"?>
<p:tagLst xmlns:p="http://schemas.openxmlformats.org/presentationml/2006/main">
  <p:tag name="PA" val="v4.1.3"/>
</p:tagLst>
</file>

<file path=ppt/tags/tag8.xml><?xml version="1.0" encoding="utf-8"?>
<p:tagLst xmlns:p="http://schemas.openxmlformats.org/presentationml/2006/main">
  <p:tag name="PA" val="v4.1.3"/>
</p:tagLst>
</file>

<file path=ppt/tags/tag9.xml><?xml version="1.0" encoding="utf-8"?>
<p:tagLst xmlns:p="http://schemas.openxmlformats.org/presentationml/2006/main">
  <p:tag name="PA" val="v4.1.3"/>
</p:tagLst>
</file>

<file path=ppt/theme/theme1.xml><?xml version="1.0" encoding="utf-8"?>
<a:theme xmlns:a="http://schemas.openxmlformats.org/drawingml/2006/main" name="www.pptying.com">
  <a:themeElements>
    <a:clrScheme name="橙色">
      <a:dk1>
        <a:srgbClr val="000000"/>
      </a:dk1>
      <a:lt1>
        <a:srgbClr val="FFFFFF"/>
      </a:lt1>
      <a:dk2>
        <a:srgbClr val="637052"/>
      </a:dk2>
      <a:lt2>
        <a:srgbClr val="CCDDEA"/>
      </a:lt2>
      <a:accent1>
        <a:srgbClr val="D1AE9A"/>
      </a:accent1>
      <a:accent2>
        <a:srgbClr val="D0CCCD"/>
      </a:accent2>
      <a:accent3>
        <a:srgbClr val="A78677"/>
      </a:accent3>
      <a:accent4>
        <a:srgbClr val="9B8357"/>
      </a:accent4>
      <a:accent5>
        <a:srgbClr val="D0CCCD"/>
      </a:accent5>
      <a:accent6>
        <a:srgbClr val="D1AE9A"/>
      </a:accent6>
      <a:hlink>
        <a:srgbClr val="2998E3"/>
      </a:hlink>
      <a:folHlink>
        <a:srgbClr val="8C8C8C"/>
      </a:folHlink>
    </a:clrScheme>
    <a:fontScheme name="y42uoyey">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4347</Words>
  <Application>WPS 演示</Application>
  <PresentationFormat>宽屏</PresentationFormat>
  <Paragraphs>332</Paragraphs>
  <Slides>26</Slides>
  <Notes>2</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26</vt:i4>
      </vt:variant>
    </vt:vector>
  </HeadingPairs>
  <TitlesOfParts>
    <vt:vector size="40" baseType="lpstr">
      <vt:lpstr>Arial</vt:lpstr>
      <vt:lpstr>宋体</vt:lpstr>
      <vt:lpstr>Wingdings</vt:lpstr>
      <vt:lpstr>Arial</vt:lpstr>
      <vt:lpstr>微软雅黑</vt:lpstr>
      <vt:lpstr>Arial Unicode MS</vt:lpstr>
      <vt:lpstr>等线</vt:lpstr>
      <vt:lpstr>Meiryo</vt:lpstr>
      <vt:lpstr>Yu Gothic UI</vt:lpstr>
      <vt:lpstr>Arial Narrow</vt:lpstr>
      <vt:lpstr>Calibri</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42</cp:revision>
  <dcterms:created xsi:type="dcterms:W3CDTF">2021-05-18T15:55:00Z</dcterms:created>
  <dcterms:modified xsi:type="dcterms:W3CDTF">2024-05-06T07:01:04Z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FE5ED26E7BDA49DE8DB06AA72576D9A4_13</vt:lpwstr>
  </property>
  <property fmtid="{D5CDD505-2E9C-101B-9397-08002B2CF9AE}" pid="3" name="KSOProductBuildVer">
    <vt:lpwstr>2052-12.1.0.16417</vt:lpwstr>
  </property>
</Properties>
</file>