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7" r:id="rId3"/>
    <p:sldId id="258" r:id="rId4"/>
    <p:sldId id="261" r:id="rId5"/>
    <p:sldId id="264" r:id="rId6"/>
    <p:sldId id="266" r:id="rId7"/>
    <p:sldId id="268" r:id="rId8"/>
    <p:sldId id="271" r:id="rId9"/>
    <p:sldId id="270" r:id="rId10"/>
    <p:sldId id="274" r:id="rId11"/>
    <p:sldId id="275" r:id="rId12"/>
    <p:sldId id="281" r:id="rId13"/>
    <p:sldId id="276" r:id="rId14"/>
    <p:sldId id="280" r:id="rId15"/>
    <p:sldId id="287" r:id="rId16"/>
    <p:sldId id="284" r:id="rId17"/>
    <p:sldId id="288" r:id="rId18"/>
    <p:sldId id="291" r:id="rId19"/>
    <p:sldId id="293" r:id="rId20"/>
    <p:sldId id="294" r:id="rId21"/>
    <p:sldId id="290" r:id="rId22"/>
    <p:sldId id="296" r:id="rId23"/>
    <p:sldId id="303" r:id="rId24"/>
    <p:sldId id="297" r:id="rId25"/>
    <p:sldId id="298" r:id="rId26"/>
    <p:sldId id="295" r:id="rId27"/>
    <p:sldId id="304" r:id="rId28"/>
    <p:sldId id="305" r:id="rId29"/>
    <p:sldId id="306" r:id="rId30"/>
    <p:sldId id="311"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3024" userDrawn="1">
          <p15:clr>
            <a:srgbClr val="A4A3A4"/>
          </p15:clr>
        </p15:guide>
        <p15:guide id="8" orient="horz" pos="4320" userDrawn="1">
          <p15:clr>
            <a:srgbClr val="A4A3A4"/>
          </p15:clr>
        </p15:guide>
        <p15:guide id="9" orient="horz" pos="2183" userDrawn="1">
          <p15:clr>
            <a:srgbClr val="A4A3A4"/>
          </p15:clr>
        </p15:guide>
        <p15:guide id="10" pos="914" userDrawn="1">
          <p15:clr>
            <a:srgbClr val="A4A3A4"/>
          </p15:clr>
        </p15:guide>
        <p15:guide id="11" pos="54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F82BB"/>
    <a:srgbClr val="6F3484"/>
    <a:srgbClr val="1B4B6B"/>
    <a:srgbClr val="266B9A"/>
    <a:srgbClr val="DEDEDE"/>
    <a:srgbClr val="F5F5F5"/>
    <a:srgbClr val="374043"/>
    <a:srgbClr val="562866"/>
    <a:srgbClr val="20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showGuides="1">
      <p:cViewPr varScale="1">
        <p:scale>
          <a:sx n="113" d="100"/>
          <a:sy n="113" d="100"/>
        </p:scale>
        <p:origin x="450" y="96"/>
      </p:cViewPr>
      <p:guideLst>
        <p:guide pos="3024"/>
        <p:guide orient="horz" pos="4320"/>
        <p:guide orient="horz" pos="2183"/>
        <p:guide pos="914"/>
        <p:guide pos="54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3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solidFill>
                <a:srgbClr val="2F82BB"/>
              </a:solidFill>
              <a:ln w="19050">
                <a:noFill/>
              </a:ln>
              <a:effectLst/>
            </c:spPr>
          </c:dPt>
          <c:dPt>
            <c:idx val="1"/>
            <c:bubble3D val="0"/>
            <c:spPr>
              <a:solidFill>
                <a:schemeClr val="bg1">
                  <a:lumMod val="85000"/>
                </a:schemeClr>
              </a:solidFill>
              <a:ln w="19050">
                <a:noFill/>
              </a:ln>
              <a:effectLst/>
            </c:spPr>
          </c:dPt>
          <c:dPt>
            <c:idx val="2"/>
            <c:bubble3D val="0"/>
            <c:spPr>
              <a:solidFill>
                <a:schemeClr val="accent3"/>
              </a:solidFill>
              <a:ln w="19050">
                <a:noFill/>
              </a:ln>
              <a:effectLst/>
            </c:spPr>
          </c:dPt>
          <c:dPt>
            <c:idx val="3"/>
            <c:bubble3D val="0"/>
            <c:spPr>
              <a:solidFill>
                <a:srgbClr val="FFC000"/>
              </a:solidFill>
              <a:ln w="19050">
                <a:no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系列 1</c:v>
                </c:pt>
              </c:strCache>
            </c:strRef>
          </c:tx>
          <c:spPr>
            <a:solidFill>
              <a:srgbClr val="2F82BB"/>
            </a:solidFill>
            <a:ln>
              <a:noFill/>
            </a:ln>
            <a:effectLst/>
          </c:spPr>
          <c:invertIfNegative val="0"/>
          <c:dLbls>
            <c:delete val="1"/>
          </c:dLbls>
          <c:cat>
            <c:strRef>
              <c:f>Sheet1!$A$2:$A$5</c:f>
              <c:strCache>
                <c:ptCount val="4"/>
                <c:pt idx="0">
                  <c:v>Group A</c:v>
                </c:pt>
                <c:pt idx="1">
                  <c:v>Group B</c:v>
                </c:pt>
                <c:pt idx="2">
                  <c:v>Group C</c:v>
                </c:pt>
                <c:pt idx="3">
                  <c:v>Group D</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FC000"/>
            </a:solidFill>
            <a:ln>
              <a:noFill/>
            </a:ln>
            <a:effectLst/>
          </c:spPr>
          <c:invertIfNegative val="0"/>
          <c:dLbls>
            <c:delete val="1"/>
          </c:dLbls>
          <c:cat>
            <c:strRef>
              <c:f>Sheet1!$A$2:$A$5</c:f>
              <c:strCache>
                <c:ptCount val="4"/>
                <c:pt idx="0">
                  <c:v>Group A</c:v>
                </c:pt>
                <c:pt idx="1">
                  <c:v>Group B</c:v>
                </c:pt>
                <c:pt idx="2">
                  <c:v>Group C</c:v>
                </c:pt>
                <c:pt idx="3">
                  <c:v>Group D</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bg1"/>
            </a:solidFill>
            <a:ln>
              <a:noFill/>
            </a:ln>
            <a:effectLst/>
          </c:spPr>
          <c:invertIfNegative val="0"/>
          <c:dLbls>
            <c:delete val="1"/>
          </c:dLbls>
          <c:cat>
            <c:strRef>
              <c:f>Sheet1!$A$2:$A$5</c:f>
              <c:strCache>
                <c:ptCount val="4"/>
                <c:pt idx="0">
                  <c:v>Group A</c:v>
                </c:pt>
                <c:pt idx="1">
                  <c:v>Group B</c:v>
                </c:pt>
                <c:pt idx="2">
                  <c:v>Group C</c:v>
                </c:pt>
                <c:pt idx="3">
                  <c:v>Group D</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74"/>
        <c:overlap val="100"/>
        <c:axId val="671739696"/>
        <c:axId val="671740256"/>
      </c:barChart>
      <c:catAx>
        <c:axId val="6717396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71740256"/>
        <c:crosses val="autoZero"/>
        <c:auto val="1"/>
        <c:lblAlgn val="ctr"/>
        <c:lblOffset val="100"/>
        <c:noMultiLvlLbl val="0"/>
      </c:catAx>
      <c:valAx>
        <c:axId val="67174025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717396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4375"/>
          <c:y val="0.0620596390745034"/>
          <c:w val="0.9335625"/>
          <c:h val="0.834838373335152"/>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delete val="1"/>
          </c:dLbls>
          <c:cat>
            <c:strRef>
              <c:f>Sheet1!$A$2:$A$8</c:f>
              <c:strCache>
                <c:ptCount val="7"/>
                <c:pt idx="0">
                  <c:v>Group A</c:v>
                </c:pt>
                <c:pt idx="1">
                  <c:v>Group B</c:v>
                </c:pt>
                <c:pt idx="2">
                  <c:v>Group C</c:v>
                </c:pt>
                <c:pt idx="3">
                  <c:v>Group D</c:v>
                </c:pt>
                <c:pt idx="4">
                  <c:v>Group E</c:v>
                </c:pt>
                <c:pt idx="5">
                  <c:v>Group F</c:v>
                </c:pt>
                <c:pt idx="6">
                  <c:v>Group G</c:v>
                </c:pt>
              </c:strCache>
            </c:strRef>
          </c:cat>
          <c:val>
            <c:numRef>
              <c:f>Sheet1!$B$2:$B$8</c:f>
              <c:numCache>
                <c:formatCode>General</c:formatCode>
                <c:ptCount val="7"/>
                <c:pt idx="0">
                  <c:v>4.3</c:v>
                </c:pt>
                <c:pt idx="1">
                  <c:v>2.5</c:v>
                </c:pt>
                <c:pt idx="2">
                  <c:v>3.5</c:v>
                </c:pt>
                <c:pt idx="3">
                  <c:v>4.5</c:v>
                </c:pt>
                <c:pt idx="4">
                  <c:v>3.8</c:v>
                </c:pt>
                <c:pt idx="5">
                  <c:v>2.7</c:v>
                </c:pt>
                <c:pt idx="6">
                  <c:v>4</c:v>
                </c:pt>
              </c:numCache>
            </c:numRef>
          </c:val>
        </c:ser>
        <c:ser>
          <c:idx val="1"/>
          <c:order val="1"/>
          <c:tx>
            <c:strRef>
              <c:f>Sheet1!$C$1</c:f>
              <c:strCache>
                <c:ptCount val="1"/>
                <c:pt idx="0">
                  <c:v>系列 2</c:v>
                </c:pt>
              </c:strCache>
            </c:strRef>
          </c:tx>
          <c:spPr>
            <a:solidFill>
              <a:srgbClr val="2F82BB"/>
            </a:solidFill>
            <a:ln>
              <a:noFill/>
            </a:ln>
            <a:effectLst/>
          </c:spPr>
          <c:invertIfNegative val="0"/>
          <c:dLbls>
            <c:delete val="1"/>
          </c:dLbls>
          <c:cat>
            <c:strRef>
              <c:f>Sheet1!$A$2:$A$8</c:f>
              <c:strCache>
                <c:ptCount val="7"/>
                <c:pt idx="0">
                  <c:v>Group A</c:v>
                </c:pt>
                <c:pt idx="1">
                  <c:v>Group B</c:v>
                </c:pt>
                <c:pt idx="2">
                  <c:v>Group C</c:v>
                </c:pt>
                <c:pt idx="3">
                  <c:v>Group D</c:v>
                </c:pt>
                <c:pt idx="4">
                  <c:v>Group E</c:v>
                </c:pt>
                <c:pt idx="5">
                  <c:v>Group F</c:v>
                </c:pt>
                <c:pt idx="6">
                  <c:v>Group G</c:v>
                </c:pt>
              </c:strCache>
            </c:strRef>
          </c:cat>
          <c:val>
            <c:numRef>
              <c:f>Sheet1!$C$2:$C$8</c:f>
              <c:numCache>
                <c:formatCode>General</c:formatCode>
                <c:ptCount val="7"/>
                <c:pt idx="0">
                  <c:v>2.4</c:v>
                </c:pt>
                <c:pt idx="1">
                  <c:v>3.2</c:v>
                </c:pt>
                <c:pt idx="2">
                  <c:v>1.8</c:v>
                </c:pt>
                <c:pt idx="3">
                  <c:v>2.8</c:v>
                </c:pt>
                <c:pt idx="4">
                  <c:v>2.6</c:v>
                </c:pt>
                <c:pt idx="5">
                  <c:v>3.1</c:v>
                </c:pt>
                <c:pt idx="6">
                  <c:v>2.5</c:v>
                </c:pt>
              </c:numCache>
            </c:numRef>
          </c:val>
        </c:ser>
        <c:dLbls>
          <c:showLegendKey val="0"/>
          <c:showVal val="0"/>
          <c:showCatName val="0"/>
          <c:showSerName val="0"/>
          <c:showPercent val="0"/>
          <c:showBubbleSize val="0"/>
        </c:dLbls>
        <c:gapWidth val="113"/>
        <c:axId val="671743056"/>
        <c:axId val="671743616"/>
      </c:barChart>
      <c:catAx>
        <c:axId val="67174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71743616"/>
        <c:crosses val="autoZero"/>
        <c:auto val="1"/>
        <c:lblAlgn val="ctr"/>
        <c:lblOffset val="100"/>
        <c:noMultiLvlLbl val="0"/>
      </c:catAx>
      <c:valAx>
        <c:axId val="67174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7174305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2.7</c:v>
                </c:pt>
                <c:pt idx="1">
                  <c:v>3.9</c:v>
                </c:pt>
                <c:pt idx="2">
                  <c:v>1.8</c:v>
                </c:pt>
              </c:numCache>
            </c:numRef>
          </c:val>
        </c:ser>
        <c:dLbls>
          <c:showLegendKey val="0"/>
          <c:showVal val="0"/>
          <c:showCatName val="0"/>
          <c:showSerName val="0"/>
          <c:showPercent val="0"/>
          <c:showBubbleSize val="0"/>
        </c:dLbls>
        <c:gapWidth val="86"/>
        <c:overlap val="100"/>
        <c:axId val="569622464"/>
        <c:axId val="569625264"/>
      </c:barChart>
      <c:catAx>
        <c:axId val="5696224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crossAx val="569625264"/>
        <c:crosses val="autoZero"/>
        <c:auto val="1"/>
        <c:lblAlgn val="ctr"/>
        <c:lblOffset val="100"/>
        <c:noMultiLvlLbl val="0"/>
      </c:catAx>
      <c:valAx>
        <c:axId val="56962526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6962246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4.3</c:v>
                </c:pt>
                <c:pt idx="1">
                  <c:v>2.5</c:v>
                </c:pt>
                <c:pt idx="2">
                  <c:v>3.5</c:v>
                </c:pt>
              </c:numCache>
            </c:numRef>
          </c:val>
        </c:ser>
        <c:dLbls>
          <c:showLegendKey val="0"/>
          <c:showVal val="0"/>
          <c:showCatName val="0"/>
          <c:showSerName val="0"/>
          <c:showPercent val="0"/>
          <c:showBubbleSize val="0"/>
        </c:dLbls>
        <c:gapWidth val="86"/>
        <c:overlap val="100"/>
        <c:axId val="670229072"/>
        <c:axId val="684035360"/>
      </c:barChart>
      <c:catAx>
        <c:axId val="6702290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crossAx val="684035360"/>
        <c:crosses val="autoZero"/>
        <c:auto val="1"/>
        <c:lblAlgn val="ctr"/>
        <c:lblOffset val="100"/>
        <c:noMultiLvlLbl val="0"/>
      </c:catAx>
      <c:valAx>
        <c:axId val="68403536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702290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3.4</c:v>
                </c:pt>
                <c:pt idx="1">
                  <c:v>2.9</c:v>
                </c:pt>
                <c:pt idx="2">
                  <c:v>2.3</c:v>
                </c:pt>
              </c:numCache>
            </c:numRef>
          </c:val>
        </c:ser>
        <c:dLbls>
          <c:showLegendKey val="0"/>
          <c:showVal val="0"/>
          <c:showCatName val="0"/>
          <c:showSerName val="0"/>
          <c:showPercent val="0"/>
          <c:showBubbleSize val="0"/>
        </c:dLbls>
        <c:gapWidth val="86"/>
        <c:overlap val="100"/>
        <c:axId val="684037600"/>
        <c:axId val="684038160"/>
      </c:barChart>
      <c:catAx>
        <c:axId val="6840376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crossAx val="684038160"/>
        <c:crosses val="autoZero"/>
        <c:auto val="1"/>
        <c:lblAlgn val="ctr"/>
        <c:lblOffset val="100"/>
        <c:noMultiLvlLbl val="0"/>
      </c:catAx>
      <c:valAx>
        <c:axId val="68403816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8403760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8BE7A-5C28-4C2B-B35C-C2ADD12EF2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F7CBC-1962-4025-B581-FFBE44B90E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96B1A-8A44-4896-BAE1-2F18FF819FB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13D21-1799-457E-AA3C-5D3120FF0A5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6.jpe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chart" Target="../charts/chart4.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2" name="PA_椭圆 31"/>
          <p:cNvSpPr/>
          <p:nvPr>
            <p:custDataLst>
              <p:tags r:id="rId1"/>
            </p:custDataLst>
          </p:nvPr>
        </p:nvSpPr>
        <p:spPr>
          <a:xfrm>
            <a:off x="8036147" y="1712633"/>
            <a:ext cx="2212258" cy="2212258"/>
          </a:xfrm>
          <a:prstGeom prst="ellipse">
            <a:avLst/>
          </a:pr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任意多边形 5"/>
          <p:cNvSpPr/>
          <p:nvPr>
            <p:custDataLst>
              <p:tags r:id="rId2"/>
            </p:custDataLst>
          </p:nvPr>
        </p:nvSpPr>
        <p:spPr>
          <a:xfrm rot="2414190">
            <a:off x="1328411" y="24092"/>
            <a:ext cx="4950086" cy="1785938"/>
          </a:xfrm>
          <a:custGeom>
            <a:avLst/>
            <a:gdLst>
              <a:gd name="connsiteX0" fmla="*/ 0 w 4950086"/>
              <a:gd name="connsiteY0" fmla="*/ 1785937 h 1785938"/>
              <a:gd name="connsiteX1" fmla="*/ 2110642 w 4950086"/>
              <a:gd name="connsiteY1" fmla="*/ 0 h 1785938"/>
              <a:gd name="connsiteX2" fmla="*/ 4057117 w 4950086"/>
              <a:gd name="connsiteY2" fmla="*/ 0 h 1785938"/>
              <a:gd name="connsiteX3" fmla="*/ 4950086 w 4950086"/>
              <a:gd name="connsiteY3" fmla="*/ 892969 h 1785938"/>
              <a:gd name="connsiteX4" fmla="*/ 4950085 w 4950086"/>
              <a:gd name="connsiteY4" fmla="*/ 892969 h 1785938"/>
              <a:gd name="connsiteX5" fmla="*/ 4057116 w 4950086"/>
              <a:gd name="connsiteY5" fmla="*/ 1785938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0086" h="1785938">
                <a:moveTo>
                  <a:pt x="0" y="1785937"/>
                </a:moveTo>
                <a:lnTo>
                  <a:pt x="2110642" y="0"/>
                </a:lnTo>
                <a:lnTo>
                  <a:pt x="4057117" y="0"/>
                </a:lnTo>
                <a:cubicBezTo>
                  <a:pt x="4550290" y="0"/>
                  <a:pt x="4950086" y="399796"/>
                  <a:pt x="4950086" y="892969"/>
                </a:cubicBezTo>
                <a:lnTo>
                  <a:pt x="4950085" y="892969"/>
                </a:lnTo>
                <a:cubicBezTo>
                  <a:pt x="4950085" y="1386142"/>
                  <a:pt x="4550289" y="1785938"/>
                  <a:pt x="4057116" y="1785938"/>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任意多边形 11"/>
          <p:cNvSpPr/>
          <p:nvPr>
            <p:custDataLst>
              <p:tags r:id="rId3"/>
            </p:custDataLst>
          </p:nvPr>
        </p:nvSpPr>
        <p:spPr>
          <a:xfrm rot="2414190">
            <a:off x="-44278" y="-281034"/>
            <a:ext cx="3055381" cy="1785938"/>
          </a:xfrm>
          <a:custGeom>
            <a:avLst/>
            <a:gdLst>
              <a:gd name="connsiteX0" fmla="*/ 0 w 3055381"/>
              <a:gd name="connsiteY0" fmla="*/ 1384027 h 1785938"/>
              <a:gd name="connsiteX1" fmla="*/ 1635660 w 3055381"/>
              <a:gd name="connsiteY1" fmla="*/ 0 h 1785938"/>
              <a:gd name="connsiteX2" fmla="*/ 2162412 w 3055381"/>
              <a:gd name="connsiteY2" fmla="*/ 0 h 1785938"/>
              <a:gd name="connsiteX3" fmla="*/ 3055381 w 3055381"/>
              <a:gd name="connsiteY3" fmla="*/ 892969 h 1785938"/>
              <a:gd name="connsiteX4" fmla="*/ 3055380 w 3055381"/>
              <a:gd name="connsiteY4" fmla="*/ 892969 h 1785938"/>
              <a:gd name="connsiteX5" fmla="*/ 2162411 w 3055381"/>
              <a:gd name="connsiteY5" fmla="*/ 1785938 h 1785938"/>
              <a:gd name="connsiteX6" fmla="*/ 340080 w 3055381"/>
              <a:gd name="connsiteY6" fmla="*/ 1785937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5381" h="1785938">
                <a:moveTo>
                  <a:pt x="0" y="1384027"/>
                </a:moveTo>
                <a:lnTo>
                  <a:pt x="1635660" y="0"/>
                </a:lnTo>
                <a:lnTo>
                  <a:pt x="2162412" y="0"/>
                </a:lnTo>
                <a:cubicBezTo>
                  <a:pt x="2655585" y="0"/>
                  <a:pt x="3055381" y="399796"/>
                  <a:pt x="3055381" y="892969"/>
                </a:cubicBezTo>
                <a:lnTo>
                  <a:pt x="3055380" y="892969"/>
                </a:lnTo>
                <a:cubicBezTo>
                  <a:pt x="3055380" y="1386142"/>
                  <a:pt x="2655584" y="1785938"/>
                  <a:pt x="2162411" y="1785938"/>
                </a:cubicBezTo>
                <a:lnTo>
                  <a:pt x="340080" y="1785937"/>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PA_任意多边形 24"/>
          <p:cNvSpPr/>
          <p:nvPr>
            <p:custDataLst>
              <p:tags r:id="rId4"/>
            </p:custDataLst>
          </p:nvPr>
        </p:nvSpPr>
        <p:spPr>
          <a:xfrm rot="2402716">
            <a:off x="-780677" y="3844214"/>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PA_任意多边形 20"/>
          <p:cNvSpPr/>
          <p:nvPr>
            <p:custDataLst>
              <p:tags r:id="rId5"/>
            </p:custDataLst>
          </p:nvPr>
        </p:nvSpPr>
        <p:spPr>
          <a:xfrm rot="2397062">
            <a:off x="-1071242" y="4713152"/>
            <a:ext cx="6290348" cy="1073057"/>
          </a:xfrm>
          <a:custGeom>
            <a:avLst/>
            <a:gdLst>
              <a:gd name="connsiteX0" fmla="*/ 0 w 6290348"/>
              <a:gd name="connsiteY0" fmla="*/ 0 h 1073057"/>
              <a:gd name="connsiteX1" fmla="*/ 6290348 w 6290348"/>
              <a:gd name="connsiteY1" fmla="*/ 0 h 1073057"/>
              <a:gd name="connsiteX2" fmla="*/ 5009306 w 6290348"/>
              <a:gd name="connsiteY2" fmla="*/ 1073057 h 1073057"/>
              <a:gd name="connsiteX3" fmla="*/ 898841 w 6290348"/>
              <a:gd name="connsiteY3" fmla="*/ 1073057 h 1073057"/>
            </a:gdLst>
            <a:ahLst/>
            <a:cxnLst>
              <a:cxn ang="0">
                <a:pos x="connsiteX0" y="connsiteY0"/>
              </a:cxn>
              <a:cxn ang="0">
                <a:pos x="connsiteX1" y="connsiteY1"/>
              </a:cxn>
              <a:cxn ang="0">
                <a:pos x="connsiteX2" y="connsiteY2"/>
              </a:cxn>
              <a:cxn ang="0">
                <a:pos x="connsiteX3" y="connsiteY3"/>
              </a:cxn>
            </a:cxnLst>
            <a:rect l="l" t="t" r="r" b="b"/>
            <a:pathLst>
              <a:path w="6290348" h="1073057">
                <a:moveTo>
                  <a:pt x="0" y="0"/>
                </a:moveTo>
                <a:lnTo>
                  <a:pt x="6290348" y="0"/>
                </a:lnTo>
                <a:lnTo>
                  <a:pt x="5009306" y="1073057"/>
                </a:lnTo>
                <a:lnTo>
                  <a:pt x="898841" y="107305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任意多边形 29"/>
          <p:cNvSpPr/>
          <p:nvPr>
            <p:custDataLst>
              <p:tags r:id="rId6"/>
            </p:custDataLst>
          </p:nvPr>
        </p:nvSpPr>
        <p:spPr>
          <a:xfrm rot="2397062">
            <a:off x="-603397" y="5488860"/>
            <a:ext cx="4163559" cy="365958"/>
          </a:xfrm>
          <a:custGeom>
            <a:avLst/>
            <a:gdLst>
              <a:gd name="connsiteX0" fmla="*/ 0 w 4163559"/>
              <a:gd name="connsiteY0" fmla="*/ 0 h 365958"/>
              <a:gd name="connsiteX1" fmla="*/ 4163559 w 4163559"/>
              <a:gd name="connsiteY1" fmla="*/ 0 h 365958"/>
              <a:gd name="connsiteX2" fmla="*/ 3726670 w 4163559"/>
              <a:gd name="connsiteY2" fmla="*/ 365958 h 365958"/>
              <a:gd name="connsiteX3" fmla="*/ 306543 w 4163559"/>
              <a:gd name="connsiteY3" fmla="*/ 365958 h 365958"/>
            </a:gdLst>
            <a:ahLst/>
            <a:cxnLst>
              <a:cxn ang="0">
                <a:pos x="connsiteX0" y="connsiteY0"/>
              </a:cxn>
              <a:cxn ang="0">
                <a:pos x="connsiteX1" y="connsiteY1"/>
              </a:cxn>
              <a:cxn ang="0">
                <a:pos x="connsiteX2" y="connsiteY2"/>
              </a:cxn>
              <a:cxn ang="0">
                <a:pos x="connsiteX3" y="connsiteY3"/>
              </a:cxn>
            </a:cxnLst>
            <a:rect l="l" t="t" r="r" b="b"/>
            <a:pathLst>
              <a:path w="4163559" h="365958">
                <a:moveTo>
                  <a:pt x="0" y="0"/>
                </a:moveTo>
                <a:lnTo>
                  <a:pt x="4163559" y="0"/>
                </a:lnTo>
                <a:lnTo>
                  <a:pt x="3726670" y="365958"/>
                </a:lnTo>
                <a:lnTo>
                  <a:pt x="306543" y="365958"/>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文本框 30"/>
          <p:cNvSpPr txBox="1"/>
          <p:nvPr>
            <p:custDataLst>
              <p:tags r:id="rId7"/>
            </p:custDataLst>
          </p:nvPr>
        </p:nvSpPr>
        <p:spPr>
          <a:xfrm>
            <a:off x="6255385" y="2535760"/>
            <a:ext cx="5353203" cy="1200329"/>
          </a:xfrm>
          <a:prstGeom prst="rect">
            <a:avLst/>
          </a:prstGeom>
          <a:noFill/>
        </p:spPr>
        <p:txBody>
          <a:bodyPr wrap="squar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PRESENTATION</a:t>
            </a:r>
            <a:endPar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TEMPLATE</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3" name="PA_文本框 32"/>
          <p:cNvSpPr txBox="1"/>
          <p:nvPr>
            <p:custDataLst>
              <p:tags r:id="rId8"/>
            </p:custDataLst>
          </p:nvPr>
        </p:nvSpPr>
        <p:spPr>
          <a:xfrm>
            <a:off x="6269673" y="4008027"/>
            <a:ext cx="4917440" cy="1015663"/>
          </a:xfrm>
          <a:prstGeom prst="rect">
            <a:avLst/>
          </a:prstGeom>
          <a:noFill/>
        </p:spPr>
        <p:txBody>
          <a:bodyPr wrap="square" rtlCol="0">
            <a:spAutoFit/>
          </a:bodyPr>
          <a:lstStyle/>
          <a:p>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sz="2000" dirty="0" smtClean="0">
                <a:latin typeface="Ebrima" panose="02000000000000000000" pitchFamily="2" charset="0"/>
                <a:ea typeface="Ebrima" panose="02000000000000000000" pitchFamily="2" charset="0"/>
                <a:cs typeface="Ebrima" panose="02000000000000000000" pitchFamily="2" charset="0"/>
              </a:rPr>
              <a:t>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worth doing well</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40" name="PA_任意多边形 39"/>
          <p:cNvSpPr/>
          <p:nvPr>
            <p:custDataLst>
              <p:tags r:id="rId9"/>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30000">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14:bounceEnd="30000">
                                          <p:cBhvr additive="base">
                                            <p:cTn id="15" dur="500" fill="hold"/>
                                            <p:tgtEl>
                                              <p:spTgt spid="25"/>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14:presetBounceEnd="30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30000">
                                          <p:cBhvr additive="base">
                                            <p:cTn id="26" dur="500" fill="hold"/>
                                            <p:tgtEl>
                                              <p:spTgt spid="32"/>
                                            </p:tgtEl>
                                            <p:attrNameLst>
                                              <p:attrName>ppt_x</p:attrName>
                                            </p:attrNameLst>
                                          </p:cBhvr>
                                          <p:tavLst>
                                            <p:tav tm="0">
                                              <p:val>
                                                <p:strVal val="#ppt_x"/>
                                              </p:val>
                                            </p:tav>
                                            <p:tav tm="100000">
                                              <p:val>
                                                <p:strVal val="#ppt_x"/>
                                              </p:val>
                                            </p:tav>
                                          </p:tavLst>
                                        </p:anim>
                                        <p:anim calcmode="lin" valueType="num" p14:bounceEnd="30000">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02</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49" name="图片 48"/>
          <p:cNvPicPr>
            <a:picLocks noChangeAspect="1"/>
          </p:cNvPicPr>
          <p:nvPr/>
        </p:nvPicPr>
        <p:blipFill>
          <a:blip r:embed="rId1">
            <a:extLst>
              <a:ext uri="{28A0092B-C50C-407E-A947-70E740481C1C}">
                <a14:useLocalDpi xmlns:a14="http://schemas.microsoft.com/office/drawing/2010/main" val="0"/>
              </a:ext>
            </a:extLst>
          </a:blip>
          <a:srcRect l="21" r="18463" b="1240"/>
          <a:stretch>
            <a:fillRect/>
          </a:stretch>
        </p:blipFill>
        <p:spPr>
          <a:xfrm>
            <a:off x="0" y="1"/>
            <a:ext cx="5985378" cy="4834389"/>
          </a:xfrm>
          <a:custGeom>
            <a:avLst/>
            <a:gdLst>
              <a:gd name="connsiteX0" fmla="*/ 0 w 5985378"/>
              <a:gd name="connsiteY0" fmla="*/ 0 h 4834389"/>
              <a:gd name="connsiteX1" fmla="*/ 2948179 w 5985378"/>
              <a:gd name="connsiteY1" fmla="*/ 0 h 4834389"/>
              <a:gd name="connsiteX2" fmla="*/ 5551856 w 5985378"/>
              <a:gd name="connsiteY2" fmla="*/ 2451907 h 4834389"/>
              <a:gd name="connsiteX3" fmla="*/ 5610364 w 5985378"/>
              <a:gd name="connsiteY3" fmla="*/ 4400868 h 4834389"/>
              <a:gd name="connsiteX4" fmla="*/ 3661404 w 5985378"/>
              <a:gd name="connsiteY4" fmla="*/ 4459377 h 4834389"/>
              <a:gd name="connsiteX5" fmla="*/ 209127 w 5985378"/>
              <a:gd name="connsiteY5" fmla="*/ 1208334 h 4834389"/>
              <a:gd name="connsiteX6" fmla="*/ 6651 w 5985378"/>
              <a:gd name="connsiteY6" fmla="*/ 969165 h 4834389"/>
              <a:gd name="connsiteX7" fmla="*/ 0 w 5985378"/>
              <a:gd name="connsiteY7" fmla="*/ 957882 h 48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378" h="4834389">
                <a:moveTo>
                  <a:pt x="0" y="0"/>
                </a:moveTo>
                <a:lnTo>
                  <a:pt x="2948179" y="0"/>
                </a:lnTo>
                <a:lnTo>
                  <a:pt x="5551856" y="2451907"/>
                </a:lnTo>
                <a:cubicBezTo>
                  <a:pt x="6106204" y="2973941"/>
                  <a:pt x="6132399" y="3846521"/>
                  <a:pt x="5610364" y="4400868"/>
                </a:cubicBezTo>
                <a:cubicBezTo>
                  <a:pt x="5088331" y="4955215"/>
                  <a:pt x="4215751" y="4981410"/>
                  <a:pt x="3661404" y="4459377"/>
                </a:cubicBezTo>
                <a:lnTo>
                  <a:pt x="209127" y="1208334"/>
                </a:lnTo>
                <a:cubicBezTo>
                  <a:pt x="131172" y="1134924"/>
                  <a:pt x="63661" y="1054580"/>
                  <a:pt x="6651" y="969165"/>
                </a:cubicBezTo>
                <a:lnTo>
                  <a:pt x="0" y="957882"/>
                </a:lnTo>
                <a:close/>
              </a:path>
            </a:pathLst>
          </a:custGeom>
        </p:spPr>
      </p:pic>
      <p:sp>
        <p:nvSpPr>
          <p:cNvPr id="8" name="任意多边形 7"/>
          <p:cNvSpPr/>
          <p:nvPr>
            <p:custDataLst>
              <p:tags r:id="rId2"/>
            </p:custDataLst>
          </p:nvPr>
        </p:nvSpPr>
        <p:spPr>
          <a:xfrm rot="2414190">
            <a:off x="-1363681" y="1734414"/>
            <a:ext cx="4924299" cy="2557464"/>
          </a:xfrm>
          <a:custGeom>
            <a:avLst/>
            <a:gdLst>
              <a:gd name="connsiteX0" fmla="*/ 0 w 4924299"/>
              <a:gd name="connsiteY0" fmla="*/ 96935 h 2557464"/>
              <a:gd name="connsiteX1" fmla="*/ 107774 w 4924299"/>
              <a:gd name="connsiteY1" fmla="*/ 57489 h 2557464"/>
              <a:gd name="connsiteX2" fmla="*/ 488030 w 4924299"/>
              <a:gd name="connsiteY2" fmla="*/ 0 h 2557464"/>
              <a:gd name="connsiteX3" fmla="*/ 3645567 w 4924299"/>
              <a:gd name="connsiteY3" fmla="*/ 0 h 2557464"/>
              <a:gd name="connsiteX4" fmla="*/ 4924299 w 4924299"/>
              <a:gd name="connsiteY4" fmla="*/ 1278732 h 2557464"/>
              <a:gd name="connsiteX5" fmla="*/ 4924298 w 4924299"/>
              <a:gd name="connsiteY5" fmla="*/ 1278732 h 2557464"/>
              <a:gd name="connsiteX6" fmla="*/ 3645566 w 4924299"/>
              <a:gd name="connsiteY6" fmla="*/ 2557464 h 2557464"/>
              <a:gd name="connsiteX7" fmla="*/ 2081995 w 4924299"/>
              <a:gd name="connsiteY7" fmla="*/ 2557464 h 255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299" h="2557464">
                <a:moveTo>
                  <a:pt x="0" y="96935"/>
                </a:moveTo>
                <a:lnTo>
                  <a:pt x="107774" y="57489"/>
                </a:lnTo>
                <a:cubicBezTo>
                  <a:pt x="227897" y="20127"/>
                  <a:pt x="355613" y="0"/>
                  <a:pt x="488030" y="0"/>
                </a:cubicBezTo>
                <a:lnTo>
                  <a:pt x="3645567" y="0"/>
                </a:lnTo>
                <a:cubicBezTo>
                  <a:pt x="4351791" y="0"/>
                  <a:pt x="4924299" y="572508"/>
                  <a:pt x="4924299" y="1278732"/>
                </a:cubicBezTo>
                <a:lnTo>
                  <a:pt x="4924298" y="1278732"/>
                </a:lnTo>
                <a:cubicBezTo>
                  <a:pt x="4924298" y="1984956"/>
                  <a:pt x="4351790" y="2557464"/>
                  <a:pt x="3645566" y="2557464"/>
                </a:cubicBezTo>
                <a:lnTo>
                  <a:pt x="2081995" y="25574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custDataLst>
              <p:tags r:id="rId3"/>
            </p:custDataLst>
          </p:nvPr>
        </p:nvSpPr>
        <p:spPr>
          <a:xfrm rot="2414190">
            <a:off x="-820149" y="1176912"/>
            <a:ext cx="4081615" cy="971708"/>
          </a:xfrm>
          <a:custGeom>
            <a:avLst/>
            <a:gdLst>
              <a:gd name="connsiteX0" fmla="*/ 0 w 4081615"/>
              <a:gd name="connsiteY0" fmla="*/ 955 h 971708"/>
              <a:gd name="connsiteX1" fmla="*/ 1129 w 4081615"/>
              <a:gd name="connsiteY1" fmla="*/ 0 h 971708"/>
              <a:gd name="connsiteX2" fmla="*/ 3595761 w 4081615"/>
              <a:gd name="connsiteY2" fmla="*/ 0 h 971708"/>
              <a:gd name="connsiteX3" fmla="*/ 4081615 w 4081615"/>
              <a:gd name="connsiteY3" fmla="*/ 485854 h 971708"/>
              <a:gd name="connsiteX4" fmla="*/ 4081614 w 4081615"/>
              <a:gd name="connsiteY4" fmla="*/ 485854 h 971708"/>
              <a:gd name="connsiteX5" fmla="*/ 3595760 w 4081615"/>
              <a:gd name="connsiteY5" fmla="*/ 971708 h 971708"/>
              <a:gd name="connsiteX6" fmla="*/ 821409 w 4081615"/>
              <a:gd name="connsiteY6" fmla="*/ 971707 h 9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615" h="971708">
                <a:moveTo>
                  <a:pt x="0" y="955"/>
                </a:moveTo>
                <a:lnTo>
                  <a:pt x="1129" y="0"/>
                </a:lnTo>
                <a:lnTo>
                  <a:pt x="3595761" y="0"/>
                </a:lnTo>
                <a:cubicBezTo>
                  <a:pt x="3864091" y="0"/>
                  <a:pt x="4081615" y="217524"/>
                  <a:pt x="4081615" y="485854"/>
                </a:cubicBezTo>
                <a:lnTo>
                  <a:pt x="4081614" y="485854"/>
                </a:lnTo>
                <a:cubicBezTo>
                  <a:pt x="4081614" y="754184"/>
                  <a:pt x="3864089" y="971708"/>
                  <a:pt x="3595760" y="971708"/>
                </a:cubicBezTo>
                <a:lnTo>
                  <a:pt x="821409" y="971707"/>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418033">
            <a:off x="4508289" y="67952"/>
            <a:ext cx="2273763" cy="757238"/>
          </a:xfrm>
          <a:custGeom>
            <a:avLst/>
            <a:gdLst>
              <a:gd name="connsiteX0" fmla="*/ 0 w 2273763"/>
              <a:gd name="connsiteY0" fmla="*/ 757237 h 757238"/>
              <a:gd name="connsiteX1" fmla="*/ 892886 w 2273763"/>
              <a:gd name="connsiteY1" fmla="*/ 0 h 757238"/>
              <a:gd name="connsiteX2" fmla="*/ 1895144 w 2273763"/>
              <a:gd name="connsiteY2" fmla="*/ 0 h 757238"/>
              <a:gd name="connsiteX3" fmla="*/ 2273763 w 2273763"/>
              <a:gd name="connsiteY3" fmla="*/ 378619 h 757238"/>
              <a:gd name="connsiteX4" fmla="*/ 2273762 w 2273763"/>
              <a:gd name="connsiteY4" fmla="*/ 378619 h 757238"/>
              <a:gd name="connsiteX5" fmla="*/ 1895143 w 2273763"/>
              <a:gd name="connsiteY5" fmla="*/ 757238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763" h="757238">
                <a:moveTo>
                  <a:pt x="0" y="757237"/>
                </a:moveTo>
                <a:lnTo>
                  <a:pt x="892886" y="0"/>
                </a:lnTo>
                <a:lnTo>
                  <a:pt x="1895144" y="0"/>
                </a:lnTo>
                <a:cubicBezTo>
                  <a:pt x="2104249" y="0"/>
                  <a:pt x="2273763" y="169514"/>
                  <a:pt x="2273763" y="378619"/>
                </a:cubicBezTo>
                <a:lnTo>
                  <a:pt x="2273762" y="378619"/>
                </a:lnTo>
                <a:cubicBezTo>
                  <a:pt x="2273762" y="587724"/>
                  <a:pt x="2104248" y="757238"/>
                  <a:pt x="1895143" y="75723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34496" y="5076001"/>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34" name="任意多边形 33"/>
          <p:cNvSpPr/>
          <p:nvPr>
            <p:custDataLst>
              <p:tags r:id="rId4"/>
            </p:custDataLst>
          </p:nvPr>
        </p:nvSpPr>
        <p:spPr>
          <a:xfrm rot="2414190">
            <a:off x="6615561" y="3210933"/>
            <a:ext cx="6552799" cy="2586038"/>
          </a:xfrm>
          <a:custGeom>
            <a:avLst/>
            <a:gdLst>
              <a:gd name="connsiteX0" fmla="*/ 470539 w 6552799"/>
              <a:gd name="connsiteY0" fmla="*/ 295263 h 2586038"/>
              <a:gd name="connsiteX1" fmla="*/ 1293019 w 6552799"/>
              <a:gd name="connsiteY1" fmla="*/ 0 h 2586038"/>
              <a:gd name="connsiteX2" fmla="*/ 5195252 w 6552799"/>
              <a:gd name="connsiteY2" fmla="*/ 0 h 2586038"/>
              <a:gd name="connsiteX3" fmla="*/ 6552799 w 6552799"/>
              <a:gd name="connsiteY3" fmla="*/ 1604366 h 2586038"/>
              <a:gd name="connsiteX4" fmla="*/ 5392646 w 6552799"/>
              <a:gd name="connsiteY4" fmla="*/ 2586038 h 2586038"/>
              <a:gd name="connsiteX5" fmla="*/ 1293019 w 6552799"/>
              <a:gd name="connsiteY5" fmla="*/ 2586038 h 2586038"/>
              <a:gd name="connsiteX6" fmla="*/ 0 w 6552799"/>
              <a:gd name="connsiteY6" fmla="*/ 1293019 h 2586038"/>
              <a:gd name="connsiteX7" fmla="*/ 470539 w 6552799"/>
              <a:gd name="connsiteY7" fmla="*/ 295263 h 25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799" h="2586038">
                <a:moveTo>
                  <a:pt x="470539" y="295263"/>
                </a:moveTo>
                <a:cubicBezTo>
                  <a:pt x="694049" y="110806"/>
                  <a:pt x="980594" y="0"/>
                  <a:pt x="1293019" y="0"/>
                </a:cubicBezTo>
                <a:lnTo>
                  <a:pt x="5195252" y="0"/>
                </a:lnTo>
                <a:lnTo>
                  <a:pt x="6552799" y="1604366"/>
                </a:lnTo>
                <a:lnTo>
                  <a:pt x="5392646" y="2586038"/>
                </a:lnTo>
                <a:lnTo>
                  <a:pt x="1293019" y="2586038"/>
                </a:lnTo>
                <a:cubicBezTo>
                  <a:pt x="578904" y="2586038"/>
                  <a:pt x="0" y="2007134"/>
                  <a:pt x="0" y="1293019"/>
                </a:cubicBezTo>
                <a:cubicBezTo>
                  <a:pt x="0" y="891329"/>
                  <a:pt x="183169" y="532421"/>
                  <a:pt x="470539" y="29526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086430" y="1830120"/>
            <a:ext cx="3422193" cy="1754326"/>
          </a:xfrm>
          <a:prstGeom prst="rect">
            <a:avLst/>
          </a:prstGeom>
          <a:noFill/>
        </p:spPr>
        <p:txBody>
          <a:bodyPr wrap="square" rtlCol="0">
            <a:spAutoFit/>
          </a:bodyPr>
          <a:lstStyle/>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PLEASE PUT</a:t>
            </a:r>
            <a:endParaRPr lang="en-US" altLang="zh-CN" sz="3600" dirty="0" smtClean="0">
              <a:solidFill>
                <a:schemeClr val="bg1"/>
              </a:solidFill>
              <a:latin typeface="Kozuka Gothic Pr6N M" panose="020B0700000000000000" pitchFamily="34" charset="-128"/>
              <a:ea typeface="Kozuka Gothic Pr6N M" panose="020B0700000000000000" pitchFamily="34" charset="-128"/>
            </a:endParaRPr>
          </a:p>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YOUR TITE</a:t>
            </a:r>
            <a:endParaRPr lang="en-US" altLang="zh-CN" sz="3600" dirty="0" smtClean="0">
              <a:solidFill>
                <a:schemeClr val="bg1"/>
              </a:solidFill>
              <a:latin typeface="Kozuka Gothic Pr6N M" panose="020B0700000000000000" pitchFamily="34" charset="-128"/>
              <a:ea typeface="Kozuka Gothic Pr6N M" panose="020B0700000000000000" pitchFamily="34" charset="-128"/>
            </a:endParaRPr>
          </a:p>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3600" dirty="0">
              <a:solidFill>
                <a:schemeClr val="bg1"/>
              </a:solidFill>
              <a:latin typeface="Kozuka Gothic Pr6N M" panose="020B0700000000000000" pitchFamily="34" charset="-128"/>
              <a:ea typeface="Kozuka Gothic Pr6N M" panose="020B0700000000000000" pitchFamily="34" charset="-128"/>
            </a:endParaRPr>
          </a:p>
        </p:txBody>
      </p:sp>
      <p:sp>
        <p:nvSpPr>
          <p:cNvPr id="9" name="椭圆 8"/>
          <p:cNvSpPr/>
          <p:nvPr/>
        </p:nvSpPr>
        <p:spPr>
          <a:xfrm>
            <a:off x="1598038" y="3687818"/>
            <a:ext cx="1146572" cy="1146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968917" y="3902329"/>
            <a:ext cx="404813" cy="717550"/>
            <a:chOff x="5895976" y="3071813"/>
            <a:chExt cx="404813" cy="717550"/>
          </a:xfrm>
        </p:grpSpPr>
        <p:sp>
          <p:nvSpPr>
            <p:cNvPr id="13" name="Freeform 10"/>
            <p:cNvSpPr/>
            <p:nvPr/>
          </p:nvSpPr>
          <p:spPr bwMode="auto">
            <a:xfrm>
              <a:off x="5895976" y="3071813"/>
              <a:ext cx="404813" cy="288925"/>
            </a:xfrm>
            <a:custGeom>
              <a:avLst/>
              <a:gdLst>
                <a:gd name="T0" fmla="*/ 6 w 105"/>
                <a:gd name="T1" fmla="*/ 75 h 76"/>
                <a:gd name="T2" fmla="*/ 0 w 105"/>
                <a:gd name="T3" fmla="*/ 52 h 76"/>
                <a:gd name="T4" fmla="*/ 53 w 105"/>
                <a:gd name="T5" fmla="*/ 0 h 76"/>
                <a:gd name="T6" fmla="*/ 105 w 105"/>
                <a:gd name="T7" fmla="*/ 52 h 76"/>
                <a:gd name="T8" fmla="*/ 99 w 105"/>
                <a:gd name="T9" fmla="*/ 76 h 76"/>
              </a:gdLst>
              <a:ahLst/>
              <a:cxnLst>
                <a:cxn ang="0">
                  <a:pos x="T0" y="T1"/>
                </a:cxn>
                <a:cxn ang="0">
                  <a:pos x="T2" y="T3"/>
                </a:cxn>
                <a:cxn ang="0">
                  <a:pos x="T4" y="T5"/>
                </a:cxn>
                <a:cxn ang="0">
                  <a:pos x="T6" y="T7"/>
                </a:cxn>
                <a:cxn ang="0">
                  <a:pos x="T8" y="T9"/>
                </a:cxn>
              </a:cxnLst>
              <a:rect l="0" t="0" r="r" b="b"/>
              <a:pathLst>
                <a:path w="105" h="76">
                  <a:moveTo>
                    <a:pt x="6" y="75"/>
                  </a:moveTo>
                  <a:cubicBezTo>
                    <a:pt x="2" y="68"/>
                    <a:pt x="0" y="60"/>
                    <a:pt x="0" y="52"/>
                  </a:cubicBezTo>
                  <a:cubicBezTo>
                    <a:pt x="0" y="23"/>
                    <a:pt x="24" y="0"/>
                    <a:pt x="53" y="0"/>
                  </a:cubicBezTo>
                  <a:cubicBezTo>
                    <a:pt x="82" y="0"/>
                    <a:pt x="105" y="23"/>
                    <a:pt x="105" y="52"/>
                  </a:cubicBezTo>
                  <a:cubicBezTo>
                    <a:pt x="105" y="60"/>
                    <a:pt x="102" y="70"/>
                    <a:pt x="99" y="76"/>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5918201" y="3355975"/>
              <a:ext cx="180975" cy="307975"/>
            </a:xfrm>
            <a:custGeom>
              <a:avLst/>
              <a:gdLst>
                <a:gd name="T0" fmla="*/ 47 w 47"/>
                <a:gd name="T1" fmla="*/ 81 h 81"/>
                <a:gd name="T2" fmla="*/ 24 w 47"/>
                <a:gd name="T3" fmla="*/ 81 h 81"/>
                <a:gd name="T4" fmla="*/ 20 w 47"/>
                <a:gd name="T5" fmla="*/ 77 h 81"/>
                <a:gd name="T6" fmla="*/ 0 w 47"/>
                <a:gd name="T7" fmla="*/ 0 h 81"/>
              </a:gdLst>
              <a:ahLst/>
              <a:cxnLst>
                <a:cxn ang="0">
                  <a:pos x="T0" y="T1"/>
                </a:cxn>
                <a:cxn ang="0">
                  <a:pos x="T2" y="T3"/>
                </a:cxn>
                <a:cxn ang="0">
                  <a:pos x="T4" y="T5"/>
                </a:cxn>
                <a:cxn ang="0">
                  <a:pos x="T6" y="T7"/>
                </a:cxn>
              </a:cxnLst>
              <a:rect l="0" t="0" r="r" b="b"/>
              <a:pathLst>
                <a:path w="47" h="81">
                  <a:moveTo>
                    <a:pt x="47" y="81"/>
                  </a:moveTo>
                  <a:cubicBezTo>
                    <a:pt x="40" y="81"/>
                    <a:pt x="32" y="81"/>
                    <a:pt x="24" y="81"/>
                  </a:cubicBezTo>
                  <a:cubicBezTo>
                    <a:pt x="21" y="81"/>
                    <a:pt x="20" y="79"/>
                    <a:pt x="20" y="77"/>
                  </a:cubicBezTo>
                  <a:cubicBezTo>
                    <a:pt x="23" y="38"/>
                    <a:pt x="0" y="0"/>
                    <a:pt x="0"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6099176" y="3355975"/>
              <a:ext cx="180975" cy="307975"/>
            </a:xfrm>
            <a:custGeom>
              <a:avLst/>
              <a:gdLst>
                <a:gd name="T0" fmla="*/ 0 w 47"/>
                <a:gd name="T1" fmla="*/ 81 h 81"/>
                <a:gd name="T2" fmla="*/ 23 w 47"/>
                <a:gd name="T3" fmla="*/ 81 h 81"/>
                <a:gd name="T4" fmla="*/ 27 w 47"/>
                <a:gd name="T5" fmla="*/ 77 h 81"/>
                <a:gd name="T6" fmla="*/ 47 w 47"/>
                <a:gd name="T7" fmla="*/ 0 h 81"/>
              </a:gdLst>
              <a:ahLst/>
              <a:cxnLst>
                <a:cxn ang="0">
                  <a:pos x="T0" y="T1"/>
                </a:cxn>
                <a:cxn ang="0">
                  <a:pos x="T2" y="T3"/>
                </a:cxn>
                <a:cxn ang="0">
                  <a:pos x="T4" y="T5"/>
                </a:cxn>
                <a:cxn ang="0">
                  <a:pos x="T6" y="T7"/>
                </a:cxn>
              </a:cxnLst>
              <a:rect l="0" t="0" r="r" b="b"/>
              <a:pathLst>
                <a:path w="47" h="81">
                  <a:moveTo>
                    <a:pt x="0" y="81"/>
                  </a:moveTo>
                  <a:cubicBezTo>
                    <a:pt x="7" y="81"/>
                    <a:pt x="15" y="81"/>
                    <a:pt x="23" y="81"/>
                  </a:cubicBezTo>
                  <a:cubicBezTo>
                    <a:pt x="25" y="81"/>
                    <a:pt x="27" y="79"/>
                    <a:pt x="27" y="77"/>
                  </a:cubicBezTo>
                  <a:cubicBezTo>
                    <a:pt x="23" y="38"/>
                    <a:pt x="47" y="0"/>
                    <a:pt x="47"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5999163" y="3306763"/>
              <a:ext cx="200025" cy="30163"/>
            </a:xfrm>
            <a:custGeom>
              <a:avLst/>
              <a:gdLst>
                <a:gd name="T0" fmla="*/ 0 w 126"/>
                <a:gd name="T1" fmla="*/ 0 h 19"/>
                <a:gd name="T2" fmla="*/ 25 w 126"/>
                <a:gd name="T3" fmla="*/ 19 h 19"/>
                <a:gd name="T4" fmla="*/ 51 w 126"/>
                <a:gd name="T5" fmla="*/ 0 h 19"/>
                <a:gd name="T6" fmla="*/ 76 w 126"/>
                <a:gd name="T7" fmla="*/ 19 h 19"/>
                <a:gd name="T8" fmla="*/ 102 w 126"/>
                <a:gd name="T9" fmla="*/ 0 h 19"/>
                <a:gd name="T10" fmla="*/ 126 w 126"/>
                <a:gd name="T11" fmla="*/ 19 h 19"/>
              </a:gdLst>
              <a:ahLst/>
              <a:cxnLst>
                <a:cxn ang="0">
                  <a:pos x="T0" y="T1"/>
                </a:cxn>
                <a:cxn ang="0">
                  <a:pos x="T2" y="T3"/>
                </a:cxn>
                <a:cxn ang="0">
                  <a:pos x="T4" y="T5"/>
                </a:cxn>
                <a:cxn ang="0">
                  <a:pos x="T6" y="T7"/>
                </a:cxn>
                <a:cxn ang="0">
                  <a:pos x="T8" y="T9"/>
                </a:cxn>
                <a:cxn ang="0">
                  <a:pos x="T10" y="T11"/>
                </a:cxn>
              </a:cxnLst>
              <a:rect l="0" t="0" r="r" b="b"/>
              <a:pathLst>
                <a:path w="126" h="19">
                  <a:moveTo>
                    <a:pt x="0" y="0"/>
                  </a:moveTo>
                  <a:lnTo>
                    <a:pt x="25" y="19"/>
                  </a:lnTo>
                  <a:lnTo>
                    <a:pt x="51" y="0"/>
                  </a:lnTo>
                  <a:lnTo>
                    <a:pt x="76" y="19"/>
                  </a:lnTo>
                  <a:lnTo>
                    <a:pt x="102" y="0"/>
                  </a:lnTo>
                  <a:lnTo>
                    <a:pt x="126" y="19"/>
                  </a:ln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Line 14"/>
            <p:cNvSpPr>
              <a:spLocks noChangeShapeType="1"/>
            </p:cNvSpPr>
            <p:nvPr/>
          </p:nvSpPr>
          <p:spPr bwMode="auto">
            <a:xfrm>
              <a:off x="5999163" y="3789363"/>
              <a:ext cx="0"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5"/>
            <p:cNvSpPr>
              <a:spLocks noChangeShapeType="1"/>
            </p:cNvSpPr>
            <p:nvPr/>
          </p:nvSpPr>
          <p:spPr bwMode="auto">
            <a:xfrm>
              <a:off x="6003926" y="3709988"/>
              <a:ext cx="192088"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16"/>
            <p:cNvSpPr>
              <a:spLocks noChangeShapeType="1"/>
            </p:cNvSpPr>
            <p:nvPr/>
          </p:nvSpPr>
          <p:spPr bwMode="auto">
            <a:xfrm>
              <a:off x="6038851" y="3756025"/>
              <a:ext cx="119063"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14:presetBounceEnd="3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30000">
                                          <p:cBhvr additive="base">
                                            <p:cTn id="11"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14:presetBounceEnd="3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3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30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14:presetBounceEnd="3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30000">
                                          <p:cBhvr additive="base">
                                            <p:cTn id="21" dur="500" fill="hold"/>
                                            <p:tgtEl>
                                              <p:spTgt spid="20"/>
                                            </p:tgtEl>
                                            <p:attrNameLst>
                                              <p:attrName>ppt_x</p:attrName>
                                            </p:attrNameLst>
                                          </p:cBhvr>
                                          <p:tavLst>
                                            <p:tav tm="0">
                                              <p:val>
                                                <p:strVal val="0-#ppt_w/2"/>
                                              </p:val>
                                            </p:tav>
                                            <p:tav tm="100000">
                                              <p:val>
                                                <p:strVal val="#ppt_x"/>
                                              </p:val>
                                            </p:tav>
                                          </p:tavLst>
                                        </p:anim>
                                        <p:anim calcmode="lin" valueType="num" p14:bounceEnd="30000">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14:presetBounceEnd="10000">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14:bounceEnd="10000">
                                          <p:cBhvr additive="base">
                                            <p:cTn id="26" dur="500" fill="hold"/>
                                            <p:tgtEl>
                                              <p:spTgt spid="34"/>
                                            </p:tgtEl>
                                            <p:attrNameLst>
                                              <p:attrName>ppt_x</p:attrName>
                                            </p:attrNameLst>
                                          </p:cBhvr>
                                          <p:tavLst>
                                            <p:tav tm="0">
                                              <p:val>
                                                <p:strVal val="1+#ppt_w/2"/>
                                              </p:val>
                                            </p:tav>
                                            <p:tav tm="100000">
                                              <p:val>
                                                <p:strVal val="#ppt_x"/>
                                              </p:val>
                                            </p:tav>
                                          </p:tavLst>
                                        </p:anim>
                                        <p:anim calcmode="lin" valueType="num" p14:bounceEnd="10000">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14:presetBounceEnd="2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2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20000">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14:bounceEnd="20000">
                                          <p:cBhvr additive="base">
                                            <p:cTn id="38"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6" name="PA_任意多边形 35"/>
          <p:cNvSpPr/>
          <p:nvPr>
            <p:custDataLst>
              <p:tags r:id="rId1"/>
            </p:custDataLst>
          </p:nvPr>
        </p:nvSpPr>
        <p:spPr>
          <a:xfrm rot="2414190">
            <a:off x="380937" y="1252595"/>
            <a:ext cx="6568845" cy="1585914"/>
          </a:xfrm>
          <a:custGeom>
            <a:avLst/>
            <a:gdLst>
              <a:gd name="connsiteX0" fmla="*/ 0 w 6568845"/>
              <a:gd name="connsiteY0" fmla="*/ 892515 h 1585914"/>
              <a:gd name="connsiteX1" fmla="*/ 1054785 w 6568845"/>
              <a:gd name="connsiteY1" fmla="*/ 0 h 1585914"/>
              <a:gd name="connsiteX2" fmla="*/ 5775888 w 6568845"/>
              <a:gd name="connsiteY2" fmla="*/ 0 h 1585914"/>
              <a:gd name="connsiteX3" fmla="*/ 6568845 w 6568845"/>
              <a:gd name="connsiteY3" fmla="*/ 792957 h 1585914"/>
              <a:gd name="connsiteX4" fmla="*/ 6568844 w 6568845"/>
              <a:gd name="connsiteY4" fmla="*/ 792957 h 1585914"/>
              <a:gd name="connsiteX5" fmla="*/ 5775887 w 6568845"/>
              <a:gd name="connsiteY5" fmla="*/ 1585914 h 1585914"/>
              <a:gd name="connsiteX6" fmla="*/ 786042 w 6568845"/>
              <a:gd name="connsiteY6" fmla="*/ 1585913 h 1585914"/>
              <a:gd name="connsiteX7" fmla="*/ 9195 w 6568845"/>
              <a:gd name="connsiteY7" fmla="*/ 952764 h 158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845" h="1585914">
                <a:moveTo>
                  <a:pt x="0" y="892515"/>
                </a:moveTo>
                <a:lnTo>
                  <a:pt x="1054785" y="0"/>
                </a:lnTo>
                <a:lnTo>
                  <a:pt x="5775888" y="0"/>
                </a:lnTo>
                <a:cubicBezTo>
                  <a:pt x="6213826" y="0"/>
                  <a:pt x="6568845" y="355019"/>
                  <a:pt x="6568845" y="792957"/>
                </a:cubicBezTo>
                <a:lnTo>
                  <a:pt x="6568844" y="792957"/>
                </a:lnTo>
                <a:cubicBezTo>
                  <a:pt x="6568844" y="1230895"/>
                  <a:pt x="6213825" y="1585914"/>
                  <a:pt x="5775887" y="1585914"/>
                </a:cubicBezTo>
                <a:lnTo>
                  <a:pt x="786042" y="1585913"/>
                </a:lnTo>
                <a:cubicBezTo>
                  <a:pt x="402846" y="1585913"/>
                  <a:pt x="83136" y="1314102"/>
                  <a:pt x="9195" y="952764"/>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rcRect l="49057" t="32481" r="858" b="841"/>
          <a:stretch>
            <a:fillRect/>
          </a:stretch>
        </p:blipFill>
        <p:spPr>
          <a:xfrm>
            <a:off x="1" y="0"/>
            <a:ext cx="5037687" cy="4470784"/>
          </a:xfrm>
          <a:custGeom>
            <a:avLst/>
            <a:gdLst>
              <a:gd name="connsiteX0" fmla="*/ 0 w 5037687"/>
              <a:gd name="connsiteY0" fmla="*/ 0 h 4470784"/>
              <a:gd name="connsiteX1" fmla="*/ 1570722 w 5037687"/>
              <a:gd name="connsiteY1" fmla="*/ 0 h 4470784"/>
              <a:gd name="connsiteX2" fmla="*/ 4665860 w 5037687"/>
              <a:gd name="connsiteY2" fmla="*/ 2618976 h 4470784"/>
              <a:gd name="connsiteX3" fmla="*/ 4789188 w 5037687"/>
              <a:gd name="connsiteY3" fmla="*/ 4098957 h 4470784"/>
              <a:gd name="connsiteX4" fmla="*/ 4789187 w 5037687"/>
              <a:gd name="connsiteY4" fmla="*/ 4098957 h 4470784"/>
              <a:gd name="connsiteX5" fmla="*/ 3309206 w 5037687"/>
              <a:gd name="connsiteY5" fmla="*/ 4222285 h 4470784"/>
              <a:gd name="connsiteX6" fmla="*/ 0 w 5037687"/>
              <a:gd name="connsiteY6" fmla="*/ 1422172 h 447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7687" h="4470784">
                <a:moveTo>
                  <a:pt x="0" y="0"/>
                </a:moveTo>
                <a:lnTo>
                  <a:pt x="1570722" y="0"/>
                </a:lnTo>
                <a:lnTo>
                  <a:pt x="4665860" y="2618976"/>
                </a:lnTo>
                <a:cubicBezTo>
                  <a:pt x="5108602" y="2993605"/>
                  <a:pt x="5163818" y="3656215"/>
                  <a:pt x="4789188" y="4098957"/>
                </a:cubicBezTo>
                <a:lnTo>
                  <a:pt x="4789187" y="4098957"/>
                </a:lnTo>
                <a:cubicBezTo>
                  <a:pt x="4414558" y="4541698"/>
                  <a:pt x="3751948" y="4596914"/>
                  <a:pt x="3309206" y="4222285"/>
                </a:cubicBezTo>
                <a:lnTo>
                  <a:pt x="0" y="1422172"/>
                </a:lnTo>
                <a:close/>
              </a:path>
            </a:pathLst>
          </a:custGeom>
        </p:spPr>
      </p:pic>
      <p:sp>
        <p:nvSpPr>
          <p:cNvPr id="39" name="任意多边形 38"/>
          <p:cNvSpPr/>
          <p:nvPr>
            <p:custDataLst>
              <p:tags r:id="rId3"/>
            </p:custDataLst>
          </p:nvPr>
        </p:nvSpPr>
        <p:spPr>
          <a:xfrm rot="2414190">
            <a:off x="-810603" y="3773554"/>
            <a:ext cx="5603531" cy="457200"/>
          </a:xfrm>
          <a:custGeom>
            <a:avLst/>
            <a:gdLst>
              <a:gd name="connsiteX0" fmla="*/ 0 w 5603531"/>
              <a:gd name="connsiteY0" fmla="*/ 0 h 457200"/>
              <a:gd name="connsiteX1" fmla="*/ 5374931 w 5603531"/>
              <a:gd name="connsiteY1" fmla="*/ 0 h 457200"/>
              <a:gd name="connsiteX2" fmla="*/ 5603531 w 5603531"/>
              <a:gd name="connsiteY2" fmla="*/ 228600 h 457200"/>
              <a:gd name="connsiteX3" fmla="*/ 5374931 w 5603531"/>
              <a:gd name="connsiteY3" fmla="*/ 457200 h 457200"/>
              <a:gd name="connsiteX4" fmla="*/ 386863 w 5603531"/>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3531" h="457200">
                <a:moveTo>
                  <a:pt x="0" y="0"/>
                </a:moveTo>
                <a:lnTo>
                  <a:pt x="5374931" y="0"/>
                </a:lnTo>
                <a:cubicBezTo>
                  <a:pt x="5501183" y="0"/>
                  <a:pt x="5603531" y="102348"/>
                  <a:pt x="5603531" y="228600"/>
                </a:cubicBezTo>
                <a:cubicBezTo>
                  <a:pt x="5603531" y="354852"/>
                  <a:pt x="5501183" y="457200"/>
                  <a:pt x="5374931" y="457200"/>
                </a:cubicBezTo>
                <a:lnTo>
                  <a:pt x="386863" y="4572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custDataLst>
              <p:tags r:id="rId4"/>
            </p:custDataLst>
          </p:nvPr>
        </p:nvSpPr>
        <p:spPr>
          <a:xfrm rot="2414190">
            <a:off x="-701388" y="2207876"/>
            <a:ext cx="3689855" cy="820044"/>
          </a:xfrm>
          <a:custGeom>
            <a:avLst/>
            <a:gdLst>
              <a:gd name="connsiteX0" fmla="*/ 0 w 3689855"/>
              <a:gd name="connsiteY0" fmla="*/ 0 h 820044"/>
              <a:gd name="connsiteX1" fmla="*/ 3279833 w 3689855"/>
              <a:gd name="connsiteY1" fmla="*/ 0 h 820044"/>
              <a:gd name="connsiteX2" fmla="*/ 3689855 w 3689855"/>
              <a:gd name="connsiteY2" fmla="*/ 410022 h 820044"/>
              <a:gd name="connsiteX3" fmla="*/ 3689854 w 3689855"/>
              <a:gd name="connsiteY3" fmla="*/ 410022 h 820044"/>
              <a:gd name="connsiteX4" fmla="*/ 3279832 w 3689855"/>
              <a:gd name="connsiteY4" fmla="*/ 820044 h 820044"/>
              <a:gd name="connsiteX5" fmla="*/ 693886 w 3689855"/>
              <a:gd name="connsiteY5" fmla="*/ 820043 h 8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9855" h="820044">
                <a:moveTo>
                  <a:pt x="0" y="0"/>
                </a:moveTo>
                <a:lnTo>
                  <a:pt x="3279833" y="0"/>
                </a:lnTo>
                <a:cubicBezTo>
                  <a:pt x="3506282" y="0"/>
                  <a:pt x="3689855" y="183573"/>
                  <a:pt x="3689855" y="410022"/>
                </a:cubicBezTo>
                <a:lnTo>
                  <a:pt x="3689854" y="410022"/>
                </a:lnTo>
                <a:cubicBezTo>
                  <a:pt x="3689854" y="636471"/>
                  <a:pt x="3506281" y="820044"/>
                  <a:pt x="3279832" y="820044"/>
                </a:cubicBezTo>
                <a:lnTo>
                  <a:pt x="693886" y="82004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996291" y="588871"/>
            <a:ext cx="3818243" cy="1384995"/>
          </a:xfrm>
          <a:prstGeom prst="rect">
            <a:avLst/>
          </a:prstGeom>
          <a:noFill/>
        </p:spPr>
        <p:txBody>
          <a:bodyPr wrap="square" rtlCol="0">
            <a:spAutoFit/>
          </a:bodyPr>
          <a:lstStyle/>
          <a:p>
            <a:r>
              <a:rPr lang="en-US" altLang="zh-CN" sz="2800" dirty="0" smtClean="0">
                <a:solidFill>
                  <a:schemeClr val="bg1"/>
                </a:solidFill>
                <a:latin typeface="Kozuka Gothic Pr6N M" panose="020B0700000000000000" pitchFamily="34" charset="-128"/>
                <a:ea typeface="Kozuka Gothic Pr6N M" panose="020B0700000000000000" pitchFamily="34" charset="-128"/>
              </a:rPr>
              <a:t>PLEASE PUT </a:t>
            </a:r>
            <a:endParaRPr lang="en-US" altLang="zh-CN" sz="2800" dirty="0" smtClean="0">
              <a:solidFill>
                <a:schemeClr val="bg1"/>
              </a:solidFill>
              <a:latin typeface="Kozuka Gothic Pr6N M" panose="020B0700000000000000" pitchFamily="34" charset="-128"/>
              <a:ea typeface="Kozuka Gothic Pr6N M" panose="020B0700000000000000" pitchFamily="34" charset="-128"/>
            </a:endParaRPr>
          </a:p>
          <a:p>
            <a:r>
              <a:rPr lang="en-US" altLang="zh-CN" sz="2800" dirty="0" smtClean="0">
                <a:solidFill>
                  <a:srgbClr val="FFC000"/>
                </a:solidFill>
                <a:latin typeface="Kozuka Gothic Pr6N M" panose="020B0700000000000000" pitchFamily="34" charset="-128"/>
                <a:ea typeface="Kozuka Gothic Pr6N M" panose="020B0700000000000000" pitchFamily="34" charset="-128"/>
              </a:rPr>
              <a:t>YOUR TITLE</a:t>
            </a:r>
            <a:endParaRPr lang="en-US" altLang="zh-CN" sz="2800" dirty="0" smtClean="0">
              <a:solidFill>
                <a:srgbClr val="FFC000"/>
              </a:solidFill>
              <a:latin typeface="Kozuka Gothic Pr6N M" panose="020B0700000000000000" pitchFamily="34" charset="-128"/>
              <a:ea typeface="Kozuka Gothic Pr6N M" panose="020B0700000000000000" pitchFamily="34" charset="-128"/>
            </a:endParaRPr>
          </a:p>
          <a:p>
            <a:r>
              <a:rPr lang="en-US" altLang="zh-CN" sz="28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2800" dirty="0">
              <a:solidFill>
                <a:schemeClr val="bg1"/>
              </a:solidFill>
              <a:latin typeface="Kozuka Gothic Pr6N M" panose="020B0700000000000000" pitchFamily="34" charset="-128"/>
              <a:ea typeface="Kozuka Gothic Pr6N M" panose="020B0700000000000000" pitchFamily="34" charset="-128"/>
            </a:endParaRPr>
          </a:p>
        </p:txBody>
      </p:sp>
      <p:sp>
        <p:nvSpPr>
          <p:cNvPr id="44" name="文本框 43"/>
          <p:cNvSpPr txBox="1"/>
          <p:nvPr/>
        </p:nvSpPr>
        <p:spPr>
          <a:xfrm>
            <a:off x="6684844" y="2808568"/>
            <a:ext cx="4300539"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chemeClr val="bg1"/>
              </a:solidFill>
            </a:endParaRPr>
          </a:p>
        </p:txBody>
      </p:sp>
      <p:sp>
        <p:nvSpPr>
          <p:cNvPr id="45" name="文本框 44"/>
          <p:cNvSpPr txBox="1"/>
          <p:nvPr/>
        </p:nvSpPr>
        <p:spPr>
          <a:xfrm>
            <a:off x="6429376" y="4638522"/>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46" name="文本框 45"/>
          <p:cNvSpPr txBox="1"/>
          <p:nvPr/>
        </p:nvSpPr>
        <p:spPr>
          <a:xfrm>
            <a:off x="5037688" y="5043919"/>
            <a:ext cx="5947695"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48" name="文本框 47"/>
          <p:cNvSpPr txBox="1"/>
          <p:nvPr/>
        </p:nvSpPr>
        <p:spPr>
          <a:xfrm>
            <a:off x="6429376" y="2391189"/>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14:presetBounceEnd="20000">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14:bounceEnd="20000">
                                          <p:cBhvr additive="base">
                                            <p:cTn id="14" dur="500" fill="hold"/>
                                            <p:tgtEl>
                                              <p:spTgt spid="36"/>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14:presetBounceEnd="20000">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14:bounceEnd="20000">
                                          <p:cBhvr additive="base">
                                            <p:cTn id="19" dur="500" fill="hold"/>
                                            <p:tgtEl>
                                              <p:spTgt spid="42"/>
                                            </p:tgtEl>
                                            <p:attrNameLst>
                                              <p:attrName>ppt_x</p:attrName>
                                            </p:attrNameLst>
                                          </p:cBhvr>
                                          <p:tavLst>
                                            <p:tav tm="0">
                                              <p:val>
                                                <p:strVal val="0-#ppt_w/2"/>
                                              </p:val>
                                            </p:tav>
                                            <p:tav tm="100000">
                                              <p:val>
                                                <p:strVal val="#ppt_x"/>
                                              </p:val>
                                            </p:tav>
                                          </p:tavLst>
                                        </p:anim>
                                        <p:anim calcmode="lin" valueType="num" p14:bounceEnd="20000">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14:presetBounceEnd="20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20000">
                                          <p:cBhvr additive="base">
                                            <p:cTn id="24" dur="500" fill="hold"/>
                                            <p:tgtEl>
                                              <p:spTgt spid="39"/>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pSp>
        <p:nvGrpSpPr>
          <p:cNvPr id="23" name="PA_组合 22"/>
          <p:cNvGrpSpPr/>
          <p:nvPr>
            <p:custDataLst>
              <p:tags r:id="rId1"/>
            </p:custDataLst>
          </p:nvPr>
        </p:nvGrpSpPr>
        <p:grpSpPr>
          <a:xfrm>
            <a:off x="9498372" y="800100"/>
            <a:ext cx="5387260" cy="5387253"/>
            <a:chOff x="9498372" y="800100"/>
            <a:chExt cx="5387260" cy="5387253"/>
          </a:xfrm>
        </p:grpSpPr>
        <p:sp>
          <p:nvSpPr>
            <p:cNvPr id="22" name="任意多边形 21"/>
            <p:cNvSpPr/>
            <p:nvPr/>
          </p:nvSpPr>
          <p:spPr>
            <a:xfrm>
              <a:off x="9498372" y="800100"/>
              <a:ext cx="5387260" cy="5387253"/>
            </a:xfrm>
            <a:custGeom>
              <a:avLst/>
              <a:gdLst/>
              <a:ahLst/>
              <a:cxnLst/>
              <a:rect l="0" t="0" r="0" b="0"/>
              <a:pathLst>
                <a:path w="5387260" h="5387253">
                  <a:moveTo>
                    <a:pt x="0" y="0"/>
                  </a:moveTo>
                  <a:lnTo>
                    <a:pt x="5387259" y="0"/>
                  </a:lnTo>
                  <a:lnTo>
                    <a:pt x="5387259" y="5387252"/>
                  </a:lnTo>
                  <a:lnTo>
                    <a:pt x="0" y="538725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任意多边形 10"/>
            <p:cNvSpPr/>
            <p:nvPr>
              <p:custDataLst>
                <p:tags r:id="rId2"/>
              </p:custDataLst>
            </p:nvPr>
          </p:nvSpPr>
          <p:spPr>
            <a:xfrm>
              <a:off x="9498372" y="800100"/>
              <a:ext cx="2693629" cy="5387252"/>
            </a:xfrm>
            <a:custGeom>
              <a:avLst/>
              <a:gdLst>
                <a:gd name="connsiteX0" fmla="*/ 2693629 w 2693629"/>
                <a:gd name="connsiteY0" fmla="*/ 0 h 5387252"/>
                <a:gd name="connsiteX1" fmla="*/ 2693629 w 2693629"/>
                <a:gd name="connsiteY1" fmla="*/ 5387252 h 5387252"/>
                <a:gd name="connsiteX2" fmla="*/ 0 w 2693629"/>
                <a:gd name="connsiteY2" fmla="*/ 2693626 h 5387252"/>
                <a:gd name="connsiteX3" fmla="*/ 2693629 w 2693629"/>
                <a:gd name="connsiteY3" fmla="*/ 0 h 5387252"/>
              </a:gdLst>
              <a:ahLst/>
              <a:cxnLst>
                <a:cxn ang="0">
                  <a:pos x="connsiteX0" y="connsiteY0"/>
                </a:cxn>
                <a:cxn ang="0">
                  <a:pos x="connsiteX1" y="connsiteY1"/>
                </a:cxn>
                <a:cxn ang="0">
                  <a:pos x="connsiteX2" y="connsiteY2"/>
                </a:cxn>
                <a:cxn ang="0">
                  <a:pos x="connsiteX3" y="connsiteY3"/>
                </a:cxn>
              </a:cxnLst>
              <a:rect l="l" t="t" r="r" b="b"/>
              <a:pathLst>
                <a:path w="2693629" h="5387252">
                  <a:moveTo>
                    <a:pt x="2693629" y="0"/>
                  </a:moveTo>
                  <a:lnTo>
                    <a:pt x="2693629" y="5387252"/>
                  </a:lnTo>
                  <a:cubicBezTo>
                    <a:pt x="1205979" y="5387252"/>
                    <a:pt x="0" y="4181275"/>
                    <a:pt x="0" y="2693626"/>
                  </a:cubicBezTo>
                  <a:cubicBezTo>
                    <a:pt x="0" y="1205977"/>
                    <a:pt x="1205979" y="0"/>
                    <a:pt x="269362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 name="任意多边形 4"/>
          <p:cNvSpPr/>
          <p:nvPr/>
        </p:nvSpPr>
        <p:spPr>
          <a:xfrm>
            <a:off x="0" y="6111938"/>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585787" y="6353140"/>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171575" y="6138828"/>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PA_组合 18"/>
          <p:cNvGrpSpPr/>
          <p:nvPr>
            <p:custDataLst>
              <p:tags r:id="rId3"/>
            </p:custDataLst>
          </p:nvPr>
        </p:nvGrpSpPr>
        <p:grpSpPr>
          <a:xfrm>
            <a:off x="10373238" y="1674963"/>
            <a:ext cx="3637524" cy="3637525"/>
            <a:chOff x="10373237" y="1674964"/>
            <a:chExt cx="3637524" cy="3637525"/>
          </a:xfrm>
        </p:grpSpPr>
        <p:sp>
          <p:nvSpPr>
            <p:cNvPr id="18" name="任意多边形 17"/>
            <p:cNvSpPr/>
            <p:nvPr/>
          </p:nvSpPr>
          <p:spPr>
            <a:xfrm>
              <a:off x="10373237" y="1674964"/>
              <a:ext cx="3637524" cy="3637525"/>
            </a:xfrm>
            <a:custGeom>
              <a:avLst/>
              <a:gdLst/>
              <a:ahLst/>
              <a:cxnLst/>
              <a:rect l="0" t="0" r="0" b="0"/>
              <a:pathLst>
                <a:path w="3637524" h="3637525">
                  <a:moveTo>
                    <a:pt x="0" y="0"/>
                  </a:moveTo>
                  <a:lnTo>
                    <a:pt x="3637523" y="0"/>
                  </a:lnTo>
                  <a:lnTo>
                    <a:pt x="3637523" y="3637524"/>
                  </a:lnTo>
                  <a:lnTo>
                    <a:pt x="0" y="363752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任意多边形 14"/>
            <p:cNvSpPr/>
            <p:nvPr>
              <p:custDataLst>
                <p:tags r:id="rId4"/>
              </p:custDataLst>
            </p:nvPr>
          </p:nvSpPr>
          <p:spPr>
            <a:xfrm>
              <a:off x="10373237" y="1674964"/>
              <a:ext cx="1818762" cy="3637524"/>
            </a:xfrm>
            <a:custGeom>
              <a:avLst/>
              <a:gdLst>
                <a:gd name="connsiteX0" fmla="*/ 1818762 w 1818762"/>
                <a:gd name="connsiteY0" fmla="*/ 0 h 3637524"/>
                <a:gd name="connsiteX1" fmla="*/ 1818762 w 1818762"/>
                <a:gd name="connsiteY1" fmla="*/ 3637524 h 3637524"/>
                <a:gd name="connsiteX2" fmla="*/ 1632805 w 1818762"/>
                <a:gd name="connsiteY2" fmla="*/ 3628134 h 3637524"/>
                <a:gd name="connsiteX3" fmla="*/ 0 w 1818762"/>
                <a:gd name="connsiteY3" fmla="*/ 1818762 h 3637524"/>
                <a:gd name="connsiteX4" fmla="*/ 1632805 w 1818762"/>
                <a:gd name="connsiteY4" fmla="*/ 9390 h 363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62" h="3637524">
                  <a:moveTo>
                    <a:pt x="1818762" y="0"/>
                  </a:moveTo>
                  <a:lnTo>
                    <a:pt x="1818762" y="3637524"/>
                  </a:lnTo>
                  <a:lnTo>
                    <a:pt x="1632805" y="3628134"/>
                  </a:lnTo>
                  <a:cubicBezTo>
                    <a:pt x="715683" y="3534995"/>
                    <a:pt x="0" y="2760458"/>
                    <a:pt x="0" y="1818762"/>
                  </a:cubicBezTo>
                  <a:cubicBezTo>
                    <a:pt x="0" y="877067"/>
                    <a:pt x="715683" y="102529"/>
                    <a:pt x="1632805" y="9390"/>
                  </a:cubicBezTo>
                  <a:close/>
                </a:path>
              </a:pathLst>
            </a:custGeom>
            <a:solidFill>
              <a:srgbClr val="2F82BB"/>
            </a:solidFill>
            <a:ln>
              <a:noFill/>
            </a:ln>
            <a:effectLst>
              <a:outerShdw blurRad="63500" dist="25400" dir="10800000" algn="r" rotWithShape="0">
                <a:srgbClr val="266B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grpSp>
      <p:sp>
        <p:nvSpPr>
          <p:cNvPr id="9" name="文本框 8"/>
          <p:cNvSpPr txBox="1"/>
          <p:nvPr/>
        </p:nvSpPr>
        <p:spPr>
          <a:xfrm>
            <a:off x="1417956" y="1865162"/>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0" name="文本框 9"/>
          <p:cNvSpPr txBox="1"/>
          <p:nvPr/>
        </p:nvSpPr>
        <p:spPr>
          <a:xfrm>
            <a:off x="1389382" y="1403497"/>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417956" y="4204173"/>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4" name="文本框 13"/>
          <p:cNvSpPr txBox="1"/>
          <p:nvPr/>
        </p:nvSpPr>
        <p:spPr>
          <a:xfrm>
            <a:off x="1389382" y="3742508"/>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5487173" y="4204173"/>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 </a:t>
            </a:r>
            <a:endParaRPr lang="zh-CN" altLang="en-US" dirty="0">
              <a:solidFill>
                <a:schemeClr val="bg1"/>
              </a:solidFill>
            </a:endParaRPr>
          </a:p>
        </p:txBody>
      </p:sp>
      <p:sp>
        <p:nvSpPr>
          <p:cNvPr id="17" name="文本框 16"/>
          <p:cNvSpPr txBox="1"/>
          <p:nvPr/>
        </p:nvSpPr>
        <p:spPr>
          <a:xfrm>
            <a:off x="5458598" y="3742508"/>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任意多边形 12"/>
          <p:cNvSpPr/>
          <p:nvPr/>
        </p:nvSpPr>
        <p:spPr>
          <a:xfrm>
            <a:off x="11248103" y="2549829"/>
            <a:ext cx="943896" cy="1887794"/>
          </a:xfrm>
          <a:custGeom>
            <a:avLst/>
            <a:gdLst>
              <a:gd name="connsiteX0" fmla="*/ 943896 w 943896"/>
              <a:gd name="connsiteY0" fmla="*/ 0 h 1887794"/>
              <a:gd name="connsiteX1" fmla="*/ 943896 w 943896"/>
              <a:gd name="connsiteY1" fmla="*/ 1887794 h 1887794"/>
              <a:gd name="connsiteX2" fmla="*/ 847389 w 943896"/>
              <a:gd name="connsiteY2" fmla="*/ 1882921 h 1887794"/>
              <a:gd name="connsiteX3" fmla="*/ 0 w 943896"/>
              <a:gd name="connsiteY3" fmla="*/ 943897 h 1887794"/>
              <a:gd name="connsiteX4" fmla="*/ 847389 w 943896"/>
              <a:gd name="connsiteY4" fmla="*/ 4873 h 188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96" h="1887794">
                <a:moveTo>
                  <a:pt x="943896" y="0"/>
                </a:moveTo>
                <a:lnTo>
                  <a:pt x="943896" y="1887794"/>
                </a:lnTo>
                <a:lnTo>
                  <a:pt x="847389" y="1882921"/>
                </a:lnTo>
                <a:cubicBezTo>
                  <a:pt x="371423" y="1834584"/>
                  <a:pt x="0" y="1432616"/>
                  <a:pt x="0" y="943897"/>
                </a:cubicBezTo>
                <a:cubicBezTo>
                  <a:pt x="0" y="455178"/>
                  <a:pt x="371423" y="53210"/>
                  <a:pt x="847389" y="4873"/>
                </a:cubicBezTo>
                <a:close/>
              </a:path>
            </a:pathLst>
          </a:custGeom>
          <a:solidFill>
            <a:srgbClr val="6F3484"/>
          </a:solidFill>
          <a:ln>
            <a:noFill/>
          </a:ln>
          <a:effectLst>
            <a:outerShdw blurRad="63500" dist="25400" dir="10800000" algn="r" rotWithShape="0">
              <a:srgbClr val="56286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14:presetBounceEnd="20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20000">
                                          <p:cBhvr additive="base">
                                            <p:cTn id="2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14:presetBounceEnd="20000">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14:bounceEnd="20000">
                                          <p:cBhvr additive="base">
                                            <p:cTn id="30" dur="50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20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20000">
                                          <p:cBhvr additive="base">
                                            <p:cTn id="3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6" name="文本框 5"/>
          <p:cNvSpPr txBox="1"/>
          <p:nvPr/>
        </p:nvSpPr>
        <p:spPr>
          <a:xfrm flipH="1">
            <a:off x="5829302" y="1246202"/>
            <a:ext cx="4988951" cy="830997"/>
          </a:xfrm>
          <a:prstGeom prst="rect">
            <a:avLst/>
          </a:prstGeom>
          <a:noFill/>
        </p:spPr>
        <p:txBody>
          <a:bodyPr wrap="square" rtlCol="0">
            <a:spAutoFit/>
          </a:bodyPr>
          <a:lstStyle/>
          <a:p>
            <a:r>
              <a:rPr lang="en-US" altLang="zh-CN" sz="4800" dirty="0" smtClean="0">
                <a:solidFill>
                  <a:srgbClr val="FFC000"/>
                </a:solidFill>
                <a:latin typeface="Kozuka Gothic Pr6N M" panose="020B0700000000000000" pitchFamily="34" charset="-128"/>
                <a:ea typeface="Kozuka Gothic Pr6N M" panose="020B0700000000000000" pitchFamily="34" charset="-128"/>
              </a:rPr>
              <a:t>YOUR TITLE</a:t>
            </a:r>
            <a:endParaRPr lang="zh-CN" altLang="en-US" sz="4800" dirty="0">
              <a:solidFill>
                <a:srgbClr val="FFC000"/>
              </a:solidFill>
              <a:latin typeface="Kozuka Gothic Pr6N M" panose="020B0700000000000000" pitchFamily="34" charset="-128"/>
              <a:ea typeface="Kozuka Gothic Pr6N M" panose="020B0700000000000000" pitchFamily="34" charset="-128"/>
            </a:endParaRPr>
          </a:p>
        </p:txBody>
      </p:sp>
      <p:sp>
        <p:nvSpPr>
          <p:cNvPr id="7" name="文本框 6"/>
          <p:cNvSpPr txBox="1"/>
          <p:nvPr/>
        </p:nvSpPr>
        <p:spPr>
          <a:xfrm flipH="1">
            <a:off x="5825726" y="2028770"/>
            <a:ext cx="3347444" cy="477054"/>
          </a:xfrm>
          <a:prstGeom prst="rect">
            <a:avLst/>
          </a:prstGeom>
          <a:noFill/>
        </p:spPr>
        <p:txBody>
          <a:bodyPr wrap="square" rtlCol="0">
            <a:spAutoFit/>
          </a:bodyPr>
          <a:lstStyle/>
          <a:p>
            <a:r>
              <a:rPr lang="en-US" altLang="zh-CN" sz="2500" dirty="0" smtClean="0">
                <a:solidFill>
                  <a:schemeClr val="bg1">
                    <a:lumMod val="75000"/>
                  </a:schemeClr>
                </a:solidFill>
                <a:latin typeface="Kozuka Gothic Pr6N M" panose="020B0700000000000000" pitchFamily="34" charset="-128"/>
                <a:ea typeface="Kozuka Gothic Pr6N M" panose="020B0700000000000000" pitchFamily="34" charset="-128"/>
              </a:rPr>
              <a:t>PUT YOUR TEXT HERE</a:t>
            </a:r>
            <a:endParaRPr lang="zh-CN" altLang="en-US" sz="2500" dirty="0">
              <a:solidFill>
                <a:schemeClr val="bg1">
                  <a:lumMod val="75000"/>
                </a:schemeClr>
              </a:solidFill>
              <a:latin typeface="Kozuka Gothic Pr6N M" panose="020B0700000000000000" pitchFamily="34" charset="-128"/>
              <a:ea typeface="Kozuka Gothic Pr6N M" panose="020B0700000000000000" pitchFamily="34" charset="-128"/>
            </a:endParaRPr>
          </a:p>
        </p:txBody>
      </p:sp>
      <p:cxnSp>
        <p:nvCxnSpPr>
          <p:cNvPr id="15" name="直接连接符 14"/>
          <p:cNvCxnSpPr/>
          <p:nvPr/>
        </p:nvCxnSpPr>
        <p:spPr>
          <a:xfrm flipH="1">
            <a:off x="5935258" y="2854707"/>
            <a:ext cx="4714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flipH="1">
            <a:off x="5836039" y="3147600"/>
            <a:ext cx="4585496" cy="1754326"/>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sp>
        <p:nvSpPr>
          <p:cNvPr id="23" name="矩形 22"/>
          <p:cNvSpPr/>
          <p:nvPr/>
        </p:nvSpPr>
        <p:spPr>
          <a:xfrm flipH="1">
            <a:off x="5935251" y="5240719"/>
            <a:ext cx="3514729" cy="371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5806666" y="5240719"/>
            <a:ext cx="3771900" cy="371475"/>
          </a:xfrm>
          <a:prstGeom prst="rect">
            <a:avLst/>
          </a:prstGeom>
          <a:noFill/>
        </p:spPr>
        <p:txBody>
          <a:bodyPr wrap="square" rtlCol="0">
            <a:spAutoFit/>
          </a:bodyPr>
          <a:lstStyle/>
          <a:p>
            <a:pPr algn="ctr"/>
            <a:r>
              <a:rPr lang="en-US" altLang="zh-CN" dirty="0" smtClean="0">
                <a:solidFill>
                  <a:srgbClr val="374043"/>
                </a:solidFill>
              </a:rPr>
              <a:t>PUT YOUR TEXT IN THIS PLACE</a:t>
            </a:r>
            <a:endParaRPr lang="zh-CN" altLang="en-US" dirty="0">
              <a:solidFill>
                <a:srgbClr val="374043"/>
              </a:solidFill>
            </a:endParaRPr>
          </a:p>
        </p:txBody>
      </p:sp>
      <p:grpSp>
        <p:nvGrpSpPr>
          <p:cNvPr id="2" name="组合 1"/>
          <p:cNvGrpSpPr/>
          <p:nvPr/>
        </p:nvGrpSpPr>
        <p:grpSpPr>
          <a:xfrm>
            <a:off x="2" y="0"/>
            <a:ext cx="5605462" cy="6858000"/>
            <a:chOff x="2" y="0"/>
            <a:chExt cx="5605462" cy="6858000"/>
          </a:xfrm>
        </p:grpSpPr>
        <p:sp>
          <p:nvSpPr>
            <p:cNvPr id="10" name="任意多边形 9"/>
            <p:cNvSpPr/>
            <p:nvPr/>
          </p:nvSpPr>
          <p:spPr>
            <a:xfrm>
              <a:off x="3" y="742950"/>
              <a:ext cx="5605461"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2" y="0"/>
              <a:ext cx="3133725" cy="6858000"/>
            </a:xfrm>
            <a:custGeom>
              <a:avLst/>
              <a:gdLst>
                <a:gd name="connsiteX0" fmla="*/ 0 w 3133725"/>
                <a:gd name="connsiteY0" fmla="*/ 0 h 6858000"/>
                <a:gd name="connsiteX1" fmla="*/ 3133725 w 3133725"/>
                <a:gd name="connsiteY1" fmla="*/ 0 h 6858000"/>
                <a:gd name="connsiteX2" fmla="*/ 3133725 w 3133725"/>
                <a:gd name="connsiteY2" fmla="*/ 7143 h 6858000"/>
                <a:gd name="connsiteX3" fmla="*/ 937270 w 3133725"/>
                <a:gd name="connsiteY3" fmla="*/ 7143 h 6858000"/>
                <a:gd name="connsiteX4" fmla="*/ 951360 w 3133725"/>
                <a:gd name="connsiteY4" fmla="*/ 146904 h 6858000"/>
                <a:gd name="connsiteX5" fmla="*/ 1700212 w 3133725"/>
                <a:gd name="connsiteY5" fmla="*/ 757236 h 6858000"/>
                <a:gd name="connsiteX6" fmla="*/ 3133725 w 3133725"/>
                <a:gd name="connsiteY6" fmla="*/ 757237 h 6858000"/>
                <a:gd name="connsiteX7" fmla="*/ 3133725 w 3133725"/>
                <a:gd name="connsiteY7" fmla="*/ 2271713 h 6858000"/>
                <a:gd name="connsiteX8" fmla="*/ 2564606 w 3133725"/>
                <a:gd name="connsiteY8" fmla="*/ 2271713 h 6858000"/>
                <a:gd name="connsiteX9" fmla="*/ 1815754 w 3133725"/>
                <a:gd name="connsiteY9" fmla="*/ 2882045 h 6858000"/>
                <a:gd name="connsiteX10" fmla="*/ 1800224 w 3133725"/>
                <a:gd name="connsiteY10" fmla="*/ 3036095 h 6858000"/>
                <a:gd name="connsiteX11" fmla="*/ 1815754 w 3133725"/>
                <a:gd name="connsiteY11" fmla="*/ 3190144 h 6858000"/>
                <a:gd name="connsiteX12" fmla="*/ 2564606 w 3133725"/>
                <a:gd name="connsiteY12" fmla="*/ 3800476 h 6858000"/>
                <a:gd name="connsiteX13" fmla="*/ 3133725 w 3133725"/>
                <a:gd name="connsiteY13" fmla="*/ 3800476 h 6858000"/>
                <a:gd name="connsiteX14" fmla="*/ 3133725 w 3133725"/>
                <a:gd name="connsiteY14" fmla="*/ 5329235 h 6858000"/>
                <a:gd name="connsiteX15" fmla="*/ 1478757 w 3133725"/>
                <a:gd name="connsiteY15" fmla="*/ 5329235 h 6858000"/>
                <a:gd name="connsiteX16" fmla="*/ 729905 w 3133725"/>
                <a:gd name="connsiteY16" fmla="*/ 5939567 h 6858000"/>
                <a:gd name="connsiteX17" fmla="*/ 714375 w 3133725"/>
                <a:gd name="connsiteY17" fmla="*/ 6093617 h 6858000"/>
                <a:gd name="connsiteX18" fmla="*/ 729905 w 3133725"/>
                <a:gd name="connsiteY18" fmla="*/ 6247666 h 6858000"/>
                <a:gd name="connsiteX19" fmla="*/ 1478757 w 3133725"/>
                <a:gd name="connsiteY19" fmla="*/ 6857998 h 6858000"/>
                <a:gd name="connsiteX20" fmla="*/ 3133725 w 3133725"/>
                <a:gd name="connsiteY20" fmla="*/ 6857999 h 6858000"/>
                <a:gd name="connsiteX21" fmla="*/ 3133725 w 3133725"/>
                <a:gd name="connsiteY21" fmla="*/ 6858000 h 6858000"/>
                <a:gd name="connsiteX22" fmla="*/ 0 w 3133725"/>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33725" h="6858000">
                  <a:moveTo>
                    <a:pt x="0" y="0"/>
                  </a:moveTo>
                  <a:lnTo>
                    <a:pt x="3133725" y="0"/>
                  </a:lnTo>
                  <a:lnTo>
                    <a:pt x="3133725" y="7143"/>
                  </a:lnTo>
                  <a:lnTo>
                    <a:pt x="937270" y="7143"/>
                  </a:lnTo>
                  <a:lnTo>
                    <a:pt x="951360" y="146904"/>
                  </a:lnTo>
                  <a:cubicBezTo>
                    <a:pt x="1022635" y="495220"/>
                    <a:pt x="1330825" y="757236"/>
                    <a:pt x="1700212" y="757236"/>
                  </a:cubicBezTo>
                  <a:lnTo>
                    <a:pt x="3133725" y="757237"/>
                  </a:lnTo>
                  <a:lnTo>
                    <a:pt x="3133725" y="2271713"/>
                  </a:lnTo>
                  <a:lnTo>
                    <a:pt x="2564606" y="2271713"/>
                  </a:lnTo>
                  <a:cubicBezTo>
                    <a:pt x="2195219" y="2271713"/>
                    <a:pt x="1887029" y="2533729"/>
                    <a:pt x="1815754" y="2882045"/>
                  </a:cubicBezTo>
                  <a:lnTo>
                    <a:pt x="1800224" y="3036095"/>
                  </a:lnTo>
                  <a:lnTo>
                    <a:pt x="1815754" y="3190144"/>
                  </a:lnTo>
                  <a:cubicBezTo>
                    <a:pt x="1887029" y="3538460"/>
                    <a:pt x="2195219" y="3800476"/>
                    <a:pt x="2564606" y="3800476"/>
                  </a:cubicBezTo>
                  <a:lnTo>
                    <a:pt x="3133725" y="3800476"/>
                  </a:lnTo>
                  <a:lnTo>
                    <a:pt x="3133725" y="5329235"/>
                  </a:lnTo>
                  <a:lnTo>
                    <a:pt x="1478757" y="5329235"/>
                  </a:lnTo>
                  <a:cubicBezTo>
                    <a:pt x="1109370" y="5329235"/>
                    <a:pt x="801180" y="5591251"/>
                    <a:pt x="729905" y="5939567"/>
                  </a:cubicBezTo>
                  <a:lnTo>
                    <a:pt x="714375" y="6093617"/>
                  </a:lnTo>
                  <a:lnTo>
                    <a:pt x="729905" y="6247666"/>
                  </a:lnTo>
                  <a:cubicBezTo>
                    <a:pt x="801180" y="6595982"/>
                    <a:pt x="1109370" y="6857998"/>
                    <a:pt x="1478757" y="6857998"/>
                  </a:cubicBezTo>
                  <a:lnTo>
                    <a:pt x="3133725" y="6857999"/>
                  </a:lnTo>
                  <a:lnTo>
                    <a:pt x="3133725" y="6858000"/>
                  </a:lnTo>
                  <a:lnTo>
                    <a:pt x="0" y="6858000"/>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11"/>
            <p:cNvSpPr/>
            <p:nvPr/>
          </p:nvSpPr>
          <p:spPr>
            <a:xfrm>
              <a:off x="2" y="3800476"/>
              <a:ext cx="3990975"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flipH="1">
            <a:off x="0" y="367902"/>
            <a:ext cx="3705225" cy="914400"/>
          </a:xfrm>
          <a:custGeom>
            <a:avLst/>
            <a:gdLst>
              <a:gd name="connsiteX0" fmla="*/ 457200 w 3705225"/>
              <a:gd name="connsiteY0" fmla="*/ 0 h 914400"/>
              <a:gd name="connsiteX1" fmla="*/ 3705225 w 3705225"/>
              <a:gd name="connsiteY1" fmla="*/ 0 h 914400"/>
              <a:gd name="connsiteX2" fmla="*/ 3705225 w 3705225"/>
              <a:gd name="connsiteY2" fmla="*/ 914400 h 914400"/>
              <a:gd name="connsiteX3" fmla="*/ 457200 w 3705225"/>
              <a:gd name="connsiteY3" fmla="*/ 914400 h 914400"/>
              <a:gd name="connsiteX4" fmla="*/ 0 w 3705225"/>
              <a:gd name="connsiteY4" fmla="*/ 457200 h 914400"/>
              <a:gd name="connsiteX5" fmla="*/ 457200 w 370522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914400">
                <a:moveTo>
                  <a:pt x="457200" y="0"/>
                </a:moveTo>
                <a:lnTo>
                  <a:pt x="3705225" y="0"/>
                </a:lnTo>
                <a:lnTo>
                  <a:pt x="3705225" y="914400"/>
                </a:lnTo>
                <a:lnTo>
                  <a:pt x="457200" y="914400"/>
                </a:lnTo>
                <a:cubicBezTo>
                  <a:pt x="204695" y="914400"/>
                  <a:pt x="0" y="709705"/>
                  <a:pt x="0" y="457200"/>
                </a:cubicBezTo>
                <a:cubicBezTo>
                  <a:pt x="0" y="204695"/>
                  <a:pt x="204695" y="0"/>
                  <a:pt x="4572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flipH="1">
            <a:off x="2" y="3355778"/>
            <a:ext cx="5172073" cy="714370"/>
          </a:xfrm>
          <a:custGeom>
            <a:avLst/>
            <a:gdLst>
              <a:gd name="connsiteX0" fmla="*/ 0 w 5172073"/>
              <a:gd name="connsiteY0" fmla="*/ 357184 h 714370"/>
              <a:gd name="connsiteX1" fmla="*/ 0 w 5172073"/>
              <a:gd name="connsiteY1" fmla="*/ 357185 h 714370"/>
              <a:gd name="connsiteX2" fmla="*/ 0 w 5172073"/>
              <a:gd name="connsiteY2" fmla="*/ 357185 h 714370"/>
              <a:gd name="connsiteX3" fmla="*/ 357185 w 5172073"/>
              <a:gd name="connsiteY3" fmla="*/ 0 h 714370"/>
              <a:gd name="connsiteX4" fmla="*/ 5172073 w 5172073"/>
              <a:gd name="connsiteY4" fmla="*/ 0 h 714370"/>
              <a:gd name="connsiteX5" fmla="*/ 5172073 w 5172073"/>
              <a:gd name="connsiteY5" fmla="*/ 714370 h 714370"/>
              <a:gd name="connsiteX6" fmla="*/ 357185 w 5172073"/>
              <a:gd name="connsiteY6" fmla="*/ 714369 h 714370"/>
              <a:gd name="connsiteX7" fmla="*/ 28070 w 5172073"/>
              <a:gd name="connsiteY7" fmla="*/ 496217 h 714370"/>
              <a:gd name="connsiteX8" fmla="*/ 0 w 5172073"/>
              <a:gd name="connsiteY8" fmla="*/ 357185 h 714370"/>
              <a:gd name="connsiteX9" fmla="*/ 28070 w 5172073"/>
              <a:gd name="connsiteY9" fmla="*/ 218153 h 714370"/>
              <a:gd name="connsiteX10" fmla="*/ 357185 w 5172073"/>
              <a:gd name="connsiteY10" fmla="*/ 0 h 71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2073" h="714370">
                <a:moveTo>
                  <a:pt x="0" y="357184"/>
                </a:moveTo>
                <a:lnTo>
                  <a:pt x="0" y="357185"/>
                </a:lnTo>
                <a:lnTo>
                  <a:pt x="0" y="357185"/>
                </a:lnTo>
                <a:close/>
                <a:moveTo>
                  <a:pt x="357185" y="0"/>
                </a:moveTo>
                <a:lnTo>
                  <a:pt x="5172073" y="0"/>
                </a:lnTo>
                <a:lnTo>
                  <a:pt x="5172073" y="714370"/>
                </a:lnTo>
                <a:lnTo>
                  <a:pt x="357185" y="714369"/>
                </a:lnTo>
                <a:cubicBezTo>
                  <a:pt x="209234" y="714369"/>
                  <a:pt x="82293" y="624416"/>
                  <a:pt x="28070" y="496217"/>
                </a:cubicBezTo>
                <a:lnTo>
                  <a:pt x="0" y="357185"/>
                </a:lnTo>
                <a:lnTo>
                  <a:pt x="28070" y="218153"/>
                </a:lnTo>
                <a:cubicBezTo>
                  <a:pt x="82293" y="89953"/>
                  <a:pt x="209234" y="0"/>
                  <a:pt x="35718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2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20000">
                                          <p:cBhvr additive="base">
                                            <p:cTn id="11" dur="500" fill="hold"/>
                                            <p:tgtEl>
                                              <p:spTgt spid="28"/>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14:presetBounceEnd="20000">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14:bounceEnd="20000">
                                          <p:cBhvr additive="base">
                                            <p:cTn id="16" dur="500" fill="hold"/>
                                            <p:tgtEl>
                                              <p:spTgt spid="31"/>
                                            </p:tgtEl>
                                            <p:attrNameLst>
                                              <p:attrName>ppt_x</p:attrName>
                                            </p:attrNameLst>
                                          </p:cBhvr>
                                          <p:tavLst>
                                            <p:tav tm="0">
                                              <p:val>
                                                <p:strVal val="0-#ppt_w/2"/>
                                              </p:val>
                                            </p:tav>
                                            <p:tav tm="100000">
                                              <p:val>
                                                <p:strVal val="#ppt_x"/>
                                              </p:val>
                                            </p:tav>
                                          </p:tavLst>
                                        </p:anim>
                                        <p:anim calcmode="lin" valueType="num" p14:bounceEnd="20000">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14:presetBounceEnd="2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20000">
                                          <p:cBhvr additive="base">
                                            <p:cTn id="41"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任意多边形 22"/>
          <p:cNvSpPr/>
          <p:nvPr/>
        </p:nvSpPr>
        <p:spPr>
          <a:xfrm>
            <a:off x="0" y="1"/>
            <a:ext cx="3600450" cy="6858000"/>
          </a:xfrm>
          <a:custGeom>
            <a:avLst/>
            <a:gdLst>
              <a:gd name="connsiteX0" fmla="*/ 0 w 3600450"/>
              <a:gd name="connsiteY0" fmla="*/ 0 h 6858000"/>
              <a:gd name="connsiteX1" fmla="*/ 937991 w 3600450"/>
              <a:gd name="connsiteY1" fmla="*/ 0 h 6858000"/>
              <a:gd name="connsiteX2" fmla="*/ 951361 w 3600450"/>
              <a:gd name="connsiteY2" fmla="*/ 132616 h 6858000"/>
              <a:gd name="connsiteX3" fmla="*/ 1700213 w 3600450"/>
              <a:gd name="connsiteY3" fmla="*/ 742948 h 6858000"/>
              <a:gd name="connsiteX4" fmla="*/ 3600450 w 3600450"/>
              <a:gd name="connsiteY4" fmla="*/ 742949 h 6858000"/>
              <a:gd name="connsiteX5" fmla="*/ 3600450 w 3600450"/>
              <a:gd name="connsiteY5" fmla="*/ 2271713 h 6858000"/>
              <a:gd name="connsiteX6" fmla="*/ 2564607 w 3600450"/>
              <a:gd name="connsiteY6" fmla="*/ 2271713 h 6858000"/>
              <a:gd name="connsiteX7" fmla="*/ 1815755 w 3600450"/>
              <a:gd name="connsiteY7" fmla="*/ 2882045 h 6858000"/>
              <a:gd name="connsiteX8" fmla="*/ 1800225 w 3600450"/>
              <a:gd name="connsiteY8" fmla="*/ 3036095 h 6858000"/>
              <a:gd name="connsiteX9" fmla="*/ 1815755 w 3600450"/>
              <a:gd name="connsiteY9" fmla="*/ 3190144 h 6858000"/>
              <a:gd name="connsiteX10" fmla="*/ 2564607 w 3600450"/>
              <a:gd name="connsiteY10" fmla="*/ 3800476 h 6858000"/>
              <a:gd name="connsiteX11" fmla="*/ 3600450 w 3600450"/>
              <a:gd name="connsiteY11" fmla="*/ 3800477 h 6858000"/>
              <a:gd name="connsiteX12" fmla="*/ 3600450 w 3600450"/>
              <a:gd name="connsiteY12" fmla="*/ 5329235 h 6858000"/>
              <a:gd name="connsiteX13" fmla="*/ 1478758 w 3600450"/>
              <a:gd name="connsiteY13" fmla="*/ 5329235 h 6858000"/>
              <a:gd name="connsiteX14" fmla="*/ 729906 w 3600450"/>
              <a:gd name="connsiteY14" fmla="*/ 5939567 h 6858000"/>
              <a:gd name="connsiteX15" fmla="*/ 714376 w 3600450"/>
              <a:gd name="connsiteY15" fmla="*/ 6093617 h 6858000"/>
              <a:gd name="connsiteX16" fmla="*/ 729906 w 3600450"/>
              <a:gd name="connsiteY16" fmla="*/ 6247666 h 6858000"/>
              <a:gd name="connsiteX17" fmla="*/ 1478758 w 3600450"/>
              <a:gd name="connsiteY17" fmla="*/ 6857998 h 6858000"/>
              <a:gd name="connsiteX18" fmla="*/ 3600450 w 3600450"/>
              <a:gd name="connsiteY18" fmla="*/ 6857999 h 6858000"/>
              <a:gd name="connsiteX19" fmla="*/ 3600450 w 3600450"/>
              <a:gd name="connsiteY19" fmla="*/ 6858000 h 6858000"/>
              <a:gd name="connsiteX20" fmla="*/ 0 w 360045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6858000">
                <a:moveTo>
                  <a:pt x="0" y="0"/>
                </a:moveTo>
                <a:lnTo>
                  <a:pt x="937991" y="0"/>
                </a:lnTo>
                <a:lnTo>
                  <a:pt x="951361" y="132616"/>
                </a:lnTo>
                <a:cubicBezTo>
                  <a:pt x="1022636" y="480932"/>
                  <a:pt x="1330826" y="742948"/>
                  <a:pt x="1700213" y="742948"/>
                </a:cubicBezTo>
                <a:lnTo>
                  <a:pt x="3600450" y="742949"/>
                </a:lnTo>
                <a:lnTo>
                  <a:pt x="3600450" y="2271713"/>
                </a:lnTo>
                <a:lnTo>
                  <a:pt x="2564607" y="2271713"/>
                </a:lnTo>
                <a:cubicBezTo>
                  <a:pt x="2195220" y="2271713"/>
                  <a:pt x="1887030" y="2533729"/>
                  <a:pt x="1815755" y="2882045"/>
                </a:cubicBezTo>
                <a:lnTo>
                  <a:pt x="1800225" y="3036095"/>
                </a:lnTo>
                <a:lnTo>
                  <a:pt x="1815755" y="3190144"/>
                </a:lnTo>
                <a:cubicBezTo>
                  <a:pt x="1887030" y="3538460"/>
                  <a:pt x="2195220" y="3800476"/>
                  <a:pt x="2564607" y="3800476"/>
                </a:cubicBezTo>
                <a:lnTo>
                  <a:pt x="3600450" y="3800477"/>
                </a:lnTo>
                <a:lnTo>
                  <a:pt x="3600450" y="5329235"/>
                </a:lnTo>
                <a:lnTo>
                  <a:pt x="1478758" y="5329235"/>
                </a:lnTo>
                <a:cubicBezTo>
                  <a:pt x="1109371" y="5329235"/>
                  <a:pt x="801181" y="5591251"/>
                  <a:pt x="729906" y="5939567"/>
                </a:cubicBezTo>
                <a:lnTo>
                  <a:pt x="714376" y="6093617"/>
                </a:lnTo>
                <a:lnTo>
                  <a:pt x="729906" y="6247666"/>
                </a:lnTo>
                <a:cubicBezTo>
                  <a:pt x="801181" y="6595982"/>
                  <a:pt x="1109371" y="6857998"/>
                  <a:pt x="1478758" y="6857998"/>
                </a:cubicBezTo>
                <a:lnTo>
                  <a:pt x="3600450" y="6857999"/>
                </a:lnTo>
                <a:lnTo>
                  <a:pt x="3600450" y="6858000"/>
                </a:lnTo>
                <a:lnTo>
                  <a:pt x="0" y="6858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742951"/>
            <a:ext cx="5672138"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0" y="3800477"/>
            <a:ext cx="4457700"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72138" y="1103799"/>
            <a:ext cx="964403" cy="830997"/>
          </a:xfrm>
          <a:prstGeom prst="rect">
            <a:avLst/>
          </a:prstGeom>
          <a:noFill/>
        </p:spPr>
        <p:txBody>
          <a:bodyPr wrap="square" rtlCol="0">
            <a:spAutoFit/>
          </a:bodyPr>
          <a:lstStyle/>
          <a:p>
            <a:r>
              <a:rPr lang="en-US" altLang="zh-CN" sz="4800" dirty="0" smtClean="0">
                <a:solidFill>
                  <a:schemeClr val="bg1"/>
                </a:solidFill>
                <a:latin typeface="Kozuka Gothic Pr6N M" panose="020B0700000000000000" pitchFamily="34" charset="-128"/>
                <a:ea typeface="Kozuka Gothic Pr6N M" panose="020B0700000000000000" pitchFamily="34" charset="-128"/>
              </a:rPr>
              <a:t>01</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5672138" y="2070882"/>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a:t>
            </a:r>
            <a:r>
              <a:rPr lang="en-US" altLang="zh-CN" sz="2400" dirty="0" smtClean="0">
                <a:solidFill>
                  <a:schemeClr val="bg1"/>
                </a:solidFill>
                <a:latin typeface="Kozuka Gothic Pr6N M" panose="020B0700000000000000" pitchFamily="34" charset="-128"/>
                <a:ea typeface="Kozuka Gothic Pr6N M" panose="020B0700000000000000" pitchFamily="34" charset="-128"/>
              </a:rPr>
              <a:t>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5672138" y="2503971"/>
            <a:ext cx="575786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cxnSp>
        <p:nvCxnSpPr>
          <p:cNvPr id="5" name="直接连接符 4"/>
          <p:cNvCxnSpPr/>
          <p:nvPr/>
        </p:nvCxnSpPr>
        <p:spPr>
          <a:xfrm>
            <a:off x="5772150" y="1934796"/>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457700" y="4165965"/>
            <a:ext cx="964403" cy="830997"/>
          </a:xfrm>
          <a:prstGeom prst="rect">
            <a:avLst/>
          </a:prstGeom>
          <a:noFill/>
        </p:spPr>
        <p:txBody>
          <a:bodyPr wrap="square" rtlCol="0">
            <a:spAutoFit/>
          </a:bodyPr>
          <a:lstStyle/>
          <a:p>
            <a:r>
              <a:rPr lang="en-US" altLang="zh-CN" sz="4800" dirty="0" smtClean="0">
                <a:solidFill>
                  <a:schemeClr val="bg1"/>
                </a:solidFill>
                <a:latin typeface="Kozuka Gothic Pr6N M" panose="020B0700000000000000" pitchFamily="34" charset="-128"/>
                <a:ea typeface="Kozuka Gothic Pr6N M" panose="020B0700000000000000" pitchFamily="34" charset="-128"/>
              </a:rPr>
              <a:t>02</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4457700" y="5133048"/>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a:t>
            </a:r>
            <a:r>
              <a:rPr lang="en-US" altLang="zh-CN" sz="2400" dirty="0" smtClean="0">
                <a:solidFill>
                  <a:schemeClr val="bg1"/>
                </a:solidFill>
                <a:latin typeface="Kozuka Gothic Pr6N M" panose="020B0700000000000000" pitchFamily="34" charset="-128"/>
                <a:ea typeface="Kozuka Gothic Pr6N M" panose="020B0700000000000000" pitchFamily="34" charset="-128"/>
              </a:rPr>
              <a:t>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9" name="文本框 18"/>
          <p:cNvSpPr txBox="1"/>
          <p:nvPr/>
        </p:nvSpPr>
        <p:spPr>
          <a:xfrm>
            <a:off x="4457700" y="5566137"/>
            <a:ext cx="5757862" cy="646331"/>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a:t>
            </a:r>
            <a:endParaRPr lang="zh-CN" altLang="en-US" dirty="0">
              <a:solidFill>
                <a:schemeClr val="bg1"/>
              </a:solidFill>
            </a:endParaRPr>
          </a:p>
        </p:txBody>
      </p:sp>
      <p:cxnSp>
        <p:nvCxnSpPr>
          <p:cNvPr id="20" name="直接连接符 19"/>
          <p:cNvCxnSpPr/>
          <p:nvPr/>
        </p:nvCxnSpPr>
        <p:spPr>
          <a:xfrm>
            <a:off x="4557712" y="4996962"/>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14:presetBounceEnd="20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20000">
                                          <p:cBhvr additive="base">
                                            <p:cTn id="2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03</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17321" t="19160" r="17107" b="23304"/>
          <a:stretch>
            <a:fillRect/>
          </a:stretch>
        </p:blipFill>
        <p:spPr>
          <a:xfrm>
            <a:off x="728663" y="1685925"/>
            <a:ext cx="4371975" cy="2557463"/>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5052" t="23333" r="25104" b="22709"/>
          <a:stretch>
            <a:fillRect/>
          </a:stretch>
        </p:blipFill>
        <p:spPr>
          <a:xfrm>
            <a:off x="635793" y="1578768"/>
            <a:ext cx="4557714" cy="3700463"/>
          </a:xfrm>
          <a:prstGeom prst="rect">
            <a:avLst/>
          </a:prstGeom>
          <a:effectLst/>
        </p:spPr>
      </p:pic>
      <p:sp>
        <p:nvSpPr>
          <p:cNvPr id="36" name="等腰三角形 35"/>
          <p:cNvSpPr/>
          <p:nvPr/>
        </p:nvSpPr>
        <p:spPr>
          <a:xfrm rot="16200000">
            <a:off x="5240978"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6724651" y="1417143"/>
            <a:ext cx="4543425"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9" name="文本框 38"/>
          <p:cNvSpPr txBox="1"/>
          <p:nvPr/>
        </p:nvSpPr>
        <p:spPr>
          <a:xfrm>
            <a:off x="6343647" y="2143124"/>
            <a:ext cx="5314953" cy="1754326"/>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 is worth doing is worth doing well. What is worth</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doing.</a:t>
            </a:r>
            <a:endParaRPr lang="zh-CN" altLang="en-US" dirty="0">
              <a:solidFill>
                <a:schemeClr val="bg1"/>
              </a:solidFill>
            </a:endParaRPr>
          </a:p>
        </p:txBody>
      </p:sp>
      <p:cxnSp>
        <p:nvCxnSpPr>
          <p:cNvPr id="42" name="直接连接符 41"/>
          <p:cNvCxnSpPr/>
          <p:nvPr/>
        </p:nvCxnSpPr>
        <p:spPr>
          <a:xfrm>
            <a:off x="8742972" y="4429126"/>
            <a:ext cx="45397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724651" y="4961350"/>
            <a:ext cx="4543425" cy="461665"/>
          </a:xfrm>
          <a:prstGeom prst="rect">
            <a:avLst/>
          </a:prstGeom>
          <a:noFill/>
        </p:spPr>
        <p:txBody>
          <a:bodyPr wrap="square" rtlCol="0">
            <a:spAutoFit/>
          </a:bodyPr>
          <a:lstStyle/>
          <a:p>
            <a:pPr algn="ctr"/>
            <a:r>
              <a:rPr lang="en-US" altLang="zh-CN" sz="2400" dirty="0" smtClean="0">
                <a:solidFill>
                  <a:schemeClr val="bg1"/>
                </a:solidFill>
                <a:latin typeface="Kozuka Gothic Pr6N M" panose="020B0700000000000000" pitchFamily="34" charset="-128"/>
                <a:ea typeface="Kozuka Gothic Pr6N M" panose="020B0700000000000000" pitchFamily="34" charset="-128"/>
              </a:rPr>
              <a:t>PRESENTATION TEMPLATE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20000">
                                          <p:cBhvr additive="base">
                                            <p:cTn id="7" dur="500" fill="hold"/>
                                            <p:tgtEl>
                                              <p:spTgt spid="36"/>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14:presetBounceEnd="10000">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14:bounceEnd="10000">
                                          <p:cBhvr additive="base">
                                            <p:cTn id="21" dur="500" fill="hold"/>
                                            <p:tgtEl>
                                              <p:spTgt spid="37"/>
                                            </p:tgtEl>
                                            <p:attrNameLst>
                                              <p:attrName>ppt_x</p:attrName>
                                            </p:attrNameLst>
                                          </p:cBhvr>
                                          <p:tavLst>
                                            <p:tav tm="0">
                                              <p:val>
                                                <p:strVal val="#ppt_x"/>
                                              </p:val>
                                            </p:tav>
                                            <p:tav tm="100000">
                                              <p:val>
                                                <p:strVal val="#ppt_x"/>
                                              </p:val>
                                            </p:tav>
                                          </p:tavLst>
                                        </p:anim>
                                        <p:anim calcmode="lin" valueType="num" p14:bounceEnd="10000">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636270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flipH="1">
            <a:off x="6302093"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rcRect l="3768" t="16558" r="62605" b="23699"/>
          <a:stretch>
            <a:fillRect/>
          </a:stretch>
        </p:blipFill>
        <p:spPr>
          <a:xfrm>
            <a:off x="8165305" y="1345153"/>
            <a:ext cx="1620838" cy="1620838"/>
          </a:xfrm>
          <a:custGeom>
            <a:avLst/>
            <a:gdLst>
              <a:gd name="connsiteX0" fmla="*/ 1119188 w 2238376"/>
              <a:gd name="connsiteY0" fmla="*/ 0 h 2238376"/>
              <a:gd name="connsiteX1" fmla="*/ 2238376 w 2238376"/>
              <a:gd name="connsiteY1" fmla="*/ 1119188 h 2238376"/>
              <a:gd name="connsiteX2" fmla="*/ 1119188 w 2238376"/>
              <a:gd name="connsiteY2" fmla="*/ 2238376 h 2238376"/>
              <a:gd name="connsiteX3" fmla="*/ 0 w 2238376"/>
              <a:gd name="connsiteY3" fmla="*/ 1119188 h 2238376"/>
              <a:gd name="connsiteX4" fmla="*/ 1119188 w 2238376"/>
              <a:gd name="connsiteY4" fmla="*/ 0 h 2238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6" h="2238376">
                <a:moveTo>
                  <a:pt x="1119188" y="0"/>
                </a:moveTo>
                <a:cubicBezTo>
                  <a:pt x="1737298" y="0"/>
                  <a:pt x="2238376" y="501078"/>
                  <a:pt x="2238376" y="1119188"/>
                </a:cubicBezTo>
                <a:cubicBezTo>
                  <a:pt x="2238376" y="1737298"/>
                  <a:pt x="1737298" y="2238376"/>
                  <a:pt x="1119188" y="2238376"/>
                </a:cubicBezTo>
                <a:cubicBezTo>
                  <a:pt x="501078" y="2238376"/>
                  <a:pt x="0" y="1737298"/>
                  <a:pt x="0" y="1119188"/>
                </a:cubicBezTo>
                <a:cubicBezTo>
                  <a:pt x="0" y="501078"/>
                  <a:pt x="501078" y="0"/>
                  <a:pt x="1119188" y="0"/>
                </a:cubicBezTo>
                <a:close/>
              </a:path>
            </a:pathLst>
          </a:custGeom>
          <a:ln w="25400">
            <a:solidFill>
              <a:srgbClr val="FFC000"/>
            </a:solidFill>
          </a:ln>
        </p:spPr>
      </p:pic>
      <p:sp>
        <p:nvSpPr>
          <p:cNvPr id="12" name="文本框 11"/>
          <p:cNvSpPr txBox="1"/>
          <p:nvPr/>
        </p:nvSpPr>
        <p:spPr>
          <a:xfrm>
            <a:off x="7389812" y="3244334"/>
            <a:ext cx="3171825" cy="369332"/>
          </a:xfrm>
          <a:prstGeom prst="rect">
            <a:avLst/>
          </a:prstGeom>
          <a:noFill/>
        </p:spPr>
        <p:txBody>
          <a:bodyPr wrap="square" rtlCol="0">
            <a:spAutoFit/>
          </a:bodyPr>
          <a:lstStyle/>
          <a:p>
            <a:pPr algn="ctr"/>
            <a:r>
              <a:rPr lang="en-US" altLang="zh-CN"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6713532" y="3613666"/>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endParaRPr lang="zh-CN" altLang="en-US" dirty="0">
              <a:solidFill>
                <a:schemeClr val="bg1"/>
              </a:solidFill>
            </a:endParaRPr>
          </a:p>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26" name="文本框 25"/>
          <p:cNvSpPr txBox="1"/>
          <p:nvPr/>
        </p:nvSpPr>
        <p:spPr>
          <a:xfrm>
            <a:off x="428625" y="1911357"/>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27" name="文本框 26"/>
          <p:cNvSpPr txBox="1"/>
          <p:nvPr/>
        </p:nvSpPr>
        <p:spPr>
          <a:xfrm>
            <a:off x="1114426" y="1493978"/>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cxnSp>
        <p:nvCxnSpPr>
          <p:cNvPr id="18" name="直接连接符 17"/>
          <p:cNvCxnSpPr/>
          <p:nvPr/>
        </p:nvCxnSpPr>
        <p:spPr>
          <a:xfrm>
            <a:off x="1585913" y="3446471"/>
            <a:ext cx="404336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197095" y="3765699"/>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4" name="文本框 33"/>
          <p:cNvSpPr txBox="1"/>
          <p:nvPr/>
        </p:nvSpPr>
        <p:spPr>
          <a:xfrm>
            <a:off x="387466" y="4227364"/>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Tree>
  </p:cSld>
  <p:clrMapOvr>
    <a:masterClrMapping/>
  </p:clrMapOvr>
  <p:transition spd="slow">
    <p:push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20000">
                                          <p:cBhvr additive="base">
                                            <p:cTn id="7"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14:presetBounceEnd="10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10000">
                                          <p:cBhvr additive="base">
                                            <p:cTn id="18" dur="500" fill="hold"/>
                                            <p:tgtEl>
                                              <p:spTgt spid="12"/>
                                            </p:tgtEl>
                                            <p:attrNameLst>
                                              <p:attrName>ppt_x</p:attrName>
                                            </p:attrNameLst>
                                          </p:cBhvr>
                                          <p:tavLst>
                                            <p:tav tm="0">
                                              <p:val>
                                                <p:strVal val="#ppt_x"/>
                                              </p:val>
                                            </p:tav>
                                            <p:tav tm="100000">
                                              <p:val>
                                                <p:strVal val="#ppt_x"/>
                                              </p:val>
                                            </p:tav>
                                          </p:tavLst>
                                        </p:anim>
                                        <p:anim calcmode="lin" valueType="num" p14:bounceEnd="10000">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14:presetBounceEnd="10000">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14:bounceEnd="10000">
                                          <p:cBhvr additive="base">
                                            <p:cTn id="27" dur="500" fill="hold"/>
                                            <p:tgtEl>
                                              <p:spTgt spid="27"/>
                                            </p:tgtEl>
                                            <p:attrNameLst>
                                              <p:attrName>ppt_x</p:attrName>
                                            </p:attrNameLst>
                                          </p:cBhvr>
                                          <p:tavLst>
                                            <p:tav tm="0">
                                              <p:val>
                                                <p:strVal val="#ppt_x"/>
                                              </p:val>
                                            </p:tav>
                                            <p:tav tm="100000">
                                              <p:val>
                                                <p:strVal val="#ppt_x"/>
                                              </p:val>
                                            </p:tav>
                                          </p:tavLst>
                                        </p:anim>
                                        <p:anim calcmode="lin" valueType="num" p14:bounceEnd="10000">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14:presetBounceEnd="10000">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14:bounceEnd="10000">
                                          <p:cBhvr additive="base">
                                            <p:cTn id="40" dur="500" fill="hold"/>
                                            <p:tgtEl>
                                              <p:spTgt spid="33"/>
                                            </p:tgtEl>
                                            <p:attrNameLst>
                                              <p:attrName>ppt_x</p:attrName>
                                            </p:attrNameLst>
                                          </p:cBhvr>
                                          <p:tavLst>
                                            <p:tav tm="0">
                                              <p:val>
                                                <p:strVal val="#ppt_x"/>
                                              </p:val>
                                            </p:tav>
                                            <p:tav tm="100000">
                                              <p:val>
                                                <p:strVal val="#ppt_x"/>
                                              </p:val>
                                            </p:tav>
                                          </p:tavLst>
                                        </p:anim>
                                        <p:anim calcmode="lin" valueType="num" p14:bounceEnd="10000">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44712"/>
          <a:stretch>
            <a:fillRect/>
          </a:stretch>
        </p:blipFill>
        <p:spPr>
          <a:xfrm>
            <a:off x="0" y="1628774"/>
            <a:ext cx="12192000" cy="2572779"/>
          </a:xfrm>
          <a:prstGeom prst="rect">
            <a:avLst/>
          </a:prstGeom>
        </p:spPr>
      </p:pic>
      <p:sp>
        <p:nvSpPr>
          <p:cNvPr id="3" name="矩形 2"/>
          <p:cNvSpPr/>
          <p:nvPr/>
        </p:nvSpPr>
        <p:spPr>
          <a:xfrm>
            <a:off x="0" y="1628774"/>
            <a:ext cx="12192000" cy="2572779"/>
          </a:xfrm>
          <a:prstGeom prst="rect">
            <a:avLst/>
          </a:prstGeom>
          <a:solidFill>
            <a:srgbClr val="FFC000">
              <a:alpha val="8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2185" t="8485" r="71828" b="52563"/>
          <a:stretch>
            <a:fillRect/>
          </a:stretch>
        </p:blipFill>
        <p:spPr>
          <a:xfrm>
            <a:off x="1129081"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33986" t="8485" r="40027" b="52563"/>
          <a:stretch>
            <a:fillRect/>
          </a:stretch>
        </p:blipFill>
        <p:spPr>
          <a:xfrm>
            <a:off x="5328432"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68864" t="9140" r="5148" b="51908"/>
          <a:stretch>
            <a:fillRect/>
          </a:stretch>
        </p:blipFill>
        <p:spPr>
          <a:xfrm>
            <a:off x="9544056"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sp>
        <p:nvSpPr>
          <p:cNvPr id="6" name="文本框 5"/>
          <p:cNvSpPr txBox="1"/>
          <p:nvPr/>
        </p:nvSpPr>
        <p:spPr>
          <a:xfrm>
            <a:off x="832229"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4" name="文本框 23"/>
          <p:cNvSpPr txBox="1"/>
          <p:nvPr/>
        </p:nvSpPr>
        <p:spPr>
          <a:xfrm>
            <a:off x="5031580"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5" name="文本框 24"/>
          <p:cNvSpPr txBox="1"/>
          <p:nvPr/>
        </p:nvSpPr>
        <p:spPr>
          <a:xfrm>
            <a:off x="9247204"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6" name="文本框 25"/>
          <p:cNvSpPr txBox="1"/>
          <p:nvPr/>
        </p:nvSpPr>
        <p:spPr>
          <a:xfrm>
            <a:off x="742954" y="491222"/>
            <a:ext cx="6334929" cy="646331"/>
          </a:xfrm>
          <a:prstGeom prst="rect">
            <a:avLst/>
          </a:prstGeom>
          <a:noFill/>
        </p:spPr>
        <p:txBody>
          <a:bodyPr wrap="square" rtlCol="0">
            <a:spAutoFit/>
          </a:bodyPr>
          <a:lstStyle/>
          <a:p>
            <a:r>
              <a:rPr lang="en-US" altLang="zh-CN" dirty="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a:t>
            </a:r>
            <a:endParaRPr lang="zh-CN" altLang="en-US" dirty="0">
              <a:solidFill>
                <a:schemeClr val="bg1">
                  <a:lumMod val="85000"/>
                </a:schemeClr>
              </a:solidFill>
            </a:endParaRPr>
          </a:p>
        </p:txBody>
      </p:sp>
      <p:sp>
        <p:nvSpPr>
          <p:cNvPr id="27" name="文本框 26"/>
          <p:cNvSpPr txBox="1"/>
          <p:nvPr/>
        </p:nvSpPr>
        <p:spPr>
          <a:xfrm>
            <a:off x="742954" y="5090054"/>
            <a:ext cx="8854696"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28" name="文本框 27"/>
          <p:cNvSpPr txBox="1"/>
          <p:nvPr/>
        </p:nvSpPr>
        <p:spPr>
          <a:xfrm>
            <a:off x="742954" y="4769170"/>
            <a:ext cx="30003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20000">
                                          <p:cBhvr additive="base">
                                            <p:cTn id="7" dur="500" fill="hold"/>
                                            <p:tgtEl>
                                              <p:spTgt spid="2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0000">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14:bounceEnd="20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14:bounceEnd="20000">
                                          <p:cBhvr additive="base">
                                            <p:cTn id="15" dur="500" fill="hold"/>
                                            <p:tgtEl>
                                              <p:spTgt spid="20"/>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7" name="PA_任意多边形 16"/>
          <p:cNvSpPr/>
          <p:nvPr>
            <p:custDataLst>
              <p:tags r:id="rId1"/>
            </p:custDataLst>
          </p:nvPr>
        </p:nvSpPr>
        <p:spPr>
          <a:xfrm rot="2414190">
            <a:off x="-1087358" y="1181733"/>
            <a:ext cx="9381596" cy="3580862"/>
          </a:xfrm>
          <a:custGeom>
            <a:avLst/>
            <a:gdLst>
              <a:gd name="connsiteX0" fmla="*/ 0 w 9381596"/>
              <a:gd name="connsiteY0" fmla="*/ 1847469 h 3580862"/>
              <a:gd name="connsiteX1" fmla="*/ 2183362 w 9381596"/>
              <a:gd name="connsiteY1" fmla="*/ 0 h 3580862"/>
              <a:gd name="connsiteX2" fmla="*/ 7591165 w 9381596"/>
              <a:gd name="connsiteY2" fmla="*/ 0 h 3580862"/>
              <a:gd name="connsiteX3" fmla="*/ 9381596 w 9381596"/>
              <a:gd name="connsiteY3" fmla="*/ 1790431 h 3580862"/>
              <a:gd name="connsiteX4" fmla="*/ 7591165 w 9381596"/>
              <a:gd name="connsiteY4" fmla="*/ 3580862 h 3580862"/>
              <a:gd name="connsiteX5" fmla="*/ 1466724 w 9381596"/>
              <a:gd name="connsiteY5" fmla="*/ 3580862 h 358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1596" h="3580862">
                <a:moveTo>
                  <a:pt x="0" y="1847469"/>
                </a:moveTo>
                <a:lnTo>
                  <a:pt x="2183362" y="0"/>
                </a:lnTo>
                <a:lnTo>
                  <a:pt x="7591165" y="0"/>
                </a:lnTo>
                <a:cubicBezTo>
                  <a:pt x="8579993" y="0"/>
                  <a:pt x="9381596" y="801603"/>
                  <a:pt x="9381596" y="1790431"/>
                </a:cubicBezTo>
                <a:cubicBezTo>
                  <a:pt x="9381596" y="2779259"/>
                  <a:pt x="8579993" y="3580862"/>
                  <a:pt x="7591165" y="3580862"/>
                </a:cubicBezTo>
                <a:lnTo>
                  <a:pt x="1466724" y="3580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201025" y="428628"/>
            <a:ext cx="3200401" cy="584775"/>
          </a:xfrm>
          <a:prstGeom prst="rect">
            <a:avLst/>
          </a:prstGeom>
          <a:noFill/>
        </p:spPr>
        <p:txBody>
          <a:bodyPr wrap="square" rtlCol="0">
            <a:spAutoFit/>
          </a:bodyPr>
          <a:lstStyle/>
          <a:p>
            <a:pPr algn="r"/>
            <a:r>
              <a:rPr lang="en-US" altLang="zh-CN" sz="3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CONTENTS</a:t>
            </a:r>
            <a:endParaRPr lang="en-US" altLang="zh-CN" sz="3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文本框 19"/>
          <p:cNvSpPr txBox="1"/>
          <p:nvPr/>
        </p:nvSpPr>
        <p:spPr>
          <a:xfrm>
            <a:off x="6947410" y="1017807"/>
            <a:ext cx="4454012" cy="707886"/>
          </a:xfrm>
          <a:prstGeom prst="rect">
            <a:avLst/>
          </a:prstGeom>
          <a:noFill/>
        </p:spPr>
        <p:txBody>
          <a:bodyPr wrap="square" rtlCol="0">
            <a:spAutoFit/>
          </a:bodyPr>
          <a:lstStyle/>
          <a:p>
            <a:pPr algn="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sz="2000" dirty="0" smtClean="0">
                <a:latin typeface="Ebrima" panose="02000000000000000000" pitchFamily="2" charset="0"/>
                <a:ea typeface="Ebrima" panose="02000000000000000000" pitchFamily="2" charset="0"/>
                <a:cs typeface="Ebrima" panose="02000000000000000000" pitchFamily="2" charset="0"/>
              </a:rPr>
              <a:t>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is worth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doing.</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26" name="任意多边形 25"/>
          <p:cNvSpPr/>
          <p:nvPr/>
        </p:nvSpPr>
        <p:spPr>
          <a:xfrm rot="2402716">
            <a:off x="-786317" y="3454437"/>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PA_任意多边形 30"/>
          <p:cNvSpPr/>
          <p:nvPr>
            <p:custDataLst>
              <p:tags r:id="rId2"/>
            </p:custDataLst>
          </p:nvPr>
        </p:nvSpPr>
        <p:spPr>
          <a:xfrm rot="2414190">
            <a:off x="7809970" y="3961926"/>
            <a:ext cx="5243658" cy="1836704"/>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02184" y="981160"/>
            <a:ext cx="477755" cy="482327"/>
            <a:chOff x="5764213" y="3094038"/>
            <a:chExt cx="663575" cy="669925"/>
          </a:xfrm>
        </p:grpSpPr>
        <p:sp>
          <p:nvSpPr>
            <p:cNvPr id="5" name="Freeform 5"/>
            <p:cNvSpPr/>
            <p:nvPr/>
          </p:nvSpPr>
          <p:spPr bwMode="auto">
            <a:xfrm>
              <a:off x="5837238" y="3094038"/>
              <a:ext cx="487363" cy="669925"/>
            </a:xfrm>
            <a:custGeom>
              <a:avLst/>
              <a:gdLst>
                <a:gd name="T0" fmla="*/ 0 w 128"/>
                <a:gd name="T1" fmla="*/ 153 h 176"/>
                <a:gd name="T2" fmla="*/ 0 w 128"/>
                <a:gd name="T3" fmla="*/ 17 h 176"/>
                <a:gd name="T4" fmla="*/ 17 w 128"/>
                <a:gd name="T5" fmla="*/ 0 h 176"/>
                <a:gd name="T6" fmla="*/ 128 w 128"/>
                <a:gd name="T7" fmla="*/ 0 h 176"/>
                <a:gd name="T8" fmla="*/ 128 w 128"/>
                <a:gd name="T9" fmla="*/ 152 h 176"/>
                <a:gd name="T10" fmla="*/ 104 w 128"/>
                <a:gd name="T11" fmla="*/ 176 h 176"/>
                <a:gd name="T12" fmla="*/ 0 w 128"/>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128" h="176">
                  <a:moveTo>
                    <a:pt x="0" y="153"/>
                  </a:moveTo>
                  <a:cubicBezTo>
                    <a:pt x="0" y="17"/>
                    <a:pt x="0" y="17"/>
                    <a:pt x="0" y="17"/>
                  </a:cubicBezTo>
                  <a:cubicBezTo>
                    <a:pt x="0" y="8"/>
                    <a:pt x="8" y="0"/>
                    <a:pt x="17" y="0"/>
                  </a:cubicBezTo>
                  <a:cubicBezTo>
                    <a:pt x="128" y="0"/>
                    <a:pt x="128" y="0"/>
                    <a:pt x="128" y="0"/>
                  </a:cubicBezTo>
                  <a:cubicBezTo>
                    <a:pt x="128" y="152"/>
                    <a:pt x="128" y="152"/>
                    <a:pt x="128" y="152"/>
                  </a:cubicBezTo>
                  <a:cubicBezTo>
                    <a:pt x="128" y="176"/>
                    <a:pt x="117" y="176"/>
                    <a:pt x="104" y="176"/>
                  </a:cubicBezTo>
                  <a:cubicBezTo>
                    <a:pt x="0" y="176"/>
                    <a:pt x="0" y="176"/>
                    <a:pt x="0" y="17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313488" y="3094038"/>
              <a:ext cx="114300" cy="136525"/>
            </a:xfrm>
            <a:custGeom>
              <a:avLst/>
              <a:gdLst>
                <a:gd name="T0" fmla="*/ 0 w 30"/>
                <a:gd name="T1" fmla="*/ 0 h 36"/>
                <a:gd name="T2" fmla="*/ 30 w 30"/>
                <a:gd name="T3" fmla="*/ 29 h 36"/>
                <a:gd name="T4" fmla="*/ 30 w 30"/>
                <a:gd name="T5" fmla="*/ 36 h 36"/>
                <a:gd name="T6" fmla="*/ 3 w 30"/>
                <a:gd name="T7" fmla="*/ 36 h 36"/>
              </a:gdLst>
              <a:ahLst/>
              <a:cxnLst>
                <a:cxn ang="0">
                  <a:pos x="T0" y="T1"/>
                </a:cxn>
                <a:cxn ang="0">
                  <a:pos x="T2" y="T3"/>
                </a:cxn>
                <a:cxn ang="0">
                  <a:pos x="T4" y="T5"/>
                </a:cxn>
                <a:cxn ang="0">
                  <a:pos x="T6" y="T7"/>
                </a:cxn>
              </a:cxnLst>
              <a:rect l="0" t="0" r="r" b="b"/>
              <a:pathLst>
                <a:path w="30" h="36">
                  <a:moveTo>
                    <a:pt x="0" y="0"/>
                  </a:moveTo>
                  <a:cubicBezTo>
                    <a:pt x="17" y="0"/>
                    <a:pt x="30" y="13"/>
                    <a:pt x="30" y="29"/>
                  </a:cubicBezTo>
                  <a:cubicBezTo>
                    <a:pt x="30" y="36"/>
                    <a:pt x="30" y="36"/>
                    <a:pt x="30" y="36"/>
                  </a:cubicBezTo>
                  <a:cubicBezTo>
                    <a:pt x="3" y="36"/>
                    <a:pt x="3" y="36"/>
                    <a:pt x="3" y="3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764213" y="3673475"/>
              <a:ext cx="498475" cy="90488"/>
            </a:xfrm>
            <a:custGeom>
              <a:avLst/>
              <a:gdLst>
                <a:gd name="T0" fmla="*/ 129 w 131"/>
                <a:gd name="T1" fmla="*/ 24 h 24"/>
                <a:gd name="T2" fmla="*/ 12 w 131"/>
                <a:gd name="T3" fmla="*/ 24 h 24"/>
                <a:gd name="T4" fmla="*/ 0 w 131"/>
                <a:gd name="T5" fmla="*/ 12 h 24"/>
                <a:gd name="T6" fmla="*/ 0 w 131"/>
                <a:gd name="T7" fmla="*/ 12 h 24"/>
                <a:gd name="T8" fmla="*/ 12 w 131"/>
                <a:gd name="T9" fmla="*/ 0 h 24"/>
                <a:gd name="T10" fmla="*/ 131 w 131"/>
                <a:gd name="T11" fmla="*/ 0 h 24"/>
                <a:gd name="T12" fmla="*/ 131 w 131"/>
                <a:gd name="T13" fmla="*/ 22 h 24"/>
                <a:gd name="T14" fmla="*/ 129 w 13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4">
                  <a:moveTo>
                    <a:pt x="129" y="24"/>
                  </a:moveTo>
                  <a:cubicBezTo>
                    <a:pt x="12" y="24"/>
                    <a:pt x="12" y="24"/>
                    <a:pt x="12" y="24"/>
                  </a:cubicBezTo>
                  <a:cubicBezTo>
                    <a:pt x="6" y="24"/>
                    <a:pt x="0" y="19"/>
                    <a:pt x="0" y="12"/>
                  </a:cubicBezTo>
                  <a:cubicBezTo>
                    <a:pt x="0" y="12"/>
                    <a:pt x="0" y="12"/>
                    <a:pt x="0" y="12"/>
                  </a:cubicBezTo>
                  <a:cubicBezTo>
                    <a:pt x="0" y="5"/>
                    <a:pt x="6" y="0"/>
                    <a:pt x="12" y="0"/>
                  </a:cubicBezTo>
                  <a:cubicBezTo>
                    <a:pt x="131" y="0"/>
                    <a:pt x="131" y="0"/>
                    <a:pt x="131" y="0"/>
                  </a:cubicBezTo>
                  <a:cubicBezTo>
                    <a:pt x="131" y="22"/>
                    <a:pt x="131" y="22"/>
                    <a:pt x="131" y="22"/>
                  </a:cubicBezTo>
                  <a:cubicBezTo>
                    <a:pt x="131" y="23"/>
                    <a:pt x="130" y="24"/>
                    <a:pt x="129" y="24"/>
                  </a:cubicBezTo>
                  <a:close/>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Line 8"/>
            <p:cNvSpPr>
              <a:spLocks noChangeShapeType="1"/>
            </p:cNvSpPr>
            <p:nvPr/>
          </p:nvSpPr>
          <p:spPr bwMode="auto">
            <a:xfrm>
              <a:off x="5916613" y="3230563"/>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9"/>
            <p:cNvSpPr>
              <a:spLocks noChangeShapeType="1"/>
            </p:cNvSpPr>
            <p:nvPr/>
          </p:nvSpPr>
          <p:spPr bwMode="auto">
            <a:xfrm>
              <a:off x="5919788" y="3311525"/>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0"/>
            <p:cNvSpPr>
              <a:spLocks noChangeShapeType="1"/>
            </p:cNvSpPr>
            <p:nvPr/>
          </p:nvSpPr>
          <p:spPr bwMode="auto">
            <a:xfrm>
              <a:off x="5916613" y="3390900"/>
              <a:ext cx="28892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a:off x="5919788" y="3470275"/>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a:off x="5919788" y="3551238"/>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540692" y="2078729"/>
            <a:ext cx="510234" cy="483266"/>
            <a:chOff x="5724526" y="3071813"/>
            <a:chExt cx="750888" cy="711200"/>
          </a:xfrm>
        </p:grpSpPr>
        <p:sp>
          <p:nvSpPr>
            <p:cNvPr id="18" name="Freeform 16"/>
            <p:cNvSpPr/>
            <p:nvPr/>
          </p:nvSpPr>
          <p:spPr bwMode="auto">
            <a:xfrm>
              <a:off x="5800726" y="3254375"/>
              <a:ext cx="674688" cy="528638"/>
            </a:xfrm>
            <a:custGeom>
              <a:avLst/>
              <a:gdLst>
                <a:gd name="T0" fmla="*/ 156 w 177"/>
                <a:gd name="T1" fmla="*/ 139 h 139"/>
                <a:gd name="T2" fmla="*/ 0 w 177"/>
                <a:gd name="T3" fmla="*/ 139 h 139"/>
                <a:gd name="T4" fmla="*/ 0 w 177"/>
                <a:gd name="T5" fmla="*/ 0 h 139"/>
                <a:gd name="T6" fmla="*/ 177 w 177"/>
                <a:gd name="T7" fmla="*/ 0 h 139"/>
                <a:gd name="T8" fmla="*/ 177 w 177"/>
                <a:gd name="T9" fmla="*/ 118 h 139"/>
                <a:gd name="T10" fmla="*/ 156 w 177"/>
                <a:gd name="T11" fmla="*/ 139 h 139"/>
              </a:gdLst>
              <a:ahLst/>
              <a:cxnLst>
                <a:cxn ang="0">
                  <a:pos x="T0" y="T1"/>
                </a:cxn>
                <a:cxn ang="0">
                  <a:pos x="T2" y="T3"/>
                </a:cxn>
                <a:cxn ang="0">
                  <a:pos x="T4" y="T5"/>
                </a:cxn>
                <a:cxn ang="0">
                  <a:pos x="T6" y="T7"/>
                </a:cxn>
                <a:cxn ang="0">
                  <a:pos x="T8" y="T9"/>
                </a:cxn>
                <a:cxn ang="0">
                  <a:pos x="T10" y="T11"/>
                </a:cxn>
              </a:cxnLst>
              <a:rect l="0" t="0" r="r" b="b"/>
              <a:pathLst>
                <a:path w="177" h="139">
                  <a:moveTo>
                    <a:pt x="156" y="139"/>
                  </a:moveTo>
                  <a:cubicBezTo>
                    <a:pt x="0" y="139"/>
                    <a:pt x="0" y="139"/>
                    <a:pt x="0" y="139"/>
                  </a:cubicBezTo>
                  <a:cubicBezTo>
                    <a:pt x="0" y="0"/>
                    <a:pt x="0" y="0"/>
                    <a:pt x="0" y="0"/>
                  </a:cubicBezTo>
                  <a:cubicBezTo>
                    <a:pt x="177" y="0"/>
                    <a:pt x="177" y="0"/>
                    <a:pt x="177" y="0"/>
                  </a:cubicBezTo>
                  <a:cubicBezTo>
                    <a:pt x="177" y="118"/>
                    <a:pt x="177" y="118"/>
                    <a:pt x="177" y="118"/>
                  </a:cubicBezTo>
                  <a:cubicBezTo>
                    <a:pt x="177" y="129"/>
                    <a:pt x="168" y="139"/>
                    <a:pt x="156" y="139"/>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Line 17"/>
            <p:cNvSpPr>
              <a:spLocks noChangeShapeType="1"/>
            </p:cNvSpPr>
            <p:nvPr/>
          </p:nvSpPr>
          <p:spPr bwMode="auto">
            <a:xfrm>
              <a:off x="6121401" y="3143250"/>
              <a:ext cx="0" cy="0"/>
            </a:xfrm>
            <a:prstGeom prst="line">
              <a:avLst/>
            </a:prstGeom>
            <a:noFill/>
            <a:ln w="1587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5724526" y="3143250"/>
              <a:ext cx="700088" cy="639763"/>
            </a:xfrm>
            <a:custGeom>
              <a:avLst/>
              <a:gdLst>
                <a:gd name="T0" fmla="*/ 184 w 184"/>
                <a:gd name="T1" fmla="*/ 168 h 168"/>
                <a:gd name="T2" fmla="*/ 18 w 184"/>
                <a:gd name="T3" fmla="*/ 168 h 168"/>
                <a:gd name="T4" fmla="*/ 0 w 184"/>
                <a:gd name="T5" fmla="*/ 150 h 168"/>
                <a:gd name="T6" fmla="*/ 0 w 184"/>
                <a:gd name="T7" fmla="*/ 0 h 168"/>
              </a:gdLst>
              <a:ahLst/>
              <a:cxnLst>
                <a:cxn ang="0">
                  <a:pos x="T0" y="T1"/>
                </a:cxn>
                <a:cxn ang="0">
                  <a:pos x="T2" y="T3"/>
                </a:cxn>
                <a:cxn ang="0">
                  <a:pos x="T4" y="T5"/>
                </a:cxn>
                <a:cxn ang="0">
                  <a:pos x="T6" y="T7"/>
                </a:cxn>
              </a:cxnLst>
              <a:rect l="0" t="0" r="r" b="b"/>
              <a:pathLst>
                <a:path w="184" h="168">
                  <a:moveTo>
                    <a:pt x="184" y="168"/>
                  </a:moveTo>
                  <a:cubicBezTo>
                    <a:pt x="18" y="168"/>
                    <a:pt x="18" y="168"/>
                    <a:pt x="18" y="168"/>
                  </a:cubicBezTo>
                  <a:cubicBezTo>
                    <a:pt x="8" y="168"/>
                    <a:pt x="0" y="160"/>
                    <a:pt x="0" y="150"/>
                  </a:cubicBezTo>
                  <a:cubicBezTo>
                    <a:pt x="0" y="0"/>
                    <a:pt x="0" y="0"/>
                    <a:pt x="0" y="0"/>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5729288" y="3071813"/>
              <a:ext cx="695325" cy="185738"/>
            </a:xfrm>
            <a:custGeom>
              <a:avLst/>
              <a:gdLst>
                <a:gd name="T0" fmla="*/ 0 w 183"/>
                <a:gd name="T1" fmla="*/ 19 h 49"/>
                <a:gd name="T2" fmla="*/ 0 w 183"/>
                <a:gd name="T3" fmla="*/ 19 h 49"/>
                <a:gd name="T4" fmla="*/ 18 w 183"/>
                <a:gd name="T5" fmla="*/ 0 h 49"/>
                <a:gd name="T6" fmla="*/ 80 w 183"/>
                <a:gd name="T7" fmla="*/ 0 h 49"/>
                <a:gd name="T8" fmla="*/ 99 w 183"/>
                <a:gd name="T9" fmla="*/ 19 h 49"/>
                <a:gd name="T10" fmla="*/ 157 w 183"/>
                <a:gd name="T11" fmla="*/ 19 h 49"/>
                <a:gd name="T12" fmla="*/ 183 w 18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83" h="49">
                  <a:moveTo>
                    <a:pt x="0" y="19"/>
                  </a:moveTo>
                  <a:cubicBezTo>
                    <a:pt x="0" y="19"/>
                    <a:pt x="0" y="19"/>
                    <a:pt x="0" y="19"/>
                  </a:cubicBezTo>
                  <a:cubicBezTo>
                    <a:pt x="0" y="9"/>
                    <a:pt x="8" y="0"/>
                    <a:pt x="18" y="0"/>
                  </a:cubicBezTo>
                  <a:cubicBezTo>
                    <a:pt x="80" y="0"/>
                    <a:pt x="80" y="0"/>
                    <a:pt x="80" y="0"/>
                  </a:cubicBezTo>
                  <a:cubicBezTo>
                    <a:pt x="99" y="19"/>
                    <a:pt x="99" y="19"/>
                    <a:pt x="99" y="19"/>
                  </a:cubicBezTo>
                  <a:cubicBezTo>
                    <a:pt x="157" y="19"/>
                    <a:pt x="157" y="19"/>
                    <a:pt x="157" y="19"/>
                  </a:cubicBezTo>
                  <a:cubicBezTo>
                    <a:pt x="171" y="19"/>
                    <a:pt x="183" y="35"/>
                    <a:pt x="183" y="49"/>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2849885" y="3167596"/>
            <a:ext cx="487411" cy="501607"/>
            <a:chOff x="5768976" y="3090863"/>
            <a:chExt cx="654050" cy="673100"/>
          </a:xfrm>
        </p:grpSpPr>
        <p:sp>
          <p:nvSpPr>
            <p:cNvPr id="34" name="Freeform 23"/>
            <p:cNvSpPr/>
            <p:nvPr/>
          </p:nvSpPr>
          <p:spPr bwMode="auto">
            <a:xfrm>
              <a:off x="5819776" y="3090863"/>
              <a:ext cx="366713" cy="673100"/>
            </a:xfrm>
            <a:custGeom>
              <a:avLst/>
              <a:gdLst>
                <a:gd name="T0" fmla="*/ 85 w 96"/>
                <a:gd name="T1" fmla="*/ 174 h 176"/>
                <a:gd name="T2" fmla="*/ 0 w 96"/>
                <a:gd name="T3" fmla="*/ 106 h 176"/>
                <a:gd name="T4" fmla="*/ 0 w 96"/>
                <a:gd name="T5" fmla="*/ 70 h 176"/>
                <a:gd name="T6" fmla="*/ 85 w 96"/>
                <a:gd name="T7" fmla="*/ 3 h 176"/>
                <a:gd name="T8" fmla="*/ 96 w 96"/>
                <a:gd name="T9" fmla="*/ 10 h 176"/>
                <a:gd name="T10" fmla="*/ 96 w 96"/>
                <a:gd name="T11" fmla="*/ 166 h 176"/>
                <a:gd name="T12" fmla="*/ 85 w 96"/>
                <a:gd name="T13" fmla="*/ 174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85" y="174"/>
                  </a:moveTo>
                  <a:cubicBezTo>
                    <a:pt x="0" y="106"/>
                    <a:pt x="0" y="106"/>
                    <a:pt x="0" y="106"/>
                  </a:cubicBezTo>
                  <a:cubicBezTo>
                    <a:pt x="0" y="70"/>
                    <a:pt x="0" y="70"/>
                    <a:pt x="0" y="70"/>
                  </a:cubicBezTo>
                  <a:cubicBezTo>
                    <a:pt x="85" y="3"/>
                    <a:pt x="85" y="3"/>
                    <a:pt x="85" y="3"/>
                  </a:cubicBezTo>
                  <a:cubicBezTo>
                    <a:pt x="90" y="0"/>
                    <a:pt x="96" y="4"/>
                    <a:pt x="96" y="10"/>
                  </a:cubicBezTo>
                  <a:cubicBezTo>
                    <a:pt x="96" y="166"/>
                    <a:pt x="96" y="166"/>
                    <a:pt x="96" y="166"/>
                  </a:cubicBezTo>
                  <a:cubicBezTo>
                    <a:pt x="96" y="172"/>
                    <a:pt x="90" y="176"/>
                    <a:pt x="85" y="174"/>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Line 24"/>
            <p:cNvSpPr>
              <a:spLocks noChangeShapeType="1"/>
            </p:cNvSpPr>
            <p:nvPr/>
          </p:nvSpPr>
          <p:spPr bwMode="auto">
            <a:xfrm>
              <a:off x="5768976" y="3373438"/>
              <a:ext cx="0" cy="111125"/>
            </a:xfrm>
            <a:prstGeom prst="line">
              <a:avLst/>
            </a:prstGeom>
            <a:noFill/>
            <a:ln w="15875" cap="rnd">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273801" y="3305176"/>
              <a:ext cx="57150" cy="244475"/>
            </a:xfrm>
            <a:custGeom>
              <a:avLst/>
              <a:gdLst>
                <a:gd name="T0" fmla="*/ 0 w 15"/>
                <a:gd name="T1" fmla="*/ 0 h 64"/>
                <a:gd name="T2" fmla="*/ 15 w 15"/>
                <a:gd name="T3" fmla="*/ 32 h 64"/>
                <a:gd name="T4" fmla="*/ 0 w 15"/>
                <a:gd name="T5" fmla="*/ 64 h 64"/>
              </a:gdLst>
              <a:ahLst/>
              <a:cxnLst>
                <a:cxn ang="0">
                  <a:pos x="T0" y="T1"/>
                </a:cxn>
                <a:cxn ang="0">
                  <a:pos x="T2" y="T3"/>
                </a:cxn>
                <a:cxn ang="0">
                  <a:pos x="T4" y="T5"/>
                </a:cxn>
              </a:cxnLst>
              <a:rect l="0" t="0" r="r" b="b"/>
              <a:pathLst>
                <a:path w="15" h="64">
                  <a:moveTo>
                    <a:pt x="0" y="0"/>
                  </a:moveTo>
                  <a:cubicBezTo>
                    <a:pt x="9" y="8"/>
                    <a:pt x="15" y="20"/>
                    <a:pt x="15" y="32"/>
                  </a:cubicBezTo>
                  <a:cubicBezTo>
                    <a:pt x="15" y="45"/>
                    <a:pt x="9" y="57"/>
                    <a:pt x="0" y="6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26"/>
            <p:cNvSpPr/>
            <p:nvPr/>
          </p:nvSpPr>
          <p:spPr bwMode="auto">
            <a:xfrm>
              <a:off x="6273801" y="3170238"/>
              <a:ext cx="149225" cy="512763"/>
            </a:xfrm>
            <a:custGeom>
              <a:avLst/>
              <a:gdLst>
                <a:gd name="T0" fmla="*/ 0 w 39"/>
                <a:gd name="T1" fmla="*/ 0 h 134"/>
                <a:gd name="T2" fmla="*/ 39 w 39"/>
                <a:gd name="T3" fmla="*/ 67 h 134"/>
                <a:gd name="T4" fmla="*/ 0 w 39"/>
                <a:gd name="T5" fmla="*/ 134 h 134"/>
              </a:gdLst>
              <a:ahLst/>
              <a:cxnLst>
                <a:cxn ang="0">
                  <a:pos x="T0" y="T1"/>
                </a:cxn>
                <a:cxn ang="0">
                  <a:pos x="T2" y="T3"/>
                </a:cxn>
                <a:cxn ang="0">
                  <a:pos x="T4" y="T5"/>
                </a:cxn>
              </a:cxnLst>
              <a:rect l="0" t="0" r="r" b="b"/>
              <a:pathLst>
                <a:path w="39" h="134">
                  <a:moveTo>
                    <a:pt x="0" y="0"/>
                  </a:moveTo>
                  <a:cubicBezTo>
                    <a:pt x="23" y="13"/>
                    <a:pt x="39" y="39"/>
                    <a:pt x="39" y="67"/>
                  </a:cubicBezTo>
                  <a:cubicBezTo>
                    <a:pt x="39" y="96"/>
                    <a:pt x="23" y="121"/>
                    <a:pt x="0" y="13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4137037" y="4276131"/>
            <a:ext cx="488430" cy="478380"/>
            <a:chOff x="5713413" y="3049588"/>
            <a:chExt cx="771525" cy="755650"/>
          </a:xfrm>
        </p:grpSpPr>
        <p:sp>
          <p:nvSpPr>
            <p:cNvPr id="42" name="Freeform 30"/>
            <p:cNvSpPr/>
            <p:nvPr/>
          </p:nvSpPr>
          <p:spPr bwMode="auto">
            <a:xfrm>
              <a:off x="5713413" y="3049588"/>
              <a:ext cx="771525" cy="401638"/>
            </a:xfrm>
            <a:custGeom>
              <a:avLst/>
              <a:gdLst>
                <a:gd name="T0" fmla="*/ 68 w 203"/>
                <a:gd name="T1" fmla="*/ 106 h 106"/>
                <a:gd name="T2" fmla="*/ 0 w 203"/>
                <a:gd name="T3" fmla="*/ 101 h 106"/>
                <a:gd name="T4" fmla="*/ 102 w 203"/>
                <a:gd name="T5" fmla="*/ 0 h 106"/>
                <a:gd name="T6" fmla="*/ 203 w 203"/>
                <a:gd name="T7" fmla="*/ 101 h 106"/>
                <a:gd name="T8" fmla="*/ 136 w 203"/>
                <a:gd name="T9" fmla="*/ 106 h 106"/>
                <a:gd name="T10" fmla="*/ 68 w 203"/>
                <a:gd name="T11" fmla="*/ 106 h 106"/>
              </a:gdLst>
              <a:ahLst/>
              <a:cxnLst>
                <a:cxn ang="0">
                  <a:pos x="T0" y="T1"/>
                </a:cxn>
                <a:cxn ang="0">
                  <a:pos x="T2" y="T3"/>
                </a:cxn>
                <a:cxn ang="0">
                  <a:pos x="T4" y="T5"/>
                </a:cxn>
                <a:cxn ang="0">
                  <a:pos x="T6" y="T7"/>
                </a:cxn>
                <a:cxn ang="0">
                  <a:pos x="T8" y="T9"/>
                </a:cxn>
                <a:cxn ang="0">
                  <a:pos x="T10" y="T11"/>
                </a:cxn>
              </a:cxnLst>
              <a:rect l="0" t="0" r="r" b="b"/>
              <a:pathLst>
                <a:path w="203" h="106">
                  <a:moveTo>
                    <a:pt x="68" y="106"/>
                  </a:moveTo>
                  <a:cubicBezTo>
                    <a:pt x="53" y="73"/>
                    <a:pt x="15" y="73"/>
                    <a:pt x="0" y="101"/>
                  </a:cubicBezTo>
                  <a:cubicBezTo>
                    <a:pt x="0" y="45"/>
                    <a:pt x="46" y="0"/>
                    <a:pt x="102" y="0"/>
                  </a:cubicBezTo>
                  <a:cubicBezTo>
                    <a:pt x="158" y="0"/>
                    <a:pt x="203" y="48"/>
                    <a:pt x="203" y="101"/>
                  </a:cubicBezTo>
                  <a:cubicBezTo>
                    <a:pt x="184" y="73"/>
                    <a:pt x="151" y="73"/>
                    <a:pt x="136" y="106"/>
                  </a:cubicBezTo>
                  <a:cubicBezTo>
                    <a:pt x="128" y="73"/>
                    <a:pt x="77" y="73"/>
                    <a:pt x="68" y="106"/>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5972175" y="3486150"/>
              <a:ext cx="144463" cy="319088"/>
            </a:xfrm>
            <a:custGeom>
              <a:avLst/>
              <a:gdLst>
                <a:gd name="T0" fmla="*/ 38 w 38"/>
                <a:gd name="T1" fmla="*/ 0 h 84"/>
                <a:gd name="T2" fmla="*/ 38 w 38"/>
                <a:gd name="T3" fmla="*/ 65 h 84"/>
                <a:gd name="T4" fmla="*/ 19 w 38"/>
                <a:gd name="T5" fmla="*/ 84 h 84"/>
                <a:gd name="T6" fmla="*/ 19 w 38"/>
                <a:gd name="T7" fmla="*/ 84 h 84"/>
                <a:gd name="T8" fmla="*/ 0 w 38"/>
                <a:gd name="T9" fmla="*/ 65 h 84"/>
              </a:gdLst>
              <a:ahLst/>
              <a:cxnLst>
                <a:cxn ang="0">
                  <a:pos x="T0" y="T1"/>
                </a:cxn>
                <a:cxn ang="0">
                  <a:pos x="T2" y="T3"/>
                </a:cxn>
                <a:cxn ang="0">
                  <a:pos x="T4" y="T5"/>
                </a:cxn>
                <a:cxn ang="0">
                  <a:pos x="T6" y="T7"/>
                </a:cxn>
                <a:cxn ang="0">
                  <a:pos x="T8" y="T9"/>
                </a:cxn>
              </a:cxnLst>
              <a:rect l="0" t="0" r="r" b="b"/>
              <a:pathLst>
                <a:path w="38" h="84">
                  <a:moveTo>
                    <a:pt x="38" y="0"/>
                  </a:moveTo>
                  <a:cubicBezTo>
                    <a:pt x="38" y="65"/>
                    <a:pt x="38" y="65"/>
                    <a:pt x="38" y="65"/>
                  </a:cubicBezTo>
                  <a:cubicBezTo>
                    <a:pt x="38" y="75"/>
                    <a:pt x="30" y="84"/>
                    <a:pt x="19" y="84"/>
                  </a:cubicBezTo>
                  <a:cubicBezTo>
                    <a:pt x="19" y="84"/>
                    <a:pt x="19" y="84"/>
                    <a:pt x="19" y="84"/>
                  </a:cubicBezTo>
                  <a:cubicBezTo>
                    <a:pt x="8" y="84"/>
                    <a:pt x="0" y="75"/>
                    <a:pt x="0" y="65"/>
                  </a:cubicBezTo>
                </a:path>
              </a:pathLst>
            </a:custGeom>
            <a:noFill/>
            <a:ln w="3016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804349" y="852992"/>
            <a:ext cx="1588645"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ONE</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2" name="文本框 21"/>
          <p:cNvSpPr txBox="1"/>
          <p:nvPr/>
        </p:nvSpPr>
        <p:spPr>
          <a:xfrm>
            <a:off x="2093790" y="1951030"/>
            <a:ext cx="1657760"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TWO</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3" name="文本框 22"/>
          <p:cNvSpPr txBox="1"/>
          <p:nvPr/>
        </p:nvSpPr>
        <p:spPr>
          <a:xfrm>
            <a:off x="3383231" y="3049068"/>
            <a:ext cx="1881161"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THREE</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4" name="文本框 23"/>
          <p:cNvSpPr txBox="1"/>
          <p:nvPr/>
        </p:nvSpPr>
        <p:spPr>
          <a:xfrm>
            <a:off x="4672671" y="4147107"/>
            <a:ext cx="1786310"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FOUR</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14:presetBounceEnd="10000">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14:bounceEnd="10000">
                                          <p:cBhvr additive="base">
                                            <p:cTn id="13" dur="500" fill="hold"/>
                                            <p:tgtEl>
                                              <p:spTgt spid="17"/>
                                            </p:tgtEl>
                                            <p:attrNameLst>
                                              <p:attrName>ppt_x</p:attrName>
                                            </p:attrNameLst>
                                          </p:cBhvr>
                                          <p:tavLst>
                                            <p:tav tm="0">
                                              <p:val>
                                                <p:strVal val="0-#ppt_w/2"/>
                                              </p:val>
                                            </p:tav>
                                            <p:tav tm="100000">
                                              <p:val>
                                                <p:strVal val="#ppt_x"/>
                                              </p:val>
                                            </p:tav>
                                          </p:tavLst>
                                        </p:anim>
                                        <p:anim calcmode="lin" valueType="num" p14:bounceEnd="10000">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14:presetBounceEnd="3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3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30000">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14:presetBounceEnd="10000">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14:bounceEnd="1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10000">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8" name="任意多边形 7"/>
          <p:cNvSpPr/>
          <p:nvPr/>
        </p:nvSpPr>
        <p:spPr>
          <a:xfrm>
            <a:off x="0" y="3143250"/>
            <a:ext cx="1547813" cy="3714750"/>
          </a:xfrm>
          <a:custGeom>
            <a:avLst/>
            <a:gdLst>
              <a:gd name="connsiteX0" fmla="*/ 857250 w 1714500"/>
              <a:gd name="connsiteY0" fmla="*/ 0 h 4114800"/>
              <a:gd name="connsiteX1" fmla="*/ 1714500 w 1714500"/>
              <a:gd name="connsiteY1" fmla="*/ 857250 h 4114800"/>
              <a:gd name="connsiteX2" fmla="*/ 1714500 w 1714500"/>
              <a:gd name="connsiteY2" fmla="*/ 4014788 h 4114800"/>
              <a:gd name="connsiteX3" fmla="*/ 1710074 w 1714500"/>
              <a:gd name="connsiteY3" fmla="*/ 4102437 h 4114800"/>
              <a:gd name="connsiteX4" fmla="*/ 1708187 w 1714500"/>
              <a:gd name="connsiteY4" fmla="*/ 4114800 h 4114800"/>
              <a:gd name="connsiteX5" fmla="*/ 6313 w 1714500"/>
              <a:gd name="connsiteY5" fmla="*/ 4114800 h 4114800"/>
              <a:gd name="connsiteX6" fmla="*/ 4426 w 1714500"/>
              <a:gd name="connsiteY6" fmla="*/ 4102437 h 4114800"/>
              <a:gd name="connsiteX7" fmla="*/ 0 w 1714500"/>
              <a:gd name="connsiteY7" fmla="*/ 4014788 h 4114800"/>
              <a:gd name="connsiteX8" fmla="*/ 0 w 1714500"/>
              <a:gd name="connsiteY8" fmla="*/ 857250 h 4114800"/>
              <a:gd name="connsiteX9" fmla="*/ 857250 w 1714500"/>
              <a:gd name="connsiteY9"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4114800">
                <a:moveTo>
                  <a:pt x="857250" y="0"/>
                </a:moveTo>
                <a:cubicBezTo>
                  <a:pt x="1330696" y="0"/>
                  <a:pt x="1714500" y="383804"/>
                  <a:pt x="1714500" y="857250"/>
                </a:cubicBezTo>
                <a:lnTo>
                  <a:pt x="1714500" y="4014788"/>
                </a:lnTo>
                <a:cubicBezTo>
                  <a:pt x="1714500" y="4044379"/>
                  <a:pt x="1713001" y="4073619"/>
                  <a:pt x="1710074" y="4102437"/>
                </a:cubicBezTo>
                <a:lnTo>
                  <a:pt x="1708187" y="4114800"/>
                </a:lnTo>
                <a:lnTo>
                  <a:pt x="6313" y="4114800"/>
                </a:lnTo>
                <a:lnTo>
                  <a:pt x="4426" y="4102437"/>
                </a:lnTo>
                <a:cubicBezTo>
                  <a:pt x="1499" y="4073619"/>
                  <a:pt x="0" y="4044379"/>
                  <a:pt x="0" y="4014788"/>
                </a:cubicBezTo>
                <a:lnTo>
                  <a:pt x="0" y="857250"/>
                </a:lnTo>
                <a:cubicBezTo>
                  <a:pt x="0" y="383804"/>
                  <a:pt x="383804" y="0"/>
                  <a:pt x="8572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547813" y="4471988"/>
            <a:ext cx="1547684" cy="2386012"/>
          </a:xfrm>
          <a:custGeom>
            <a:avLst/>
            <a:gdLst>
              <a:gd name="connsiteX0" fmla="*/ 857250 w 1714500"/>
              <a:gd name="connsiteY0" fmla="*/ 0 h 2643187"/>
              <a:gd name="connsiteX1" fmla="*/ 1714500 w 1714500"/>
              <a:gd name="connsiteY1" fmla="*/ 857250 h 2643187"/>
              <a:gd name="connsiteX2" fmla="*/ 1714500 w 1714500"/>
              <a:gd name="connsiteY2" fmla="*/ 2643187 h 2643187"/>
              <a:gd name="connsiteX3" fmla="*/ 0 w 1714500"/>
              <a:gd name="connsiteY3" fmla="*/ 2643187 h 2643187"/>
              <a:gd name="connsiteX4" fmla="*/ 0 w 1714500"/>
              <a:gd name="connsiteY4" fmla="*/ 857250 h 2643187"/>
              <a:gd name="connsiteX5" fmla="*/ 857250 w 1714500"/>
              <a:gd name="connsiteY5" fmla="*/ 0 h 26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2643187">
                <a:moveTo>
                  <a:pt x="857250" y="0"/>
                </a:moveTo>
                <a:cubicBezTo>
                  <a:pt x="1330696" y="0"/>
                  <a:pt x="1714500" y="383804"/>
                  <a:pt x="1714500" y="857250"/>
                </a:cubicBezTo>
                <a:lnTo>
                  <a:pt x="1714500" y="2643187"/>
                </a:lnTo>
                <a:lnTo>
                  <a:pt x="0" y="2643187"/>
                </a:lnTo>
                <a:lnTo>
                  <a:pt x="0" y="857250"/>
                </a:lnTo>
                <a:cubicBezTo>
                  <a:pt x="0" y="383804"/>
                  <a:pt x="383804" y="0"/>
                  <a:pt x="857250"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61093" y="1822300"/>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0" name="文本框 9"/>
          <p:cNvSpPr txBox="1"/>
          <p:nvPr/>
        </p:nvSpPr>
        <p:spPr>
          <a:xfrm>
            <a:off x="3632519" y="1360635"/>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1" name="文本框 10"/>
          <p:cNvSpPr txBox="1"/>
          <p:nvPr/>
        </p:nvSpPr>
        <p:spPr>
          <a:xfrm>
            <a:off x="3661093" y="4161311"/>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2" name="文本框 11"/>
          <p:cNvSpPr txBox="1"/>
          <p:nvPr/>
        </p:nvSpPr>
        <p:spPr>
          <a:xfrm>
            <a:off x="3632519" y="3699646"/>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7730310" y="4161311"/>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 </a:t>
            </a:r>
            <a:endParaRPr lang="zh-CN" altLang="en-US" dirty="0">
              <a:solidFill>
                <a:schemeClr val="bg1"/>
              </a:solidFill>
            </a:endParaRPr>
          </a:p>
        </p:txBody>
      </p:sp>
      <p:sp>
        <p:nvSpPr>
          <p:cNvPr id="14" name="文本框 13"/>
          <p:cNvSpPr txBox="1"/>
          <p:nvPr/>
        </p:nvSpPr>
        <p:spPr>
          <a:xfrm>
            <a:off x="7701735" y="3699646"/>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0" name="文本框 29"/>
          <p:cNvSpPr txBox="1"/>
          <p:nvPr/>
        </p:nvSpPr>
        <p:spPr>
          <a:xfrm>
            <a:off x="6443664" y="1868495"/>
            <a:ext cx="524181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31" name="文本框 30"/>
          <p:cNvSpPr txBox="1"/>
          <p:nvPr/>
        </p:nvSpPr>
        <p:spPr>
          <a:xfrm>
            <a:off x="6443664" y="1451116"/>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2" name="矩形 31"/>
          <p:cNvSpPr/>
          <p:nvPr/>
        </p:nvSpPr>
        <p:spPr>
          <a:xfrm>
            <a:off x="6557962" y="3914769"/>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557962" y="3914769"/>
            <a:ext cx="25431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457946" y="3535608"/>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A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4" name="矩形 33"/>
          <p:cNvSpPr/>
          <p:nvPr/>
        </p:nvSpPr>
        <p:spPr>
          <a:xfrm>
            <a:off x="6557962" y="4864388"/>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557962" y="4864388"/>
            <a:ext cx="32289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6457946" y="4486841"/>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B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6" name="矩形 35"/>
          <p:cNvSpPr/>
          <p:nvPr/>
        </p:nvSpPr>
        <p:spPr>
          <a:xfrm>
            <a:off x="6557962" y="5800725"/>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557963" y="5800725"/>
            <a:ext cx="2071688"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457946" y="5436459"/>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C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8" name="文本框 47"/>
          <p:cNvSpPr txBox="1"/>
          <p:nvPr/>
        </p:nvSpPr>
        <p:spPr>
          <a:xfrm>
            <a:off x="8493069" y="3929057"/>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68%</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9" name="文本框 48"/>
          <p:cNvSpPr txBox="1"/>
          <p:nvPr/>
        </p:nvSpPr>
        <p:spPr>
          <a:xfrm>
            <a:off x="9172580" y="4858316"/>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82%</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50" name="文本框 49"/>
          <p:cNvSpPr txBox="1"/>
          <p:nvPr/>
        </p:nvSpPr>
        <p:spPr>
          <a:xfrm>
            <a:off x="8015288" y="5813435"/>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57%</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pic>
        <p:nvPicPr>
          <p:cNvPr id="59" name="图片 5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3" y="0"/>
            <a:ext cx="6242304" cy="6858000"/>
          </a:xfrm>
          <a:prstGeom prst="rect">
            <a:avLst/>
          </a:prstGeom>
        </p:spPr>
      </p:pic>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10000">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14:bounceEnd="1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10000">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14:presetBounceEnd="20000">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14:bounceEnd="20000">
                                          <p:cBhvr additive="base">
                                            <p:cTn id="26" dur="500" fill="hold"/>
                                            <p:tgtEl>
                                              <p:spTgt spid="33"/>
                                            </p:tgtEl>
                                            <p:attrNameLst>
                                              <p:attrName>ppt_x</p:attrName>
                                            </p:attrNameLst>
                                          </p:cBhvr>
                                          <p:tavLst>
                                            <p:tav tm="0">
                                              <p:val>
                                                <p:strVal val="0-#ppt_w/2"/>
                                              </p:val>
                                            </p:tav>
                                            <p:tav tm="100000">
                                              <p:val>
                                                <p:strVal val="#ppt_x"/>
                                              </p:val>
                                            </p:tav>
                                          </p:tavLst>
                                        </p:anim>
                                        <p:anim calcmode="lin" valueType="num" p14:bounceEnd="20000">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14:presetBounceEnd="20000">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14:bounceEnd="20000">
                                          <p:cBhvr additive="base">
                                            <p:cTn id="44" dur="500" fill="hold"/>
                                            <p:tgtEl>
                                              <p:spTgt spid="35"/>
                                            </p:tgtEl>
                                            <p:attrNameLst>
                                              <p:attrName>ppt_x</p:attrName>
                                            </p:attrNameLst>
                                          </p:cBhvr>
                                          <p:tavLst>
                                            <p:tav tm="0">
                                              <p:val>
                                                <p:strVal val="0-#ppt_w/2"/>
                                              </p:val>
                                            </p:tav>
                                            <p:tav tm="100000">
                                              <p:val>
                                                <p:strVal val="#ppt_x"/>
                                              </p:val>
                                            </p:tav>
                                          </p:tavLst>
                                        </p:anim>
                                        <p:anim calcmode="lin" valueType="num" p14:bounceEnd="20000">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14:presetBounceEnd="20000">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14:bounceEnd="20000">
                                          <p:cBhvr additive="base">
                                            <p:cTn id="62" dur="500" fill="hold"/>
                                            <p:tgtEl>
                                              <p:spTgt spid="37"/>
                                            </p:tgtEl>
                                            <p:attrNameLst>
                                              <p:attrName>ppt_x</p:attrName>
                                            </p:attrNameLst>
                                          </p:cBhvr>
                                          <p:tavLst>
                                            <p:tav tm="0">
                                              <p:val>
                                                <p:strVal val="0-#ppt_w/2"/>
                                              </p:val>
                                            </p:tav>
                                            <p:tav tm="100000">
                                              <p:val>
                                                <p:strVal val="#ppt_x"/>
                                              </p:val>
                                            </p:tav>
                                          </p:tavLst>
                                        </p:anim>
                                        <p:anim calcmode="lin" valueType="num" p14:bounceEnd="20000">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0-#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17" name="图片 1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0" y="0"/>
            <a:ext cx="12192000" cy="6858000"/>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5" name="矩形 4"/>
          <p:cNvSpPr/>
          <p:nvPr/>
        </p:nvSpPr>
        <p:spPr>
          <a:xfrm>
            <a:off x="0" y="0"/>
            <a:ext cx="12192000" cy="6858000"/>
          </a:xfrm>
          <a:prstGeom prst="rect">
            <a:avLst/>
          </a:prstGeom>
          <a:solidFill>
            <a:schemeClr val="tx1">
              <a:lumMod val="65000"/>
              <a:lumOff val="35000"/>
              <a:alpha val="4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50960" y="1482725"/>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7677156" y="1841803"/>
            <a:ext cx="1601781" cy="923330"/>
          </a:xfrm>
          <a:prstGeom prst="rect">
            <a:avLst/>
          </a:prstGeom>
          <a:noFill/>
        </p:spPr>
        <p:txBody>
          <a:bodyPr wrap="square" rtlCol="0">
            <a:spAutoFit/>
          </a:bodyPr>
          <a:lstStyle/>
          <a:p>
            <a:pPr algn="ctr"/>
            <a:r>
              <a:rPr lang="en-US" altLang="zh-CN" sz="5400" dirty="0" smtClean="0">
                <a:solidFill>
                  <a:schemeClr val="bg1"/>
                </a:solidFill>
                <a:latin typeface="Ebrima" panose="02000000000000000000" pitchFamily="2" charset="0"/>
                <a:ea typeface="Ebrima" panose="02000000000000000000" pitchFamily="2" charset="0"/>
                <a:cs typeface="Ebrima" panose="02000000000000000000" pitchFamily="2" charset="0"/>
              </a:rPr>
              <a:t>57</a:t>
            </a:r>
            <a:r>
              <a:rPr lang="en-US" altLang="zh-CN" sz="52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sz="5200" dirty="0">
              <a:solidFill>
                <a:schemeClr val="bg1"/>
              </a:solidFill>
              <a:latin typeface="Ebrima" panose="02000000000000000000" pitchFamily="2" charset="0"/>
              <a:cs typeface="Ebrima" panose="02000000000000000000" pitchFamily="2" charset="0"/>
            </a:endParaRPr>
          </a:p>
        </p:txBody>
      </p:sp>
      <p:sp>
        <p:nvSpPr>
          <p:cNvPr id="116" name="椭圆 115"/>
          <p:cNvSpPr/>
          <p:nvPr/>
        </p:nvSpPr>
        <p:spPr>
          <a:xfrm>
            <a:off x="7447759" y="1273180"/>
            <a:ext cx="2060576" cy="2060576"/>
          </a:xfrm>
          <a:prstGeom prst="ellipse">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p:cNvSpPr txBox="1"/>
          <p:nvPr/>
        </p:nvSpPr>
        <p:spPr>
          <a:xfrm>
            <a:off x="6912759" y="3783573"/>
            <a:ext cx="3171825" cy="369332"/>
          </a:xfrm>
          <a:prstGeom prst="rect">
            <a:avLst/>
          </a:prstGeom>
          <a:noFill/>
        </p:spPr>
        <p:txBody>
          <a:bodyPr wrap="square" rtlCol="0">
            <a:spAutoFit/>
          </a:bodyPr>
          <a:lstStyle/>
          <a:p>
            <a:pPr algn="ctr"/>
            <a:r>
              <a:rPr lang="en-US" altLang="zh-CN"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23" name="文本框 122"/>
          <p:cNvSpPr txBox="1"/>
          <p:nvPr/>
        </p:nvSpPr>
        <p:spPr>
          <a:xfrm>
            <a:off x="6236479" y="4152905"/>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endParaRPr lang="zh-CN" altLang="en-US" dirty="0">
              <a:solidFill>
                <a:schemeClr val="bg1"/>
              </a:solidFill>
            </a:endParaRPr>
          </a:p>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979" name="矩形 978"/>
          <p:cNvSpPr/>
          <p:nvPr/>
        </p:nvSpPr>
        <p:spPr>
          <a:xfrm>
            <a:off x="1854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矩形 979"/>
          <p:cNvSpPr/>
          <p:nvPr/>
        </p:nvSpPr>
        <p:spPr>
          <a:xfrm>
            <a:off x="2260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1" name="矩形 980"/>
          <p:cNvSpPr/>
          <p:nvPr/>
        </p:nvSpPr>
        <p:spPr>
          <a:xfrm>
            <a:off x="2667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2" name="矩形 981"/>
          <p:cNvSpPr/>
          <p:nvPr/>
        </p:nvSpPr>
        <p:spPr>
          <a:xfrm>
            <a:off x="3073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矩形 982"/>
          <p:cNvSpPr/>
          <p:nvPr/>
        </p:nvSpPr>
        <p:spPr>
          <a:xfrm>
            <a:off x="34798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矩形 983"/>
          <p:cNvSpPr/>
          <p:nvPr/>
        </p:nvSpPr>
        <p:spPr>
          <a:xfrm>
            <a:off x="3886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矩形 984"/>
          <p:cNvSpPr/>
          <p:nvPr/>
        </p:nvSpPr>
        <p:spPr>
          <a:xfrm>
            <a:off x="4292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矩形 985"/>
          <p:cNvSpPr/>
          <p:nvPr/>
        </p:nvSpPr>
        <p:spPr>
          <a:xfrm>
            <a:off x="4699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矩形 986"/>
          <p:cNvSpPr/>
          <p:nvPr/>
        </p:nvSpPr>
        <p:spPr>
          <a:xfrm>
            <a:off x="5105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矩形 987"/>
          <p:cNvSpPr/>
          <p:nvPr/>
        </p:nvSpPr>
        <p:spPr>
          <a:xfrm>
            <a:off x="1447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矩形 988"/>
          <p:cNvSpPr/>
          <p:nvPr/>
        </p:nvSpPr>
        <p:spPr>
          <a:xfrm>
            <a:off x="1854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0" name="矩形 989"/>
          <p:cNvSpPr/>
          <p:nvPr/>
        </p:nvSpPr>
        <p:spPr>
          <a:xfrm>
            <a:off x="2260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1" name="矩形 990"/>
          <p:cNvSpPr/>
          <p:nvPr/>
        </p:nvSpPr>
        <p:spPr>
          <a:xfrm>
            <a:off x="2667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2" name="矩形 991"/>
          <p:cNvSpPr/>
          <p:nvPr/>
        </p:nvSpPr>
        <p:spPr>
          <a:xfrm>
            <a:off x="3073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3" name="矩形 992"/>
          <p:cNvSpPr/>
          <p:nvPr/>
        </p:nvSpPr>
        <p:spPr>
          <a:xfrm>
            <a:off x="3479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4" name="矩形 993"/>
          <p:cNvSpPr/>
          <p:nvPr/>
        </p:nvSpPr>
        <p:spPr>
          <a:xfrm>
            <a:off x="3886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5" name="矩形 994"/>
          <p:cNvSpPr/>
          <p:nvPr/>
        </p:nvSpPr>
        <p:spPr>
          <a:xfrm>
            <a:off x="4292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矩形 995"/>
          <p:cNvSpPr/>
          <p:nvPr/>
        </p:nvSpPr>
        <p:spPr>
          <a:xfrm>
            <a:off x="4699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矩形 996"/>
          <p:cNvSpPr/>
          <p:nvPr/>
        </p:nvSpPr>
        <p:spPr>
          <a:xfrm>
            <a:off x="5105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矩形 997"/>
          <p:cNvSpPr/>
          <p:nvPr/>
        </p:nvSpPr>
        <p:spPr>
          <a:xfrm>
            <a:off x="1447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矩形 998"/>
          <p:cNvSpPr/>
          <p:nvPr/>
        </p:nvSpPr>
        <p:spPr>
          <a:xfrm>
            <a:off x="1854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矩形 999"/>
          <p:cNvSpPr/>
          <p:nvPr/>
        </p:nvSpPr>
        <p:spPr>
          <a:xfrm>
            <a:off x="2260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矩形 1000"/>
          <p:cNvSpPr/>
          <p:nvPr/>
        </p:nvSpPr>
        <p:spPr>
          <a:xfrm>
            <a:off x="2667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矩形 1001"/>
          <p:cNvSpPr/>
          <p:nvPr/>
        </p:nvSpPr>
        <p:spPr>
          <a:xfrm>
            <a:off x="3073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矩形 1002"/>
          <p:cNvSpPr/>
          <p:nvPr/>
        </p:nvSpPr>
        <p:spPr>
          <a:xfrm>
            <a:off x="3479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矩形 1003"/>
          <p:cNvSpPr/>
          <p:nvPr/>
        </p:nvSpPr>
        <p:spPr>
          <a:xfrm>
            <a:off x="3886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矩形 1004"/>
          <p:cNvSpPr/>
          <p:nvPr/>
        </p:nvSpPr>
        <p:spPr>
          <a:xfrm>
            <a:off x="4292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矩形 1005"/>
          <p:cNvSpPr/>
          <p:nvPr/>
        </p:nvSpPr>
        <p:spPr>
          <a:xfrm>
            <a:off x="4699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7" name="矩形 1006"/>
          <p:cNvSpPr/>
          <p:nvPr/>
        </p:nvSpPr>
        <p:spPr>
          <a:xfrm>
            <a:off x="5105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8" name="矩形 1007"/>
          <p:cNvSpPr/>
          <p:nvPr/>
        </p:nvSpPr>
        <p:spPr>
          <a:xfrm>
            <a:off x="1447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矩形 1008"/>
          <p:cNvSpPr/>
          <p:nvPr/>
        </p:nvSpPr>
        <p:spPr>
          <a:xfrm>
            <a:off x="1854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0" name="矩形 1009"/>
          <p:cNvSpPr/>
          <p:nvPr/>
        </p:nvSpPr>
        <p:spPr>
          <a:xfrm>
            <a:off x="2260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1" name="矩形 1010"/>
          <p:cNvSpPr/>
          <p:nvPr/>
        </p:nvSpPr>
        <p:spPr>
          <a:xfrm>
            <a:off x="2667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2" name="矩形 1011"/>
          <p:cNvSpPr/>
          <p:nvPr/>
        </p:nvSpPr>
        <p:spPr>
          <a:xfrm>
            <a:off x="3073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3" name="矩形 1012"/>
          <p:cNvSpPr/>
          <p:nvPr/>
        </p:nvSpPr>
        <p:spPr>
          <a:xfrm>
            <a:off x="3479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4" name="矩形 1013"/>
          <p:cNvSpPr/>
          <p:nvPr/>
        </p:nvSpPr>
        <p:spPr>
          <a:xfrm>
            <a:off x="3886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矩形 1014"/>
          <p:cNvSpPr/>
          <p:nvPr/>
        </p:nvSpPr>
        <p:spPr>
          <a:xfrm>
            <a:off x="4292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6" name="矩形 1015"/>
          <p:cNvSpPr/>
          <p:nvPr/>
        </p:nvSpPr>
        <p:spPr>
          <a:xfrm>
            <a:off x="4699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7" name="矩形 1016"/>
          <p:cNvSpPr/>
          <p:nvPr/>
        </p:nvSpPr>
        <p:spPr>
          <a:xfrm>
            <a:off x="5105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8" name="矩形 1017"/>
          <p:cNvSpPr/>
          <p:nvPr/>
        </p:nvSpPr>
        <p:spPr>
          <a:xfrm>
            <a:off x="1447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9" name="矩形 1018"/>
          <p:cNvSpPr/>
          <p:nvPr/>
        </p:nvSpPr>
        <p:spPr>
          <a:xfrm>
            <a:off x="1854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矩形 1019"/>
          <p:cNvSpPr/>
          <p:nvPr/>
        </p:nvSpPr>
        <p:spPr>
          <a:xfrm>
            <a:off x="2260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1" name="矩形 1020"/>
          <p:cNvSpPr/>
          <p:nvPr/>
        </p:nvSpPr>
        <p:spPr>
          <a:xfrm>
            <a:off x="2667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2" name="矩形 1021"/>
          <p:cNvSpPr/>
          <p:nvPr/>
        </p:nvSpPr>
        <p:spPr>
          <a:xfrm>
            <a:off x="3073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3" name="矩形 1022"/>
          <p:cNvSpPr/>
          <p:nvPr/>
        </p:nvSpPr>
        <p:spPr>
          <a:xfrm>
            <a:off x="3479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矩形 1023"/>
          <p:cNvSpPr/>
          <p:nvPr/>
        </p:nvSpPr>
        <p:spPr>
          <a:xfrm>
            <a:off x="3886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矩形 1024"/>
          <p:cNvSpPr/>
          <p:nvPr/>
        </p:nvSpPr>
        <p:spPr>
          <a:xfrm>
            <a:off x="4292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矩形 1025"/>
          <p:cNvSpPr/>
          <p:nvPr/>
        </p:nvSpPr>
        <p:spPr>
          <a:xfrm>
            <a:off x="4699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矩形 1026"/>
          <p:cNvSpPr/>
          <p:nvPr/>
        </p:nvSpPr>
        <p:spPr>
          <a:xfrm>
            <a:off x="5105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矩形 1027"/>
          <p:cNvSpPr/>
          <p:nvPr/>
        </p:nvSpPr>
        <p:spPr>
          <a:xfrm>
            <a:off x="1447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矩形 1028"/>
          <p:cNvSpPr/>
          <p:nvPr/>
        </p:nvSpPr>
        <p:spPr>
          <a:xfrm>
            <a:off x="1854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矩形 1029"/>
          <p:cNvSpPr/>
          <p:nvPr/>
        </p:nvSpPr>
        <p:spPr>
          <a:xfrm>
            <a:off x="2260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矩形 1030"/>
          <p:cNvSpPr/>
          <p:nvPr/>
        </p:nvSpPr>
        <p:spPr>
          <a:xfrm>
            <a:off x="2667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矩形 1031"/>
          <p:cNvSpPr/>
          <p:nvPr/>
        </p:nvSpPr>
        <p:spPr>
          <a:xfrm>
            <a:off x="3073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矩形 1032"/>
          <p:cNvSpPr/>
          <p:nvPr/>
        </p:nvSpPr>
        <p:spPr>
          <a:xfrm>
            <a:off x="3479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矩形 1033"/>
          <p:cNvSpPr/>
          <p:nvPr/>
        </p:nvSpPr>
        <p:spPr>
          <a:xfrm>
            <a:off x="3886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矩形 1034"/>
          <p:cNvSpPr/>
          <p:nvPr/>
        </p:nvSpPr>
        <p:spPr>
          <a:xfrm>
            <a:off x="4292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矩形 1035"/>
          <p:cNvSpPr/>
          <p:nvPr/>
        </p:nvSpPr>
        <p:spPr>
          <a:xfrm>
            <a:off x="4699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矩形 1036"/>
          <p:cNvSpPr/>
          <p:nvPr/>
        </p:nvSpPr>
        <p:spPr>
          <a:xfrm>
            <a:off x="5105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矩形 1037"/>
          <p:cNvSpPr/>
          <p:nvPr/>
        </p:nvSpPr>
        <p:spPr>
          <a:xfrm>
            <a:off x="1447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矩形 1038"/>
          <p:cNvSpPr/>
          <p:nvPr/>
        </p:nvSpPr>
        <p:spPr>
          <a:xfrm>
            <a:off x="1854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矩形 1039"/>
          <p:cNvSpPr/>
          <p:nvPr/>
        </p:nvSpPr>
        <p:spPr>
          <a:xfrm>
            <a:off x="2260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矩形 1040"/>
          <p:cNvSpPr/>
          <p:nvPr/>
        </p:nvSpPr>
        <p:spPr>
          <a:xfrm>
            <a:off x="2667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矩形 1041"/>
          <p:cNvSpPr/>
          <p:nvPr/>
        </p:nvSpPr>
        <p:spPr>
          <a:xfrm>
            <a:off x="3073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矩形 1042"/>
          <p:cNvSpPr/>
          <p:nvPr/>
        </p:nvSpPr>
        <p:spPr>
          <a:xfrm>
            <a:off x="3479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矩形 1043"/>
          <p:cNvSpPr/>
          <p:nvPr/>
        </p:nvSpPr>
        <p:spPr>
          <a:xfrm>
            <a:off x="3886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矩形 1044"/>
          <p:cNvSpPr/>
          <p:nvPr/>
        </p:nvSpPr>
        <p:spPr>
          <a:xfrm>
            <a:off x="4292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矩形 1045"/>
          <p:cNvSpPr/>
          <p:nvPr/>
        </p:nvSpPr>
        <p:spPr>
          <a:xfrm>
            <a:off x="4699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p:cNvSpPr/>
          <p:nvPr/>
        </p:nvSpPr>
        <p:spPr>
          <a:xfrm>
            <a:off x="5105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p:cNvSpPr/>
          <p:nvPr/>
        </p:nvSpPr>
        <p:spPr>
          <a:xfrm>
            <a:off x="1447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p:cNvSpPr/>
          <p:nvPr/>
        </p:nvSpPr>
        <p:spPr>
          <a:xfrm>
            <a:off x="1854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p:cNvSpPr/>
          <p:nvPr/>
        </p:nvSpPr>
        <p:spPr>
          <a:xfrm>
            <a:off x="2260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矩形 1050"/>
          <p:cNvSpPr/>
          <p:nvPr/>
        </p:nvSpPr>
        <p:spPr>
          <a:xfrm>
            <a:off x="2667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矩形 1051"/>
          <p:cNvSpPr/>
          <p:nvPr/>
        </p:nvSpPr>
        <p:spPr>
          <a:xfrm>
            <a:off x="3073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矩形 1052"/>
          <p:cNvSpPr/>
          <p:nvPr/>
        </p:nvSpPr>
        <p:spPr>
          <a:xfrm>
            <a:off x="3479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矩形 1053"/>
          <p:cNvSpPr/>
          <p:nvPr/>
        </p:nvSpPr>
        <p:spPr>
          <a:xfrm>
            <a:off x="3886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矩形 1054"/>
          <p:cNvSpPr/>
          <p:nvPr/>
        </p:nvSpPr>
        <p:spPr>
          <a:xfrm>
            <a:off x="4292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矩形 1055"/>
          <p:cNvSpPr/>
          <p:nvPr/>
        </p:nvSpPr>
        <p:spPr>
          <a:xfrm>
            <a:off x="4699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矩形 1056"/>
          <p:cNvSpPr/>
          <p:nvPr/>
        </p:nvSpPr>
        <p:spPr>
          <a:xfrm>
            <a:off x="5105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矩形 1057"/>
          <p:cNvSpPr/>
          <p:nvPr/>
        </p:nvSpPr>
        <p:spPr>
          <a:xfrm>
            <a:off x="1447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矩形 1058"/>
          <p:cNvSpPr/>
          <p:nvPr/>
        </p:nvSpPr>
        <p:spPr>
          <a:xfrm>
            <a:off x="1854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矩形 1059"/>
          <p:cNvSpPr/>
          <p:nvPr/>
        </p:nvSpPr>
        <p:spPr>
          <a:xfrm>
            <a:off x="2260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矩形 1060"/>
          <p:cNvSpPr/>
          <p:nvPr/>
        </p:nvSpPr>
        <p:spPr>
          <a:xfrm>
            <a:off x="2667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2" name="矩形 1061"/>
          <p:cNvSpPr/>
          <p:nvPr/>
        </p:nvSpPr>
        <p:spPr>
          <a:xfrm>
            <a:off x="3073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矩形 1062"/>
          <p:cNvSpPr/>
          <p:nvPr/>
        </p:nvSpPr>
        <p:spPr>
          <a:xfrm>
            <a:off x="3479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矩形 1063"/>
          <p:cNvSpPr/>
          <p:nvPr/>
        </p:nvSpPr>
        <p:spPr>
          <a:xfrm>
            <a:off x="3886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矩形 1064"/>
          <p:cNvSpPr/>
          <p:nvPr/>
        </p:nvSpPr>
        <p:spPr>
          <a:xfrm>
            <a:off x="4292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矩形 1065"/>
          <p:cNvSpPr/>
          <p:nvPr/>
        </p:nvSpPr>
        <p:spPr>
          <a:xfrm>
            <a:off x="4699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矩形 1066"/>
          <p:cNvSpPr/>
          <p:nvPr/>
        </p:nvSpPr>
        <p:spPr>
          <a:xfrm>
            <a:off x="5105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矩形 1067"/>
          <p:cNvSpPr/>
          <p:nvPr/>
        </p:nvSpPr>
        <p:spPr>
          <a:xfrm>
            <a:off x="1447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矩形 1068"/>
          <p:cNvSpPr/>
          <p:nvPr/>
        </p:nvSpPr>
        <p:spPr>
          <a:xfrm>
            <a:off x="1854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矩形 1069"/>
          <p:cNvSpPr/>
          <p:nvPr/>
        </p:nvSpPr>
        <p:spPr>
          <a:xfrm>
            <a:off x="2260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矩形 1070"/>
          <p:cNvSpPr/>
          <p:nvPr/>
        </p:nvSpPr>
        <p:spPr>
          <a:xfrm>
            <a:off x="2667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矩形 1071"/>
          <p:cNvSpPr/>
          <p:nvPr/>
        </p:nvSpPr>
        <p:spPr>
          <a:xfrm>
            <a:off x="3073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p:cNvSpPr/>
          <p:nvPr/>
        </p:nvSpPr>
        <p:spPr>
          <a:xfrm>
            <a:off x="3479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矩形 1073"/>
          <p:cNvSpPr/>
          <p:nvPr/>
        </p:nvSpPr>
        <p:spPr>
          <a:xfrm>
            <a:off x="3886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矩形 1074"/>
          <p:cNvSpPr/>
          <p:nvPr/>
        </p:nvSpPr>
        <p:spPr>
          <a:xfrm>
            <a:off x="4292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矩形 1075"/>
          <p:cNvSpPr/>
          <p:nvPr/>
        </p:nvSpPr>
        <p:spPr>
          <a:xfrm>
            <a:off x="4699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矩形 1076"/>
          <p:cNvSpPr/>
          <p:nvPr/>
        </p:nvSpPr>
        <p:spPr>
          <a:xfrm>
            <a:off x="5105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矩形 1077"/>
          <p:cNvSpPr/>
          <p:nvPr/>
        </p:nvSpPr>
        <p:spPr>
          <a:xfrm>
            <a:off x="2667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矩形 1078"/>
          <p:cNvSpPr/>
          <p:nvPr/>
        </p:nvSpPr>
        <p:spPr>
          <a:xfrm>
            <a:off x="3073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矩形 1079"/>
          <p:cNvSpPr/>
          <p:nvPr/>
        </p:nvSpPr>
        <p:spPr>
          <a:xfrm>
            <a:off x="34798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矩形 1080"/>
          <p:cNvSpPr/>
          <p:nvPr/>
        </p:nvSpPr>
        <p:spPr>
          <a:xfrm>
            <a:off x="38862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矩形 1081"/>
          <p:cNvSpPr/>
          <p:nvPr/>
        </p:nvSpPr>
        <p:spPr>
          <a:xfrm>
            <a:off x="42926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矩形 1082"/>
          <p:cNvSpPr/>
          <p:nvPr/>
        </p:nvSpPr>
        <p:spPr>
          <a:xfrm>
            <a:off x="4699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矩形 1083"/>
          <p:cNvSpPr/>
          <p:nvPr/>
        </p:nvSpPr>
        <p:spPr>
          <a:xfrm>
            <a:off x="5105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矩形 1084"/>
          <p:cNvSpPr/>
          <p:nvPr/>
        </p:nvSpPr>
        <p:spPr>
          <a:xfrm>
            <a:off x="1447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6" name="矩形 1085"/>
          <p:cNvSpPr/>
          <p:nvPr/>
        </p:nvSpPr>
        <p:spPr>
          <a:xfrm>
            <a:off x="1854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矩形 1086"/>
          <p:cNvSpPr/>
          <p:nvPr/>
        </p:nvSpPr>
        <p:spPr>
          <a:xfrm>
            <a:off x="2260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矩形 1087"/>
          <p:cNvSpPr/>
          <p:nvPr/>
        </p:nvSpPr>
        <p:spPr>
          <a:xfrm>
            <a:off x="2667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9" name="矩形 1088"/>
          <p:cNvSpPr/>
          <p:nvPr/>
        </p:nvSpPr>
        <p:spPr>
          <a:xfrm>
            <a:off x="3073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矩形 1089"/>
          <p:cNvSpPr/>
          <p:nvPr/>
        </p:nvSpPr>
        <p:spPr>
          <a:xfrm>
            <a:off x="3479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矩形 1090"/>
          <p:cNvSpPr/>
          <p:nvPr/>
        </p:nvSpPr>
        <p:spPr>
          <a:xfrm>
            <a:off x="3886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矩形 1091"/>
          <p:cNvSpPr/>
          <p:nvPr/>
        </p:nvSpPr>
        <p:spPr>
          <a:xfrm>
            <a:off x="4292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矩形 1092"/>
          <p:cNvSpPr/>
          <p:nvPr/>
        </p:nvSpPr>
        <p:spPr>
          <a:xfrm>
            <a:off x="4699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矩形 1093"/>
          <p:cNvSpPr/>
          <p:nvPr/>
        </p:nvSpPr>
        <p:spPr>
          <a:xfrm>
            <a:off x="5105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矩形 1094"/>
          <p:cNvSpPr/>
          <p:nvPr/>
        </p:nvSpPr>
        <p:spPr>
          <a:xfrm>
            <a:off x="1447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6" name="矩形 1095"/>
          <p:cNvSpPr/>
          <p:nvPr/>
        </p:nvSpPr>
        <p:spPr>
          <a:xfrm>
            <a:off x="1854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7" name="矩形 1096"/>
          <p:cNvSpPr/>
          <p:nvPr/>
        </p:nvSpPr>
        <p:spPr>
          <a:xfrm>
            <a:off x="2260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矩形 1097"/>
          <p:cNvSpPr/>
          <p:nvPr/>
        </p:nvSpPr>
        <p:spPr>
          <a:xfrm>
            <a:off x="2667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9" name="矩形 1098"/>
          <p:cNvSpPr/>
          <p:nvPr/>
        </p:nvSpPr>
        <p:spPr>
          <a:xfrm>
            <a:off x="3073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矩形 1099"/>
          <p:cNvSpPr/>
          <p:nvPr/>
        </p:nvSpPr>
        <p:spPr>
          <a:xfrm>
            <a:off x="3479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矩形 1100"/>
          <p:cNvSpPr/>
          <p:nvPr/>
        </p:nvSpPr>
        <p:spPr>
          <a:xfrm>
            <a:off x="3886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矩形 1101"/>
          <p:cNvSpPr/>
          <p:nvPr/>
        </p:nvSpPr>
        <p:spPr>
          <a:xfrm>
            <a:off x="4292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3" name="矩形 1102"/>
          <p:cNvSpPr/>
          <p:nvPr/>
        </p:nvSpPr>
        <p:spPr>
          <a:xfrm>
            <a:off x="4699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4" name="矩形 1103"/>
          <p:cNvSpPr/>
          <p:nvPr/>
        </p:nvSpPr>
        <p:spPr>
          <a:xfrm>
            <a:off x="5105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 name="矩形 1104"/>
          <p:cNvSpPr/>
          <p:nvPr/>
        </p:nvSpPr>
        <p:spPr>
          <a:xfrm>
            <a:off x="1447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6" name="矩形 1105"/>
          <p:cNvSpPr/>
          <p:nvPr/>
        </p:nvSpPr>
        <p:spPr>
          <a:xfrm>
            <a:off x="1854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7" name="矩形 1106"/>
          <p:cNvSpPr/>
          <p:nvPr/>
        </p:nvSpPr>
        <p:spPr>
          <a:xfrm>
            <a:off x="2260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8" name="矩形 1107"/>
          <p:cNvSpPr/>
          <p:nvPr/>
        </p:nvSpPr>
        <p:spPr>
          <a:xfrm>
            <a:off x="2667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9" name="矩形 1108"/>
          <p:cNvSpPr/>
          <p:nvPr/>
        </p:nvSpPr>
        <p:spPr>
          <a:xfrm>
            <a:off x="3073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0" name="矩形 1109"/>
          <p:cNvSpPr/>
          <p:nvPr/>
        </p:nvSpPr>
        <p:spPr>
          <a:xfrm>
            <a:off x="3479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1" name="矩形 1110"/>
          <p:cNvSpPr/>
          <p:nvPr/>
        </p:nvSpPr>
        <p:spPr>
          <a:xfrm>
            <a:off x="3886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矩形 1111"/>
          <p:cNvSpPr/>
          <p:nvPr/>
        </p:nvSpPr>
        <p:spPr>
          <a:xfrm>
            <a:off x="4292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矩形 1112"/>
          <p:cNvSpPr/>
          <p:nvPr/>
        </p:nvSpPr>
        <p:spPr>
          <a:xfrm>
            <a:off x="4699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矩形 1113"/>
          <p:cNvSpPr/>
          <p:nvPr/>
        </p:nvSpPr>
        <p:spPr>
          <a:xfrm>
            <a:off x="5105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5" name="矩形 1114"/>
          <p:cNvSpPr/>
          <p:nvPr/>
        </p:nvSpPr>
        <p:spPr>
          <a:xfrm>
            <a:off x="1447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矩形 1115"/>
          <p:cNvSpPr/>
          <p:nvPr/>
        </p:nvSpPr>
        <p:spPr>
          <a:xfrm>
            <a:off x="1854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7" name="矩形 1116"/>
          <p:cNvSpPr/>
          <p:nvPr/>
        </p:nvSpPr>
        <p:spPr>
          <a:xfrm>
            <a:off x="2260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矩形 1117"/>
          <p:cNvSpPr/>
          <p:nvPr/>
        </p:nvSpPr>
        <p:spPr>
          <a:xfrm>
            <a:off x="2667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矩形 1118"/>
          <p:cNvSpPr/>
          <p:nvPr/>
        </p:nvSpPr>
        <p:spPr>
          <a:xfrm>
            <a:off x="3073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0" name="矩形 1119"/>
          <p:cNvSpPr/>
          <p:nvPr/>
        </p:nvSpPr>
        <p:spPr>
          <a:xfrm>
            <a:off x="3479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1" name="矩形 1120"/>
          <p:cNvSpPr/>
          <p:nvPr/>
        </p:nvSpPr>
        <p:spPr>
          <a:xfrm>
            <a:off x="3886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2" name="矩形 1121"/>
          <p:cNvSpPr/>
          <p:nvPr/>
        </p:nvSpPr>
        <p:spPr>
          <a:xfrm>
            <a:off x="4292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3" name="矩形 1122"/>
          <p:cNvSpPr/>
          <p:nvPr/>
        </p:nvSpPr>
        <p:spPr>
          <a:xfrm>
            <a:off x="4699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4" name="矩形 1123"/>
          <p:cNvSpPr/>
          <p:nvPr/>
        </p:nvSpPr>
        <p:spPr>
          <a:xfrm>
            <a:off x="5105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5" name="矩形 1124"/>
          <p:cNvSpPr/>
          <p:nvPr/>
        </p:nvSpPr>
        <p:spPr>
          <a:xfrm>
            <a:off x="1447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 name="矩形 1125"/>
          <p:cNvSpPr/>
          <p:nvPr/>
        </p:nvSpPr>
        <p:spPr>
          <a:xfrm>
            <a:off x="1854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矩形 1126"/>
          <p:cNvSpPr/>
          <p:nvPr/>
        </p:nvSpPr>
        <p:spPr>
          <a:xfrm>
            <a:off x="2260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8" name="矩形 1127"/>
          <p:cNvSpPr/>
          <p:nvPr/>
        </p:nvSpPr>
        <p:spPr>
          <a:xfrm>
            <a:off x="2667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矩形 1128"/>
          <p:cNvSpPr/>
          <p:nvPr/>
        </p:nvSpPr>
        <p:spPr>
          <a:xfrm>
            <a:off x="3073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0" name="矩形 1129"/>
          <p:cNvSpPr/>
          <p:nvPr/>
        </p:nvSpPr>
        <p:spPr>
          <a:xfrm>
            <a:off x="3479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矩形 1130"/>
          <p:cNvSpPr/>
          <p:nvPr/>
        </p:nvSpPr>
        <p:spPr>
          <a:xfrm>
            <a:off x="3886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矩形 1131"/>
          <p:cNvSpPr/>
          <p:nvPr/>
        </p:nvSpPr>
        <p:spPr>
          <a:xfrm>
            <a:off x="4292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矩形 1132"/>
          <p:cNvSpPr/>
          <p:nvPr/>
        </p:nvSpPr>
        <p:spPr>
          <a:xfrm>
            <a:off x="4699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4" name="矩形 1133"/>
          <p:cNvSpPr/>
          <p:nvPr/>
        </p:nvSpPr>
        <p:spPr>
          <a:xfrm>
            <a:off x="5105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79"/>
                                        </p:tgtEl>
                                        <p:attrNameLst>
                                          <p:attrName>style.visibility</p:attrName>
                                        </p:attrNameLst>
                                      </p:cBhvr>
                                      <p:to>
                                        <p:strVal val="visible"/>
                                      </p:to>
                                    </p:set>
                                    <p:anim calcmode="lin" valueType="num">
                                      <p:cBhvr additive="base">
                                        <p:cTn id="11" dur="500" fill="hold"/>
                                        <p:tgtEl>
                                          <p:spTgt spid="979"/>
                                        </p:tgtEl>
                                        <p:attrNameLst>
                                          <p:attrName>ppt_x</p:attrName>
                                        </p:attrNameLst>
                                      </p:cBhvr>
                                      <p:tavLst>
                                        <p:tav tm="0">
                                          <p:val>
                                            <p:strVal val="#ppt_x"/>
                                          </p:val>
                                        </p:tav>
                                        <p:tav tm="100000">
                                          <p:val>
                                            <p:strVal val="#ppt_x"/>
                                          </p:val>
                                        </p:tav>
                                      </p:tavLst>
                                    </p:anim>
                                    <p:anim calcmode="lin" valueType="num">
                                      <p:cBhvr additive="base">
                                        <p:cTn id="12" dur="500" fill="hold"/>
                                        <p:tgtEl>
                                          <p:spTgt spid="9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0"/>
                                        </p:tgtEl>
                                        <p:attrNameLst>
                                          <p:attrName>style.visibility</p:attrName>
                                        </p:attrNameLst>
                                      </p:cBhvr>
                                      <p:to>
                                        <p:strVal val="visible"/>
                                      </p:to>
                                    </p:set>
                                    <p:anim calcmode="lin" valueType="num">
                                      <p:cBhvr additive="base">
                                        <p:cTn id="15" dur="500" fill="hold"/>
                                        <p:tgtEl>
                                          <p:spTgt spid="980"/>
                                        </p:tgtEl>
                                        <p:attrNameLst>
                                          <p:attrName>ppt_x</p:attrName>
                                        </p:attrNameLst>
                                      </p:cBhvr>
                                      <p:tavLst>
                                        <p:tav tm="0">
                                          <p:val>
                                            <p:strVal val="#ppt_x"/>
                                          </p:val>
                                        </p:tav>
                                        <p:tav tm="100000">
                                          <p:val>
                                            <p:strVal val="#ppt_x"/>
                                          </p:val>
                                        </p:tav>
                                      </p:tavLst>
                                    </p:anim>
                                    <p:anim calcmode="lin" valueType="num">
                                      <p:cBhvr additive="base">
                                        <p:cTn id="16" dur="500" fill="hold"/>
                                        <p:tgtEl>
                                          <p:spTgt spid="9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1"/>
                                        </p:tgtEl>
                                        <p:attrNameLst>
                                          <p:attrName>style.visibility</p:attrName>
                                        </p:attrNameLst>
                                      </p:cBhvr>
                                      <p:to>
                                        <p:strVal val="visible"/>
                                      </p:to>
                                    </p:set>
                                    <p:anim calcmode="lin" valueType="num">
                                      <p:cBhvr additive="base">
                                        <p:cTn id="19" dur="500" fill="hold"/>
                                        <p:tgtEl>
                                          <p:spTgt spid="981"/>
                                        </p:tgtEl>
                                        <p:attrNameLst>
                                          <p:attrName>ppt_x</p:attrName>
                                        </p:attrNameLst>
                                      </p:cBhvr>
                                      <p:tavLst>
                                        <p:tav tm="0">
                                          <p:val>
                                            <p:strVal val="#ppt_x"/>
                                          </p:val>
                                        </p:tav>
                                        <p:tav tm="100000">
                                          <p:val>
                                            <p:strVal val="#ppt_x"/>
                                          </p:val>
                                        </p:tav>
                                      </p:tavLst>
                                    </p:anim>
                                    <p:anim calcmode="lin" valueType="num">
                                      <p:cBhvr additive="base">
                                        <p:cTn id="20" dur="500" fill="hold"/>
                                        <p:tgtEl>
                                          <p:spTgt spid="9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2"/>
                                        </p:tgtEl>
                                        <p:attrNameLst>
                                          <p:attrName>style.visibility</p:attrName>
                                        </p:attrNameLst>
                                      </p:cBhvr>
                                      <p:to>
                                        <p:strVal val="visible"/>
                                      </p:to>
                                    </p:set>
                                    <p:anim calcmode="lin" valueType="num">
                                      <p:cBhvr additive="base">
                                        <p:cTn id="23" dur="500" fill="hold"/>
                                        <p:tgtEl>
                                          <p:spTgt spid="982"/>
                                        </p:tgtEl>
                                        <p:attrNameLst>
                                          <p:attrName>ppt_x</p:attrName>
                                        </p:attrNameLst>
                                      </p:cBhvr>
                                      <p:tavLst>
                                        <p:tav tm="0">
                                          <p:val>
                                            <p:strVal val="#ppt_x"/>
                                          </p:val>
                                        </p:tav>
                                        <p:tav tm="100000">
                                          <p:val>
                                            <p:strVal val="#ppt_x"/>
                                          </p:val>
                                        </p:tav>
                                      </p:tavLst>
                                    </p:anim>
                                    <p:anim calcmode="lin" valueType="num">
                                      <p:cBhvr additive="base">
                                        <p:cTn id="24" dur="500" fill="hold"/>
                                        <p:tgtEl>
                                          <p:spTgt spid="9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3"/>
                                        </p:tgtEl>
                                        <p:attrNameLst>
                                          <p:attrName>style.visibility</p:attrName>
                                        </p:attrNameLst>
                                      </p:cBhvr>
                                      <p:to>
                                        <p:strVal val="visible"/>
                                      </p:to>
                                    </p:set>
                                    <p:anim calcmode="lin" valueType="num">
                                      <p:cBhvr additive="base">
                                        <p:cTn id="27" dur="500" fill="hold"/>
                                        <p:tgtEl>
                                          <p:spTgt spid="983"/>
                                        </p:tgtEl>
                                        <p:attrNameLst>
                                          <p:attrName>ppt_x</p:attrName>
                                        </p:attrNameLst>
                                      </p:cBhvr>
                                      <p:tavLst>
                                        <p:tav tm="0">
                                          <p:val>
                                            <p:strVal val="#ppt_x"/>
                                          </p:val>
                                        </p:tav>
                                        <p:tav tm="100000">
                                          <p:val>
                                            <p:strVal val="#ppt_x"/>
                                          </p:val>
                                        </p:tav>
                                      </p:tavLst>
                                    </p:anim>
                                    <p:anim calcmode="lin" valueType="num">
                                      <p:cBhvr additive="base">
                                        <p:cTn id="28" dur="500" fill="hold"/>
                                        <p:tgtEl>
                                          <p:spTgt spid="9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4"/>
                                        </p:tgtEl>
                                        <p:attrNameLst>
                                          <p:attrName>style.visibility</p:attrName>
                                        </p:attrNameLst>
                                      </p:cBhvr>
                                      <p:to>
                                        <p:strVal val="visible"/>
                                      </p:to>
                                    </p:set>
                                    <p:anim calcmode="lin" valueType="num">
                                      <p:cBhvr additive="base">
                                        <p:cTn id="31" dur="500" fill="hold"/>
                                        <p:tgtEl>
                                          <p:spTgt spid="984"/>
                                        </p:tgtEl>
                                        <p:attrNameLst>
                                          <p:attrName>ppt_x</p:attrName>
                                        </p:attrNameLst>
                                      </p:cBhvr>
                                      <p:tavLst>
                                        <p:tav tm="0">
                                          <p:val>
                                            <p:strVal val="#ppt_x"/>
                                          </p:val>
                                        </p:tav>
                                        <p:tav tm="100000">
                                          <p:val>
                                            <p:strVal val="#ppt_x"/>
                                          </p:val>
                                        </p:tav>
                                      </p:tavLst>
                                    </p:anim>
                                    <p:anim calcmode="lin" valueType="num">
                                      <p:cBhvr additive="base">
                                        <p:cTn id="32" dur="500" fill="hold"/>
                                        <p:tgtEl>
                                          <p:spTgt spid="98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85"/>
                                        </p:tgtEl>
                                        <p:attrNameLst>
                                          <p:attrName>style.visibility</p:attrName>
                                        </p:attrNameLst>
                                      </p:cBhvr>
                                      <p:to>
                                        <p:strVal val="visible"/>
                                      </p:to>
                                    </p:set>
                                    <p:anim calcmode="lin" valueType="num">
                                      <p:cBhvr additive="base">
                                        <p:cTn id="35" dur="500" fill="hold"/>
                                        <p:tgtEl>
                                          <p:spTgt spid="985"/>
                                        </p:tgtEl>
                                        <p:attrNameLst>
                                          <p:attrName>ppt_x</p:attrName>
                                        </p:attrNameLst>
                                      </p:cBhvr>
                                      <p:tavLst>
                                        <p:tav tm="0">
                                          <p:val>
                                            <p:strVal val="#ppt_x"/>
                                          </p:val>
                                        </p:tav>
                                        <p:tav tm="100000">
                                          <p:val>
                                            <p:strVal val="#ppt_x"/>
                                          </p:val>
                                        </p:tav>
                                      </p:tavLst>
                                    </p:anim>
                                    <p:anim calcmode="lin" valueType="num">
                                      <p:cBhvr additive="base">
                                        <p:cTn id="36" dur="500" fill="hold"/>
                                        <p:tgtEl>
                                          <p:spTgt spid="98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86"/>
                                        </p:tgtEl>
                                        <p:attrNameLst>
                                          <p:attrName>style.visibility</p:attrName>
                                        </p:attrNameLst>
                                      </p:cBhvr>
                                      <p:to>
                                        <p:strVal val="visible"/>
                                      </p:to>
                                    </p:set>
                                    <p:anim calcmode="lin" valueType="num">
                                      <p:cBhvr additive="base">
                                        <p:cTn id="39" dur="500" fill="hold"/>
                                        <p:tgtEl>
                                          <p:spTgt spid="986"/>
                                        </p:tgtEl>
                                        <p:attrNameLst>
                                          <p:attrName>ppt_x</p:attrName>
                                        </p:attrNameLst>
                                      </p:cBhvr>
                                      <p:tavLst>
                                        <p:tav tm="0">
                                          <p:val>
                                            <p:strVal val="#ppt_x"/>
                                          </p:val>
                                        </p:tav>
                                        <p:tav tm="100000">
                                          <p:val>
                                            <p:strVal val="#ppt_x"/>
                                          </p:val>
                                        </p:tav>
                                      </p:tavLst>
                                    </p:anim>
                                    <p:anim calcmode="lin" valueType="num">
                                      <p:cBhvr additive="base">
                                        <p:cTn id="40" dur="500" fill="hold"/>
                                        <p:tgtEl>
                                          <p:spTgt spid="98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87"/>
                                        </p:tgtEl>
                                        <p:attrNameLst>
                                          <p:attrName>style.visibility</p:attrName>
                                        </p:attrNameLst>
                                      </p:cBhvr>
                                      <p:to>
                                        <p:strVal val="visible"/>
                                      </p:to>
                                    </p:set>
                                    <p:anim calcmode="lin" valueType="num">
                                      <p:cBhvr additive="base">
                                        <p:cTn id="43" dur="500" fill="hold"/>
                                        <p:tgtEl>
                                          <p:spTgt spid="987"/>
                                        </p:tgtEl>
                                        <p:attrNameLst>
                                          <p:attrName>ppt_x</p:attrName>
                                        </p:attrNameLst>
                                      </p:cBhvr>
                                      <p:tavLst>
                                        <p:tav tm="0">
                                          <p:val>
                                            <p:strVal val="#ppt_x"/>
                                          </p:val>
                                        </p:tav>
                                        <p:tav tm="100000">
                                          <p:val>
                                            <p:strVal val="#ppt_x"/>
                                          </p:val>
                                        </p:tav>
                                      </p:tavLst>
                                    </p:anim>
                                    <p:anim calcmode="lin" valueType="num">
                                      <p:cBhvr additive="base">
                                        <p:cTn id="44" dur="500" fill="hold"/>
                                        <p:tgtEl>
                                          <p:spTgt spid="98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88"/>
                                        </p:tgtEl>
                                        <p:attrNameLst>
                                          <p:attrName>style.visibility</p:attrName>
                                        </p:attrNameLst>
                                      </p:cBhvr>
                                      <p:to>
                                        <p:strVal val="visible"/>
                                      </p:to>
                                    </p:set>
                                    <p:anim calcmode="lin" valueType="num">
                                      <p:cBhvr additive="base">
                                        <p:cTn id="47" dur="500" fill="hold"/>
                                        <p:tgtEl>
                                          <p:spTgt spid="988"/>
                                        </p:tgtEl>
                                        <p:attrNameLst>
                                          <p:attrName>ppt_x</p:attrName>
                                        </p:attrNameLst>
                                      </p:cBhvr>
                                      <p:tavLst>
                                        <p:tav tm="0">
                                          <p:val>
                                            <p:strVal val="#ppt_x"/>
                                          </p:val>
                                        </p:tav>
                                        <p:tav tm="100000">
                                          <p:val>
                                            <p:strVal val="#ppt_x"/>
                                          </p:val>
                                        </p:tav>
                                      </p:tavLst>
                                    </p:anim>
                                    <p:anim calcmode="lin" valueType="num">
                                      <p:cBhvr additive="base">
                                        <p:cTn id="48" dur="500" fill="hold"/>
                                        <p:tgtEl>
                                          <p:spTgt spid="98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89"/>
                                        </p:tgtEl>
                                        <p:attrNameLst>
                                          <p:attrName>style.visibility</p:attrName>
                                        </p:attrNameLst>
                                      </p:cBhvr>
                                      <p:to>
                                        <p:strVal val="visible"/>
                                      </p:to>
                                    </p:set>
                                    <p:anim calcmode="lin" valueType="num">
                                      <p:cBhvr additive="base">
                                        <p:cTn id="51" dur="500" fill="hold"/>
                                        <p:tgtEl>
                                          <p:spTgt spid="989"/>
                                        </p:tgtEl>
                                        <p:attrNameLst>
                                          <p:attrName>ppt_x</p:attrName>
                                        </p:attrNameLst>
                                      </p:cBhvr>
                                      <p:tavLst>
                                        <p:tav tm="0">
                                          <p:val>
                                            <p:strVal val="#ppt_x"/>
                                          </p:val>
                                        </p:tav>
                                        <p:tav tm="100000">
                                          <p:val>
                                            <p:strVal val="#ppt_x"/>
                                          </p:val>
                                        </p:tav>
                                      </p:tavLst>
                                    </p:anim>
                                    <p:anim calcmode="lin" valueType="num">
                                      <p:cBhvr additive="base">
                                        <p:cTn id="52" dur="500" fill="hold"/>
                                        <p:tgtEl>
                                          <p:spTgt spid="98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90"/>
                                        </p:tgtEl>
                                        <p:attrNameLst>
                                          <p:attrName>style.visibility</p:attrName>
                                        </p:attrNameLst>
                                      </p:cBhvr>
                                      <p:to>
                                        <p:strVal val="visible"/>
                                      </p:to>
                                    </p:set>
                                    <p:anim calcmode="lin" valueType="num">
                                      <p:cBhvr additive="base">
                                        <p:cTn id="55" dur="500" fill="hold"/>
                                        <p:tgtEl>
                                          <p:spTgt spid="990"/>
                                        </p:tgtEl>
                                        <p:attrNameLst>
                                          <p:attrName>ppt_x</p:attrName>
                                        </p:attrNameLst>
                                      </p:cBhvr>
                                      <p:tavLst>
                                        <p:tav tm="0">
                                          <p:val>
                                            <p:strVal val="#ppt_x"/>
                                          </p:val>
                                        </p:tav>
                                        <p:tav tm="100000">
                                          <p:val>
                                            <p:strVal val="#ppt_x"/>
                                          </p:val>
                                        </p:tav>
                                      </p:tavLst>
                                    </p:anim>
                                    <p:anim calcmode="lin" valueType="num">
                                      <p:cBhvr additive="base">
                                        <p:cTn id="56" dur="500" fill="hold"/>
                                        <p:tgtEl>
                                          <p:spTgt spid="99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1"/>
                                        </p:tgtEl>
                                        <p:attrNameLst>
                                          <p:attrName>style.visibility</p:attrName>
                                        </p:attrNameLst>
                                      </p:cBhvr>
                                      <p:to>
                                        <p:strVal val="visible"/>
                                      </p:to>
                                    </p:set>
                                    <p:anim calcmode="lin" valueType="num">
                                      <p:cBhvr additive="base">
                                        <p:cTn id="59" dur="500" fill="hold"/>
                                        <p:tgtEl>
                                          <p:spTgt spid="991"/>
                                        </p:tgtEl>
                                        <p:attrNameLst>
                                          <p:attrName>ppt_x</p:attrName>
                                        </p:attrNameLst>
                                      </p:cBhvr>
                                      <p:tavLst>
                                        <p:tav tm="0">
                                          <p:val>
                                            <p:strVal val="#ppt_x"/>
                                          </p:val>
                                        </p:tav>
                                        <p:tav tm="100000">
                                          <p:val>
                                            <p:strVal val="#ppt_x"/>
                                          </p:val>
                                        </p:tav>
                                      </p:tavLst>
                                    </p:anim>
                                    <p:anim calcmode="lin" valueType="num">
                                      <p:cBhvr additive="base">
                                        <p:cTn id="60" dur="500" fill="hold"/>
                                        <p:tgtEl>
                                          <p:spTgt spid="99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92"/>
                                        </p:tgtEl>
                                        <p:attrNameLst>
                                          <p:attrName>style.visibility</p:attrName>
                                        </p:attrNameLst>
                                      </p:cBhvr>
                                      <p:to>
                                        <p:strVal val="visible"/>
                                      </p:to>
                                    </p:set>
                                    <p:anim calcmode="lin" valueType="num">
                                      <p:cBhvr additive="base">
                                        <p:cTn id="63" dur="500" fill="hold"/>
                                        <p:tgtEl>
                                          <p:spTgt spid="992"/>
                                        </p:tgtEl>
                                        <p:attrNameLst>
                                          <p:attrName>ppt_x</p:attrName>
                                        </p:attrNameLst>
                                      </p:cBhvr>
                                      <p:tavLst>
                                        <p:tav tm="0">
                                          <p:val>
                                            <p:strVal val="#ppt_x"/>
                                          </p:val>
                                        </p:tav>
                                        <p:tav tm="100000">
                                          <p:val>
                                            <p:strVal val="#ppt_x"/>
                                          </p:val>
                                        </p:tav>
                                      </p:tavLst>
                                    </p:anim>
                                    <p:anim calcmode="lin" valueType="num">
                                      <p:cBhvr additive="base">
                                        <p:cTn id="64" dur="500" fill="hold"/>
                                        <p:tgtEl>
                                          <p:spTgt spid="99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93"/>
                                        </p:tgtEl>
                                        <p:attrNameLst>
                                          <p:attrName>style.visibility</p:attrName>
                                        </p:attrNameLst>
                                      </p:cBhvr>
                                      <p:to>
                                        <p:strVal val="visible"/>
                                      </p:to>
                                    </p:set>
                                    <p:anim calcmode="lin" valueType="num">
                                      <p:cBhvr additive="base">
                                        <p:cTn id="67" dur="500" fill="hold"/>
                                        <p:tgtEl>
                                          <p:spTgt spid="993"/>
                                        </p:tgtEl>
                                        <p:attrNameLst>
                                          <p:attrName>ppt_x</p:attrName>
                                        </p:attrNameLst>
                                      </p:cBhvr>
                                      <p:tavLst>
                                        <p:tav tm="0">
                                          <p:val>
                                            <p:strVal val="#ppt_x"/>
                                          </p:val>
                                        </p:tav>
                                        <p:tav tm="100000">
                                          <p:val>
                                            <p:strVal val="#ppt_x"/>
                                          </p:val>
                                        </p:tav>
                                      </p:tavLst>
                                    </p:anim>
                                    <p:anim calcmode="lin" valueType="num">
                                      <p:cBhvr additive="base">
                                        <p:cTn id="68" dur="500" fill="hold"/>
                                        <p:tgtEl>
                                          <p:spTgt spid="99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94"/>
                                        </p:tgtEl>
                                        <p:attrNameLst>
                                          <p:attrName>style.visibility</p:attrName>
                                        </p:attrNameLst>
                                      </p:cBhvr>
                                      <p:to>
                                        <p:strVal val="visible"/>
                                      </p:to>
                                    </p:set>
                                    <p:anim calcmode="lin" valueType="num">
                                      <p:cBhvr additive="base">
                                        <p:cTn id="71" dur="500" fill="hold"/>
                                        <p:tgtEl>
                                          <p:spTgt spid="994"/>
                                        </p:tgtEl>
                                        <p:attrNameLst>
                                          <p:attrName>ppt_x</p:attrName>
                                        </p:attrNameLst>
                                      </p:cBhvr>
                                      <p:tavLst>
                                        <p:tav tm="0">
                                          <p:val>
                                            <p:strVal val="#ppt_x"/>
                                          </p:val>
                                        </p:tav>
                                        <p:tav tm="100000">
                                          <p:val>
                                            <p:strVal val="#ppt_x"/>
                                          </p:val>
                                        </p:tav>
                                      </p:tavLst>
                                    </p:anim>
                                    <p:anim calcmode="lin" valueType="num">
                                      <p:cBhvr additive="base">
                                        <p:cTn id="72" dur="500" fill="hold"/>
                                        <p:tgtEl>
                                          <p:spTgt spid="99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95"/>
                                        </p:tgtEl>
                                        <p:attrNameLst>
                                          <p:attrName>style.visibility</p:attrName>
                                        </p:attrNameLst>
                                      </p:cBhvr>
                                      <p:to>
                                        <p:strVal val="visible"/>
                                      </p:to>
                                    </p:set>
                                    <p:anim calcmode="lin" valueType="num">
                                      <p:cBhvr additive="base">
                                        <p:cTn id="75" dur="500" fill="hold"/>
                                        <p:tgtEl>
                                          <p:spTgt spid="995"/>
                                        </p:tgtEl>
                                        <p:attrNameLst>
                                          <p:attrName>ppt_x</p:attrName>
                                        </p:attrNameLst>
                                      </p:cBhvr>
                                      <p:tavLst>
                                        <p:tav tm="0">
                                          <p:val>
                                            <p:strVal val="#ppt_x"/>
                                          </p:val>
                                        </p:tav>
                                        <p:tav tm="100000">
                                          <p:val>
                                            <p:strVal val="#ppt_x"/>
                                          </p:val>
                                        </p:tav>
                                      </p:tavLst>
                                    </p:anim>
                                    <p:anim calcmode="lin" valueType="num">
                                      <p:cBhvr additive="base">
                                        <p:cTn id="76" dur="500" fill="hold"/>
                                        <p:tgtEl>
                                          <p:spTgt spid="99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96"/>
                                        </p:tgtEl>
                                        <p:attrNameLst>
                                          <p:attrName>style.visibility</p:attrName>
                                        </p:attrNameLst>
                                      </p:cBhvr>
                                      <p:to>
                                        <p:strVal val="visible"/>
                                      </p:to>
                                    </p:set>
                                    <p:anim calcmode="lin" valueType="num">
                                      <p:cBhvr additive="base">
                                        <p:cTn id="79" dur="500" fill="hold"/>
                                        <p:tgtEl>
                                          <p:spTgt spid="996"/>
                                        </p:tgtEl>
                                        <p:attrNameLst>
                                          <p:attrName>ppt_x</p:attrName>
                                        </p:attrNameLst>
                                      </p:cBhvr>
                                      <p:tavLst>
                                        <p:tav tm="0">
                                          <p:val>
                                            <p:strVal val="#ppt_x"/>
                                          </p:val>
                                        </p:tav>
                                        <p:tav tm="100000">
                                          <p:val>
                                            <p:strVal val="#ppt_x"/>
                                          </p:val>
                                        </p:tav>
                                      </p:tavLst>
                                    </p:anim>
                                    <p:anim calcmode="lin" valueType="num">
                                      <p:cBhvr additive="base">
                                        <p:cTn id="80" dur="500" fill="hold"/>
                                        <p:tgtEl>
                                          <p:spTgt spid="99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97"/>
                                        </p:tgtEl>
                                        <p:attrNameLst>
                                          <p:attrName>style.visibility</p:attrName>
                                        </p:attrNameLst>
                                      </p:cBhvr>
                                      <p:to>
                                        <p:strVal val="visible"/>
                                      </p:to>
                                    </p:set>
                                    <p:anim calcmode="lin" valueType="num">
                                      <p:cBhvr additive="base">
                                        <p:cTn id="83" dur="500" fill="hold"/>
                                        <p:tgtEl>
                                          <p:spTgt spid="997"/>
                                        </p:tgtEl>
                                        <p:attrNameLst>
                                          <p:attrName>ppt_x</p:attrName>
                                        </p:attrNameLst>
                                      </p:cBhvr>
                                      <p:tavLst>
                                        <p:tav tm="0">
                                          <p:val>
                                            <p:strVal val="#ppt_x"/>
                                          </p:val>
                                        </p:tav>
                                        <p:tav tm="100000">
                                          <p:val>
                                            <p:strVal val="#ppt_x"/>
                                          </p:val>
                                        </p:tav>
                                      </p:tavLst>
                                    </p:anim>
                                    <p:anim calcmode="lin" valueType="num">
                                      <p:cBhvr additive="base">
                                        <p:cTn id="84" dur="500" fill="hold"/>
                                        <p:tgtEl>
                                          <p:spTgt spid="99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98"/>
                                        </p:tgtEl>
                                        <p:attrNameLst>
                                          <p:attrName>style.visibility</p:attrName>
                                        </p:attrNameLst>
                                      </p:cBhvr>
                                      <p:to>
                                        <p:strVal val="visible"/>
                                      </p:to>
                                    </p:set>
                                    <p:anim calcmode="lin" valueType="num">
                                      <p:cBhvr additive="base">
                                        <p:cTn id="87" dur="500" fill="hold"/>
                                        <p:tgtEl>
                                          <p:spTgt spid="998"/>
                                        </p:tgtEl>
                                        <p:attrNameLst>
                                          <p:attrName>ppt_x</p:attrName>
                                        </p:attrNameLst>
                                      </p:cBhvr>
                                      <p:tavLst>
                                        <p:tav tm="0">
                                          <p:val>
                                            <p:strVal val="#ppt_x"/>
                                          </p:val>
                                        </p:tav>
                                        <p:tav tm="100000">
                                          <p:val>
                                            <p:strVal val="#ppt_x"/>
                                          </p:val>
                                        </p:tav>
                                      </p:tavLst>
                                    </p:anim>
                                    <p:anim calcmode="lin" valueType="num">
                                      <p:cBhvr additive="base">
                                        <p:cTn id="88" dur="500" fill="hold"/>
                                        <p:tgtEl>
                                          <p:spTgt spid="99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99"/>
                                        </p:tgtEl>
                                        <p:attrNameLst>
                                          <p:attrName>style.visibility</p:attrName>
                                        </p:attrNameLst>
                                      </p:cBhvr>
                                      <p:to>
                                        <p:strVal val="visible"/>
                                      </p:to>
                                    </p:set>
                                    <p:anim calcmode="lin" valueType="num">
                                      <p:cBhvr additive="base">
                                        <p:cTn id="91" dur="500" fill="hold"/>
                                        <p:tgtEl>
                                          <p:spTgt spid="999"/>
                                        </p:tgtEl>
                                        <p:attrNameLst>
                                          <p:attrName>ppt_x</p:attrName>
                                        </p:attrNameLst>
                                      </p:cBhvr>
                                      <p:tavLst>
                                        <p:tav tm="0">
                                          <p:val>
                                            <p:strVal val="#ppt_x"/>
                                          </p:val>
                                        </p:tav>
                                        <p:tav tm="100000">
                                          <p:val>
                                            <p:strVal val="#ppt_x"/>
                                          </p:val>
                                        </p:tav>
                                      </p:tavLst>
                                    </p:anim>
                                    <p:anim calcmode="lin" valueType="num">
                                      <p:cBhvr additive="base">
                                        <p:cTn id="92" dur="500" fill="hold"/>
                                        <p:tgtEl>
                                          <p:spTgt spid="99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000"/>
                                        </p:tgtEl>
                                        <p:attrNameLst>
                                          <p:attrName>style.visibility</p:attrName>
                                        </p:attrNameLst>
                                      </p:cBhvr>
                                      <p:to>
                                        <p:strVal val="visible"/>
                                      </p:to>
                                    </p:set>
                                    <p:anim calcmode="lin" valueType="num">
                                      <p:cBhvr additive="base">
                                        <p:cTn id="95" dur="500" fill="hold"/>
                                        <p:tgtEl>
                                          <p:spTgt spid="1000"/>
                                        </p:tgtEl>
                                        <p:attrNameLst>
                                          <p:attrName>ppt_x</p:attrName>
                                        </p:attrNameLst>
                                      </p:cBhvr>
                                      <p:tavLst>
                                        <p:tav tm="0">
                                          <p:val>
                                            <p:strVal val="#ppt_x"/>
                                          </p:val>
                                        </p:tav>
                                        <p:tav tm="100000">
                                          <p:val>
                                            <p:strVal val="#ppt_x"/>
                                          </p:val>
                                        </p:tav>
                                      </p:tavLst>
                                    </p:anim>
                                    <p:anim calcmode="lin" valueType="num">
                                      <p:cBhvr additive="base">
                                        <p:cTn id="96" dur="500" fill="hold"/>
                                        <p:tgtEl>
                                          <p:spTgt spid="100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01"/>
                                        </p:tgtEl>
                                        <p:attrNameLst>
                                          <p:attrName>style.visibility</p:attrName>
                                        </p:attrNameLst>
                                      </p:cBhvr>
                                      <p:to>
                                        <p:strVal val="visible"/>
                                      </p:to>
                                    </p:set>
                                    <p:anim calcmode="lin" valueType="num">
                                      <p:cBhvr additive="base">
                                        <p:cTn id="99" dur="500" fill="hold"/>
                                        <p:tgtEl>
                                          <p:spTgt spid="1001"/>
                                        </p:tgtEl>
                                        <p:attrNameLst>
                                          <p:attrName>ppt_x</p:attrName>
                                        </p:attrNameLst>
                                      </p:cBhvr>
                                      <p:tavLst>
                                        <p:tav tm="0">
                                          <p:val>
                                            <p:strVal val="#ppt_x"/>
                                          </p:val>
                                        </p:tav>
                                        <p:tav tm="100000">
                                          <p:val>
                                            <p:strVal val="#ppt_x"/>
                                          </p:val>
                                        </p:tav>
                                      </p:tavLst>
                                    </p:anim>
                                    <p:anim calcmode="lin" valueType="num">
                                      <p:cBhvr additive="base">
                                        <p:cTn id="100" dur="500" fill="hold"/>
                                        <p:tgtEl>
                                          <p:spTgt spid="100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2"/>
                                        </p:tgtEl>
                                        <p:attrNameLst>
                                          <p:attrName>style.visibility</p:attrName>
                                        </p:attrNameLst>
                                      </p:cBhvr>
                                      <p:to>
                                        <p:strVal val="visible"/>
                                      </p:to>
                                    </p:set>
                                    <p:anim calcmode="lin" valueType="num">
                                      <p:cBhvr additive="base">
                                        <p:cTn id="103" dur="500" fill="hold"/>
                                        <p:tgtEl>
                                          <p:spTgt spid="1002"/>
                                        </p:tgtEl>
                                        <p:attrNameLst>
                                          <p:attrName>ppt_x</p:attrName>
                                        </p:attrNameLst>
                                      </p:cBhvr>
                                      <p:tavLst>
                                        <p:tav tm="0">
                                          <p:val>
                                            <p:strVal val="#ppt_x"/>
                                          </p:val>
                                        </p:tav>
                                        <p:tav tm="100000">
                                          <p:val>
                                            <p:strVal val="#ppt_x"/>
                                          </p:val>
                                        </p:tav>
                                      </p:tavLst>
                                    </p:anim>
                                    <p:anim calcmode="lin" valueType="num">
                                      <p:cBhvr additive="base">
                                        <p:cTn id="104" dur="500" fill="hold"/>
                                        <p:tgtEl>
                                          <p:spTgt spid="100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03"/>
                                        </p:tgtEl>
                                        <p:attrNameLst>
                                          <p:attrName>style.visibility</p:attrName>
                                        </p:attrNameLst>
                                      </p:cBhvr>
                                      <p:to>
                                        <p:strVal val="visible"/>
                                      </p:to>
                                    </p:set>
                                    <p:anim calcmode="lin" valueType="num">
                                      <p:cBhvr additive="base">
                                        <p:cTn id="107" dur="500" fill="hold"/>
                                        <p:tgtEl>
                                          <p:spTgt spid="1003"/>
                                        </p:tgtEl>
                                        <p:attrNameLst>
                                          <p:attrName>ppt_x</p:attrName>
                                        </p:attrNameLst>
                                      </p:cBhvr>
                                      <p:tavLst>
                                        <p:tav tm="0">
                                          <p:val>
                                            <p:strVal val="#ppt_x"/>
                                          </p:val>
                                        </p:tav>
                                        <p:tav tm="100000">
                                          <p:val>
                                            <p:strVal val="#ppt_x"/>
                                          </p:val>
                                        </p:tav>
                                      </p:tavLst>
                                    </p:anim>
                                    <p:anim calcmode="lin" valueType="num">
                                      <p:cBhvr additive="base">
                                        <p:cTn id="108" dur="500" fill="hold"/>
                                        <p:tgtEl>
                                          <p:spTgt spid="100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4"/>
                                        </p:tgtEl>
                                        <p:attrNameLst>
                                          <p:attrName>style.visibility</p:attrName>
                                        </p:attrNameLst>
                                      </p:cBhvr>
                                      <p:to>
                                        <p:strVal val="visible"/>
                                      </p:to>
                                    </p:set>
                                    <p:anim calcmode="lin" valueType="num">
                                      <p:cBhvr additive="base">
                                        <p:cTn id="111" dur="500" fill="hold"/>
                                        <p:tgtEl>
                                          <p:spTgt spid="1004"/>
                                        </p:tgtEl>
                                        <p:attrNameLst>
                                          <p:attrName>ppt_x</p:attrName>
                                        </p:attrNameLst>
                                      </p:cBhvr>
                                      <p:tavLst>
                                        <p:tav tm="0">
                                          <p:val>
                                            <p:strVal val="#ppt_x"/>
                                          </p:val>
                                        </p:tav>
                                        <p:tav tm="100000">
                                          <p:val>
                                            <p:strVal val="#ppt_x"/>
                                          </p:val>
                                        </p:tav>
                                      </p:tavLst>
                                    </p:anim>
                                    <p:anim calcmode="lin" valueType="num">
                                      <p:cBhvr additive="base">
                                        <p:cTn id="112" dur="500" fill="hold"/>
                                        <p:tgtEl>
                                          <p:spTgt spid="100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05"/>
                                        </p:tgtEl>
                                        <p:attrNameLst>
                                          <p:attrName>style.visibility</p:attrName>
                                        </p:attrNameLst>
                                      </p:cBhvr>
                                      <p:to>
                                        <p:strVal val="visible"/>
                                      </p:to>
                                    </p:set>
                                    <p:anim calcmode="lin" valueType="num">
                                      <p:cBhvr additive="base">
                                        <p:cTn id="115" dur="500" fill="hold"/>
                                        <p:tgtEl>
                                          <p:spTgt spid="1005"/>
                                        </p:tgtEl>
                                        <p:attrNameLst>
                                          <p:attrName>ppt_x</p:attrName>
                                        </p:attrNameLst>
                                      </p:cBhvr>
                                      <p:tavLst>
                                        <p:tav tm="0">
                                          <p:val>
                                            <p:strVal val="#ppt_x"/>
                                          </p:val>
                                        </p:tav>
                                        <p:tav tm="100000">
                                          <p:val>
                                            <p:strVal val="#ppt_x"/>
                                          </p:val>
                                        </p:tav>
                                      </p:tavLst>
                                    </p:anim>
                                    <p:anim calcmode="lin" valueType="num">
                                      <p:cBhvr additive="base">
                                        <p:cTn id="116" dur="500" fill="hold"/>
                                        <p:tgtEl>
                                          <p:spTgt spid="100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06"/>
                                        </p:tgtEl>
                                        <p:attrNameLst>
                                          <p:attrName>style.visibility</p:attrName>
                                        </p:attrNameLst>
                                      </p:cBhvr>
                                      <p:to>
                                        <p:strVal val="visible"/>
                                      </p:to>
                                    </p:set>
                                    <p:anim calcmode="lin" valueType="num">
                                      <p:cBhvr additive="base">
                                        <p:cTn id="119" dur="500" fill="hold"/>
                                        <p:tgtEl>
                                          <p:spTgt spid="1006"/>
                                        </p:tgtEl>
                                        <p:attrNameLst>
                                          <p:attrName>ppt_x</p:attrName>
                                        </p:attrNameLst>
                                      </p:cBhvr>
                                      <p:tavLst>
                                        <p:tav tm="0">
                                          <p:val>
                                            <p:strVal val="#ppt_x"/>
                                          </p:val>
                                        </p:tav>
                                        <p:tav tm="100000">
                                          <p:val>
                                            <p:strVal val="#ppt_x"/>
                                          </p:val>
                                        </p:tav>
                                      </p:tavLst>
                                    </p:anim>
                                    <p:anim calcmode="lin" valueType="num">
                                      <p:cBhvr additive="base">
                                        <p:cTn id="120" dur="500" fill="hold"/>
                                        <p:tgtEl>
                                          <p:spTgt spid="100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07"/>
                                        </p:tgtEl>
                                        <p:attrNameLst>
                                          <p:attrName>style.visibility</p:attrName>
                                        </p:attrNameLst>
                                      </p:cBhvr>
                                      <p:to>
                                        <p:strVal val="visible"/>
                                      </p:to>
                                    </p:set>
                                    <p:anim calcmode="lin" valueType="num">
                                      <p:cBhvr additive="base">
                                        <p:cTn id="123" dur="500" fill="hold"/>
                                        <p:tgtEl>
                                          <p:spTgt spid="1007"/>
                                        </p:tgtEl>
                                        <p:attrNameLst>
                                          <p:attrName>ppt_x</p:attrName>
                                        </p:attrNameLst>
                                      </p:cBhvr>
                                      <p:tavLst>
                                        <p:tav tm="0">
                                          <p:val>
                                            <p:strVal val="#ppt_x"/>
                                          </p:val>
                                        </p:tav>
                                        <p:tav tm="100000">
                                          <p:val>
                                            <p:strVal val="#ppt_x"/>
                                          </p:val>
                                        </p:tav>
                                      </p:tavLst>
                                    </p:anim>
                                    <p:anim calcmode="lin" valueType="num">
                                      <p:cBhvr additive="base">
                                        <p:cTn id="124" dur="500" fill="hold"/>
                                        <p:tgtEl>
                                          <p:spTgt spid="100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08"/>
                                        </p:tgtEl>
                                        <p:attrNameLst>
                                          <p:attrName>style.visibility</p:attrName>
                                        </p:attrNameLst>
                                      </p:cBhvr>
                                      <p:to>
                                        <p:strVal val="visible"/>
                                      </p:to>
                                    </p:set>
                                    <p:anim calcmode="lin" valueType="num">
                                      <p:cBhvr additive="base">
                                        <p:cTn id="127" dur="500" fill="hold"/>
                                        <p:tgtEl>
                                          <p:spTgt spid="1008"/>
                                        </p:tgtEl>
                                        <p:attrNameLst>
                                          <p:attrName>ppt_x</p:attrName>
                                        </p:attrNameLst>
                                      </p:cBhvr>
                                      <p:tavLst>
                                        <p:tav tm="0">
                                          <p:val>
                                            <p:strVal val="#ppt_x"/>
                                          </p:val>
                                        </p:tav>
                                        <p:tav tm="100000">
                                          <p:val>
                                            <p:strVal val="#ppt_x"/>
                                          </p:val>
                                        </p:tav>
                                      </p:tavLst>
                                    </p:anim>
                                    <p:anim calcmode="lin" valueType="num">
                                      <p:cBhvr additive="base">
                                        <p:cTn id="128" dur="500" fill="hold"/>
                                        <p:tgtEl>
                                          <p:spTgt spid="100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09"/>
                                        </p:tgtEl>
                                        <p:attrNameLst>
                                          <p:attrName>style.visibility</p:attrName>
                                        </p:attrNameLst>
                                      </p:cBhvr>
                                      <p:to>
                                        <p:strVal val="visible"/>
                                      </p:to>
                                    </p:set>
                                    <p:anim calcmode="lin" valueType="num">
                                      <p:cBhvr additive="base">
                                        <p:cTn id="131" dur="500" fill="hold"/>
                                        <p:tgtEl>
                                          <p:spTgt spid="1009"/>
                                        </p:tgtEl>
                                        <p:attrNameLst>
                                          <p:attrName>ppt_x</p:attrName>
                                        </p:attrNameLst>
                                      </p:cBhvr>
                                      <p:tavLst>
                                        <p:tav tm="0">
                                          <p:val>
                                            <p:strVal val="#ppt_x"/>
                                          </p:val>
                                        </p:tav>
                                        <p:tav tm="100000">
                                          <p:val>
                                            <p:strVal val="#ppt_x"/>
                                          </p:val>
                                        </p:tav>
                                      </p:tavLst>
                                    </p:anim>
                                    <p:anim calcmode="lin" valueType="num">
                                      <p:cBhvr additive="base">
                                        <p:cTn id="132" dur="500" fill="hold"/>
                                        <p:tgtEl>
                                          <p:spTgt spid="100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10"/>
                                        </p:tgtEl>
                                        <p:attrNameLst>
                                          <p:attrName>style.visibility</p:attrName>
                                        </p:attrNameLst>
                                      </p:cBhvr>
                                      <p:to>
                                        <p:strVal val="visible"/>
                                      </p:to>
                                    </p:set>
                                    <p:anim calcmode="lin" valueType="num">
                                      <p:cBhvr additive="base">
                                        <p:cTn id="135" dur="500" fill="hold"/>
                                        <p:tgtEl>
                                          <p:spTgt spid="1010"/>
                                        </p:tgtEl>
                                        <p:attrNameLst>
                                          <p:attrName>ppt_x</p:attrName>
                                        </p:attrNameLst>
                                      </p:cBhvr>
                                      <p:tavLst>
                                        <p:tav tm="0">
                                          <p:val>
                                            <p:strVal val="#ppt_x"/>
                                          </p:val>
                                        </p:tav>
                                        <p:tav tm="100000">
                                          <p:val>
                                            <p:strVal val="#ppt_x"/>
                                          </p:val>
                                        </p:tav>
                                      </p:tavLst>
                                    </p:anim>
                                    <p:anim calcmode="lin" valueType="num">
                                      <p:cBhvr additive="base">
                                        <p:cTn id="136" dur="500" fill="hold"/>
                                        <p:tgtEl>
                                          <p:spTgt spid="101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011"/>
                                        </p:tgtEl>
                                        <p:attrNameLst>
                                          <p:attrName>style.visibility</p:attrName>
                                        </p:attrNameLst>
                                      </p:cBhvr>
                                      <p:to>
                                        <p:strVal val="visible"/>
                                      </p:to>
                                    </p:set>
                                    <p:anim calcmode="lin" valueType="num">
                                      <p:cBhvr additive="base">
                                        <p:cTn id="139" dur="500" fill="hold"/>
                                        <p:tgtEl>
                                          <p:spTgt spid="1011"/>
                                        </p:tgtEl>
                                        <p:attrNameLst>
                                          <p:attrName>ppt_x</p:attrName>
                                        </p:attrNameLst>
                                      </p:cBhvr>
                                      <p:tavLst>
                                        <p:tav tm="0">
                                          <p:val>
                                            <p:strVal val="#ppt_x"/>
                                          </p:val>
                                        </p:tav>
                                        <p:tav tm="100000">
                                          <p:val>
                                            <p:strVal val="#ppt_x"/>
                                          </p:val>
                                        </p:tav>
                                      </p:tavLst>
                                    </p:anim>
                                    <p:anim calcmode="lin" valueType="num">
                                      <p:cBhvr additive="base">
                                        <p:cTn id="140" dur="500" fill="hold"/>
                                        <p:tgtEl>
                                          <p:spTgt spid="101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012"/>
                                        </p:tgtEl>
                                        <p:attrNameLst>
                                          <p:attrName>style.visibility</p:attrName>
                                        </p:attrNameLst>
                                      </p:cBhvr>
                                      <p:to>
                                        <p:strVal val="visible"/>
                                      </p:to>
                                    </p:set>
                                    <p:anim calcmode="lin" valueType="num">
                                      <p:cBhvr additive="base">
                                        <p:cTn id="143" dur="500" fill="hold"/>
                                        <p:tgtEl>
                                          <p:spTgt spid="1012"/>
                                        </p:tgtEl>
                                        <p:attrNameLst>
                                          <p:attrName>ppt_x</p:attrName>
                                        </p:attrNameLst>
                                      </p:cBhvr>
                                      <p:tavLst>
                                        <p:tav tm="0">
                                          <p:val>
                                            <p:strVal val="#ppt_x"/>
                                          </p:val>
                                        </p:tav>
                                        <p:tav tm="100000">
                                          <p:val>
                                            <p:strVal val="#ppt_x"/>
                                          </p:val>
                                        </p:tav>
                                      </p:tavLst>
                                    </p:anim>
                                    <p:anim calcmode="lin" valueType="num">
                                      <p:cBhvr additive="base">
                                        <p:cTn id="144" dur="500" fill="hold"/>
                                        <p:tgtEl>
                                          <p:spTgt spid="101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013"/>
                                        </p:tgtEl>
                                        <p:attrNameLst>
                                          <p:attrName>style.visibility</p:attrName>
                                        </p:attrNameLst>
                                      </p:cBhvr>
                                      <p:to>
                                        <p:strVal val="visible"/>
                                      </p:to>
                                    </p:set>
                                    <p:anim calcmode="lin" valueType="num">
                                      <p:cBhvr additive="base">
                                        <p:cTn id="147" dur="500" fill="hold"/>
                                        <p:tgtEl>
                                          <p:spTgt spid="1013"/>
                                        </p:tgtEl>
                                        <p:attrNameLst>
                                          <p:attrName>ppt_x</p:attrName>
                                        </p:attrNameLst>
                                      </p:cBhvr>
                                      <p:tavLst>
                                        <p:tav tm="0">
                                          <p:val>
                                            <p:strVal val="#ppt_x"/>
                                          </p:val>
                                        </p:tav>
                                        <p:tav tm="100000">
                                          <p:val>
                                            <p:strVal val="#ppt_x"/>
                                          </p:val>
                                        </p:tav>
                                      </p:tavLst>
                                    </p:anim>
                                    <p:anim calcmode="lin" valueType="num">
                                      <p:cBhvr additive="base">
                                        <p:cTn id="148" dur="500" fill="hold"/>
                                        <p:tgtEl>
                                          <p:spTgt spid="101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014"/>
                                        </p:tgtEl>
                                        <p:attrNameLst>
                                          <p:attrName>style.visibility</p:attrName>
                                        </p:attrNameLst>
                                      </p:cBhvr>
                                      <p:to>
                                        <p:strVal val="visible"/>
                                      </p:to>
                                    </p:set>
                                    <p:anim calcmode="lin" valueType="num">
                                      <p:cBhvr additive="base">
                                        <p:cTn id="151" dur="500" fill="hold"/>
                                        <p:tgtEl>
                                          <p:spTgt spid="1014"/>
                                        </p:tgtEl>
                                        <p:attrNameLst>
                                          <p:attrName>ppt_x</p:attrName>
                                        </p:attrNameLst>
                                      </p:cBhvr>
                                      <p:tavLst>
                                        <p:tav tm="0">
                                          <p:val>
                                            <p:strVal val="#ppt_x"/>
                                          </p:val>
                                        </p:tav>
                                        <p:tav tm="100000">
                                          <p:val>
                                            <p:strVal val="#ppt_x"/>
                                          </p:val>
                                        </p:tav>
                                      </p:tavLst>
                                    </p:anim>
                                    <p:anim calcmode="lin" valueType="num">
                                      <p:cBhvr additive="base">
                                        <p:cTn id="152" dur="500" fill="hold"/>
                                        <p:tgtEl>
                                          <p:spTgt spid="101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015"/>
                                        </p:tgtEl>
                                        <p:attrNameLst>
                                          <p:attrName>style.visibility</p:attrName>
                                        </p:attrNameLst>
                                      </p:cBhvr>
                                      <p:to>
                                        <p:strVal val="visible"/>
                                      </p:to>
                                    </p:set>
                                    <p:anim calcmode="lin" valueType="num">
                                      <p:cBhvr additive="base">
                                        <p:cTn id="155" dur="500" fill="hold"/>
                                        <p:tgtEl>
                                          <p:spTgt spid="1015"/>
                                        </p:tgtEl>
                                        <p:attrNameLst>
                                          <p:attrName>ppt_x</p:attrName>
                                        </p:attrNameLst>
                                      </p:cBhvr>
                                      <p:tavLst>
                                        <p:tav tm="0">
                                          <p:val>
                                            <p:strVal val="#ppt_x"/>
                                          </p:val>
                                        </p:tav>
                                        <p:tav tm="100000">
                                          <p:val>
                                            <p:strVal val="#ppt_x"/>
                                          </p:val>
                                        </p:tav>
                                      </p:tavLst>
                                    </p:anim>
                                    <p:anim calcmode="lin" valueType="num">
                                      <p:cBhvr additive="base">
                                        <p:cTn id="156" dur="500" fill="hold"/>
                                        <p:tgtEl>
                                          <p:spTgt spid="101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16"/>
                                        </p:tgtEl>
                                        <p:attrNameLst>
                                          <p:attrName>style.visibility</p:attrName>
                                        </p:attrNameLst>
                                      </p:cBhvr>
                                      <p:to>
                                        <p:strVal val="visible"/>
                                      </p:to>
                                    </p:set>
                                    <p:anim calcmode="lin" valueType="num">
                                      <p:cBhvr additive="base">
                                        <p:cTn id="159" dur="500" fill="hold"/>
                                        <p:tgtEl>
                                          <p:spTgt spid="1016"/>
                                        </p:tgtEl>
                                        <p:attrNameLst>
                                          <p:attrName>ppt_x</p:attrName>
                                        </p:attrNameLst>
                                      </p:cBhvr>
                                      <p:tavLst>
                                        <p:tav tm="0">
                                          <p:val>
                                            <p:strVal val="#ppt_x"/>
                                          </p:val>
                                        </p:tav>
                                        <p:tav tm="100000">
                                          <p:val>
                                            <p:strVal val="#ppt_x"/>
                                          </p:val>
                                        </p:tav>
                                      </p:tavLst>
                                    </p:anim>
                                    <p:anim calcmode="lin" valueType="num">
                                      <p:cBhvr additive="base">
                                        <p:cTn id="160" dur="500" fill="hold"/>
                                        <p:tgtEl>
                                          <p:spTgt spid="101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017"/>
                                        </p:tgtEl>
                                        <p:attrNameLst>
                                          <p:attrName>style.visibility</p:attrName>
                                        </p:attrNameLst>
                                      </p:cBhvr>
                                      <p:to>
                                        <p:strVal val="visible"/>
                                      </p:to>
                                    </p:set>
                                    <p:anim calcmode="lin" valueType="num">
                                      <p:cBhvr additive="base">
                                        <p:cTn id="163" dur="500" fill="hold"/>
                                        <p:tgtEl>
                                          <p:spTgt spid="1017"/>
                                        </p:tgtEl>
                                        <p:attrNameLst>
                                          <p:attrName>ppt_x</p:attrName>
                                        </p:attrNameLst>
                                      </p:cBhvr>
                                      <p:tavLst>
                                        <p:tav tm="0">
                                          <p:val>
                                            <p:strVal val="#ppt_x"/>
                                          </p:val>
                                        </p:tav>
                                        <p:tav tm="100000">
                                          <p:val>
                                            <p:strVal val="#ppt_x"/>
                                          </p:val>
                                        </p:tav>
                                      </p:tavLst>
                                    </p:anim>
                                    <p:anim calcmode="lin" valueType="num">
                                      <p:cBhvr additive="base">
                                        <p:cTn id="164" dur="500" fill="hold"/>
                                        <p:tgtEl>
                                          <p:spTgt spid="101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018"/>
                                        </p:tgtEl>
                                        <p:attrNameLst>
                                          <p:attrName>style.visibility</p:attrName>
                                        </p:attrNameLst>
                                      </p:cBhvr>
                                      <p:to>
                                        <p:strVal val="visible"/>
                                      </p:to>
                                    </p:set>
                                    <p:anim calcmode="lin" valueType="num">
                                      <p:cBhvr additive="base">
                                        <p:cTn id="167" dur="500" fill="hold"/>
                                        <p:tgtEl>
                                          <p:spTgt spid="1018"/>
                                        </p:tgtEl>
                                        <p:attrNameLst>
                                          <p:attrName>ppt_x</p:attrName>
                                        </p:attrNameLst>
                                      </p:cBhvr>
                                      <p:tavLst>
                                        <p:tav tm="0">
                                          <p:val>
                                            <p:strVal val="#ppt_x"/>
                                          </p:val>
                                        </p:tav>
                                        <p:tav tm="100000">
                                          <p:val>
                                            <p:strVal val="#ppt_x"/>
                                          </p:val>
                                        </p:tav>
                                      </p:tavLst>
                                    </p:anim>
                                    <p:anim calcmode="lin" valueType="num">
                                      <p:cBhvr additive="base">
                                        <p:cTn id="168" dur="500" fill="hold"/>
                                        <p:tgtEl>
                                          <p:spTgt spid="101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019"/>
                                        </p:tgtEl>
                                        <p:attrNameLst>
                                          <p:attrName>style.visibility</p:attrName>
                                        </p:attrNameLst>
                                      </p:cBhvr>
                                      <p:to>
                                        <p:strVal val="visible"/>
                                      </p:to>
                                    </p:set>
                                    <p:anim calcmode="lin" valueType="num">
                                      <p:cBhvr additive="base">
                                        <p:cTn id="171" dur="500" fill="hold"/>
                                        <p:tgtEl>
                                          <p:spTgt spid="1019"/>
                                        </p:tgtEl>
                                        <p:attrNameLst>
                                          <p:attrName>ppt_x</p:attrName>
                                        </p:attrNameLst>
                                      </p:cBhvr>
                                      <p:tavLst>
                                        <p:tav tm="0">
                                          <p:val>
                                            <p:strVal val="#ppt_x"/>
                                          </p:val>
                                        </p:tav>
                                        <p:tav tm="100000">
                                          <p:val>
                                            <p:strVal val="#ppt_x"/>
                                          </p:val>
                                        </p:tav>
                                      </p:tavLst>
                                    </p:anim>
                                    <p:anim calcmode="lin" valueType="num">
                                      <p:cBhvr additive="base">
                                        <p:cTn id="172" dur="500" fill="hold"/>
                                        <p:tgtEl>
                                          <p:spTgt spid="101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020"/>
                                        </p:tgtEl>
                                        <p:attrNameLst>
                                          <p:attrName>style.visibility</p:attrName>
                                        </p:attrNameLst>
                                      </p:cBhvr>
                                      <p:to>
                                        <p:strVal val="visible"/>
                                      </p:to>
                                    </p:set>
                                    <p:anim calcmode="lin" valueType="num">
                                      <p:cBhvr additive="base">
                                        <p:cTn id="175" dur="500" fill="hold"/>
                                        <p:tgtEl>
                                          <p:spTgt spid="1020"/>
                                        </p:tgtEl>
                                        <p:attrNameLst>
                                          <p:attrName>ppt_x</p:attrName>
                                        </p:attrNameLst>
                                      </p:cBhvr>
                                      <p:tavLst>
                                        <p:tav tm="0">
                                          <p:val>
                                            <p:strVal val="#ppt_x"/>
                                          </p:val>
                                        </p:tav>
                                        <p:tav tm="100000">
                                          <p:val>
                                            <p:strVal val="#ppt_x"/>
                                          </p:val>
                                        </p:tav>
                                      </p:tavLst>
                                    </p:anim>
                                    <p:anim calcmode="lin" valueType="num">
                                      <p:cBhvr additive="base">
                                        <p:cTn id="176" dur="500" fill="hold"/>
                                        <p:tgtEl>
                                          <p:spTgt spid="102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021"/>
                                        </p:tgtEl>
                                        <p:attrNameLst>
                                          <p:attrName>style.visibility</p:attrName>
                                        </p:attrNameLst>
                                      </p:cBhvr>
                                      <p:to>
                                        <p:strVal val="visible"/>
                                      </p:to>
                                    </p:set>
                                    <p:anim calcmode="lin" valueType="num">
                                      <p:cBhvr additive="base">
                                        <p:cTn id="179" dur="500" fill="hold"/>
                                        <p:tgtEl>
                                          <p:spTgt spid="1021"/>
                                        </p:tgtEl>
                                        <p:attrNameLst>
                                          <p:attrName>ppt_x</p:attrName>
                                        </p:attrNameLst>
                                      </p:cBhvr>
                                      <p:tavLst>
                                        <p:tav tm="0">
                                          <p:val>
                                            <p:strVal val="#ppt_x"/>
                                          </p:val>
                                        </p:tav>
                                        <p:tav tm="100000">
                                          <p:val>
                                            <p:strVal val="#ppt_x"/>
                                          </p:val>
                                        </p:tav>
                                      </p:tavLst>
                                    </p:anim>
                                    <p:anim calcmode="lin" valueType="num">
                                      <p:cBhvr additive="base">
                                        <p:cTn id="180" dur="500" fill="hold"/>
                                        <p:tgtEl>
                                          <p:spTgt spid="102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022"/>
                                        </p:tgtEl>
                                        <p:attrNameLst>
                                          <p:attrName>style.visibility</p:attrName>
                                        </p:attrNameLst>
                                      </p:cBhvr>
                                      <p:to>
                                        <p:strVal val="visible"/>
                                      </p:to>
                                    </p:set>
                                    <p:anim calcmode="lin" valueType="num">
                                      <p:cBhvr additive="base">
                                        <p:cTn id="183" dur="500" fill="hold"/>
                                        <p:tgtEl>
                                          <p:spTgt spid="1022"/>
                                        </p:tgtEl>
                                        <p:attrNameLst>
                                          <p:attrName>ppt_x</p:attrName>
                                        </p:attrNameLst>
                                      </p:cBhvr>
                                      <p:tavLst>
                                        <p:tav tm="0">
                                          <p:val>
                                            <p:strVal val="#ppt_x"/>
                                          </p:val>
                                        </p:tav>
                                        <p:tav tm="100000">
                                          <p:val>
                                            <p:strVal val="#ppt_x"/>
                                          </p:val>
                                        </p:tav>
                                      </p:tavLst>
                                    </p:anim>
                                    <p:anim calcmode="lin" valueType="num">
                                      <p:cBhvr additive="base">
                                        <p:cTn id="184" dur="500" fill="hold"/>
                                        <p:tgtEl>
                                          <p:spTgt spid="102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23"/>
                                        </p:tgtEl>
                                        <p:attrNameLst>
                                          <p:attrName>style.visibility</p:attrName>
                                        </p:attrNameLst>
                                      </p:cBhvr>
                                      <p:to>
                                        <p:strVal val="visible"/>
                                      </p:to>
                                    </p:set>
                                    <p:anim calcmode="lin" valueType="num">
                                      <p:cBhvr additive="base">
                                        <p:cTn id="187" dur="500" fill="hold"/>
                                        <p:tgtEl>
                                          <p:spTgt spid="1023"/>
                                        </p:tgtEl>
                                        <p:attrNameLst>
                                          <p:attrName>ppt_x</p:attrName>
                                        </p:attrNameLst>
                                      </p:cBhvr>
                                      <p:tavLst>
                                        <p:tav tm="0">
                                          <p:val>
                                            <p:strVal val="#ppt_x"/>
                                          </p:val>
                                        </p:tav>
                                        <p:tav tm="100000">
                                          <p:val>
                                            <p:strVal val="#ppt_x"/>
                                          </p:val>
                                        </p:tav>
                                      </p:tavLst>
                                    </p:anim>
                                    <p:anim calcmode="lin" valueType="num">
                                      <p:cBhvr additive="base">
                                        <p:cTn id="188" dur="500" fill="hold"/>
                                        <p:tgtEl>
                                          <p:spTgt spid="102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024"/>
                                        </p:tgtEl>
                                        <p:attrNameLst>
                                          <p:attrName>style.visibility</p:attrName>
                                        </p:attrNameLst>
                                      </p:cBhvr>
                                      <p:to>
                                        <p:strVal val="visible"/>
                                      </p:to>
                                    </p:set>
                                    <p:anim calcmode="lin" valueType="num">
                                      <p:cBhvr additive="base">
                                        <p:cTn id="191" dur="500" fill="hold"/>
                                        <p:tgtEl>
                                          <p:spTgt spid="1024"/>
                                        </p:tgtEl>
                                        <p:attrNameLst>
                                          <p:attrName>ppt_x</p:attrName>
                                        </p:attrNameLst>
                                      </p:cBhvr>
                                      <p:tavLst>
                                        <p:tav tm="0">
                                          <p:val>
                                            <p:strVal val="#ppt_x"/>
                                          </p:val>
                                        </p:tav>
                                        <p:tav tm="100000">
                                          <p:val>
                                            <p:strVal val="#ppt_x"/>
                                          </p:val>
                                        </p:tav>
                                      </p:tavLst>
                                    </p:anim>
                                    <p:anim calcmode="lin" valueType="num">
                                      <p:cBhvr additive="base">
                                        <p:cTn id="192" dur="500" fill="hold"/>
                                        <p:tgtEl>
                                          <p:spTgt spid="102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025"/>
                                        </p:tgtEl>
                                        <p:attrNameLst>
                                          <p:attrName>style.visibility</p:attrName>
                                        </p:attrNameLst>
                                      </p:cBhvr>
                                      <p:to>
                                        <p:strVal val="visible"/>
                                      </p:to>
                                    </p:set>
                                    <p:anim calcmode="lin" valueType="num">
                                      <p:cBhvr additive="base">
                                        <p:cTn id="195" dur="500" fill="hold"/>
                                        <p:tgtEl>
                                          <p:spTgt spid="1025"/>
                                        </p:tgtEl>
                                        <p:attrNameLst>
                                          <p:attrName>ppt_x</p:attrName>
                                        </p:attrNameLst>
                                      </p:cBhvr>
                                      <p:tavLst>
                                        <p:tav tm="0">
                                          <p:val>
                                            <p:strVal val="#ppt_x"/>
                                          </p:val>
                                        </p:tav>
                                        <p:tav tm="100000">
                                          <p:val>
                                            <p:strVal val="#ppt_x"/>
                                          </p:val>
                                        </p:tav>
                                      </p:tavLst>
                                    </p:anim>
                                    <p:anim calcmode="lin" valueType="num">
                                      <p:cBhvr additive="base">
                                        <p:cTn id="196" dur="500" fill="hold"/>
                                        <p:tgtEl>
                                          <p:spTgt spid="102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26"/>
                                        </p:tgtEl>
                                        <p:attrNameLst>
                                          <p:attrName>style.visibility</p:attrName>
                                        </p:attrNameLst>
                                      </p:cBhvr>
                                      <p:to>
                                        <p:strVal val="visible"/>
                                      </p:to>
                                    </p:set>
                                    <p:anim calcmode="lin" valueType="num">
                                      <p:cBhvr additive="base">
                                        <p:cTn id="199" dur="500" fill="hold"/>
                                        <p:tgtEl>
                                          <p:spTgt spid="1026"/>
                                        </p:tgtEl>
                                        <p:attrNameLst>
                                          <p:attrName>ppt_x</p:attrName>
                                        </p:attrNameLst>
                                      </p:cBhvr>
                                      <p:tavLst>
                                        <p:tav tm="0">
                                          <p:val>
                                            <p:strVal val="#ppt_x"/>
                                          </p:val>
                                        </p:tav>
                                        <p:tav tm="100000">
                                          <p:val>
                                            <p:strVal val="#ppt_x"/>
                                          </p:val>
                                        </p:tav>
                                      </p:tavLst>
                                    </p:anim>
                                    <p:anim calcmode="lin" valueType="num">
                                      <p:cBhvr additive="base">
                                        <p:cTn id="200" dur="500" fill="hold"/>
                                        <p:tgtEl>
                                          <p:spTgt spid="102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027"/>
                                        </p:tgtEl>
                                        <p:attrNameLst>
                                          <p:attrName>style.visibility</p:attrName>
                                        </p:attrNameLst>
                                      </p:cBhvr>
                                      <p:to>
                                        <p:strVal val="visible"/>
                                      </p:to>
                                    </p:set>
                                    <p:anim calcmode="lin" valueType="num">
                                      <p:cBhvr additive="base">
                                        <p:cTn id="203" dur="500" fill="hold"/>
                                        <p:tgtEl>
                                          <p:spTgt spid="1027"/>
                                        </p:tgtEl>
                                        <p:attrNameLst>
                                          <p:attrName>ppt_x</p:attrName>
                                        </p:attrNameLst>
                                      </p:cBhvr>
                                      <p:tavLst>
                                        <p:tav tm="0">
                                          <p:val>
                                            <p:strVal val="#ppt_x"/>
                                          </p:val>
                                        </p:tav>
                                        <p:tav tm="100000">
                                          <p:val>
                                            <p:strVal val="#ppt_x"/>
                                          </p:val>
                                        </p:tav>
                                      </p:tavLst>
                                    </p:anim>
                                    <p:anim calcmode="lin" valueType="num">
                                      <p:cBhvr additive="base">
                                        <p:cTn id="204" dur="500" fill="hold"/>
                                        <p:tgtEl>
                                          <p:spTgt spid="102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028"/>
                                        </p:tgtEl>
                                        <p:attrNameLst>
                                          <p:attrName>style.visibility</p:attrName>
                                        </p:attrNameLst>
                                      </p:cBhvr>
                                      <p:to>
                                        <p:strVal val="visible"/>
                                      </p:to>
                                    </p:set>
                                    <p:anim calcmode="lin" valueType="num">
                                      <p:cBhvr additive="base">
                                        <p:cTn id="207" dur="500" fill="hold"/>
                                        <p:tgtEl>
                                          <p:spTgt spid="1028"/>
                                        </p:tgtEl>
                                        <p:attrNameLst>
                                          <p:attrName>ppt_x</p:attrName>
                                        </p:attrNameLst>
                                      </p:cBhvr>
                                      <p:tavLst>
                                        <p:tav tm="0">
                                          <p:val>
                                            <p:strVal val="#ppt_x"/>
                                          </p:val>
                                        </p:tav>
                                        <p:tav tm="100000">
                                          <p:val>
                                            <p:strVal val="#ppt_x"/>
                                          </p:val>
                                        </p:tav>
                                      </p:tavLst>
                                    </p:anim>
                                    <p:anim calcmode="lin" valueType="num">
                                      <p:cBhvr additive="base">
                                        <p:cTn id="208" dur="500" fill="hold"/>
                                        <p:tgtEl>
                                          <p:spTgt spid="102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29"/>
                                        </p:tgtEl>
                                        <p:attrNameLst>
                                          <p:attrName>style.visibility</p:attrName>
                                        </p:attrNameLst>
                                      </p:cBhvr>
                                      <p:to>
                                        <p:strVal val="visible"/>
                                      </p:to>
                                    </p:set>
                                    <p:anim calcmode="lin" valueType="num">
                                      <p:cBhvr additive="base">
                                        <p:cTn id="211" dur="500" fill="hold"/>
                                        <p:tgtEl>
                                          <p:spTgt spid="1029"/>
                                        </p:tgtEl>
                                        <p:attrNameLst>
                                          <p:attrName>ppt_x</p:attrName>
                                        </p:attrNameLst>
                                      </p:cBhvr>
                                      <p:tavLst>
                                        <p:tav tm="0">
                                          <p:val>
                                            <p:strVal val="#ppt_x"/>
                                          </p:val>
                                        </p:tav>
                                        <p:tav tm="100000">
                                          <p:val>
                                            <p:strVal val="#ppt_x"/>
                                          </p:val>
                                        </p:tav>
                                      </p:tavLst>
                                    </p:anim>
                                    <p:anim calcmode="lin" valueType="num">
                                      <p:cBhvr additive="base">
                                        <p:cTn id="212" dur="500" fill="hold"/>
                                        <p:tgtEl>
                                          <p:spTgt spid="102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30"/>
                                        </p:tgtEl>
                                        <p:attrNameLst>
                                          <p:attrName>style.visibility</p:attrName>
                                        </p:attrNameLst>
                                      </p:cBhvr>
                                      <p:to>
                                        <p:strVal val="visible"/>
                                      </p:to>
                                    </p:set>
                                    <p:anim calcmode="lin" valueType="num">
                                      <p:cBhvr additive="base">
                                        <p:cTn id="215" dur="500" fill="hold"/>
                                        <p:tgtEl>
                                          <p:spTgt spid="1030"/>
                                        </p:tgtEl>
                                        <p:attrNameLst>
                                          <p:attrName>ppt_x</p:attrName>
                                        </p:attrNameLst>
                                      </p:cBhvr>
                                      <p:tavLst>
                                        <p:tav tm="0">
                                          <p:val>
                                            <p:strVal val="#ppt_x"/>
                                          </p:val>
                                        </p:tav>
                                        <p:tav tm="100000">
                                          <p:val>
                                            <p:strVal val="#ppt_x"/>
                                          </p:val>
                                        </p:tav>
                                      </p:tavLst>
                                    </p:anim>
                                    <p:anim calcmode="lin" valueType="num">
                                      <p:cBhvr additive="base">
                                        <p:cTn id="216" dur="500" fill="hold"/>
                                        <p:tgtEl>
                                          <p:spTgt spid="103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031"/>
                                        </p:tgtEl>
                                        <p:attrNameLst>
                                          <p:attrName>style.visibility</p:attrName>
                                        </p:attrNameLst>
                                      </p:cBhvr>
                                      <p:to>
                                        <p:strVal val="visible"/>
                                      </p:to>
                                    </p:set>
                                    <p:anim calcmode="lin" valueType="num">
                                      <p:cBhvr additive="base">
                                        <p:cTn id="219" dur="500" fill="hold"/>
                                        <p:tgtEl>
                                          <p:spTgt spid="1031"/>
                                        </p:tgtEl>
                                        <p:attrNameLst>
                                          <p:attrName>ppt_x</p:attrName>
                                        </p:attrNameLst>
                                      </p:cBhvr>
                                      <p:tavLst>
                                        <p:tav tm="0">
                                          <p:val>
                                            <p:strVal val="#ppt_x"/>
                                          </p:val>
                                        </p:tav>
                                        <p:tav tm="100000">
                                          <p:val>
                                            <p:strVal val="#ppt_x"/>
                                          </p:val>
                                        </p:tav>
                                      </p:tavLst>
                                    </p:anim>
                                    <p:anim calcmode="lin" valueType="num">
                                      <p:cBhvr additive="base">
                                        <p:cTn id="220" dur="500" fill="hold"/>
                                        <p:tgtEl>
                                          <p:spTgt spid="103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032"/>
                                        </p:tgtEl>
                                        <p:attrNameLst>
                                          <p:attrName>style.visibility</p:attrName>
                                        </p:attrNameLst>
                                      </p:cBhvr>
                                      <p:to>
                                        <p:strVal val="visible"/>
                                      </p:to>
                                    </p:set>
                                    <p:anim calcmode="lin" valueType="num">
                                      <p:cBhvr additive="base">
                                        <p:cTn id="223" dur="500" fill="hold"/>
                                        <p:tgtEl>
                                          <p:spTgt spid="1032"/>
                                        </p:tgtEl>
                                        <p:attrNameLst>
                                          <p:attrName>ppt_x</p:attrName>
                                        </p:attrNameLst>
                                      </p:cBhvr>
                                      <p:tavLst>
                                        <p:tav tm="0">
                                          <p:val>
                                            <p:strVal val="#ppt_x"/>
                                          </p:val>
                                        </p:tav>
                                        <p:tav tm="100000">
                                          <p:val>
                                            <p:strVal val="#ppt_x"/>
                                          </p:val>
                                        </p:tav>
                                      </p:tavLst>
                                    </p:anim>
                                    <p:anim calcmode="lin" valueType="num">
                                      <p:cBhvr additive="base">
                                        <p:cTn id="224" dur="500" fill="hold"/>
                                        <p:tgtEl>
                                          <p:spTgt spid="103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033"/>
                                        </p:tgtEl>
                                        <p:attrNameLst>
                                          <p:attrName>style.visibility</p:attrName>
                                        </p:attrNameLst>
                                      </p:cBhvr>
                                      <p:to>
                                        <p:strVal val="visible"/>
                                      </p:to>
                                    </p:set>
                                    <p:anim calcmode="lin" valueType="num">
                                      <p:cBhvr additive="base">
                                        <p:cTn id="227" dur="500" fill="hold"/>
                                        <p:tgtEl>
                                          <p:spTgt spid="1033"/>
                                        </p:tgtEl>
                                        <p:attrNameLst>
                                          <p:attrName>ppt_x</p:attrName>
                                        </p:attrNameLst>
                                      </p:cBhvr>
                                      <p:tavLst>
                                        <p:tav tm="0">
                                          <p:val>
                                            <p:strVal val="#ppt_x"/>
                                          </p:val>
                                        </p:tav>
                                        <p:tav tm="100000">
                                          <p:val>
                                            <p:strVal val="#ppt_x"/>
                                          </p:val>
                                        </p:tav>
                                      </p:tavLst>
                                    </p:anim>
                                    <p:anim calcmode="lin" valueType="num">
                                      <p:cBhvr additive="base">
                                        <p:cTn id="228" dur="500" fill="hold"/>
                                        <p:tgtEl>
                                          <p:spTgt spid="103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034"/>
                                        </p:tgtEl>
                                        <p:attrNameLst>
                                          <p:attrName>style.visibility</p:attrName>
                                        </p:attrNameLst>
                                      </p:cBhvr>
                                      <p:to>
                                        <p:strVal val="visible"/>
                                      </p:to>
                                    </p:set>
                                    <p:anim calcmode="lin" valueType="num">
                                      <p:cBhvr additive="base">
                                        <p:cTn id="231" dur="500" fill="hold"/>
                                        <p:tgtEl>
                                          <p:spTgt spid="1034"/>
                                        </p:tgtEl>
                                        <p:attrNameLst>
                                          <p:attrName>ppt_x</p:attrName>
                                        </p:attrNameLst>
                                      </p:cBhvr>
                                      <p:tavLst>
                                        <p:tav tm="0">
                                          <p:val>
                                            <p:strVal val="#ppt_x"/>
                                          </p:val>
                                        </p:tav>
                                        <p:tav tm="100000">
                                          <p:val>
                                            <p:strVal val="#ppt_x"/>
                                          </p:val>
                                        </p:tav>
                                      </p:tavLst>
                                    </p:anim>
                                    <p:anim calcmode="lin" valueType="num">
                                      <p:cBhvr additive="base">
                                        <p:cTn id="232" dur="500" fill="hold"/>
                                        <p:tgtEl>
                                          <p:spTgt spid="103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035"/>
                                        </p:tgtEl>
                                        <p:attrNameLst>
                                          <p:attrName>style.visibility</p:attrName>
                                        </p:attrNameLst>
                                      </p:cBhvr>
                                      <p:to>
                                        <p:strVal val="visible"/>
                                      </p:to>
                                    </p:set>
                                    <p:anim calcmode="lin" valueType="num">
                                      <p:cBhvr additive="base">
                                        <p:cTn id="235" dur="500" fill="hold"/>
                                        <p:tgtEl>
                                          <p:spTgt spid="1035"/>
                                        </p:tgtEl>
                                        <p:attrNameLst>
                                          <p:attrName>ppt_x</p:attrName>
                                        </p:attrNameLst>
                                      </p:cBhvr>
                                      <p:tavLst>
                                        <p:tav tm="0">
                                          <p:val>
                                            <p:strVal val="#ppt_x"/>
                                          </p:val>
                                        </p:tav>
                                        <p:tav tm="100000">
                                          <p:val>
                                            <p:strVal val="#ppt_x"/>
                                          </p:val>
                                        </p:tav>
                                      </p:tavLst>
                                    </p:anim>
                                    <p:anim calcmode="lin" valueType="num">
                                      <p:cBhvr additive="base">
                                        <p:cTn id="236" dur="500" fill="hold"/>
                                        <p:tgtEl>
                                          <p:spTgt spid="103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036"/>
                                        </p:tgtEl>
                                        <p:attrNameLst>
                                          <p:attrName>style.visibility</p:attrName>
                                        </p:attrNameLst>
                                      </p:cBhvr>
                                      <p:to>
                                        <p:strVal val="visible"/>
                                      </p:to>
                                    </p:set>
                                    <p:anim calcmode="lin" valueType="num">
                                      <p:cBhvr additive="base">
                                        <p:cTn id="239" dur="500" fill="hold"/>
                                        <p:tgtEl>
                                          <p:spTgt spid="1036"/>
                                        </p:tgtEl>
                                        <p:attrNameLst>
                                          <p:attrName>ppt_x</p:attrName>
                                        </p:attrNameLst>
                                      </p:cBhvr>
                                      <p:tavLst>
                                        <p:tav tm="0">
                                          <p:val>
                                            <p:strVal val="#ppt_x"/>
                                          </p:val>
                                        </p:tav>
                                        <p:tav tm="100000">
                                          <p:val>
                                            <p:strVal val="#ppt_x"/>
                                          </p:val>
                                        </p:tav>
                                      </p:tavLst>
                                    </p:anim>
                                    <p:anim calcmode="lin" valueType="num">
                                      <p:cBhvr additive="base">
                                        <p:cTn id="240" dur="500" fill="hold"/>
                                        <p:tgtEl>
                                          <p:spTgt spid="103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037"/>
                                        </p:tgtEl>
                                        <p:attrNameLst>
                                          <p:attrName>style.visibility</p:attrName>
                                        </p:attrNameLst>
                                      </p:cBhvr>
                                      <p:to>
                                        <p:strVal val="visible"/>
                                      </p:to>
                                    </p:set>
                                    <p:anim calcmode="lin" valueType="num">
                                      <p:cBhvr additive="base">
                                        <p:cTn id="243" dur="500" fill="hold"/>
                                        <p:tgtEl>
                                          <p:spTgt spid="1037"/>
                                        </p:tgtEl>
                                        <p:attrNameLst>
                                          <p:attrName>ppt_x</p:attrName>
                                        </p:attrNameLst>
                                      </p:cBhvr>
                                      <p:tavLst>
                                        <p:tav tm="0">
                                          <p:val>
                                            <p:strVal val="#ppt_x"/>
                                          </p:val>
                                        </p:tav>
                                        <p:tav tm="100000">
                                          <p:val>
                                            <p:strVal val="#ppt_x"/>
                                          </p:val>
                                        </p:tav>
                                      </p:tavLst>
                                    </p:anim>
                                    <p:anim calcmode="lin" valueType="num">
                                      <p:cBhvr additive="base">
                                        <p:cTn id="244" dur="500" fill="hold"/>
                                        <p:tgtEl>
                                          <p:spTgt spid="103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038"/>
                                        </p:tgtEl>
                                        <p:attrNameLst>
                                          <p:attrName>style.visibility</p:attrName>
                                        </p:attrNameLst>
                                      </p:cBhvr>
                                      <p:to>
                                        <p:strVal val="visible"/>
                                      </p:to>
                                    </p:set>
                                    <p:anim calcmode="lin" valueType="num">
                                      <p:cBhvr additive="base">
                                        <p:cTn id="247" dur="500" fill="hold"/>
                                        <p:tgtEl>
                                          <p:spTgt spid="1038"/>
                                        </p:tgtEl>
                                        <p:attrNameLst>
                                          <p:attrName>ppt_x</p:attrName>
                                        </p:attrNameLst>
                                      </p:cBhvr>
                                      <p:tavLst>
                                        <p:tav tm="0">
                                          <p:val>
                                            <p:strVal val="#ppt_x"/>
                                          </p:val>
                                        </p:tav>
                                        <p:tav tm="100000">
                                          <p:val>
                                            <p:strVal val="#ppt_x"/>
                                          </p:val>
                                        </p:tav>
                                      </p:tavLst>
                                    </p:anim>
                                    <p:anim calcmode="lin" valueType="num">
                                      <p:cBhvr additive="base">
                                        <p:cTn id="248" dur="500" fill="hold"/>
                                        <p:tgtEl>
                                          <p:spTgt spid="1038"/>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039"/>
                                        </p:tgtEl>
                                        <p:attrNameLst>
                                          <p:attrName>style.visibility</p:attrName>
                                        </p:attrNameLst>
                                      </p:cBhvr>
                                      <p:to>
                                        <p:strVal val="visible"/>
                                      </p:to>
                                    </p:set>
                                    <p:anim calcmode="lin" valueType="num">
                                      <p:cBhvr additive="base">
                                        <p:cTn id="251" dur="500" fill="hold"/>
                                        <p:tgtEl>
                                          <p:spTgt spid="1039"/>
                                        </p:tgtEl>
                                        <p:attrNameLst>
                                          <p:attrName>ppt_x</p:attrName>
                                        </p:attrNameLst>
                                      </p:cBhvr>
                                      <p:tavLst>
                                        <p:tav tm="0">
                                          <p:val>
                                            <p:strVal val="#ppt_x"/>
                                          </p:val>
                                        </p:tav>
                                        <p:tav tm="100000">
                                          <p:val>
                                            <p:strVal val="#ppt_x"/>
                                          </p:val>
                                        </p:tav>
                                      </p:tavLst>
                                    </p:anim>
                                    <p:anim calcmode="lin" valueType="num">
                                      <p:cBhvr additive="base">
                                        <p:cTn id="252" dur="500" fill="hold"/>
                                        <p:tgtEl>
                                          <p:spTgt spid="103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040"/>
                                        </p:tgtEl>
                                        <p:attrNameLst>
                                          <p:attrName>style.visibility</p:attrName>
                                        </p:attrNameLst>
                                      </p:cBhvr>
                                      <p:to>
                                        <p:strVal val="visible"/>
                                      </p:to>
                                    </p:set>
                                    <p:anim calcmode="lin" valueType="num">
                                      <p:cBhvr additive="base">
                                        <p:cTn id="255" dur="500" fill="hold"/>
                                        <p:tgtEl>
                                          <p:spTgt spid="1040"/>
                                        </p:tgtEl>
                                        <p:attrNameLst>
                                          <p:attrName>ppt_x</p:attrName>
                                        </p:attrNameLst>
                                      </p:cBhvr>
                                      <p:tavLst>
                                        <p:tav tm="0">
                                          <p:val>
                                            <p:strVal val="#ppt_x"/>
                                          </p:val>
                                        </p:tav>
                                        <p:tav tm="100000">
                                          <p:val>
                                            <p:strVal val="#ppt_x"/>
                                          </p:val>
                                        </p:tav>
                                      </p:tavLst>
                                    </p:anim>
                                    <p:anim calcmode="lin" valueType="num">
                                      <p:cBhvr additive="base">
                                        <p:cTn id="256" dur="500" fill="hold"/>
                                        <p:tgtEl>
                                          <p:spTgt spid="1040"/>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041"/>
                                        </p:tgtEl>
                                        <p:attrNameLst>
                                          <p:attrName>style.visibility</p:attrName>
                                        </p:attrNameLst>
                                      </p:cBhvr>
                                      <p:to>
                                        <p:strVal val="visible"/>
                                      </p:to>
                                    </p:set>
                                    <p:anim calcmode="lin" valueType="num">
                                      <p:cBhvr additive="base">
                                        <p:cTn id="259" dur="500" fill="hold"/>
                                        <p:tgtEl>
                                          <p:spTgt spid="1041"/>
                                        </p:tgtEl>
                                        <p:attrNameLst>
                                          <p:attrName>ppt_x</p:attrName>
                                        </p:attrNameLst>
                                      </p:cBhvr>
                                      <p:tavLst>
                                        <p:tav tm="0">
                                          <p:val>
                                            <p:strVal val="#ppt_x"/>
                                          </p:val>
                                        </p:tav>
                                        <p:tav tm="100000">
                                          <p:val>
                                            <p:strVal val="#ppt_x"/>
                                          </p:val>
                                        </p:tav>
                                      </p:tavLst>
                                    </p:anim>
                                    <p:anim calcmode="lin" valueType="num">
                                      <p:cBhvr additive="base">
                                        <p:cTn id="260" dur="500" fill="hold"/>
                                        <p:tgtEl>
                                          <p:spTgt spid="1041"/>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042"/>
                                        </p:tgtEl>
                                        <p:attrNameLst>
                                          <p:attrName>style.visibility</p:attrName>
                                        </p:attrNameLst>
                                      </p:cBhvr>
                                      <p:to>
                                        <p:strVal val="visible"/>
                                      </p:to>
                                    </p:set>
                                    <p:anim calcmode="lin" valueType="num">
                                      <p:cBhvr additive="base">
                                        <p:cTn id="263" dur="500" fill="hold"/>
                                        <p:tgtEl>
                                          <p:spTgt spid="1042"/>
                                        </p:tgtEl>
                                        <p:attrNameLst>
                                          <p:attrName>ppt_x</p:attrName>
                                        </p:attrNameLst>
                                      </p:cBhvr>
                                      <p:tavLst>
                                        <p:tav tm="0">
                                          <p:val>
                                            <p:strVal val="#ppt_x"/>
                                          </p:val>
                                        </p:tav>
                                        <p:tav tm="100000">
                                          <p:val>
                                            <p:strVal val="#ppt_x"/>
                                          </p:val>
                                        </p:tav>
                                      </p:tavLst>
                                    </p:anim>
                                    <p:anim calcmode="lin" valueType="num">
                                      <p:cBhvr additive="base">
                                        <p:cTn id="264" dur="500" fill="hold"/>
                                        <p:tgtEl>
                                          <p:spTgt spid="1042"/>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043"/>
                                        </p:tgtEl>
                                        <p:attrNameLst>
                                          <p:attrName>style.visibility</p:attrName>
                                        </p:attrNameLst>
                                      </p:cBhvr>
                                      <p:to>
                                        <p:strVal val="visible"/>
                                      </p:to>
                                    </p:set>
                                    <p:anim calcmode="lin" valueType="num">
                                      <p:cBhvr additive="base">
                                        <p:cTn id="267" dur="500" fill="hold"/>
                                        <p:tgtEl>
                                          <p:spTgt spid="1043"/>
                                        </p:tgtEl>
                                        <p:attrNameLst>
                                          <p:attrName>ppt_x</p:attrName>
                                        </p:attrNameLst>
                                      </p:cBhvr>
                                      <p:tavLst>
                                        <p:tav tm="0">
                                          <p:val>
                                            <p:strVal val="#ppt_x"/>
                                          </p:val>
                                        </p:tav>
                                        <p:tav tm="100000">
                                          <p:val>
                                            <p:strVal val="#ppt_x"/>
                                          </p:val>
                                        </p:tav>
                                      </p:tavLst>
                                    </p:anim>
                                    <p:anim calcmode="lin" valueType="num">
                                      <p:cBhvr additive="base">
                                        <p:cTn id="268" dur="500" fill="hold"/>
                                        <p:tgtEl>
                                          <p:spTgt spid="104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044"/>
                                        </p:tgtEl>
                                        <p:attrNameLst>
                                          <p:attrName>style.visibility</p:attrName>
                                        </p:attrNameLst>
                                      </p:cBhvr>
                                      <p:to>
                                        <p:strVal val="visible"/>
                                      </p:to>
                                    </p:set>
                                    <p:anim calcmode="lin" valueType="num">
                                      <p:cBhvr additive="base">
                                        <p:cTn id="271" dur="500" fill="hold"/>
                                        <p:tgtEl>
                                          <p:spTgt spid="1044"/>
                                        </p:tgtEl>
                                        <p:attrNameLst>
                                          <p:attrName>ppt_x</p:attrName>
                                        </p:attrNameLst>
                                      </p:cBhvr>
                                      <p:tavLst>
                                        <p:tav tm="0">
                                          <p:val>
                                            <p:strVal val="#ppt_x"/>
                                          </p:val>
                                        </p:tav>
                                        <p:tav tm="100000">
                                          <p:val>
                                            <p:strVal val="#ppt_x"/>
                                          </p:val>
                                        </p:tav>
                                      </p:tavLst>
                                    </p:anim>
                                    <p:anim calcmode="lin" valueType="num">
                                      <p:cBhvr additive="base">
                                        <p:cTn id="272" dur="500" fill="hold"/>
                                        <p:tgtEl>
                                          <p:spTgt spid="104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045"/>
                                        </p:tgtEl>
                                        <p:attrNameLst>
                                          <p:attrName>style.visibility</p:attrName>
                                        </p:attrNameLst>
                                      </p:cBhvr>
                                      <p:to>
                                        <p:strVal val="visible"/>
                                      </p:to>
                                    </p:set>
                                    <p:anim calcmode="lin" valueType="num">
                                      <p:cBhvr additive="base">
                                        <p:cTn id="275" dur="500" fill="hold"/>
                                        <p:tgtEl>
                                          <p:spTgt spid="1045"/>
                                        </p:tgtEl>
                                        <p:attrNameLst>
                                          <p:attrName>ppt_x</p:attrName>
                                        </p:attrNameLst>
                                      </p:cBhvr>
                                      <p:tavLst>
                                        <p:tav tm="0">
                                          <p:val>
                                            <p:strVal val="#ppt_x"/>
                                          </p:val>
                                        </p:tav>
                                        <p:tav tm="100000">
                                          <p:val>
                                            <p:strVal val="#ppt_x"/>
                                          </p:val>
                                        </p:tav>
                                      </p:tavLst>
                                    </p:anim>
                                    <p:anim calcmode="lin" valueType="num">
                                      <p:cBhvr additive="base">
                                        <p:cTn id="276" dur="500" fill="hold"/>
                                        <p:tgtEl>
                                          <p:spTgt spid="104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46"/>
                                        </p:tgtEl>
                                        <p:attrNameLst>
                                          <p:attrName>style.visibility</p:attrName>
                                        </p:attrNameLst>
                                      </p:cBhvr>
                                      <p:to>
                                        <p:strVal val="visible"/>
                                      </p:to>
                                    </p:set>
                                    <p:anim calcmode="lin" valueType="num">
                                      <p:cBhvr additive="base">
                                        <p:cTn id="279" dur="500" fill="hold"/>
                                        <p:tgtEl>
                                          <p:spTgt spid="1046"/>
                                        </p:tgtEl>
                                        <p:attrNameLst>
                                          <p:attrName>ppt_x</p:attrName>
                                        </p:attrNameLst>
                                      </p:cBhvr>
                                      <p:tavLst>
                                        <p:tav tm="0">
                                          <p:val>
                                            <p:strVal val="#ppt_x"/>
                                          </p:val>
                                        </p:tav>
                                        <p:tav tm="100000">
                                          <p:val>
                                            <p:strVal val="#ppt_x"/>
                                          </p:val>
                                        </p:tav>
                                      </p:tavLst>
                                    </p:anim>
                                    <p:anim calcmode="lin" valueType="num">
                                      <p:cBhvr additive="base">
                                        <p:cTn id="280" dur="500" fill="hold"/>
                                        <p:tgtEl>
                                          <p:spTgt spid="104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47"/>
                                        </p:tgtEl>
                                        <p:attrNameLst>
                                          <p:attrName>style.visibility</p:attrName>
                                        </p:attrNameLst>
                                      </p:cBhvr>
                                      <p:to>
                                        <p:strVal val="visible"/>
                                      </p:to>
                                    </p:set>
                                    <p:anim calcmode="lin" valueType="num">
                                      <p:cBhvr additive="base">
                                        <p:cTn id="283" dur="500" fill="hold"/>
                                        <p:tgtEl>
                                          <p:spTgt spid="1047"/>
                                        </p:tgtEl>
                                        <p:attrNameLst>
                                          <p:attrName>ppt_x</p:attrName>
                                        </p:attrNameLst>
                                      </p:cBhvr>
                                      <p:tavLst>
                                        <p:tav tm="0">
                                          <p:val>
                                            <p:strVal val="#ppt_x"/>
                                          </p:val>
                                        </p:tav>
                                        <p:tav tm="100000">
                                          <p:val>
                                            <p:strVal val="#ppt_x"/>
                                          </p:val>
                                        </p:tav>
                                      </p:tavLst>
                                    </p:anim>
                                    <p:anim calcmode="lin" valueType="num">
                                      <p:cBhvr additive="base">
                                        <p:cTn id="284" dur="500" fill="hold"/>
                                        <p:tgtEl>
                                          <p:spTgt spid="1047"/>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048"/>
                                        </p:tgtEl>
                                        <p:attrNameLst>
                                          <p:attrName>style.visibility</p:attrName>
                                        </p:attrNameLst>
                                      </p:cBhvr>
                                      <p:to>
                                        <p:strVal val="visible"/>
                                      </p:to>
                                    </p:set>
                                    <p:anim calcmode="lin" valueType="num">
                                      <p:cBhvr additive="base">
                                        <p:cTn id="287" dur="500" fill="hold"/>
                                        <p:tgtEl>
                                          <p:spTgt spid="1048"/>
                                        </p:tgtEl>
                                        <p:attrNameLst>
                                          <p:attrName>ppt_x</p:attrName>
                                        </p:attrNameLst>
                                      </p:cBhvr>
                                      <p:tavLst>
                                        <p:tav tm="0">
                                          <p:val>
                                            <p:strVal val="#ppt_x"/>
                                          </p:val>
                                        </p:tav>
                                        <p:tav tm="100000">
                                          <p:val>
                                            <p:strVal val="#ppt_x"/>
                                          </p:val>
                                        </p:tav>
                                      </p:tavLst>
                                    </p:anim>
                                    <p:anim calcmode="lin" valueType="num">
                                      <p:cBhvr additive="base">
                                        <p:cTn id="288" dur="500" fill="hold"/>
                                        <p:tgtEl>
                                          <p:spTgt spid="104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49"/>
                                        </p:tgtEl>
                                        <p:attrNameLst>
                                          <p:attrName>style.visibility</p:attrName>
                                        </p:attrNameLst>
                                      </p:cBhvr>
                                      <p:to>
                                        <p:strVal val="visible"/>
                                      </p:to>
                                    </p:set>
                                    <p:anim calcmode="lin" valueType="num">
                                      <p:cBhvr additive="base">
                                        <p:cTn id="291" dur="500" fill="hold"/>
                                        <p:tgtEl>
                                          <p:spTgt spid="1049"/>
                                        </p:tgtEl>
                                        <p:attrNameLst>
                                          <p:attrName>ppt_x</p:attrName>
                                        </p:attrNameLst>
                                      </p:cBhvr>
                                      <p:tavLst>
                                        <p:tav tm="0">
                                          <p:val>
                                            <p:strVal val="#ppt_x"/>
                                          </p:val>
                                        </p:tav>
                                        <p:tav tm="100000">
                                          <p:val>
                                            <p:strVal val="#ppt_x"/>
                                          </p:val>
                                        </p:tav>
                                      </p:tavLst>
                                    </p:anim>
                                    <p:anim calcmode="lin" valueType="num">
                                      <p:cBhvr additive="base">
                                        <p:cTn id="292" dur="500" fill="hold"/>
                                        <p:tgtEl>
                                          <p:spTgt spid="104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50"/>
                                        </p:tgtEl>
                                        <p:attrNameLst>
                                          <p:attrName>style.visibility</p:attrName>
                                        </p:attrNameLst>
                                      </p:cBhvr>
                                      <p:to>
                                        <p:strVal val="visible"/>
                                      </p:to>
                                    </p:set>
                                    <p:anim calcmode="lin" valueType="num">
                                      <p:cBhvr additive="base">
                                        <p:cTn id="295" dur="500" fill="hold"/>
                                        <p:tgtEl>
                                          <p:spTgt spid="1050"/>
                                        </p:tgtEl>
                                        <p:attrNameLst>
                                          <p:attrName>ppt_x</p:attrName>
                                        </p:attrNameLst>
                                      </p:cBhvr>
                                      <p:tavLst>
                                        <p:tav tm="0">
                                          <p:val>
                                            <p:strVal val="#ppt_x"/>
                                          </p:val>
                                        </p:tav>
                                        <p:tav tm="100000">
                                          <p:val>
                                            <p:strVal val="#ppt_x"/>
                                          </p:val>
                                        </p:tav>
                                      </p:tavLst>
                                    </p:anim>
                                    <p:anim calcmode="lin" valueType="num">
                                      <p:cBhvr additive="base">
                                        <p:cTn id="296" dur="500" fill="hold"/>
                                        <p:tgtEl>
                                          <p:spTgt spid="105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51"/>
                                        </p:tgtEl>
                                        <p:attrNameLst>
                                          <p:attrName>style.visibility</p:attrName>
                                        </p:attrNameLst>
                                      </p:cBhvr>
                                      <p:to>
                                        <p:strVal val="visible"/>
                                      </p:to>
                                    </p:set>
                                    <p:anim calcmode="lin" valueType="num">
                                      <p:cBhvr additive="base">
                                        <p:cTn id="299" dur="500" fill="hold"/>
                                        <p:tgtEl>
                                          <p:spTgt spid="1051"/>
                                        </p:tgtEl>
                                        <p:attrNameLst>
                                          <p:attrName>ppt_x</p:attrName>
                                        </p:attrNameLst>
                                      </p:cBhvr>
                                      <p:tavLst>
                                        <p:tav tm="0">
                                          <p:val>
                                            <p:strVal val="#ppt_x"/>
                                          </p:val>
                                        </p:tav>
                                        <p:tav tm="100000">
                                          <p:val>
                                            <p:strVal val="#ppt_x"/>
                                          </p:val>
                                        </p:tav>
                                      </p:tavLst>
                                    </p:anim>
                                    <p:anim calcmode="lin" valueType="num">
                                      <p:cBhvr additive="base">
                                        <p:cTn id="300" dur="500" fill="hold"/>
                                        <p:tgtEl>
                                          <p:spTgt spid="105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52"/>
                                        </p:tgtEl>
                                        <p:attrNameLst>
                                          <p:attrName>style.visibility</p:attrName>
                                        </p:attrNameLst>
                                      </p:cBhvr>
                                      <p:to>
                                        <p:strVal val="visible"/>
                                      </p:to>
                                    </p:set>
                                    <p:anim calcmode="lin" valueType="num">
                                      <p:cBhvr additive="base">
                                        <p:cTn id="303" dur="500" fill="hold"/>
                                        <p:tgtEl>
                                          <p:spTgt spid="1052"/>
                                        </p:tgtEl>
                                        <p:attrNameLst>
                                          <p:attrName>ppt_x</p:attrName>
                                        </p:attrNameLst>
                                      </p:cBhvr>
                                      <p:tavLst>
                                        <p:tav tm="0">
                                          <p:val>
                                            <p:strVal val="#ppt_x"/>
                                          </p:val>
                                        </p:tav>
                                        <p:tav tm="100000">
                                          <p:val>
                                            <p:strVal val="#ppt_x"/>
                                          </p:val>
                                        </p:tav>
                                      </p:tavLst>
                                    </p:anim>
                                    <p:anim calcmode="lin" valueType="num">
                                      <p:cBhvr additive="base">
                                        <p:cTn id="304" dur="500" fill="hold"/>
                                        <p:tgtEl>
                                          <p:spTgt spid="105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053"/>
                                        </p:tgtEl>
                                        <p:attrNameLst>
                                          <p:attrName>style.visibility</p:attrName>
                                        </p:attrNameLst>
                                      </p:cBhvr>
                                      <p:to>
                                        <p:strVal val="visible"/>
                                      </p:to>
                                    </p:set>
                                    <p:anim calcmode="lin" valueType="num">
                                      <p:cBhvr additive="base">
                                        <p:cTn id="307" dur="500" fill="hold"/>
                                        <p:tgtEl>
                                          <p:spTgt spid="1053"/>
                                        </p:tgtEl>
                                        <p:attrNameLst>
                                          <p:attrName>ppt_x</p:attrName>
                                        </p:attrNameLst>
                                      </p:cBhvr>
                                      <p:tavLst>
                                        <p:tav tm="0">
                                          <p:val>
                                            <p:strVal val="#ppt_x"/>
                                          </p:val>
                                        </p:tav>
                                        <p:tav tm="100000">
                                          <p:val>
                                            <p:strVal val="#ppt_x"/>
                                          </p:val>
                                        </p:tav>
                                      </p:tavLst>
                                    </p:anim>
                                    <p:anim calcmode="lin" valueType="num">
                                      <p:cBhvr additive="base">
                                        <p:cTn id="308" dur="500" fill="hold"/>
                                        <p:tgtEl>
                                          <p:spTgt spid="105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54"/>
                                        </p:tgtEl>
                                        <p:attrNameLst>
                                          <p:attrName>style.visibility</p:attrName>
                                        </p:attrNameLst>
                                      </p:cBhvr>
                                      <p:to>
                                        <p:strVal val="visible"/>
                                      </p:to>
                                    </p:set>
                                    <p:anim calcmode="lin" valueType="num">
                                      <p:cBhvr additive="base">
                                        <p:cTn id="311" dur="500" fill="hold"/>
                                        <p:tgtEl>
                                          <p:spTgt spid="1054"/>
                                        </p:tgtEl>
                                        <p:attrNameLst>
                                          <p:attrName>ppt_x</p:attrName>
                                        </p:attrNameLst>
                                      </p:cBhvr>
                                      <p:tavLst>
                                        <p:tav tm="0">
                                          <p:val>
                                            <p:strVal val="#ppt_x"/>
                                          </p:val>
                                        </p:tav>
                                        <p:tav tm="100000">
                                          <p:val>
                                            <p:strVal val="#ppt_x"/>
                                          </p:val>
                                        </p:tav>
                                      </p:tavLst>
                                    </p:anim>
                                    <p:anim calcmode="lin" valueType="num">
                                      <p:cBhvr additive="base">
                                        <p:cTn id="312" dur="500" fill="hold"/>
                                        <p:tgtEl>
                                          <p:spTgt spid="105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055"/>
                                        </p:tgtEl>
                                        <p:attrNameLst>
                                          <p:attrName>style.visibility</p:attrName>
                                        </p:attrNameLst>
                                      </p:cBhvr>
                                      <p:to>
                                        <p:strVal val="visible"/>
                                      </p:to>
                                    </p:set>
                                    <p:anim calcmode="lin" valueType="num">
                                      <p:cBhvr additive="base">
                                        <p:cTn id="315" dur="500" fill="hold"/>
                                        <p:tgtEl>
                                          <p:spTgt spid="1055"/>
                                        </p:tgtEl>
                                        <p:attrNameLst>
                                          <p:attrName>ppt_x</p:attrName>
                                        </p:attrNameLst>
                                      </p:cBhvr>
                                      <p:tavLst>
                                        <p:tav tm="0">
                                          <p:val>
                                            <p:strVal val="#ppt_x"/>
                                          </p:val>
                                        </p:tav>
                                        <p:tav tm="100000">
                                          <p:val>
                                            <p:strVal val="#ppt_x"/>
                                          </p:val>
                                        </p:tav>
                                      </p:tavLst>
                                    </p:anim>
                                    <p:anim calcmode="lin" valueType="num">
                                      <p:cBhvr additive="base">
                                        <p:cTn id="316" dur="500" fill="hold"/>
                                        <p:tgtEl>
                                          <p:spTgt spid="105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056"/>
                                        </p:tgtEl>
                                        <p:attrNameLst>
                                          <p:attrName>style.visibility</p:attrName>
                                        </p:attrNameLst>
                                      </p:cBhvr>
                                      <p:to>
                                        <p:strVal val="visible"/>
                                      </p:to>
                                    </p:set>
                                    <p:anim calcmode="lin" valueType="num">
                                      <p:cBhvr additive="base">
                                        <p:cTn id="319" dur="500" fill="hold"/>
                                        <p:tgtEl>
                                          <p:spTgt spid="1056"/>
                                        </p:tgtEl>
                                        <p:attrNameLst>
                                          <p:attrName>ppt_x</p:attrName>
                                        </p:attrNameLst>
                                      </p:cBhvr>
                                      <p:tavLst>
                                        <p:tav tm="0">
                                          <p:val>
                                            <p:strVal val="#ppt_x"/>
                                          </p:val>
                                        </p:tav>
                                        <p:tav tm="100000">
                                          <p:val>
                                            <p:strVal val="#ppt_x"/>
                                          </p:val>
                                        </p:tav>
                                      </p:tavLst>
                                    </p:anim>
                                    <p:anim calcmode="lin" valueType="num">
                                      <p:cBhvr additive="base">
                                        <p:cTn id="320" dur="500" fill="hold"/>
                                        <p:tgtEl>
                                          <p:spTgt spid="105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057"/>
                                        </p:tgtEl>
                                        <p:attrNameLst>
                                          <p:attrName>style.visibility</p:attrName>
                                        </p:attrNameLst>
                                      </p:cBhvr>
                                      <p:to>
                                        <p:strVal val="visible"/>
                                      </p:to>
                                    </p:set>
                                    <p:anim calcmode="lin" valueType="num">
                                      <p:cBhvr additive="base">
                                        <p:cTn id="323" dur="500" fill="hold"/>
                                        <p:tgtEl>
                                          <p:spTgt spid="1057"/>
                                        </p:tgtEl>
                                        <p:attrNameLst>
                                          <p:attrName>ppt_x</p:attrName>
                                        </p:attrNameLst>
                                      </p:cBhvr>
                                      <p:tavLst>
                                        <p:tav tm="0">
                                          <p:val>
                                            <p:strVal val="#ppt_x"/>
                                          </p:val>
                                        </p:tav>
                                        <p:tav tm="100000">
                                          <p:val>
                                            <p:strVal val="#ppt_x"/>
                                          </p:val>
                                        </p:tav>
                                      </p:tavLst>
                                    </p:anim>
                                    <p:anim calcmode="lin" valueType="num">
                                      <p:cBhvr additive="base">
                                        <p:cTn id="324" dur="500" fill="hold"/>
                                        <p:tgtEl>
                                          <p:spTgt spid="105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58"/>
                                        </p:tgtEl>
                                        <p:attrNameLst>
                                          <p:attrName>style.visibility</p:attrName>
                                        </p:attrNameLst>
                                      </p:cBhvr>
                                      <p:to>
                                        <p:strVal val="visible"/>
                                      </p:to>
                                    </p:set>
                                    <p:anim calcmode="lin" valueType="num">
                                      <p:cBhvr additive="base">
                                        <p:cTn id="327" dur="500" fill="hold"/>
                                        <p:tgtEl>
                                          <p:spTgt spid="1058"/>
                                        </p:tgtEl>
                                        <p:attrNameLst>
                                          <p:attrName>ppt_x</p:attrName>
                                        </p:attrNameLst>
                                      </p:cBhvr>
                                      <p:tavLst>
                                        <p:tav tm="0">
                                          <p:val>
                                            <p:strVal val="#ppt_x"/>
                                          </p:val>
                                        </p:tav>
                                        <p:tav tm="100000">
                                          <p:val>
                                            <p:strVal val="#ppt_x"/>
                                          </p:val>
                                        </p:tav>
                                      </p:tavLst>
                                    </p:anim>
                                    <p:anim calcmode="lin" valueType="num">
                                      <p:cBhvr additive="base">
                                        <p:cTn id="328" dur="500" fill="hold"/>
                                        <p:tgtEl>
                                          <p:spTgt spid="105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59"/>
                                        </p:tgtEl>
                                        <p:attrNameLst>
                                          <p:attrName>style.visibility</p:attrName>
                                        </p:attrNameLst>
                                      </p:cBhvr>
                                      <p:to>
                                        <p:strVal val="visible"/>
                                      </p:to>
                                    </p:set>
                                    <p:anim calcmode="lin" valueType="num">
                                      <p:cBhvr additive="base">
                                        <p:cTn id="331" dur="500" fill="hold"/>
                                        <p:tgtEl>
                                          <p:spTgt spid="1059"/>
                                        </p:tgtEl>
                                        <p:attrNameLst>
                                          <p:attrName>ppt_x</p:attrName>
                                        </p:attrNameLst>
                                      </p:cBhvr>
                                      <p:tavLst>
                                        <p:tav tm="0">
                                          <p:val>
                                            <p:strVal val="#ppt_x"/>
                                          </p:val>
                                        </p:tav>
                                        <p:tav tm="100000">
                                          <p:val>
                                            <p:strVal val="#ppt_x"/>
                                          </p:val>
                                        </p:tav>
                                      </p:tavLst>
                                    </p:anim>
                                    <p:anim calcmode="lin" valueType="num">
                                      <p:cBhvr additive="base">
                                        <p:cTn id="332" dur="500" fill="hold"/>
                                        <p:tgtEl>
                                          <p:spTgt spid="105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60"/>
                                        </p:tgtEl>
                                        <p:attrNameLst>
                                          <p:attrName>style.visibility</p:attrName>
                                        </p:attrNameLst>
                                      </p:cBhvr>
                                      <p:to>
                                        <p:strVal val="visible"/>
                                      </p:to>
                                    </p:set>
                                    <p:anim calcmode="lin" valueType="num">
                                      <p:cBhvr additive="base">
                                        <p:cTn id="335" dur="500" fill="hold"/>
                                        <p:tgtEl>
                                          <p:spTgt spid="1060"/>
                                        </p:tgtEl>
                                        <p:attrNameLst>
                                          <p:attrName>ppt_x</p:attrName>
                                        </p:attrNameLst>
                                      </p:cBhvr>
                                      <p:tavLst>
                                        <p:tav tm="0">
                                          <p:val>
                                            <p:strVal val="#ppt_x"/>
                                          </p:val>
                                        </p:tav>
                                        <p:tav tm="100000">
                                          <p:val>
                                            <p:strVal val="#ppt_x"/>
                                          </p:val>
                                        </p:tav>
                                      </p:tavLst>
                                    </p:anim>
                                    <p:anim calcmode="lin" valueType="num">
                                      <p:cBhvr additive="base">
                                        <p:cTn id="336" dur="500" fill="hold"/>
                                        <p:tgtEl>
                                          <p:spTgt spid="106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61"/>
                                        </p:tgtEl>
                                        <p:attrNameLst>
                                          <p:attrName>style.visibility</p:attrName>
                                        </p:attrNameLst>
                                      </p:cBhvr>
                                      <p:to>
                                        <p:strVal val="visible"/>
                                      </p:to>
                                    </p:set>
                                    <p:anim calcmode="lin" valueType="num">
                                      <p:cBhvr additive="base">
                                        <p:cTn id="339" dur="500" fill="hold"/>
                                        <p:tgtEl>
                                          <p:spTgt spid="1061"/>
                                        </p:tgtEl>
                                        <p:attrNameLst>
                                          <p:attrName>ppt_x</p:attrName>
                                        </p:attrNameLst>
                                      </p:cBhvr>
                                      <p:tavLst>
                                        <p:tav tm="0">
                                          <p:val>
                                            <p:strVal val="#ppt_x"/>
                                          </p:val>
                                        </p:tav>
                                        <p:tav tm="100000">
                                          <p:val>
                                            <p:strVal val="#ppt_x"/>
                                          </p:val>
                                        </p:tav>
                                      </p:tavLst>
                                    </p:anim>
                                    <p:anim calcmode="lin" valueType="num">
                                      <p:cBhvr additive="base">
                                        <p:cTn id="340" dur="500" fill="hold"/>
                                        <p:tgtEl>
                                          <p:spTgt spid="106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62"/>
                                        </p:tgtEl>
                                        <p:attrNameLst>
                                          <p:attrName>style.visibility</p:attrName>
                                        </p:attrNameLst>
                                      </p:cBhvr>
                                      <p:to>
                                        <p:strVal val="visible"/>
                                      </p:to>
                                    </p:set>
                                    <p:anim calcmode="lin" valueType="num">
                                      <p:cBhvr additive="base">
                                        <p:cTn id="343" dur="500" fill="hold"/>
                                        <p:tgtEl>
                                          <p:spTgt spid="1062"/>
                                        </p:tgtEl>
                                        <p:attrNameLst>
                                          <p:attrName>ppt_x</p:attrName>
                                        </p:attrNameLst>
                                      </p:cBhvr>
                                      <p:tavLst>
                                        <p:tav tm="0">
                                          <p:val>
                                            <p:strVal val="#ppt_x"/>
                                          </p:val>
                                        </p:tav>
                                        <p:tav tm="100000">
                                          <p:val>
                                            <p:strVal val="#ppt_x"/>
                                          </p:val>
                                        </p:tav>
                                      </p:tavLst>
                                    </p:anim>
                                    <p:anim calcmode="lin" valueType="num">
                                      <p:cBhvr additive="base">
                                        <p:cTn id="344" dur="500" fill="hold"/>
                                        <p:tgtEl>
                                          <p:spTgt spid="106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63"/>
                                        </p:tgtEl>
                                        <p:attrNameLst>
                                          <p:attrName>style.visibility</p:attrName>
                                        </p:attrNameLst>
                                      </p:cBhvr>
                                      <p:to>
                                        <p:strVal val="visible"/>
                                      </p:to>
                                    </p:set>
                                    <p:anim calcmode="lin" valueType="num">
                                      <p:cBhvr additive="base">
                                        <p:cTn id="347" dur="500" fill="hold"/>
                                        <p:tgtEl>
                                          <p:spTgt spid="1063"/>
                                        </p:tgtEl>
                                        <p:attrNameLst>
                                          <p:attrName>ppt_x</p:attrName>
                                        </p:attrNameLst>
                                      </p:cBhvr>
                                      <p:tavLst>
                                        <p:tav tm="0">
                                          <p:val>
                                            <p:strVal val="#ppt_x"/>
                                          </p:val>
                                        </p:tav>
                                        <p:tav tm="100000">
                                          <p:val>
                                            <p:strVal val="#ppt_x"/>
                                          </p:val>
                                        </p:tav>
                                      </p:tavLst>
                                    </p:anim>
                                    <p:anim calcmode="lin" valueType="num">
                                      <p:cBhvr additive="base">
                                        <p:cTn id="348" dur="500" fill="hold"/>
                                        <p:tgtEl>
                                          <p:spTgt spid="106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4"/>
                                        </p:tgtEl>
                                        <p:attrNameLst>
                                          <p:attrName>style.visibility</p:attrName>
                                        </p:attrNameLst>
                                      </p:cBhvr>
                                      <p:to>
                                        <p:strVal val="visible"/>
                                      </p:to>
                                    </p:set>
                                    <p:anim calcmode="lin" valueType="num">
                                      <p:cBhvr additive="base">
                                        <p:cTn id="351" dur="500" fill="hold"/>
                                        <p:tgtEl>
                                          <p:spTgt spid="1064"/>
                                        </p:tgtEl>
                                        <p:attrNameLst>
                                          <p:attrName>ppt_x</p:attrName>
                                        </p:attrNameLst>
                                      </p:cBhvr>
                                      <p:tavLst>
                                        <p:tav tm="0">
                                          <p:val>
                                            <p:strVal val="#ppt_x"/>
                                          </p:val>
                                        </p:tav>
                                        <p:tav tm="100000">
                                          <p:val>
                                            <p:strVal val="#ppt_x"/>
                                          </p:val>
                                        </p:tav>
                                      </p:tavLst>
                                    </p:anim>
                                    <p:anim calcmode="lin" valueType="num">
                                      <p:cBhvr additive="base">
                                        <p:cTn id="352" dur="500" fill="hold"/>
                                        <p:tgtEl>
                                          <p:spTgt spid="106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65"/>
                                        </p:tgtEl>
                                        <p:attrNameLst>
                                          <p:attrName>style.visibility</p:attrName>
                                        </p:attrNameLst>
                                      </p:cBhvr>
                                      <p:to>
                                        <p:strVal val="visible"/>
                                      </p:to>
                                    </p:set>
                                    <p:anim calcmode="lin" valueType="num">
                                      <p:cBhvr additive="base">
                                        <p:cTn id="355" dur="500" fill="hold"/>
                                        <p:tgtEl>
                                          <p:spTgt spid="1065"/>
                                        </p:tgtEl>
                                        <p:attrNameLst>
                                          <p:attrName>ppt_x</p:attrName>
                                        </p:attrNameLst>
                                      </p:cBhvr>
                                      <p:tavLst>
                                        <p:tav tm="0">
                                          <p:val>
                                            <p:strVal val="#ppt_x"/>
                                          </p:val>
                                        </p:tav>
                                        <p:tav tm="100000">
                                          <p:val>
                                            <p:strVal val="#ppt_x"/>
                                          </p:val>
                                        </p:tav>
                                      </p:tavLst>
                                    </p:anim>
                                    <p:anim calcmode="lin" valueType="num">
                                      <p:cBhvr additive="base">
                                        <p:cTn id="356" dur="500" fill="hold"/>
                                        <p:tgtEl>
                                          <p:spTgt spid="106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66"/>
                                        </p:tgtEl>
                                        <p:attrNameLst>
                                          <p:attrName>style.visibility</p:attrName>
                                        </p:attrNameLst>
                                      </p:cBhvr>
                                      <p:to>
                                        <p:strVal val="visible"/>
                                      </p:to>
                                    </p:set>
                                    <p:anim calcmode="lin" valueType="num">
                                      <p:cBhvr additive="base">
                                        <p:cTn id="359" dur="500" fill="hold"/>
                                        <p:tgtEl>
                                          <p:spTgt spid="1066"/>
                                        </p:tgtEl>
                                        <p:attrNameLst>
                                          <p:attrName>ppt_x</p:attrName>
                                        </p:attrNameLst>
                                      </p:cBhvr>
                                      <p:tavLst>
                                        <p:tav tm="0">
                                          <p:val>
                                            <p:strVal val="#ppt_x"/>
                                          </p:val>
                                        </p:tav>
                                        <p:tav tm="100000">
                                          <p:val>
                                            <p:strVal val="#ppt_x"/>
                                          </p:val>
                                        </p:tav>
                                      </p:tavLst>
                                    </p:anim>
                                    <p:anim calcmode="lin" valueType="num">
                                      <p:cBhvr additive="base">
                                        <p:cTn id="360" dur="500" fill="hold"/>
                                        <p:tgtEl>
                                          <p:spTgt spid="1066"/>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67"/>
                                        </p:tgtEl>
                                        <p:attrNameLst>
                                          <p:attrName>style.visibility</p:attrName>
                                        </p:attrNameLst>
                                      </p:cBhvr>
                                      <p:to>
                                        <p:strVal val="visible"/>
                                      </p:to>
                                    </p:set>
                                    <p:anim calcmode="lin" valueType="num">
                                      <p:cBhvr additive="base">
                                        <p:cTn id="363" dur="500" fill="hold"/>
                                        <p:tgtEl>
                                          <p:spTgt spid="1067"/>
                                        </p:tgtEl>
                                        <p:attrNameLst>
                                          <p:attrName>ppt_x</p:attrName>
                                        </p:attrNameLst>
                                      </p:cBhvr>
                                      <p:tavLst>
                                        <p:tav tm="0">
                                          <p:val>
                                            <p:strVal val="#ppt_x"/>
                                          </p:val>
                                        </p:tav>
                                        <p:tav tm="100000">
                                          <p:val>
                                            <p:strVal val="#ppt_x"/>
                                          </p:val>
                                        </p:tav>
                                      </p:tavLst>
                                    </p:anim>
                                    <p:anim calcmode="lin" valueType="num">
                                      <p:cBhvr additive="base">
                                        <p:cTn id="364" dur="500" fill="hold"/>
                                        <p:tgtEl>
                                          <p:spTgt spid="1067"/>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068"/>
                                        </p:tgtEl>
                                        <p:attrNameLst>
                                          <p:attrName>style.visibility</p:attrName>
                                        </p:attrNameLst>
                                      </p:cBhvr>
                                      <p:to>
                                        <p:strVal val="visible"/>
                                      </p:to>
                                    </p:set>
                                    <p:anim calcmode="lin" valueType="num">
                                      <p:cBhvr additive="base">
                                        <p:cTn id="367" dur="500" fill="hold"/>
                                        <p:tgtEl>
                                          <p:spTgt spid="1068"/>
                                        </p:tgtEl>
                                        <p:attrNameLst>
                                          <p:attrName>ppt_x</p:attrName>
                                        </p:attrNameLst>
                                      </p:cBhvr>
                                      <p:tavLst>
                                        <p:tav tm="0">
                                          <p:val>
                                            <p:strVal val="#ppt_x"/>
                                          </p:val>
                                        </p:tav>
                                        <p:tav tm="100000">
                                          <p:val>
                                            <p:strVal val="#ppt_x"/>
                                          </p:val>
                                        </p:tav>
                                      </p:tavLst>
                                    </p:anim>
                                    <p:anim calcmode="lin" valueType="num">
                                      <p:cBhvr additive="base">
                                        <p:cTn id="368" dur="500" fill="hold"/>
                                        <p:tgtEl>
                                          <p:spTgt spid="1068"/>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069"/>
                                        </p:tgtEl>
                                        <p:attrNameLst>
                                          <p:attrName>style.visibility</p:attrName>
                                        </p:attrNameLst>
                                      </p:cBhvr>
                                      <p:to>
                                        <p:strVal val="visible"/>
                                      </p:to>
                                    </p:set>
                                    <p:anim calcmode="lin" valueType="num">
                                      <p:cBhvr additive="base">
                                        <p:cTn id="371" dur="500" fill="hold"/>
                                        <p:tgtEl>
                                          <p:spTgt spid="1069"/>
                                        </p:tgtEl>
                                        <p:attrNameLst>
                                          <p:attrName>ppt_x</p:attrName>
                                        </p:attrNameLst>
                                      </p:cBhvr>
                                      <p:tavLst>
                                        <p:tav tm="0">
                                          <p:val>
                                            <p:strVal val="#ppt_x"/>
                                          </p:val>
                                        </p:tav>
                                        <p:tav tm="100000">
                                          <p:val>
                                            <p:strVal val="#ppt_x"/>
                                          </p:val>
                                        </p:tav>
                                      </p:tavLst>
                                    </p:anim>
                                    <p:anim calcmode="lin" valueType="num">
                                      <p:cBhvr additive="base">
                                        <p:cTn id="372" dur="500" fill="hold"/>
                                        <p:tgtEl>
                                          <p:spTgt spid="1069"/>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070"/>
                                        </p:tgtEl>
                                        <p:attrNameLst>
                                          <p:attrName>style.visibility</p:attrName>
                                        </p:attrNameLst>
                                      </p:cBhvr>
                                      <p:to>
                                        <p:strVal val="visible"/>
                                      </p:to>
                                    </p:set>
                                    <p:anim calcmode="lin" valueType="num">
                                      <p:cBhvr additive="base">
                                        <p:cTn id="375" dur="500" fill="hold"/>
                                        <p:tgtEl>
                                          <p:spTgt spid="1070"/>
                                        </p:tgtEl>
                                        <p:attrNameLst>
                                          <p:attrName>ppt_x</p:attrName>
                                        </p:attrNameLst>
                                      </p:cBhvr>
                                      <p:tavLst>
                                        <p:tav tm="0">
                                          <p:val>
                                            <p:strVal val="#ppt_x"/>
                                          </p:val>
                                        </p:tav>
                                        <p:tav tm="100000">
                                          <p:val>
                                            <p:strVal val="#ppt_x"/>
                                          </p:val>
                                        </p:tav>
                                      </p:tavLst>
                                    </p:anim>
                                    <p:anim calcmode="lin" valueType="num">
                                      <p:cBhvr additive="base">
                                        <p:cTn id="376" dur="500" fill="hold"/>
                                        <p:tgtEl>
                                          <p:spTgt spid="1070"/>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071"/>
                                        </p:tgtEl>
                                        <p:attrNameLst>
                                          <p:attrName>style.visibility</p:attrName>
                                        </p:attrNameLst>
                                      </p:cBhvr>
                                      <p:to>
                                        <p:strVal val="visible"/>
                                      </p:to>
                                    </p:set>
                                    <p:anim calcmode="lin" valueType="num">
                                      <p:cBhvr additive="base">
                                        <p:cTn id="379" dur="500" fill="hold"/>
                                        <p:tgtEl>
                                          <p:spTgt spid="1071"/>
                                        </p:tgtEl>
                                        <p:attrNameLst>
                                          <p:attrName>ppt_x</p:attrName>
                                        </p:attrNameLst>
                                      </p:cBhvr>
                                      <p:tavLst>
                                        <p:tav tm="0">
                                          <p:val>
                                            <p:strVal val="#ppt_x"/>
                                          </p:val>
                                        </p:tav>
                                        <p:tav tm="100000">
                                          <p:val>
                                            <p:strVal val="#ppt_x"/>
                                          </p:val>
                                        </p:tav>
                                      </p:tavLst>
                                    </p:anim>
                                    <p:anim calcmode="lin" valueType="num">
                                      <p:cBhvr additive="base">
                                        <p:cTn id="380" dur="500" fill="hold"/>
                                        <p:tgtEl>
                                          <p:spTgt spid="1071"/>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072"/>
                                        </p:tgtEl>
                                        <p:attrNameLst>
                                          <p:attrName>style.visibility</p:attrName>
                                        </p:attrNameLst>
                                      </p:cBhvr>
                                      <p:to>
                                        <p:strVal val="visible"/>
                                      </p:to>
                                    </p:set>
                                    <p:anim calcmode="lin" valueType="num">
                                      <p:cBhvr additive="base">
                                        <p:cTn id="383" dur="500" fill="hold"/>
                                        <p:tgtEl>
                                          <p:spTgt spid="1072"/>
                                        </p:tgtEl>
                                        <p:attrNameLst>
                                          <p:attrName>ppt_x</p:attrName>
                                        </p:attrNameLst>
                                      </p:cBhvr>
                                      <p:tavLst>
                                        <p:tav tm="0">
                                          <p:val>
                                            <p:strVal val="#ppt_x"/>
                                          </p:val>
                                        </p:tav>
                                        <p:tav tm="100000">
                                          <p:val>
                                            <p:strVal val="#ppt_x"/>
                                          </p:val>
                                        </p:tav>
                                      </p:tavLst>
                                    </p:anim>
                                    <p:anim calcmode="lin" valueType="num">
                                      <p:cBhvr additive="base">
                                        <p:cTn id="384" dur="500" fill="hold"/>
                                        <p:tgtEl>
                                          <p:spTgt spid="1072"/>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073"/>
                                        </p:tgtEl>
                                        <p:attrNameLst>
                                          <p:attrName>style.visibility</p:attrName>
                                        </p:attrNameLst>
                                      </p:cBhvr>
                                      <p:to>
                                        <p:strVal val="visible"/>
                                      </p:to>
                                    </p:set>
                                    <p:anim calcmode="lin" valueType="num">
                                      <p:cBhvr additive="base">
                                        <p:cTn id="387" dur="500" fill="hold"/>
                                        <p:tgtEl>
                                          <p:spTgt spid="1073"/>
                                        </p:tgtEl>
                                        <p:attrNameLst>
                                          <p:attrName>ppt_x</p:attrName>
                                        </p:attrNameLst>
                                      </p:cBhvr>
                                      <p:tavLst>
                                        <p:tav tm="0">
                                          <p:val>
                                            <p:strVal val="#ppt_x"/>
                                          </p:val>
                                        </p:tav>
                                        <p:tav tm="100000">
                                          <p:val>
                                            <p:strVal val="#ppt_x"/>
                                          </p:val>
                                        </p:tav>
                                      </p:tavLst>
                                    </p:anim>
                                    <p:anim calcmode="lin" valueType="num">
                                      <p:cBhvr additive="base">
                                        <p:cTn id="388" dur="500" fill="hold"/>
                                        <p:tgtEl>
                                          <p:spTgt spid="1073"/>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074"/>
                                        </p:tgtEl>
                                        <p:attrNameLst>
                                          <p:attrName>style.visibility</p:attrName>
                                        </p:attrNameLst>
                                      </p:cBhvr>
                                      <p:to>
                                        <p:strVal val="visible"/>
                                      </p:to>
                                    </p:set>
                                    <p:anim calcmode="lin" valueType="num">
                                      <p:cBhvr additive="base">
                                        <p:cTn id="391" dur="500" fill="hold"/>
                                        <p:tgtEl>
                                          <p:spTgt spid="1074"/>
                                        </p:tgtEl>
                                        <p:attrNameLst>
                                          <p:attrName>ppt_x</p:attrName>
                                        </p:attrNameLst>
                                      </p:cBhvr>
                                      <p:tavLst>
                                        <p:tav tm="0">
                                          <p:val>
                                            <p:strVal val="#ppt_x"/>
                                          </p:val>
                                        </p:tav>
                                        <p:tav tm="100000">
                                          <p:val>
                                            <p:strVal val="#ppt_x"/>
                                          </p:val>
                                        </p:tav>
                                      </p:tavLst>
                                    </p:anim>
                                    <p:anim calcmode="lin" valueType="num">
                                      <p:cBhvr additive="base">
                                        <p:cTn id="392" dur="500" fill="hold"/>
                                        <p:tgtEl>
                                          <p:spTgt spid="1074"/>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075"/>
                                        </p:tgtEl>
                                        <p:attrNameLst>
                                          <p:attrName>style.visibility</p:attrName>
                                        </p:attrNameLst>
                                      </p:cBhvr>
                                      <p:to>
                                        <p:strVal val="visible"/>
                                      </p:to>
                                    </p:set>
                                    <p:anim calcmode="lin" valueType="num">
                                      <p:cBhvr additive="base">
                                        <p:cTn id="395" dur="500" fill="hold"/>
                                        <p:tgtEl>
                                          <p:spTgt spid="1075"/>
                                        </p:tgtEl>
                                        <p:attrNameLst>
                                          <p:attrName>ppt_x</p:attrName>
                                        </p:attrNameLst>
                                      </p:cBhvr>
                                      <p:tavLst>
                                        <p:tav tm="0">
                                          <p:val>
                                            <p:strVal val="#ppt_x"/>
                                          </p:val>
                                        </p:tav>
                                        <p:tav tm="100000">
                                          <p:val>
                                            <p:strVal val="#ppt_x"/>
                                          </p:val>
                                        </p:tav>
                                      </p:tavLst>
                                    </p:anim>
                                    <p:anim calcmode="lin" valueType="num">
                                      <p:cBhvr additive="base">
                                        <p:cTn id="396" dur="500" fill="hold"/>
                                        <p:tgtEl>
                                          <p:spTgt spid="1075"/>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076"/>
                                        </p:tgtEl>
                                        <p:attrNameLst>
                                          <p:attrName>style.visibility</p:attrName>
                                        </p:attrNameLst>
                                      </p:cBhvr>
                                      <p:to>
                                        <p:strVal val="visible"/>
                                      </p:to>
                                    </p:set>
                                    <p:anim calcmode="lin" valueType="num">
                                      <p:cBhvr additive="base">
                                        <p:cTn id="399" dur="500" fill="hold"/>
                                        <p:tgtEl>
                                          <p:spTgt spid="1076"/>
                                        </p:tgtEl>
                                        <p:attrNameLst>
                                          <p:attrName>ppt_x</p:attrName>
                                        </p:attrNameLst>
                                      </p:cBhvr>
                                      <p:tavLst>
                                        <p:tav tm="0">
                                          <p:val>
                                            <p:strVal val="#ppt_x"/>
                                          </p:val>
                                        </p:tav>
                                        <p:tav tm="100000">
                                          <p:val>
                                            <p:strVal val="#ppt_x"/>
                                          </p:val>
                                        </p:tav>
                                      </p:tavLst>
                                    </p:anim>
                                    <p:anim calcmode="lin" valueType="num">
                                      <p:cBhvr additive="base">
                                        <p:cTn id="400" dur="500" fill="hold"/>
                                        <p:tgtEl>
                                          <p:spTgt spid="1076"/>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077"/>
                                        </p:tgtEl>
                                        <p:attrNameLst>
                                          <p:attrName>style.visibility</p:attrName>
                                        </p:attrNameLst>
                                      </p:cBhvr>
                                      <p:to>
                                        <p:strVal val="visible"/>
                                      </p:to>
                                    </p:set>
                                    <p:anim calcmode="lin" valueType="num">
                                      <p:cBhvr additive="base">
                                        <p:cTn id="403" dur="500" fill="hold"/>
                                        <p:tgtEl>
                                          <p:spTgt spid="1077"/>
                                        </p:tgtEl>
                                        <p:attrNameLst>
                                          <p:attrName>ppt_x</p:attrName>
                                        </p:attrNameLst>
                                      </p:cBhvr>
                                      <p:tavLst>
                                        <p:tav tm="0">
                                          <p:val>
                                            <p:strVal val="#ppt_x"/>
                                          </p:val>
                                        </p:tav>
                                        <p:tav tm="100000">
                                          <p:val>
                                            <p:strVal val="#ppt_x"/>
                                          </p:val>
                                        </p:tav>
                                      </p:tavLst>
                                    </p:anim>
                                    <p:anim calcmode="lin" valueType="num">
                                      <p:cBhvr additive="base">
                                        <p:cTn id="404" dur="500" fill="hold"/>
                                        <p:tgtEl>
                                          <p:spTgt spid="1077"/>
                                        </p:tgtEl>
                                        <p:attrNameLst>
                                          <p:attrName>ppt_y</p:attrName>
                                        </p:attrNameLst>
                                      </p:cBhvr>
                                      <p:tavLst>
                                        <p:tav tm="0">
                                          <p:val>
                                            <p:strVal val="1+#ppt_h/2"/>
                                          </p:val>
                                        </p:tav>
                                        <p:tav tm="100000">
                                          <p:val>
                                            <p:strVal val="#ppt_y"/>
                                          </p:val>
                                        </p:tav>
                                      </p:tavLst>
                                    </p:anim>
                                  </p:childTnLst>
                                </p:cTn>
                              </p:par>
                            </p:childTnLst>
                          </p:cTn>
                        </p:par>
                        <p:par>
                          <p:cTn id="405" fill="hold">
                            <p:stCondLst>
                              <p:cond delay="500"/>
                            </p:stCondLst>
                            <p:childTnLst>
                              <p:par>
                                <p:cTn id="406" presetID="1" presetClass="entr" presetSubtype="0" fill="hold" grpId="0" nodeType="afterEffect">
                                  <p:stCondLst>
                                    <p:cond delay="0"/>
                                  </p:stCondLst>
                                  <p:childTnLst>
                                    <p:set>
                                      <p:cBhvr>
                                        <p:cTn id="407" dur="1" fill="hold">
                                          <p:stCondLst>
                                            <p:cond delay="29"/>
                                          </p:stCondLst>
                                        </p:cTn>
                                        <p:tgtEl>
                                          <p:spTgt spid="1078"/>
                                        </p:tgtEl>
                                        <p:attrNameLst>
                                          <p:attrName>style.visibility</p:attrName>
                                        </p:attrNameLst>
                                      </p:cBhvr>
                                      <p:to>
                                        <p:strVal val="visible"/>
                                      </p:to>
                                    </p:set>
                                  </p:childTnLst>
                                </p:cTn>
                              </p:par>
                            </p:childTnLst>
                          </p:cTn>
                        </p:par>
                        <p:par>
                          <p:cTn id="408" fill="hold">
                            <p:stCondLst>
                              <p:cond delay="1000"/>
                            </p:stCondLst>
                            <p:childTnLst>
                              <p:par>
                                <p:cTn id="409" presetID="1" presetClass="entr" presetSubtype="0" fill="hold" grpId="0" nodeType="afterEffect">
                                  <p:stCondLst>
                                    <p:cond delay="0"/>
                                  </p:stCondLst>
                                  <p:childTnLst>
                                    <p:set>
                                      <p:cBhvr>
                                        <p:cTn id="410" dur="1" fill="hold">
                                          <p:stCondLst>
                                            <p:cond delay="29"/>
                                          </p:stCondLst>
                                        </p:cTn>
                                        <p:tgtEl>
                                          <p:spTgt spid="1079"/>
                                        </p:tgtEl>
                                        <p:attrNameLst>
                                          <p:attrName>style.visibility</p:attrName>
                                        </p:attrNameLst>
                                      </p:cBhvr>
                                      <p:to>
                                        <p:strVal val="visible"/>
                                      </p:to>
                                    </p:set>
                                  </p:childTnLst>
                                </p:cTn>
                              </p:par>
                            </p:childTnLst>
                          </p:cTn>
                        </p:par>
                        <p:par>
                          <p:cTn id="411" fill="hold">
                            <p:stCondLst>
                              <p:cond delay="1500"/>
                            </p:stCondLst>
                            <p:childTnLst>
                              <p:par>
                                <p:cTn id="412" presetID="1" presetClass="entr" presetSubtype="0" fill="hold" grpId="0" nodeType="afterEffect">
                                  <p:stCondLst>
                                    <p:cond delay="0"/>
                                  </p:stCondLst>
                                  <p:childTnLst>
                                    <p:set>
                                      <p:cBhvr>
                                        <p:cTn id="413" dur="1" fill="hold">
                                          <p:stCondLst>
                                            <p:cond delay="29"/>
                                          </p:stCondLst>
                                        </p:cTn>
                                        <p:tgtEl>
                                          <p:spTgt spid="1080"/>
                                        </p:tgtEl>
                                        <p:attrNameLst>
                                          <p:attrName>style.visibility</p:attrName>
                                        </p:attrNameLst>
                                      </p:cBhvr>
                                      <p:to>
                                        <p:strVal val="visible"/>
                                      </p:to>
                                    </p:set>
                                  </p:childTnLst>
                                </p:cTn>
                              </p:par>
                            </p:childTnLst>
                          </p:cTn>
                        </p:par>
                        <p:par>
                          <p:cTn id="414" fill="hold">
                            <p:stCondLst>
                              <p:cond delay="2000"/>
                            </p:stCondLst>
                            <p:childTnLst>
                              <p:par>
                                <p:cTn id="415" presetID="1" presetClass="entr" presetSubtype="0" fill="hold" grpId="0" nodeType="afterEffect">
                                  <p:stCondLst>
                                    <p:cond delay="0"/>
                                  </p:stCondLst>
                                  <p:childTnLst>
                                    <p:set>
                                      <p:cBhvr>
                                        <p:cTn id="416" dur="1" fill="hold">
                                          <p:stCondLst>
                                            <p:cond delay="29"/>
                                          </p:stCondLst>
                                        </p:cTn>
                                        <p:tgtEl>
                                          <p:spTgt spid="1081"/>
                                        </p:tgtEl>
                                        <p:attrNameLst>
                                          <p:attrName>style.visibility</p:attrName>
                                        </p:attrNameLst>
                                      </p:cBhvr>
                                      <p:to>
                                        <p:strVal val="visible"/>
                                      </p:to>
                                    </p:set>
                                  </p:childTnLst>
                                </p:cTn>
                              </p:par>
                            </p:childTnLst>
                          </p:cTn>
                        </p:par>
                        <p:par>
                          <p:cTn id="417" fill="hold">
                            <p:stCondLst>
                              <p:cond delay="2500"/>
                            </p:stCondLst>
                            <p:childTnLst>
                              <p:par>
                                <p:cTn id="418" presetID="1" presetClass="entr" presetSubtype="0" fill="hold" grpId="0" nodeType="afterEffect">
                                  <p:stCondLst>
                                    <p:cond delay="0"/>
                                  </p:stCondLst>
                                  <p:childTnLst>
                                    <p:set>
                                      <p:cBhvr>
                                        <p:cTn id="419" dur="1" fill="hold">
                                          <p:stCondLst>
                                            <p:cond delay="29"/>
                                          </p:stCondLst>
                                        </p:cTn>
                                        <p:tgtEl>
                                          <p:spTgt spid="1082"/>
                                        </p:tgtEl>
                                        <p:attrNameLst>
                                          <p:attrName>style.visibility</p:attrName>
                                        </p:attrNameLst>
                                      </p:cBhvr>
                                      <p:to>
                                        <p:strVal val="visible"/>
                                      </p:to>
                                    </p:set>
                                  </p:childTnLst>
                                </p:cTn>
                              </p:par>
                            </p:childTnLst>
                          </p:cTn>
                        </p:par>
                        <p:par>
                          <p:cTn id="420" fill="hold">
                            <p:stCondLst>
                              <p:cond delay="3000"/>
                            </p:stCondLst>
                            <p:childTnLst>
                              <p:par>
                                <p:cTn id="421" presetID="1" presetClass="entr" presetSubtype="0" fill="hold" grpId="0" nodeType="afterEffect">
                                  <p:stCondLst>
                                    <p:cond delay="0"/>
                                  </p:stCondLst>
                                  <p:childTnLst>
                                    <p:set>
                                      <p:cBhvr>
                                        <p:cTn id="422" dur="1" fill="hold">
                                          <p:stCondLst>
                                            <p:cond delay="29"/>
                                          </p:stCondLst>
                                        </p:cTn>
                                        <p:tgtEl>
                                          <p:spTgt spid="1083"/>
                                        </p:tgtEl>
                                        <p:attrNameLst>
                                          <p:attrName>style.visibility</p:attrName>
                                        </p:attrNameLst>
                                      </p:cBhvr>
                                      <p:to>
                                        <p:strVal val="visible"/>
                                      </p:to>
                                    </p:set>
                                  </p:childTnLst>
                                </p:cTn>
                              </p:par>
                            </p:childTnLst>
                          </p:cTn>
                        </p:par>
                        <p:par>
                          <p:cTn id="423" fill="hold">
                            <p:stCondLst>
                              <p:cond delay="3500"/>
                            </p:stCondLst>
                            <p:childTnLst>
                              <p:par>
                                <p:cTn id="424" presetID="1" presetClass="entr" presetSubtype="0" fill="hold" grpId="0" nodeType="afterEffect">
                                  <p:stCondLst>
                                    <p:cond delay="0"/>
                                  </p:stCondLst>
                                  <p:childTnLst>
                                    <p:set>
                                      <p:cBhvr>
                                        <p:cTn id="425" dur="1" fill="hold">
                                          <p:stCondLst>
                                            <p:cond delay="29"/>
                                          </p:stCondLst>
                                        </p:cTn>
                                        <p:tgtEl>
                                          <p:spTgt spid="1084"/>
                                        </p:tgtEl>
                                        <p:attrNameLst>
                                          <p:attrName>style.visibility</p:attrName>
                                        </p:attrNameLst>
                                      </p:cBhvr>
                                      <p:to>
                                        <p:strVal val="visible"/>
                                      </p:to>
                                    </p:set>
                                  </p:childTnLst>
                                </p:cTn>
                              </p:par>
                            </p:childTnLst>
                          </p:cTn>
                        </p:par>
                        <p:par>
                          <p:cTn id="426" fill="hold">
                            <p:stCondLst>
                              <p:cond delay="4000"/>
                            </p:stCondLst>
                            <p:childTnLst>
                              <p:par>
                                <p:cTn id="427" presetID="1" presetClass="entr" presetSubtype="0" fill="hold" grpId="0" nodeType="afterEffect">
                                  <p:stCondLst>
                                    <p:cond delay="0"/>
                                  </p:stCondLst>
                                  <p:childTnLst>
                                    <p:set>
                                      <p:cBhvr>
                                        <p:cTn id="428" dur="1" fill="hold">
                                          <p:stCondLst>
                                            <p:cond delay="29"/>
                                          </p:stCondLst>
                                        </p:cTn>
                                        <p:tgtEl>
                                          <p:spTgt spid="1085"/>
                                        </p:tgtEl>
                                        <p:attrNameLst>
                                          <p:attrName>style.visibility</p:attrName>
                                        </p:attrNameLst>
                                      </p:cBhvr>
                                      <p:to>
                                        <p:strVal val="visible"/>
                                      </p:to>
                                    </p:set>
                                  </p:childTnLst>
                                </p:cTn>
                              </p:par>
                            </p:childTnLst>
                          </p:cTn>
                        </p:par>
                        <p:par>
                          <p:cTn id="429" fill="hold">
                            <p:stCondLst>
                              <p:cond delay="4500"/>
                            </p:stCondLst>
                            <p:childTnLst>
                              <p:par>
                                <p:cTn id="430" presetID="1" presetClass="entr" presetSubtype="0" fill="hold" grpId="0" nodeType="afterEffect">
                                  <p:stCondLst>
                                    <p:cond delay="0"/>
                                  </p:stCondLst>
                                  <p:childTnLst>
                                    <p:set>
                                      <p:cBhvr>
                                        <p:cTn id="431" dur="1" fill="hold">
                                          <p:stCondLst>
                                            <p:cond delay="29"/>
                                          </p:stCondLst>
                                        </p:cTn>
                                        <p:tgtEl>
                                          <p:spTgt spid="1086"/>
                                        </p:tgtEl>
                                        <p:attrNameLst>
                                          <p:attrName>style.visibility</p:attrName>
                                        </p:attrNameLst>
                                      </p:cBhvr>
                                      <p:to>
                                        <p:strVal val="visible"/>
                                      </p:to>
                                    </p:set>
                                  </p:childTnLst>
                                </p:cTn>
                              </p:par>
                            </p:childTnLst>
                          </p:cTn>
                        </p:par>
                        <p:par>
                          <p:cTn id="432" fill="hold">
                            <p:stCondLst>
                              <p:cond delay="5000"/>
                            </p:stCondLst>
                            <p:childTnLst>
                              <p:par>
                                <p:cTn id="433" presetID="1" presetClass="entr" presetSubtype="0" fill="hold" grpId="0" nodeType="afterEffect">
                                  <p:stCondLst>
                                    <p:cond delay="0"/>
                                  </p:stCondLst>
                                  <p:childTnLst>
                                    <p:set>
                                      <p:cBhvr>
                                        <p:cTn id="434" dur="1" fill="hold">
                                          <p:stCondLst>
                                            <p:cond delay="29"/>
                                          </p:stCondLst>
                                        </p:cTn>
                                        <p:tgtEl>
                                          <p:spTgt spid="1087"/>
                                        </p:tgtEl>
                                        <p:attrNameLst>
                                          <p:attrName>style.visibility</p:attrName>
                                        </p:attrNameLst>
                                      </p:cBhvr>
                                      <p:to>
                                        <p:strVal val="visible"/>
                                      </p:to>
                                    </p:set>
                                  </p:childTnLst>
                                </p:cTn>
                              </p:par>
                            </p:childTnLst>
                          </p:cTn>
                        </p:par>
                        <p:par>
                          <p:cTn id="435" fill="hold">
                            <p:stCondLst>
                              <p:cond delay="5500"/>
                            </p:stCondLst>
                            <p:childTnLst>
                              <p:par>
                                <p:cTn id="436" presetID="1" presetClass="entr" presetSubtype="0" fill="hold" grpId="0" nodeType="afterEffect">
                                  <p:stCondLst>
                                    <p:cond delay="0"/>
                                  </p:stCondLst>
                                  <p:childTnLst>
                                    <p:set>
                                      <p:cBhvr>
                                        <p:cTn id="437" dur="1" fill="hold">
                                          <p:stCondLst>
                                            <p:cond delay="29"/>
                                          </p:stCondLst>
                                        </p:cTn>
                                        <p:tgtEl>
                                          <p:spTgt spid="1088"/>
                                        </p:tgtEl>
                                        <p:attrNameLst>
                                          <p:attrName>style.visibility</p:attrName>
                                        </p:attrNameLst>
                                      </p:cBhvr>
                                      <p:to>
                                        <p:strVal val="visible"/>
                                      </p:to>
                                    </p:set>
                                  </p:childTnLst>
                                </p:cTn>
                              </p:par>
                            </p:childTnLst>
                          </p:cTn>
                        </p:par>
                        <p:par>
                          <p:cTn id="438" fill="hold">
                            <p:stCondLst>
                              <p:cond delay="6000"/>
                            </p:stCondLst>
                            <p:childTnLst>
                              <p:par>
                                <p:cTn id="439" presetID="1" presetClass="entr" presetSubtype="0" fill="hold" grpId="0" nodeType="afterEffect">
                                  <p:stCondLst>
                                    <p:cond delay="0"/>
                                  </p:stCondLst>
                                  <p:childTnLst>
                                    <p:set>
                                      <p:cBhvr>
                                        <p:cTn id="440" dur="1" fill="hold">
                                          <p:stCondLst>
                                            <p:cond delay="29"/>
                                          </p:stCondLst>
                                        </p:cTn>
                                        <p:tgtEl>
                                          <p:spTgt spid="1089"/>
                                        </p:tgtEl>
                                        <p:attrNameLst>
                                          <p:attrName>style.visibility</p:attrName>
                                        </p:attrNameLst>
                                      </p:cBhvr>
                                      <p:to>
                                        <p:strVal val="visible"/>
                                      </p:to>
                                    </p:set>
                                  </p:childTnLst>
                                </p:cTn>
                              </p:par>
                            </p:childTnLst>
                          </p:cTn>
                        </p:par>
                        <p:par>
                          <p:cTn id="441" fill="hold">
                            <p:stCondLst>
                              <p:cond delay="6500"/>
                            </p:stCondLst>
                            <p:childTnLst>
                              <p:par>
                                <p:cTn id="442" presetID="1" presetClass="entr" presetSubtype="0" fill="hold" grpId="0" nodeType="afterEffect">
                                  <p:stCondLst>
                                    <p:cond delay="0"/>
                                  </p:stCondLst>
                                  <p:childTnLst>
                                    <p:set>
                                      <p:cBhvr>
                                        <p:cTn id="443" dur="1" fill="hold">
                                          <p:stCondLst>
                                            <p:cond delay="29"/>
                                          </p:stCondLst>
                                        </p:cTn>
                                        <p:tgtEl>
                                          <p:spTgt spid="1090"/>
                                        </p:tgtEl>
                                        <p:attrNameLst>
                                          <p:attrName>style.visibility</p:attrName>
                                        </p:attrNameLst>
                                      </p:cBhvr>
                                      <p:to>
                                        <p:strVal val="visible"/>
                                      </p:to>
                                    </p:set>
                                  </p:childTnLst>
                                </p:cTn>
                              </p:par>
                            </p:childTnLst>
                          </p:cTn>
                        </p:par>
                        <p:par>
                          <p:cTn id="444" fill="hold">
                            <p:stCondLst>
                              <p:cond delay="7000"/>
                            </p:stCondLst>
                            <p:childTnLst>
                              <p:par>
                                <p:cTn id="445" presetID="1" presetClass="entr" presetSubtype="0" fill="hold" grpId="0" nodeType="afterEffect">
                                  <p:stCondLst>
                                    <p:cond delay="0"/>
                                  </p:stCondLst>
                                  <p:childTnLst>
                                    <p:set>
                                      <p:cBhvr>
                                        <p:cTn id="446" dur="1" fill="hold">
                                          <p:stCondLst>
                                            <p:cond delay="29"/>
                                          </p:stCondLst>
                                        </p:cTn>
                                        <p:tgtEl>
                                          <p:spTgt spid="1091"/>
                                        </p:tgtEl>
                                        <p:attrNameLst>
                                          <p:attrName>style.visibility</p:attrName>
                                        </p:attrNameLst>
                                      </p:cBhvr>
                                      <p:to>
                                        <p:strVal val="visible"/>
                                      </p:to>
                                    </p:set>
                                  </p:childTnLst>
                                </p:cTn>
                              </p:par>
                            </p:childTnLst>
                          </p:cTn>
                        </p:par>
                        <p:par>
                          <p:cTn id="447" fill="hold">
                            <p:stCondLst>
                              <p:cond delay="7500"/>
                            </p:stCondLst>
                            <p:childTnLst>
                              <p:par>
                                <p:cTn id="448" presetID="1" presetClass="entr" presetSubtype="0" fill="hold" grpId="0" nodeType="afterEffect">
                                  <p:stCondLst>
                                    <p:cond delay="0"/>
                                  </p:stCondLst>
                                  <p:childTnLst>
                                    <p:set>
                                      <p:cBhvr>
                                        <p:cTn id="449" dur="1" fill="hold">
                                          <p:stCondLst>
                                            <p:cond delay="29"/>
                                          </p:stCondLst>
                                        </p:cTn>
                                        <p:tgtEl>
                                          <p:spTgt spid="1092"/>
                                        </p:tgtEl>
                                        <p:attrNameLst>
                                          <p:attrName>style.visibility</p:attrName>
                                        </p:attrNameLst>
                                      </p:cBhvr>
                                      <p:to>
                                        <p:strVal val="visible"/>
                                      </p:to>
                                    </p:set>
                                  </p:childTnLst>
                                </p:cTn>
                              </p:par>
                            </p:childTnLst>
                          </p:cTn>
                        </p:par>
                        <p:par>
                          <p:cTn id="450" fill="hold">
                            <p:stCondLst>
                              <p:cond delay="8000"/>
                            </p:stCondLst>
                            <p:childTnLst>
                              <p:par>
                                <p:cTn id="451" presetID="1" presetClass="entr" presetSubtype="0" fill="hold" grpId="0" nodeType="afterEffect">
                                  <p:stCondLst>
                                    <p:cond delay="0"/>
                                  </p:stCondLst>
                                  <p:childTnLst>
                                    <p:set>
                                      <p:cBhvr>
                                        <p:cTn id="452" dur="1" fill="hold">
                                          <p:stCondLst>
                                            <p:cond delay="29"/>
                                          </p:stCondLst>
                                        </p:cTn>
                                        <p:tgtEl>
                                          <p:spTgt spid="1093"/>
                                        </p:tgtEl>
                                        <p:attrNameLst>
                                          <p:attrName>style.visibility</p:attrName>
                                        </p:attrNameLst>
                                      </p:cBhvr>
                                      <p:to>
                                        <p:strVal val="visible"/>
                                      </p:to>
                                    </p:set>
                                  </p:childTnLst>
                                </p:cTn>
                              </p:par>
                            </p:childTnLst>
                          </p:cTn>
                        </p:par>
                        <p:par>
                          <p:cTn id="453" fill="hold">
                            <p:stCondLst>
                              <p:cond delay="8500"/>
                            </p:stCondLst>
                            <p:childTnLst>
                              <p:par>
                                <p:cTn id="454" presetID="1" presetClass="entr" presetSubtype="0" fill="hold" grpId="0" nodeType="afterEffect">
                                  <p:stCondLst>
                                    <p:cond delay="0"/>
                                  </p:stCondLst>
                                  <p:childTnLst>
                                    <p:set>
                                      <p:cBhvr>
                                        <p:cTn id="455" dur="1" fill="hold">
                                          <p:stCondLst>
                                            <p:cond delay="29"/>
                                          </p:stCondLst>
                                        </p:cTn>
                                        <p:tgtEl>
                                          <p:spTgt spid="1094"/>
                                        </p:tgtEl>
                                        <p:attrNameLst>
                                          <p:attrName>style.visibility</p:attrName>
                                        </p:attrNameLst>
                                      </p:cBhvr>
                                      <p:to>
                                        <p:strVal val="visible"/>
                                      </p:to>
                                    </p:set>
                                  </p:childTnLst>
                                </p:cTn>
                              </p:par>
                            </p:childTnLst>
                          </p:cTn>
                        </p:par>
                        <p:par>
                          <p:cTn id="456" fill="hold">
                            <p:stCondLst>
                              <p:cond delay="9000"/>
                            </p:stCondLst>
                            <p:childTnLst>
                              <p:par>
                                <p:cTn id="457" presetID="1" presetClass="entr" presetSubtype="0" fill="hold" grpId="0" nodeType="afterEffect">
                                  <p:stCondLst>
                                    <p:cond delay="0"/>
                                  </p:stCondLst>
                                  <p:childTnLst>
                                    <p:set>
                                      <p:cBhvr>
                                        <p:cTn id="458" dur="1" fill="hold">
                                          <p:stCondLst>
                                            <p:cond delay="29"/>
                                          </p:stCondLst>
                                        </p:cTn>
                                        <p:tgtEl>
                                          <p:spTgt spid="1095"/>
                                        </p:tgtEl>
                                        <p:attrNameLst>
                                          <p:attrName>style.visibility</p:attrName>
                                        </p:attrNameLst>
                                      </p:cBhvr>
                                      <p:to>
                                        <p:strVal val="visible"/>
                                      </p:to>
                                    </p:set>
                                  </p:childTnLst>
                                </p:cTn>
                              </p:par>
                            </p:childTnLst>
                          </p:cTn>
                        </p:par>
                        <p:par>
                          <p:cTn id="459" fill="hold">
                            <p:stCondLst>
                              <p:cond delay="9500"/>
                            </p:stCondLst>
                            <p:childTnLst>
                              <p:par>
                                <p:cTn id="460" presetID="1" presetClass="entr" presetSubtype="0" fill="hold" grpId="0" nodeType="afterEffect">
                                  <p:stCondLst>
                                    <p:cond delay="0"/>
                                  </p:stCondLst>
                                  <p:childTnLst>
                                    <p:set>
                                      <p:cBhvr>
                                        <p:cTn id="461" dur="1" fill="hold">
                                          <p:stCondLst>
                                            <p:cond delay="29"/>
                                          </p:stCondLst>
                                        </p:cTn>
                                        <p:tgtEl>
                                          <p:spTgt spid="1096"/>
                                        </p:tgtEl>
                                        <p:attrNameLst>
                                          <p:attrName>style.visibility</p:attrName>
                                        </p:attrNameLst>
                                      </p:cBhvr>
                                      <p:to>
                                        <p:strVal val="visible"/>
                                      </p:to>
                                    </p:set>
                                  </p:childTnLst>
                                </p:cTn>
                              </p:par>
                            </p:childTnLst>
                          </p:cTn>
                        </p:par>
                        <p:par>
                          <p:cTn id="462" fill="hold">
                            <p:stCondLst>
                              <p:cond delay="10000"/>
                            </p:stCondLst>
                            <p:childTnLst>
                              <p:par>
                                <p:cTn id="463" presetID="1" presetClass="entr" presetSubtype="0" fill="hold" grpId="0" nodeType="afterEffect">
                                  <p:stCondLst>
                                    <p:cond delay="0"/>
                                  </p:stCondLst>
                                  <p:childTnLst>
                                    <p:set>
                                      <p:cBhvr>
                                        <p:cTn id="464" dur="1" fill="hold">
                                          <p:stCondLst>
                                            <p:cond delay="29"/>
                                          </p:stCondLst>
                                        </p:cTn>
                                        <p:tgtEl>
                                          <p:spTgt spid="1097"/>
                                        </p:tgtEl>
                                        <p:attrNameLst>
                                          <p:attrName>style.visibility</p:attrName>
                                        </p:attrNameLst>
                                      </p:cBhvr>
                                      <p:to>
                                        <p:strVal val="visible"/>
                                      </p:to>
                                    </p:set>
                                  </p:childTnLst>
                                </p:cTn>
                              </p:par>
                            </p:childTnLst>
                          </p:cTn>
                        </p:par>
                        <p:par>
                          <p:cTn id="465" fill="hold">
                            <p:stCondLst>
                              <p:cond delay="10500"/>
                            </p:stCondLst>
                            <p:childTnLst>
                              <p:par>
                                <p:cTn id="466" presetID="1" presetClass="entr" presetSubtype="0" fill="hold" grpId="0" nodeType="afterEffect">
                                  <p:stCondLst>
                                    <p:cond delay="0"/>
                                  </p:stCondLst>
                                  <p:childTnLst>
                                    <p:set>
                                      <p:cBhvr>
                                        <p:cTn id="467" dur="1" fill="hold">
                                          <p:stCondLst>
                                            <p:cond delay="29"/>
                                          </p:stCondLst>
                                        </p:cTn>
                                        <p:tgtEl>
                                          <p:spTgt spid="1098"/>
                                        </p:tgtEl>
                                        <p:attrNameLst>
                                          <p:attrName>style.visibility</p:attrName>
                                        </p:attrNameLst>
                                      </p:cBhvr>
                                      <p:to>
                                        <p:strVal val="visible"/>
                                      </p:to>
                                    </p:set>
                                  </p:childTnLst>
                                </p:cTn>
                              </p:par>
                            </p:childTnLst>
                          </p:cTn>
                        </p:par>
                        <p:par>
                          <p:cTn id="468" fill="hold">
                            <p:stCondLst>
                              <p:cond delay="11000"/>
                            </p:stCondLst>
                            <p:childTnLst>
                              <p:par>
                                <p:cTn id="469" presetID="1" presetClass="entr" presetSubtype="0" fill="hold" grpId="0" nodeType="afterEffect">
                                  <p:stCondLst>
                                    <p:cond delay="0"/>
                                  </p:stCondLst>
                                  <p:childTnLst>
                                    <p:set>
                                      <p:cBhvr>
                                        <p:cTn id="470" dur="1" fill="hold">
                                          <p:stCondLst>
                                            <p:cond delay="29"/>
                                          </p:stCondLst>
                                        </p:cTn>
                                        <p:tgtEl>
                                          <p:spTgt spid="1099"/>
                                        </p:tgtEl>
                                        <p:attrNameLst>
                                          <p:attrName>style.visibility</p:attrName>
                                        </p:attrNameLst>
                                      </p:cBhvr>
                                      <p:to>
                                        <p:strVal val="visible"/>
                                      </p:to>
                                    </p:set>
                                  </p:childTnLst>
                                </p:cTn>
                              </p:par>
                            </p:childTnLst>
                          </p:cTn>
                        </p:par>
                        <p:par>
                          <p:cTn id="471" fill="hold">
                            <p:stCondLst>
                              <p:cond delay="11500"/>
                            </p:stCondLst>
                            <p:childTnLst>
                              <p:par>
                                <p:cTn id="472" presetID="1" presetClass="entr" presetSubtype="0" fill="hold" grpId="0" nodeType="afterEffect">
                                  <p:stCondLst>
                                    <p:cond delay="0"/>
                                  </p:stCondLst>
                                  <p:childTnLst>
                                    <p:set>
                                      <p:cBhvr>
                                        <p:cTn id="473" dur="1" fill="hold">
                                          <p:stCondLst>
                                            <p:cond delay="29"/>
                                          </p:stCondLst>
                                        </p:cTn>
                                        <p:tgtEl>
                                          <p:spTgt spid="1100"/>
                                        </p:tgtEl>
                                        <p:attrNameLst>
                                          <p:attrName>style.visibility</p:attrName>
                                        </p:attrNameLst>
                                      </p:cBhvr>
                                      <p:to>
                                        <p:strVal val="visible"/>
                                      </p:to>
                                    </p:set>
                                  </p:childTnLst>
                                </p:cTn>
                              </p:par>
                            </p:childTnLst>
                          </p:cTn>
                        </p:par>
                        <p:par>
                          <p:cTn id="474" fill="hold">
                            <p:stCondLst>
                              <p:cond delay="12000"/>
                            </p:stCondLst>
                            <p:childTnLst>
                              <p:par>
                                <p:cTn id="475" presetID="1" presetClass="entr" presetSubtype="0" fill="hold" grpId="0" nodeType="afterEffect">
                                  <p:stCondLst>
                                    <p:cond delay="0"/>
                                  </p:stCondLst>
                                  <p:childTnLst>
                                    <p:set>
                                      <p:cBhvr>
                                        <p:cTn id="476" dur="1" fill="hold">
                                          <p:stCondLst>
                                            <p:cond delay="29"/>
                                          </p:stCondLst>
                                        </p:cTn>
                                        <p:tgtEl>
                                          <p:spTgt spid="1101"/>
                                        </p:tgtEl>
                                        <p:attrNameLst>
                                          <p:attrName>style.visibility</p:attrName>
                                        </p:attrNameLst>
                                      </p:cBhvr>
                                      <p:to>
                                        <p:strVal val="visible"/>
                                      </p:to>
                                    </p:set>
                                  </p:childTnLst>
                                </p:cTn>
                              </p:par>
                            </p:childTnLst>
                          </p:cTn>
                        </p:par>
                        <p:par>
                          <p:cTn id="477" fill="hold">
                            <p:stCondLst>
                              <p:cond delay="12500"/>
                            </p:stCondLst>
                            <p:childTnLst>
                              <p:par>
                                <p:cTn id="478" presetID="1" presetClass="entr" presetSubtype="0" fill="hold" grpId="0" nodeType="afterEffect">
                                  <p:stCondLst>
                                    <p:cond delay="0"/>
                                  </p:stCondLst>
                                  <p:childTnLst>
                                    <p:set>
                                      <p:cBhvr>
                                        <p:cTn id="479" dur="1" fill="hold">
                                          <p:stCondLst>
                                            <p:cond delay="29"/>
                                          </p:stCondLst>
                                        </p:cTn>
                                        <p:tgtEl>
                                          <p:spTgt spid="1102"/>
                                        </p:tgtEl>
                                        <p:attrNameLst>
                                          <p:attrName>style.visibility</p:attrName>
                                        </p:attrNameLst>
                                      </p:cBhvr>
                                      <p:to>
                                        <p:strVal val="visible"/>
                                      </p:to>
                                    </p:set>
                                  </p:childTnLst>
                                </p:cTn>
                              </p:par>
                            </p:childTnLst>
                          </p:cTn>
                        </p:par>
                        <p:par>
                          <p:cTn id="480" fill="hold">
                            <p:stCondLst>
                              <p:cond delay="13000"/>
                            </p:stCondLst>
                            <p:childTnLst>
                              <p:par>
                                <p:cTn id="481" presetID="1" presetClass="entr" presetSubtype="0" fill="hold" grpId="0" nodeType="afterEffect">
                                  <p:stCondLst>
                                    <p:cond delay="0"/>
                                  </p:stCondLst>
                                  <p:childTnLst>
                                    <p:set>
                                      <p:cBhvr>
                                        <p:cTn id="482" dur="1" fill="hold">
                                          <p:stCondLst>
                                            <p:cond delay="29"/>
                                          </p:stCondLst>
                                        </p:cTn>
                                        <p:tgtEl>
                                          <p:spTgt spid="1103"/>
                                        </p:tgtEl>
                                        <p:attrNameLst>
                                          <p:attrName>style.visibility</p:attrName>
                                        </p:attrNameLst>
                                      </p:cBhvr>
                                      <p:to>
                                        <p:strVal val="visible"/>
                                      </p:to>
                                    </p:set>
                                  </p:childTnLst>
                                </p:cTn>
                              </p:par>
                            </p:childTnLst>
                          </p:cTn>
                        </p:par>
                        <p:par>
                          <p:cTn id="483" fill="hold">
                            <p:stCondLst>
                              <p:cond delay="13500"/>
                            </p:stCondLst>
                            <p:childTnLst>
                              <p:par>
                                <p:cTn id="484" presetID="1" presetClass="entr" presetSubtype="0" fill="hold" grpId="0" nodeType="afterEffect">
                                  <p:stCondLst>
                                    <p:cond delay="0"/>
                                  </p:stCondLst>
                                  <p:childTnLst>
                                    <p:set>
                                      <p:cBhvr>
                                        <p:cTn id="485" dur="1" fill="hold">
                                          <p:stCondLst>
                                            <p:cond delay="29"/>
                                          </p:stCondLst>
                                        </p:cTn>
                                        <p:tgtEl>
                                          <p:spTgt spid="1104"/>
                                        </p:tgtEl>
                                        <p:attrNameLst>
                                          <p:attrName>style.visibility</p:attrName>
                                        </p:attrNameLst>
                                      </p:cBhvr>
                                      <p:to>
                                        <p:strVal val="visible"/>
                                      </p:to>
                                    </p:set>
                                  </p:childTnLst>
                                </p:cTn>
                              </p:par>
                            </p:childTnLst>
                          </p:cTn>
                        </p:par>
                        <p:par>
                          <p:cTn id="486" fill="hold">
                            <p:stCondLst>
                              <p:cond delay="14000"/>
                            </p:stCondLst>
                            <p:childTnLst>
                              <p:par>
                                <p:cTn id="487" presetID="1" presetClass="entr" presetSubtype="0" fill="hold" grpId="0" nodeType="afterEffect">
                                  <p:stCondLst>
                                    <p:cond delay="0"/>
                                  </p:stCondLst>
                                  <p:childTnLst>
                                    <p:set>
                                      <p:cBhvr>
                                        <p:cTn id="488" dur="1" fill="hold">
                                          <p:stCondLst>
                                            <p:cond delay="29"/>
                                          </p:stCondLst>
                                        </p:cTn>
                                        <p:tgtEl>
                                          <p:spTgt spid="1105"/>
                                        </p:tgtEl>
                                        <p:attrNameLst>
                                          <p:attrName>style.visibility</p:attrName>
                                        </p:attrNameLst>
                                      </p:cBhvr>
                                      <p:to>
                                        <p:strVal val="visible"/>
                                      </p:to>
                                    </p:set>
                                  </p:childTnLst>
                                </p:cTn>
                              </p:par>
                            </p:childTnLst>
                          </p:cTn>
                        </p:par>
                        <p:par>
                          <p:cTn id="489" fill="hold">
                            <p:stCondLst>
                              <p:cond delay="14500"/>
                            </p:stCondLst>
                            <p:childTnLst>
                              <p:par>
                                <p:cTn id="490" presetID="1" presetClass="entr" presetSubtype="0" fill="hold" grpId="0" nodeType="afterEffect">
                                  <p:stCondLst>
                                    <p:cond delay="0"/>
                                  </p:stCondLst>
                                  <p:childTnLst>
                                    <p:set>
                                      <p:cBhvr>
                                        <p:cTn id="491" dur="1" fill="hold">
                                          <p:stCondLst>
                                            <p:cond delay="29"/>
                                          </p:stCondLst>
                                        </p:cTn>
                                        <p:tgtEl>
                                          <p:spTgt spid="1106"/>
                                        </p:tgtEl>
                                        <p:attrNameLst>
                                          <p:attrName>style.visibility</p:attrName>
                                        </p:attrNameLst>
                                      </p:cBhvr>
                                      <p:to>
                                        <p:strVal val="visible"/>
                                      </p:to>
                                    </p:set>
                                  </p:childTnLst>
                                </p:cTn>
                              </p:par>
                            </p:childTnLst>
                          </p:cTn>
                        </p:par>
                        <p:par>
                          <p:cTn id="492" fill="hold">
                            <p:stCondLst>
                              <p:cond delay="15000"/>
                            </p:stCondLst>
                            <p:childTnLst>
                              <p:par>
                                <p:cTn id="493" presetID="1" presetClass="entr" presetSubtype="0" fill="hold" grpId="0" nodeType="afterEffect">
                                  <p:stCondLst>
                                    <p:cond delay="0"/>
                                  </p:stCondLst>
                                  <p:childTnLst>
                                    <p:set>
                                      <p:cBhvr>
                                        <p:cTn id="494" dur="1" fill="hold">
                                          <p:stCondLst>
                                            <p:cond delay="29"/>
                                          </p:stCondLst>
                                        </p:cTn>
                                        <p:tgtEl>
                                          <p:spTgt spid="1107"/>
                                        </p:tgtEl>
                                        <p:attrNameLst>
                                          <p:attrName>style.visibility</p:attrName>
                                        </p:attrNameLst>
                                      </p:cBhvr>
                                      <p:to>
                                        <p:strVal val="visible"/>
                                      </p:to>
                                    </p:set>
                                  </p:childTnLst>
                                </p:cTn>
                              </p:par>
                            </p:childTnLst>
                          </p:cTn>
                        </p:par>
                        <p:par>
                          <p:cTn id="495" fill="hold">
                            <p:stCondLst>
                              <p:cond delay="15500"/>
                            </p:stCondLst>
                            <p:childTnLst>
                              <p:par>
                                <p:cTn id="496" presetID="1" presetClass="entr" presetSubtype="0" fill="hold" grpId="0" nodeType="afterEffect">
                                  <p:stCondLst>
                                    <p:cond delay="0"/>
                                  </p:stCondLst>
                                  <p:childTnLst>
                                    <p:set>
                                      <p:cBhvr>
                                        <p:cTn id="497" dur="1" fill="hold">
                                          <p:stCondLst>
                                            <p:cond delay="29"/>
                                          </p:stCondLst>
                                        </p:cTn>
                                        <p:tgtEl>
                                          <p:spTgt spid="1108"/>
                                        </p:tgtEl>
                                        <p:attrNameLst>
                                          <p:attrName>style.visibility</p:attrName>
                                        </p:attrNameLst>
                                      </p:cBhvr>
                                      <p:to>
                                        <p:strVal val="visible"/>
                                      </p:to>
                                    </p:set>
                                  </p:childTnLst>
                                </p:cTn>
                              </p:par>
                            </p:childTnLst>
                          </p:cTn>
                        </p:par>
                        <p:par>
                          <p:cTn id="498" fill="hold">
                            <p:stCondLst>
                              <p:cond delay="16000"/>
                            </p:stCondLst>
                            <p:childTnLst>
                              <p:par>
                                <p:cTn id="499" presetID="1" presetClass="entr" presetSubtype="0" fill="hold" grpId="0" nodeType="afterEffect">
                                  <p:stCondLst>
                                    <p:cond delay="0"/>
                                  </p:stCondLst>
                                  <p:childTnLst>
                                    <p:set>
                                      <p:cBhvr>
                                        <p:cTn id="500" dur="1" fill="hold">
                                          <p:stCondLst>
                                            <p:cond delay="29"/>
                                          </p:stCondLst>
                                        </p:cTn>
                                        <p:tgtEl>
                                          <p:spTgt spid="1109"/>
                                        </p:tgtEl>
                                        <p:attrNameLst>
                                          <p:attrName>style.visibility</p:attrName>
                                        </p:attrNameLst>
                                      </p:cBhvr>
                                      <p:to>
                                        <p:strVal val="visible"/>
                                      </p:to>
                                    </p:set>
                                  </p:childTnLst>
                                </p:cTn>
                              </p:par>
                            </p:childTnLst>
                          </p:cTn>
                        </p:par>
                        <p:par>
                          <p:cTn id="501" fill="hold">
                            <p:stCondLst>
                              <p:cond delay="16500"/>
                            </p:stCondLst>
                            <p:childTnLst>
                              <p:par>
                                <p:cTn id="502" presetID="1" presetClass="entr" presetSubtype="0" fill="hold" grpId="0" nodeType="afterEffect">
                                  <p:stCondLst>
                                    <p:cond delay="0"/>
                                  </p:stCondLst>
                                  <p:childTnLst>
                                    <p:set>
                                      <p:cBhvr>
                                        <p:cTn id="503" dur="1" fill="hold">
                                          <p:stCondLst>
                                            <p:cond delay="29"/>
                                          </p:stCondLst>
                                        </p:cTn>
                                        <p:tgtEl>
                                          <p:spTgt spid="1110"/>
                                        </p:tgtEl>
                                        <p:attrNameLst>
                                          <p:attrName>style.visibility</p:attrName>
                                        </p:attrNameLst>
                                      </p:cBhvr>
                                      <p:to>
                                        <p:strVal val="visible"/>
                                      </p:to>
                                    </p:set>
                                  </p:childTnLst>
                                </p:cTn>
                              </p:par>
                            </p:childTnLst>
                          </p:cTn>
                        </p:par>
                        <p:par>
                          <p:cTn id="504" fill="hold">
                            <p:stCondLst>
                              <p:cond delay="17000"/>
                            </p:stCondLst>
                            <p:childTnLst>
                              <p:par>
                                <p:cTn id="505" presetID="1" presetClass="entr" presetSubtype="0" fill="hold" grpId="0" nodeType="afterEffect">
                                  <p:stCondLst>
                                    <p:cond delay="0"/>
                                  </p:stCondLst>
                                  <p:childTnLst>
                                    <p:set>
                                      <p:cBhvr>
                                        <p:cTn id="506" dur="1" fill="hold">
                                          <p:stCondLst>
                                            <p:cond delay="29"/>
                                          </p:stCondLst>
                                        </p:cTn>
                                        <p:tgtEl>
                                          <p:spTgt spid="1111"/>
                                        </p:tgtEl>
                                        <p:attrNameLst>
                                          <p:attrName>style.visibility</p:attrName>
                                        </p:attrNameLst>
                                      </p:cBhvr>
                                      <p:to>
                                        <p:strVal val="visible"/>
                                      </p:to>
                                    </p:set>
                                  </p:childTnLst>
                                </p:cTn>
                              </p:par>
                            </p:childTnLst>
                          </p:cTn>
                        </p:par>
                        <p:par>
                          <p:cTn id="507" fill="hold">
                            <p:stCondLst>
                              <p:cond delay="17500"/>
                            </p:stCondLst>
                            <p:childTnLst>
                              <p:par>
                                <p:cTn id="508" presetID="1" presetClass="entr" presetSubtype="0" fill="hold" grpId="0" nodeType="afterEffect">
                                  <p:stCondLst>
                                    <p:cond delay="0"/>
                                  </p:stCondLst>
                                  <p:childTnLst>
                                    <p:set>
                                      <p:cBhvr>
                                        <p:cTn id="509" dur="1" fill="hold">
                                          <p:stCondLst>
                                            <p:cond delay="29"/>
                                          </p:stCondLst>
                                        </p:cTn>
                                        <p:tgtEl>
                                          <p:spTgt spid="1112"/>
                                        </p:tgtEl>
                                        <p:attrNameLst>
                                          <p:attrName>style.visibility</p:attrName>
                                        </p:attrNameLst>
                                      </p:cBhvr>
                                      <p:to>
                                        <p:strVal val="visible"/>
                                      </p:to>
                                    </p:set>
                                  </p:childTnLst>
                                </p:cTn>
                              </p:par>
                            </p:childTnLst>
                          </p:cTn>
                        </p:par>
                        <p:par>
                          <p:cTn id="510" fill="hold">
                            <p:stCondLst>
                              <p:cond delay="18000"/>
                            </p:stCondLst>
                            <p:childTnLst>
                              <p:par>
                                <p:cTn id="511" presetID="1" presetClass="entr" presetSubtype="0" fill="hold" grpId="0" nodeType="afterEffect">
                                  <p:stCondLst>
                                    <p:cond delay="0"/>
                                  </p:stCondLst>
                                  <p:childTnLst>
                                    <p:set>
                                      <p:cBhvr>
                                        <p:cTn id="512" dur="1" fill="hold">
                                          <p:stCondLst>
                                            <p:cond delay="29"/>
                                          </p:stCondLst>
                                        </p:cTn>
                                        <p:tgtEl>
                                          <p:spTgt spid="1113"/>
                                        </p:tgtEl>
                                        <p:attrNameLst>
                                          <p:attrName>style.visibility</p:attrName>
                                        </p:attrNameLst>
                                      </p:cBhvr>
                                      <p:to>
                                        <p:strVal val="visible"/>
                                      </p:to>
                                    </p:set>
                                  </p:childTnLst>
                                </p:cTn>
                              </p:par>
                            </p:childTnLst>
                          </p:cTn>
                        </p:par>
                        <p:par>
                          <p:cTn id="513" fill="hold">
                            <p:stCondLst>
                              <p:cond delay="18500"/>
                            </p:stCondLst>
                            <p:childTnLst>
                              <p:par>
                                <p:cTn id="514" presetID="1" presetClass="entr" presetSubtype="0" fill="hold" grpId="0" nodeType="afterEffect">
                                  <p:stCondLst>
                                    <p:cond delay="0"/>
                                  </p:stCondLst>
                                  <p:childTnLst>
                                    <p:set>
                                      <p:cBhvr>
                                        <p:cTn id="515" dur="1" fill="hold">
                                          <p:stCondLst>
                                            <p:cond delay="29"/>
                                          </p:stCondLst>
                                        </p:cTn>
                                        <p:tgtEl>
                                          <p:spTgt spid="1114"/>
                                        </p:tgtEl>
                                        <p:attrNameLst>
                                          <p:attrName>style.visibility</p:attrName>
                                        </p:attrNameLst>
                                      </p:cBhvr>
                                      <p:to>
                                        <p:strVal val="visible"/>
                                      </p:to>
                                    </p:set>
                                  </p:childTnLst>
                                </p:cTn>
                              </p:par>
                            </p:childTnLst>
                          </p:cTn>
                        </p:par>
                        <p:par>
                          <p:cTn id="516" fill="hold">
                            <p:stCondLst>
                              <p:cond delay="19000"/>
                            </p:stCondLst>
                            <p:childTnLst>
                              <p:par>
                                <p:cTn id="517" presetID="1" presetClass="entr" presetSubtype="0" fill="hold" grpId="0" nodeType="afterEffect">
                                  <p:stCondLst>
                                    <p:cond delay="0"/>
                                  </p:stCondLst>
                                  <p:childTnLst>
                                    <p:set>
                                      <p:cBhvr>
                                        <p:cTn id="518" dur="1" fill="hold">
                                          <p:stCondLst>
                                            <p:cond delay="29"/>
                                          </p:stCondLst>
                                        </p:cTn>
                                        <p:tgtEl>
                                          <p:spTgt spid="1115"/>
                                        </p:tgtEl>
                                        <p:attrNameLst>
                                          <p:attrName>style.visibility</p:attrName>
                                        </p:attrNameLst>
                                      </p:cBhvr>
                                      <p:to>
                                        <p:strVal val="visible"/>
                                      </p:to>
                                    </p:set>
                                  </p:childTnLst>
                                </p:cTn>
                              </p:par>
                            </p:childTnLst>
                          </p:cTn>
                        </p:par>
                        <p:par>
                          <p:cTn id="519" fill="hold">
                            <p:stCondLst>
                              <p:cond delay="19500"/>
                            </p:stCondLst>
                            <p:childTnLst>
                              <p:par>
                                <p:cTn id="520" presetID="1" presetClass="entr" presetSubtype="0" fill="hold" grpId="0" nodeType="afterEffect">
                                  <p:stCondLst>
                                    <p:cond delay="0"/>
                                  </p:stCondLst>
                                  <p:childTnLst>
                                    <p:set>
                                      <p:cBhvr>
                                        <p:cTn id="521" dur="1" fill="hold">
                                          <p:stCondLst>
                                            <p:cond delay="29"/>
                                          </p:stCondLst>
                                        </p:cTn>
                                        <p:tgtEl>
                                          <p:spTgt spid="1116"/>
                                        </p:tgtEl>
                                        <p:attrNameLst>
                                          <p:attrName>style.visibility</p:attrName>
                                        </p:attrNameLst>
                                      </p:cBhvr>
                                      <p:to>
                                        <p:strVal val="visible"/>
                                      </p:to>
                                    </p:set>
                                  </p:childTnLst>
                                </p:cTn>
                              </p:par>
                            </p:childTnLst>
                          </p:cTn>
                        </p:par>
                        <p:par>
                          <p:cTn id="522" fill="hold">
                            <p:stCondLst>
                              <p:cond delay="20000"/>
                            </p:stCondLst>
                            <p:childTnLst>
                              <p:par>
                                <p:cTn id="523" presetID="1" presetClass="entr" presetSubtype="0" fill="hold" grpId="0" nodeType="afterEffect">
                                  <p:stCondLst>
                                    <p:cond delay="0"/>
                                  </p:stCondLst>
                                  <p:childTnLst>
                                    <p:set>
                                      <p:cBhvr>
                                        <p:cTn id="524" dur="1" fill="hold">
                                          <p:stCondLst>
                                            <p:cond delay="29"/>
                                          </p:stCondLst>
                                        </p:cTn>
                                        <p:tgtEl>
                                          <p:spTgt spid="1117"/>
                                        </p:tgtEl>
                                        <p:attrNameLst>
                                          <p:attrName>style.visibility</p:attrName>
                                        </p:attrNameLst>
                                      </p:cBhvr>
                                      <p:to>
                                        <p:strVal val="visible"/>
                                      </p:to>
                                    </p:set>
                                  </p:childTnLst>
                                </p:cTn>
                              </p:par>
                            </p:childTnLst>
                          </p:cTn>
                        </p:par>
                        <p:par>
                          <p:cTn id="525" fill="hold">
                            <p:stCondLst>
                              <p:cond delay="20500"/>
                            </p:stCondLst>
                            <p:childTnLst>
                              <p:par>
                                <p:cTn id="526" presetID="1" presetClass="entr" presetSubtype="0" fill="hold" grpId="0" nodeType="afterEffect">
                                  <p:stCondLst>
                                    <p:cond delay="0"/>
                                  </p:stCondLst>
                                  <p:childTnLst>
                                    <p:set>
                                      <p:cBhvr>
                                        <p:cTn id="527" dur="1" fill="hold">
                                          <p:stCondLst>
                                            <p:cond delay="29"/>
                                          </p:stCondLst>
                                        </p:cTn>
                                        <p:tgtEl>
                                          <p:spTgt spid="1118"/>
                                        </p:tgtEl>
                                        <p:attrNameLst>
                                          <p:attrName>style.visibility</p:attrName>
                                        </p:attrNameLst>
                                      </p:cBhvr>
                                      <p:to>
                                        <p:strVal val="visible"/>
                                      </p:to>
                                    </p:set>
                                  </p:childTnLst>
                                </p:cTn>
                              </p:par>
                            </p:childTnLst>
                          </p:cTn>
                        </p:par>
                        <p:par>
                          <p:cTn id="528" fill="hold">
                            <p:stCondLst>
                              <p:cond delay="21000"/>
                            </p:stCondLst>
                            <p:childTnLst>
                              <p:par>
                                <p:cTn id="529" presetID="1" presetClass="entr" presetSubtype="0" fill="hold" grpId="0" nodeType="afterEffect">
                                  <p:stCondLst>
                                    <p:cond delay="0"/>
                                  </p:stCondLst>
                                  <p:childTnLst>
                                    <p:set>
                                      <p:cBhvr>
                                        <p:cTn id="530" dur="1" fill="hold">
                                          <p:stCondLst>
                                            <p:cond delay="29"/>
                                          </p:stCondLst>
                                        </p:cTn>
                                        <p:tgtEl>
                                          <p:spTgt spid="1119"/>
                                        </p:tgtEl>
                                        <p:attrNameLst>
                                          <p:attrName>style.visibility</p:attrName>
                                        </p:attrNameLst>
                                      </p:cBhvr>
                                      <p:to>
                                        <p:strVal val="visible"/>
                                      </p:to>
                                    </p:set>
                                  </p:childTnLst>
                                </p:cTn>
                              </p:par>
                            </p:childTnLst>
                          </p:cTn>
                        </p:par>
                        <p:par>
                          <p:cTn id="531" fill="hold">
                            <p:stCondLst>
                              <p:cond delay="21500"/>
                            </p:stCondLst>
                            <p:childTnLst>
                              <p:par>
                                <p:cTn id="532" presetID="1" presetClass="entr" presetSubtype="0" fill="hold" grpId="0" nodeType="afterEffect">
                                  <p:stCondLst>
                                    <p:cond delay="0"/>
                                  </p:stCondLst>
                                  <p:childTnLst>
                                    <p:set>
                                      <p:cBhvr>
                                        <p:cTn id="533" dur="1" fill="hold">
                                          <p:stCondLst>
                                            <p:cond delay="29"/>
                                          </p:stCondLst>
                                        </p:cTn>
                                        <p:tgtEl>
                                          <p:spTgt spid="1120"/>
                                        </p:tgtEl>
                                        <p:attrNameLst>
                                          <p:attrName>style.visibility</p:attrName>
                                        </p:attrNameLst>
                                      </p:cBhvr>
                                      <p:to>
                                        <p:strVal val="visible"/>
                                      </p:to>
                                    </p:set>
                                  </p:childTnLst>
                                </p:cTn>
                              </p:par>
                            </p:childTnLst>
                          </p:cTn>
                        </p:par>
                        <p:par>
                          <p:cTn id="534" fill="hold">
                            <p:stCondLst>
                              <p:cond delay="22000"/>
                            </p:stCondLst>
                            <p:childTnLst>
                              <p:par>
                                <p:cTn id="535" presetID="1" presetClass="entr" presetSubtype="0" fill="hold" grpId="0" nodeType="afterEffect">
                                  <p:stCondLst>
                                    <p:cond delay="0"/>
                                  </p:stCondLst>
                                  <p:childTnLst>
                                    <p:set>
                                      <p:cBhvr>
                                        <p:cTn id="536" dur="1" fill="hold">
                                          <p:stCondLst>
                                            <p:cond delay="29"/>
                                          </p:stCondLst>
                                        </p:cTn>
                                        <p:tgtEl>
                                          <p:spTgt spid="1121"/>
                                        </p:tgtEl>
                                        <p:attrNameLst>
                                          <p:attrName>style.visibility</p:attrName>
                                        </p:attrNameLst>
                                      </p:cBhvr>
                                      <p:to>
                                        <p:strVal val="visible"/>
                                      </p:to>
                                    </p:set>
                                  </p:childTnLst>
                                </p:cTn>
                              </p:par>
                            </p:childTnLst>
                          </p:cTn>
                        </p:par>
                        <p:par>
                          <p:cTn id="537" fill="hold">
                            <p:stCondLst>
                              <p:cond delay="22500"/>
                            </p:stCondLst>
                            <p:childTnLst>
                              <p:par>
                                <p:cTn id="538" presetID="1" presetClass="entr" presetSubtype="0" fill="hold" grpId="0" nodeType="afterEffect">
                                  <p:stCondLst>
                                    <p:cond delay="0"/>
                                  </p:stCondLst>
                                  <p:childTnLst>
                                    <p:set>
                                      <p:cBhvr>
                                        <p:cTn id="539" dur="1" fill="hold">
                                          <p:stCondLst>
                                            <p:cond delay="29"/>
                                          </p:stCondLst>
                                        </p:cTn>
                                        <p:tgtEl>
                                          <p:spTgt spid="1122"/>
                                        </p:tgtEl>
                                        <p:attrNameLst>
                                          <p:attrName>style.visibility</p:attrName>
                                        </p:attrNameLst>
                                      </p:cBhvr>
                                      <p:to>
                                        <p:strVal val="visible"/>
                                      </p:to>
                                    </p:set>
                                  </p:childTnLst>
                                </p:cTn>
                              </p:par>
                            </p:childTnLst>
                          </p:cTn>
                        </p:par>
                        <p:par>
                          <p:cTn id="540" fill="hold">
                            <p:stCondLst>
                              <p:cond delay="23000"/>
                            </p:stCondLst>
                            <p:childTnLst>
                              <p:par>
                                <p:cTn id="541" presetID="1" presetClass="entr" presetSubtype="0" fill="hold" grpId="0" nodeType="afterEffect">
                                  <p:stCondLst>
                                    <p:cond delay="0"/>
                                  </p:stCondLst>
                                  <p:childTnLst>
                                    <p:set>
                                      <p:cBhvr>
                                        <p:cTn id="542" dur="1" fill="hold">
                                          <p:stCondLst>
                                            <p:cond delay="29"/>
                                          </p:stCondLst>
                                        </p:cTn>
                                        <p:tgtEl>
                                          <p:spTgt spid="1123"/>
                                        </p:tgtEl>
                                        <p:attrNameLst>
                                          <p:attrName>style.visibility</p:attrName>
                                        </p:attrNameLst>
                                      </p:cBhvr>
                                      <p:to>
                                        <p:strVal val="visible"/>
                                      </p:to>
                                    </p:set>
                                  </p:childTnLst>
                                </p:cTn>
                              </p:par>
                            </p:childTnLst>
                          </p:cTn>
                        </p:par>
                        <p:par>
                          <p:cTn id="543" fill="hold">
                            <p:stCondLst>
                              <p:cond delay="23500"/>
                            </p:stCondLst>
                            <p:childTnLst>
                              <p:par>
                                <p:cTn id="544" presetID="1" presetClass="entr" presetSubtype="0" fill="hold" grpId="0" nodeType="afterEffect">
                                  <p:stCondLst>
                                    <p:cond delay="0"/>
                                  </p:stCondLst>
                                  <p:childTnLst>
                                    <p:set>
                                      <p:cBhvr>
                                        <p:cTn id="545" dur="1" fill="hold">
                                          <p:stCondLst>
                                            <p:cond delay="29"/>
                                          </p:stCondLst>
                                        </p:cTn>
                                        <p:tgtEl>
                                          <p:spTgt spid="1124"/>
                                        </p:tgtEl>
                                        <p:attrNameLst>
                                          <p:attrName>style.visibility</p:attrName>
                                        </p:attrNameLst>
                                      </p:cBhvr>
                                      <p:to>
                                        <p:strVal val="visible"/>
                                      </p:to>
                                    </p:set>
                                  </p:childTnLst>
                                </p:cTn>
                              </p:par>
                            </p:childTnLst>
                          </p:cTn>
                        </p:par>
                        <p:par>
                          <p:cTn id="546" fill="hold">
                            <p:stCondLst>
                              <p:cond delay="24000"/>
                            </p:stCondLst>
                            <p:childTnLst>
                              <p:par>
                                <p:cTn id="547" presetID="1" presetClass="entr" presetSubtype="0" fill="hold" grpId="0" nodeType="afterEffect">
                                  <p:stCondLst>
                                    <p:cond delay="0"/>
                                  </p:stCondLst>
                                  <p:childTnLst>
                                    <p:set>
                                      <p:cBhvr>
                                        <p:cTn id="548" dur="1" fill="hold">
                                          <p:stCondLst>
                                            <p:cond delay="29"/>
                                          </p:stCondLst>
                                        </p:cTn>
                                        <p:tgtEl>
                                          <p:spTgt spid="1125"/>
                                        </p:tgtEl>
                                        <p:attrNameLst>
                                          <p:attrName>style.visibility</p:attrName>
                                        </p:attrNameLst>
                                      </p:cBhvr>
                                      <p:to>
                                        <p:strVal val="visible"/>
                                      </p:to>
                                    </p:set>
                                  </p:childTnLst>
                                </p:cTn>
                              </p:par>
                            </p:childTnLst>
                          </p:cTn>
                        </p:par>
                        <p:par>
                          <p:cTn id="549" fill="hold">
                            <p:stCondLst>
                              <p:cond delay="24500"/>
                            </p:stCondLst>
                            <p:childTnLst>
                              <p:par>
                                <p:cTn id="550" presetID="1" presetClass="entr" presetSubtype="0" fill="hold" grpId="0" nodeType="afterEffect">
                                  <p:stCondLst>
                                    <p:cond delay="0"/>
                                  </p:stCondLst>
                                  <p:childTnLst>
                                    <p:set>
                                      <p:cBhvr>
                                        <p:cTn id="551" dur="1" fill="hold">
                                          <p:stCondLst>
                                            <p:cond delay="29"/>
                                          </p:stCondLst>
                                        </p:cTn>
                                        <p:tgtEl>
                                          <p:spTgt spid="1126"/>
                                        </p:tgtEl>
                                        <p:attrNameLst>
                                          <p:attrName>style.visibility</p:attrName>
                                        </p:attrNameLst>
                                      </p:cBhvr>
                                      <p:to>
                                        <p:strVal val="visible"/>
                                      </p:to>
                                    </p:set>
                                  </p:childTnLst>
                                </p:cTn>
                              </p:par>
                            </p:childTnLst>
                          </p:cTn>
                        </p:par>
                        <p:par>
                          <p:cTn id="552" fill="hold">
                            <p:stCondLst>
                              <p:cond delay="25000"/>
                            </p:stCondLst>
                            <p:childTnLst>
                              <p:par>
                                <p:cTn id="553" presetID="1" presetClass="entr" presetSubtype="0" fill="hold" grpId="0" nodeType="afterEffect">
                                  <p:stCondLst>
                                    <p:cond delay="0"/>
                                  </p:stCondLst>
                                  <p:childTnLst>
                                    <p:set>
                                      <p:cBhvr>
                                        <p:cTn id="554" dur="1" fill="hold">
                                          <p:stCondLst>
                                            <p:cond delay="29"/>
                                          </p:stCondLst>
                                        </p:cTn>
                                        <p:tgtEl>
                                          <p:spTgt spid="1127"/>
                                        </p:tgtEl>
                                        <p:attrNameLst>
                                          <p:attrName>style.visibility</p:attrName>
                                        </p:attrNameLst>
                                      </p:cBhvr>
                                      <p:to>
                                        <p:strVal val="visible"/>
                                      </p:to>
                                    </p:set>
                                  </p:childTnLst>
                                </p:cTn>
                              </p:par>
                            </p:childTnLst>
                          </p:cTn>
                        </p:par>
                        <p:par>
                          <p:cTn id="555" fill="hold">
                            <p:stCondLst>
                              <p:cond delay="25500"/>
                            </p:stCondLst>
                            <p:childTnLst>
                              <p:par>
                                <p:cTn id="556" presetID="1" presetClass="entr" presetSubtype="0" fill="hold" grpId="0" nodeType="afterEffect">
                                  <p:stCondLst>
                                    <p:cond delay="0"/>
                                  </p:stCondLst>
                                  <p:childTnLst>
                                    <p:set>
                                      <p:cBhvr>
                                        <p:cTn id="557" dur="1" fill="hold">
                                          <p:stCondLst>
                                            <p:cond delay="29"/>
                                          </p:stCondLst>
                                        </p:cTn>
                                        <p:tgtEl>
                                          <p:spTgt spid="1128"/>
                                        </p:tgtEl>
                                        <p:attrNameLst>
                                          <p:attrName>style.visibility</p:attrName>
                                        </p:attrNameLst>
                                      </p:cBhvr>
                                      <p:to>
                                        <p:strVal val="visible"/>
                                      </p:to>
                                    </p:set>
                                  </p:childTnLst>
                                </p:cTn>
                              </p:par>
                            </p:childTnLst>
                          </p:cTn>
                        </p:par>
                        <p:par>
                          <p:cTn id="558" fill="hold">
                            <p:stCondLst>
                              <p:cond delay="26000"/>
                            </p:stCondLst>
                            <p:childTnLst>
                              <p:par>
                                <p:cTn id="559" presetID="1" presetClass="entr" presetSubtype="0" fill="hold" grpId="0" nodeType="afterEffect">
                                  <p:stCondLst>
                                    <p:cond delay="0"/>
                                  </p:stCondLst>
                                  <p:childTnLst>
                                    <p:set>
                                      <p:cBhvr>
                                        <p:cTn id="560" dur="1" fill="hold">
                                          <p:stCondLst>
                                            <p:cond delay="29"/>
                                          </p:stCondLst>
                                        </p:cTn>
                                        <p:tgtEl>
                                          <p:spTgt spid="1129"/>
                                        </p:tgtEl>
                                        <p:attrNameLst>
                                          <p:attrName>style.visibility</p:attrName>
                                        </p:attrNameLst>
                                      </p:cBhvr>
                                      <p:to>
                                        <p:strVal val="visible"/>
                                      </p:to>
                                    </p:set>
                                  </p:childTnLst>
                                </p:cTn>
                              </p:par>
                            </p:childTnLst>
                          </p:cTn>
                        </p:par>
                        <p:par>
                          <p:cTn id="561" fill="hold">
                            <p:stCondLst>
                              <p:cond delay="26500"/>
                            </p:stCondLst>
                            <p:childTnLst>
                              <p:par>
                                <p:cTn id="562" presetID="1" presetClass="entr" presetSubtype="0" fill="hold" grpId="0" nodeType="afterEffect">
                                  <p:stCondLst>
                                    <p:cond delay="0"/>
                                  </p:stCondLst>
                                  <p:childTnLst>
                                    <p:set>
                                      <p:cBhvr>
                                        <p:cTn id="563" dur="1" fill="hold">
                                          <p:stCondLst>
                                            <p:cond delay="29"/>
                                          </p:stCondLst>
                                        </p:cTn>
                                        <p:tgtEl>
                                          <p:spTgt spid="1130"/>
                                        </p:tgtEl>
                                        <p:attrNameLst>
                                          <p:attrName>style.visibility</p:attrName>
                                        </p:attrNameLst>
                                      </p:cBhvr>
                                      <p:to>
                                        <p:strVal val="visible"/>
                                      </p:to>
                                    </p:set>
                                  </p:childTnLst>
                                </p:cTn>
                              </p:par>
                            </p:childTnLst>
                          </p:cTn>
                        </p:par>
                        <p:par>
                          <p:cTn id="564" fill="hold">
                            <p:stCondLst>
                              <p:cond delay="27000"/>
                            </p:stCondLst>
                            <p:childTnLst>
                              <p:par>
                                <p:cTn id="565" presetID="1" presetClass="entr" presetSubtype="0" fill="hold" grpId="0" nodeType="afterEffect">
                                  <p:stCondLst>
                                    <p:cond delay="0"/>
                                  </p:stCondLst>
                                  <p:childTnLst>
                                    <p:set>
                                      <p:cBhvr>
                                        <p:cTn id="566" dur="1" fill="hold">
                                          <p:stCondLst>
                                            <p:cond delay="29"/>
                                          </p:stCondLst>
                                        </p:cTn>
                                        <p:tgtEl>
                                          <p:spTgt spid="1131"/>
                                        </p:tgtEl>
                                        <p:attrNameLst>
                                          <p:attrName>style.visibility</p:attrName>
                                        </p:attrNameLst>
                                      </p:cBhvr>
                                      <p:to>
                                        <p:strVal val="visible"/>
                                      </p:to>
                                    </p:set>
                                  </p:childTnLst>
                                </p:cTn>
                              </p:par>
                            </p:childTnLst>
                          </p:cTn>
                        </p:par>
                        <p:par>
                          <p:cTn id="567" fill="hold">
                            <p:stCondLst>
                              <p:cond delay="27500"/>
                            </p:stCondLst>
                            <p:childTnLst>
                              <p:par>
                                <p:cTn id="568" presetID="1" presetClass="entr" presetSubtype="0" fill="hold" grpId="0" nodeType="afterEffect">
                                  <p:stCondLst>
                                    <p:cond delay="0"/>
                                  </p:stCondLst>
                                  <p:childTnLst>
                                    <p:set>
                                      <p:cBhvr>
                                        <p:cTn id="569" dur="1" fill="hold">
                                          <p:stCondLst>
                                            <p:cond delay="29"/>
                                          </p:stCondLst>
                                        </p:cTn>
                                        <p:tgtEl>
                                          <p:spTgt spid="1132"/>
                                        </p:tgtEl>
                                        <p:attrNameLst>
                                          <p:attrName>style.visibility</p:attrName>
                                        </p:attrNameLst>
                                      </p:cBhvr>
                                      <p:to>
                                        <p:strVal val="visible"/>
                                      </p:to>
                                    </p:set>
                                  </p:childTnLst>
                                </p:cTn>
                              </p:par>
                            </p:childTnLst>
                          </p:cTn>
                        </p:par>
                        <p:par>
                          <p:cTn id="570" fill="hold">
                            <p:stCondLst>
                              <p:cond delay="28000"/>
                            </p:stCondLst>
                            <p:childTnLst>
                              <p:par>
                                <p:cTn id="571" presetID="1" presetClass="entr" presetSubtype="0" fill="hold" grpId="0" nodeType="afterEffect">
                                  <p:stCondLst>
                                    <p:cond delay="0"/>
                                  </p:stCondLst>
                                  <p:childTnLst>
                                    <p:set>
                                      <p:cBhvr>
                                        <p:cTn id="572" dur="1" fill="hold">
                                          <p:stCondLst>
                                            <p:cond delay="29"/>
                                          </p:stCondLst>
                                        </p:cTn>
                                        <p:tgtEl>
                                          <p:spTgt spid="1133"/>
                                        </p:tgtEl>
                                        <p:attrNameLst>
                                          <p:attrName>style.visibility</p:attrName>
                                        </p:attrNameLst>
                                      </p:cBhvr>
                                      <p:to>
                                        <p:strVal val="visible"/>
                                      </p:to>
                                    </p:set>
                                  </p:childTnLst>
                                </p:cTn>
                              </p:par>
                            </p:childTnLst>
                          </p:cTn>
                        </p:par>
                        <p:par>
                          <p:cTn id="573" fill="hold">
                            <p:stCondLst>
                              <p:cond delay="28500"/>
                            </p:stCondLst>
                            <p:childTnLst>
                              <p:par>
                                <p:cTn id="574" presetID="1" presetClass="entr" presetSubtype="0" fill="hold" grpId="0" nodeType="afterEffect">
                                  <p:stCondLst>
                                    <p:cond delay="0"/>
                                  </p:stCondLst>
                                  <p:childTnLst>
                                    <p:set>
                                      <p:cBhvr>
                                        <p:cTn id="575" dur="1" fill="hold">
                                          <p:stCondLst>
                                            <p:cond delay="29"/>
                                          </p:stCondLst>
                                        </p:cTn>
                                        <p:tgtEl>
                                          <p:spTgt spid="1134"/>
                                        </p:tgtEl>
                                        <p:attrNameLst>
                                          <p:attrName>style.visibility</p:attrName>
                                        </p:attrNameLst>
                                      </p:cBhvr>
                                      <p:to>
                                        <p:strVal val="visible"/>
                                      </p:to>
                                    </p:set>
                                  </p:childTnLst>
                                </p:cTn>
                              </p:par>
                            </p:childTnLst>
                          </p:cTn>
                        </p:par>
                        <p:par>
                          <p:cTn id="576" fill="hold">
                            <p:stCondLst>
                              <p:cond delay="29000"/>
                            </p:stCondLst>
                            <p:childTnLst>
                              <p:par>
                                <p:cTn id="577" presetID="2" presetClass="entr" presetSubtype="4" fill="hold" grpId="0" nodeType="afterEffect">
                                  <p:stCondLst>
                                    <p:cond delay="0"/>
                                  </p:stCondLst>
                                  <p:childTnLst>
                                    <p:set>
                                      <p:cBhvr>
                                        <p:cTn id="578" dur="1" fill="hold">
                                          <p:stCondLst>
                                            <p:cond delay="0"/>
                                          </p:stCondLst>
                                        </p:cTn>
                                        <p:tgtEl>
                                          <p:spTgt spid="121"/>
                                        </p:tgtEl>
                                        <p:attrNameLst>
                                          <p:attrName>style.visibility</p:attrName>
                                        </p:attrNameLst>
                                      </p:cBhvr>
                                      <p:to>
                                        <p:strVal val="visible"/>
                                      </p:to>
                                    </p:set>
                                    <p:anim calcmode="lin" valueType="num">
                                      <p:cBhvr additive="base">
                                        <p:cTn id="579" dur="500" fill="hold"/>
                                        <p:tgtEl>
                                          <p:spTgt spid="121"/>
                                        </p:tgtEl>
                                        <p:attrNameLst>
                                          <p:attrName>ppt_x</p:attrName>
                                        </p:attrNameLst>
                                      </p:cBhvr>
                                      <p:tavLst>
                                        <p:tav tm="0">
                                          <p:val>
                                            <p:strVal val="#ppt_x"/>
                                          </p:val>
                                        </p:tav>
                                        <p:tav tm="100000">
                                          <p:val>
                                            <p:strVal val="#ppt_x"/>
                                          </p:val>
                                        </p:tav>
                                      </p:tavLst>
                                    </p:anim>
                                    <p:anim calcmode="lin" valueType="num">
                                      <p:cBhvr additive="base">
                                        <p:cTn id="580" dur="500" fill="hold"/>
                                        <p:tgtEl>
                                          <p:spTgt spid="121"/>
                                        </p:tgtEl>
                                        <p:attrNameLst>
                                          <p:attrName>ppt_y</p:attrName>
                                        </p:attrNameLst>
                                      </p:cBhvr>
                                      <p:tavLst>
                                        <p:tav tm="0">
                                          <p:val>
                                            <p:strVal val="1+#ppt_h/2"/>
                                          </p:val>
                                        </p:tav>
                                        <p:tav tm="100000">
                                          <p:val>
                                            <p:strVal val="#ppt_y"/>
                                          </p:val>
                                        </p:tav>
                                      </p:tavLst>
                                    </p:anim>
                                  </p:childTnLst>
                                </p:cTn>
                              </p:par>
                            </p:childTnLst>
                          </p:cTn>
                        </p:par>
                        <p:par>
                          <p:cTn id="581" fill="hold">
                            <p:stCondLst>
                              <p:cond delay="29500"/>
                            </p:stCondLst>
                            <p:childTnLst>
                              <p:par>
                                <p:cTn id="582" presetID="21" presetClass="entr" presetSubtype="1" fill="hold" grpId="0" nodeType="afterEffect">
                                  <p:stCondLst>
                                    <p:cond delay="0"/>
                                  </p:stCondLst>
                                  <p:childTnLst>
                                    <p:set>
                                      <p:cBhvr>
                                        <p:cTn id="583" dur="1" fill="hold">
                                          <p:stCondLst>
                                            <p:cond delay="0"/>
                                          </p:stCondLst>
                                        </p:cTn>
                                        <p:tgtEl>
                                          <p:spTgt spid="116"/>
                                        </p:tgtEl>
                                        <p:attrNameLst>
                                          <p:attrName>style.visibility</p:attrName>
                                        </p:attrNameLst>
                                      </p:cBhvr>
                                      <p:to>
                                        <p:strVal val="visible"/>
                                      </p:to>
                                    </p:set>
                                    <p:animEffect transition="in" filter="wheel(1)">
                                      <p:cBhvr>
                                        <p:cTn id="584" dur="2000"/>
                                        <p:tgtEl>
                                          <p:spTgt spid="116"/>
                                        </p:tgtEl>
                                      </p:cBhvr>
                                    </p:animEffect>
                                  </p:childTnLst>
                                </p:cTn>
                              </p:par>
                            </p:childTnLst>
                          </p:cTn>
                        </p:par>
                        <p:par>
                          <p:cTn id="585" fill="hold">
                            <p:stCondLst>
                              <p:cond delay="31500"/>
                            </p:stCondLst>
                            <p:childTnLst>
                              <p:par>
                                <p:cTn id="586" presetID="2" presetClass="entr" presetSubtype="4" fill="hold" grpId="0" nodeType="afterEffect">
                                  <p:stCondLst>
                                    <p:cond delay="0"/>
                                  </p:stCondLst>
                                  <p:iterate type="lt">
                                    <p:tmPct val="10000"/>
                                  </p:iterate>
                                  <p:childTnLst>
                                    <p:set>
                                      <p:cBhvr>
                                        <p:cTn id="587" dur="1" fill="hold">
                                          <p:stCondLst>
                                            <p:cond delay="0"/>
                                          </p:stCondLst>
                                        </p:cTn>
                                        <p:tgtEl>
                                          <p:spTgt spid="122"/>
                                        </p:tgtEl>
                                        <p:attrNameLst>
                                          <p:attrName>style.visibility</p:attrName>
                                        </p:attrNameLst>
                                      </p:cBhvr>
                                      <p:to>
                                        <p:strVal val="visible"/>
                                      </p:to>
                                    </p:set>
                                    <p:anim calcmode="lin" valueType="num">
                                      <p:cBhvr additive="base">
                                        <p:cTn id="588" dur="500" fill="hold"/>
                                        <p:tgtEl>
                                          <p:spTgt spid="122"/>
                                        </p:tgtEl>
                                        <p:attrNameLst>
                                          <p:attrName>ppt_x</p:attrName>
                                        </p:attrNameLst>
                                      </p:cBhvr>
                                      <p:tavLst>
                                        <p:tav tm="0">
                                          <p:val>
                                            <p:strVal val="#ppt_x"/>
                                          </p:val>
                                        </p:tav>
                                        <p:tav tm="100000">
                                          <p:val>
                                            <p:strVal val="#ppt_x"/>
                                          </p:val>
                                        </p:tav>
                                      </p:tavLst>
                                    </p:anim>
                                    <p:anim calcmode="lin" valueType="num">
                                      <p:cBhvr additive="base">
                                        <p:cTn id="589" dur="500" fill="hold"/>
                                        <p:tgtEl>
                                          <p:spTgt spid="122"/>
                                        </p:tgtEl>
                                        <p:attrNameLst>
                                          <p:attrName>ppt_y</p:attrName>
                                        </p:attrNameLst>
                                      </p:cBhvr>
                                      <p:tavLst>
                                        <p:tav tm="0">
                                          <p:val>
                                            <p:strVal val="1+#ppt_h/2"/>
                                          </p:val>
                                        </p:tav>
                                        <p:tav tm="100000">
                                          <p:val>
                                            <p:strVal val="#ppt_y"/>
                                          </p:val>
                                        </p:tav>
                                      </p:tavLst>
                                    </p:anim>
                                  </p:childTnLst>
                                </p:cTn>
                              </p:par>
                            </p:childTnLst>
                          </p:cTn>
                        </p:par>
                        <p:par>
                          <p:cTn id="590" fill="hold">
                            <p:stCondLst>
                              <p:cond delay="5610"/>
                            </p:stCondLst>
                            <p:childTnLst>
                              <p:par>
                                <p:cTn id="591" presetID="16" presetClass="entr" presetSubtype="21" fill="hold" grpId="0" nodeType="afterEffect">
                                  <p:stCondLst>
                                    <p:cond delay="0"/>
                                  </p:stCondLst>
                                  <p:childTnLst>
                                    <p:set>
                                      <p:cBhvr>
                                        <p:cTn id="592" dur="1" fill="hold">
                                          <p:stCondLst>
                                            <p:cond delay="0"/>
                                          </p:stCondLst>
                                        </p:cTn>
                                        <p:tgtEl>
                                          <p:spTgt spid="123"/>
                                        </p:tgtEl>
                                        <p:attrNameLst>
                                          <p:attrName>style.visibility</p:attrName>
                                        </p:attrNameLst>
                                      </p:cBhvr>
                                      <p:to>
                                        <p:strVal val="visible"/>
                                      </p:to>
                                    </p:set>
                                    <p:animEffect transition="in" filter="barn(inVertical)">
                                      <p:cBhvr>
                                        <p:cTn id="59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1" grpId="0"/>
      <p:bldP spid="116" grpId="0" animBg="1"/>
      <p:bldP spid="122" grpId="0"/>
      <p:bldP spid="123" grpId="0"/>
      <p:bldP spid="979" grpId="0" animBg="1"/>
      <p:bldP spid="980" grpId="0" animBg="1"/>
      <p:bldP spid="981" grpId="0" animBg="1"/>
      <p:bldP spid="982" grpId="0" animBg="1"/>
      <p:bldP spid="983" grpId="0" animBg="1"/>
      <p:bldP spid="984" grpId="0" animBg="1"/>
      <p:bldP spid="985" grpId="0" animBg="1"/>
      <p:bldP spid="986" grpId="0" animBg="1"/>
      <p:bldP spid="987" grpId="0" animBg="1"/>
      <p:bldP spid="988" grpId="0" animBg="1"/>
      <p:bldP spid="989" grpId="0" animBg="1"/>
      <p:bldP spid="990" grpId="0" animBg="1"/>
      <p:bldP spid="991" grpId="0" animBg="1"/>
      <p:bldP spid="992" grpId="0" animBg="1"/>
      <p:bldP spid="993" grpId="0" animBg="1"/>
      <p:bldP spid="994" grpId="0" animBg="1"/>
      <p:bldP spid="995" grpId="0" animBg="1"/>
      <p:bldP spid="996" grpId="0" animBg="1"/>
      <p:bldP spid="997" grpId="0" animBg="1"/>
      <p:bldP spid="998" grpId="0" animBg="1"/>
      <p:bldP spid="999" grpId="0" animBg="1"/>
      <p:bldP spid="1000" grpId="0" animBg="1"/>
      <p:bldP spid="1001" grpId="0" animBg="1"/>
      <p:bldP spid="1002" grpId="0" animBg="1"/>
      <p:bldP spid="1003" grpId="0" animBg="1"/>
      <p:bldP spid="1004" grpId="0" animBg="1"/>
      <p:bldP spid="1005" grpId="0" animBg="1"/>
      <p:bldP spid="1006" grpId="0" animBg="1"/>
      <p:bldP spid="1007" grpId="0" animBg="1"/>
      <p:bldP spid="1008" grpId="0" animBg="1"/>
      <p:bldP spid="1009" grpId="0" animBg="1"/>
      <p:bldP spid="1010" grpId="0" animBg="1"/>
      <p:bldP spid="1011" grpId="0" animBg="1"/>
      <p:bldP spid="1012" grpId="0" animBg="1"/>
      <p:bldP spid="1013" grpId="0" animBg="1"/>
      <p:bldP spid="1014" grpId="0" animBg="1"/>
      <p:bldP spid="1015" grpId="0" animBg="1"/>
      <p:bldP spid="1016" grpId="0" animBg="1"/>
      <p:bldP spid="1017" grpId="0" animBg="1"/>
      <p:bldP spid="1018" grpId="0" animBg="1"/>
      <p:bldP spid="1019" grpId="0" animBg="1"/>
      <p:bldP spid="1020" grpId="0" animBg="1"/>
      <p:bldP spid="1021" grpId="0" animBg="1"/>
      <p:bldP spid="1022" grpId="0" animBg="1"/>
      <p:bldP spid="102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04</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6" name="图表 15"/>
          <p:cNvGraphicFramePr/>
          <p:nvPr/>
        </p:nvGraphicFramePr>
        <p:xfrm>
          <a:off x="553246" y="1581415"/>
          <a:ext cx="5542754" cy="3695170"/>
        </p:xfrm>
        <a:graphic>
          <a:graphicData uri="http://schemas.openxmlformats.org/drawingml/2006/chart">
            <c:chart xmlns:c="http://schemas.openxmlformats.org/drawingml/2006/chart" xmlns:r="http://schemas.openxmlformats.org/officeDocument/2006/relationships" r:id="rId1"/>
          </a:graphicData>
        </a:graphic>
      </p:graphicFrame>
      <p:sp>
        <p:nvSpPr>
          <p:cNvPr id="17" name="文本框 16"/>
          <p:cNvSpPr txBox="1"/>
          <p:nvPr/>
        </p:nvSpPr>
        <p:spPr>
          <a:xfrm>
            <a:off x="1907976" y="518019"/>
            <a:ext cx="3654126" cy="954107"/>
          </a:xfrm>
          <a:prstGeom prst="rect">
            <a:avLst/>
          </a:prstGeom>
          <a:noFill/>
        </p:spPr>
        <p:txBody>
          <a:bodyPr wrap="square" rtlCol="0">
            <a:spAutoFit/>
          </a:bodyPr>
          <a:lstStyle/>
          <a:p>
            <a:pPr algn="ctr"/>
            <a:r>
              <a:rPr lang="en-US" altLang="zh-CN" sz="2800" dirty="0" smtClean="0">
                <a:solidFill>
                  <a:srgbClr val="FFC000"/>
                </a:solidFill>
                <a:latin typeface="Kozuka Gothic Pr6N M" panose="020B0700000000000000" pitchFamily="34" charset="-128"/>
                <a:ea typeface="Kozuka Gothic Pr6N M" panose="020B0700000000000000" pitchFamily="34" charset="-128"/>
              </a:rPr>
              <a:t>PUT YOUR TEXT</a:t>
            </a:r>
            <a:endParaRPr lang="en-US" altLang="zh-CN" sz="2800" dirty="0" smtClean="0">
              <a:solidFill>
                <a:srgbClr val="FFC000"/>
              </a:solidFill>
              <a:latin typeface="Kozuka Gothic Pr6N M" panose="020B0700000000000000" pitchFamily="34" charset="-128"/>
              <a:ea typeface="Kozuka Gothic Pr6N M" panose="020B0700000000000000" pitchFamily="34" charset="-128"/>
            </a:endParaRPr>
          </a:p>
          <a:p>
            <a:pPr algn="ctr"/>
            <a:r>
              <a:rPr lang="en-US" altLang="zh-CN" sz="2800" dirty="0" smtClean="0">
                <a:solidFill>
                  <a:srgbClr val="FFC000"/>
                </a:solidFill>
                <a:latin typeface="Kozuka Gothic Pr6N M" panose="020B0700000000000000" pitchFamily="34" charset="-128"/>
                <a:ea typeface="Kozuka Gothic Pr6N M" panose="020B0700000000000000" pitchFamily="34" charset="-128"/>
              </a:rPr>
              <a:t>IN THIS PLACE</a:t>
            </a:r>
            <a:endParaRPr lang="zh-CN" altLang="en-US" sz="2800" dirty="0">
              <a:solidFill>
                <a:srgbClr val="FFC000"/>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1087143" y="5495162"/>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9" name="文本框 18"/>
          <p:cNvSpPr txBox="1"/>
          <p:nvPr/>
        </p:nvSpPr>
        <p:spPr>
          <a:xfrm>
            <a:off x="6095999" y="1638567"/>
            <a:ext cx="5095741"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20" name="文本框 19"/>
          <p:cNvSpPr txBox="1"/>
          <p:nvPr/>
        </p:nvSpPr>
        <p:spPr>
          <a:xfrm>
            <a:off x="6096000" y="2100256"/>
            <a:ext cx="5380725" cy="1754326"/>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cxnSp>
        <p:nvCxnSpPr>
          <p:cNvPr id="22" name="直接连接符 21"/>
          <p:cNvCxnSpPr/>
          <p:nvPr/>
        </p:nvCxnSpPr>
        <p:spPr>
          <a:xfrm>
            <a:off x="6243638" y="4071939"/>
            <a:ext cx="700087"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095999" y="4270836"/>
            <a:ext cx="5380725" cy="923330"/>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14:presetBounceEnd="12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12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12000">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0" name="图表 9"/>
          <p:cNvGraphicFramePr/>
          <p:nvPr/>
        </p:nvGraphicFramePr>
        <p:xfrm>
          <a:off x="744741" y="2005782"/>
          <a:ext cx="4535181" cy="4666720"/>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2069361" y="471494"/>
            <a:ext cx="4053338"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REPORT</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077225" y="937443"/>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3" name="文本框 12"/>
          <p:cNvSpPr txBox="1"/>
          <p:nvPr/>
        </p:nvSpPr>
        <p:spPr>
          <a:xfrm>
            <a:off x="7555761" y="2567285"/>
            <a:ext cx="3726132"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4" name="文本框 13"/>
          <p:cNvSpPr txBox="1"/>
          <p:nvPr/>
        </p:nvSpPr>
        <p:spPr>
          <a:xfrm>
            <a:off x="6122699" y="3028974"/>
            <a:ext cx="5380725" cy="1754326"/>
          </a:xfrm>
          <a:prstGeom prst="rect">
            <a:avLst/>
          </a:prstGeom>
          <a:noFill/>
        </p:spPr>
        <p:txBody>
          <a:bodyPr wrap="square" rtlCol="0">
            <a:spAutoFit/>
          </a:bodyPr>
          <a:lstStyle/>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p:tgtEl>
                                          <p:spTgt spid="11"/>
                                        </p:tgtEl>
                                        <p:attrNameLst>
                                          <p:attrName>ppt_y</p:attrName>
                                        </p:attrNameLst>
                                      </p:cBhvr>
                                      <p:tavLst>
                                        <p:tav tm="0">
                                          <p:val>
                                            <p:strVal val="#ppt_y+#ppt_h*1.125000"/>
                                          </p:val>
                                        </p:tav>
                                        <p:tav tm="100000">
                                          <p:val>
                                            <p:strVal val="#ppt_y"/>
                                          </p:val>
                                        </p:tav>
                                      </p:tavLst>
                                    </p:anim>
                                    <p:animEffect transition="in" filter="wipe(up)">
                                      <p:cBhvr>
                                        <p:cTn id="8" dur="250"/>
                                        <p:tgtEl>
                                          <p:spTgt spid="11"/>
                                        </p:tgtEl>
                                      </p:cBhvr>
                                    </p:animEffect>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6" dur="500"/>
                                        <p:tgtEl>
                                          <p:spTgt spid="10">
                                            <p:graphicEl>
                                              <a:chart seriesIdx="-3" categoryIdx="-3" bldStep="gridLegend"/>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20" dur="500"/>
                                        <p:tgtEl>
                                          <p:spTgt spid="10">
                                            <p:graphicEl>
                                              <a:chart seriesIdx="-4" categoryIdx="0" bldStep="category"/>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24" dur="500"/>
                                        <p:tgtEl>
                                          <p:spTgt spid="10">
                                            <p:graphicEl>
                                              <a:chart seriesIdx="-4" categoryIdx="1" bldStep="category"/>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down)">
                                      <p:cBhvr>
                                        <p:cTn id="28" dur="500"/>
                                        <p:tgtEl>
                                          <p:spTgt spid="10">
                                            <p:graphicEl>
                                              <a:chart seriesIdx="-4" categoryIdx="2" bldStep="category"/>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ipe(down)">
                                      <p:cBhvr>
                                        <p:cTn id="32" dur="500"/>
                                        <p:tgtEl>
                                          <p:spTgt spid="10">
                                            <p:graphicEl>
                                              <a:chart seriesIdx="-4" categoryIdx="3" bldStep="category"/>
                                            </p:graphicEl>
                                          </p:spTgt>
                                        </p:tgtEl>
                                      </p:cBhvr>
                                    </p:animEffect>
                                  </p:childTnLst>
                                </p:cTn>
                              </p:par>
                            </p:childTnLst>
                          </p:cTn>
                        </p:par>
                        <p:par>
                          <p:cTn id="33" fill="hold">
                            <p:stCondLst>
                              <p:cond delay="3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4099"/>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2032000" y="2168815"/>
          <a:ext cx="8128000" cy="4223808"/>
        </p:xfrm>
        <a:graphic>
          <a:graphicData uri="http://schemas.openxmlformats.org/drawingml/2006/chart">
            <c:chart xmlns:c="http://schemas.openxmlformats.org/drawingml/2006/chart" xmlns:r="http://schemas.openxmlformats.org/officeDocument/2006/relationships" r:id="rId1"/>
          </a:graphicData>
        </a:graphic>
      </p:graphicFrame>
      <p:sp>
        <p:nvSpPr>
          <p:cNvPr id="15" name="文本框 14"/>
          <p:cNvSpPr txBox="1"/>
          <p:nvPr/>
        </p:nvSpPr>
        <p:spPr>
          <a:xfrm>
            <a:off x="2500313" y="1082786"/>
            <a:ext cx="5929311" cy="923330"/>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6" name="文本框 15"/>
          <p:cNvSpPr txBox="1"/>
          <p:nvPr/>
        </p:nvSpPr>
        <p:spPr>
          <a:xfrm>
            <a:off x="2500314" y="665407"/>
            <a:ext cx="4514850"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6" name="矩形 5"/>
          <p:cNvSpPr/>
          <p:nvPr/>
        </p:nvSpPr>
        <p:spPr>
          <a:xfrm>
            <a:off x="8429623" y="1240758"/>
            <a:ext cx="157163" cy="157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29623" y="1713057"/>
            <a:ext cx="157163" cy="15716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586786" y="1127072"/>
            <a:ext cx="928688" cy="369332"/>
          </a:xfrm>
          <a:prstGeom prst="rect">
            <a:avLst/>
          </a:prstGeom>
          <a:noFill/>
        </p:spPr>
        <p:txBody>
          <a:bodyPr wrap="square" rtlCol="0">
            <a:spAutoFit/>
          </a:bodyPr>
          <a:lstStyle/>
          <a:p>
            <a:r>
              <a:rPr lang="en-US" altLang="zh-CN" dirty="0" smtClean="0">
                <a:solidFill>
                  <a:schemeClr val="bg1"/>
                </a:solidFill>
              </a:rPr>
              <a:t>Key 1</a:t>
            </a:r>
            <a:endParaRPr lang="zh-CN" altLang="en-US" dirty="0">
              <a:solidFill>
                <a:schemeClr val="bg1"/>
              </a:solidFill>
            </a:endParaRPr>
          </a:p>
        </p:txBody>
      </p:sp>
      <p:sp>
        <p:nvSpPr>
          <p:cNvPr id="18" name="文本框 17"/>
          <p:cNvSpPr txBox="1"/>
          <p:nvPr/>
        </p:nvSpPr>
        <p:spPr>
          <a:xfrm>
            <a:off x="8586786" y="1606972"/>
            <a:ext cx="928688" cy="369332"/>
          </a:xfrm>
          <a:prstGeom prst="rect">
            <a:avLst/>
          </a:prstGeom>
          <a:noFill/>
        </p:spPr>
        <p:txBody>
          <a:bodyPr wrap="square" rtlCol="0">
            <a:spAutoFit/>
          </a:bodyPr>
          <a:lstStyle/>
          <a:p>
            <a:r>
              <a:rPr lang="en-US" altLang="zh-CN" dirty="0" smtClean="0">
                <a:solidFill>
                  <a:schemeClr val="bg1"/>
                </a:solidFill>
              </a:rPr>
              <a:t>Key 2</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p:tgtEl>
                                          <p:spTgt spid="16"/>
                                        </p:tgtEl>
                                        <p:attrNameLst>
                                          <p:attrName>ppt_y</p:attrName>
                                        </p:attrNameLst>
                                      </p:cBhvr>
                                      <p:tavLst>
                                        <p:tav tm="0">
                                          <p:val>
                                            <p:strVal val="#ppt_y+#ppt_h*1.125000"/>
                                          </p:val>
                                        </p:tav>
                                        <p:tav tm="100000">
                                          <p:val>
                                            <p:strVal val="#ppt_y"/>
                                          </p:val>
                                        </p:tav>
                                      </p:tavLst>
                                    </p:anim>
                                    <p:animEffect transition="in" filter="wipe(up)">
                                      <p:cBhvr>
                                        <p:cTn id="8" dur="250"/>
                                        <p:tgtEl>
                                          <p:spTgt spid="16"/>
                                        </p:tgtEl>
                                      </p:cBhvr>
                                    </p:animEffec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par>
                                <p:cTn id="16" presetID="12" presetClass="entr" presetSubtype="4" fill="hold" grpId="0" nodeType="with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50"/>
                                        <p:tgtEl>
                                          <p:spTgt spid="8"/>
                                        </p:tgtEl>
                                        <p:attrNameLst>
                                          <p:attrName>ppt_y</p:attrName>
                                        </p:attrNameLst>
                                      </p:cBhvr>
                                      <p:tavLst>
                                        <p:tav tm="0">
                                          <p:val>
                                            <p:strVal val="#ppt_y+#ppt_h*1.125000"/>
                                          </p:val>
                                        </p:tav>
                                        <p:tav tm="100000">
                                          <p:val>
                                            <p:strVal val="#ppt_y"/>
                                          </p:val>
                                        </p:tav>
                                      </p:tavLst>
                                    </p:anim>
                                    <p:animEffect transition="in" filter="wipe(up)">
                                      <p:cBhvr>
                                        <p:cTn id="19" dur="250"/>
                                        <p:tgtEl>
                                          <p:spTgt spid="8"/>
                                        </p:tgtEl>
                                      </p:cBhvr>
                                    </p:animEffect>
                                  </p:childTnLst>
                                </p:cTn>
                              </p:par>
                            </p:childTnLst>
                          </p:cTn>
                        </p:par>
                        <p:par>
                          <p:cTn id="20" fill="hold">
                            <p:stCondLst>
                              <p:cond delay="85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2" presetClass="entr" presetSubtype="4" fill="hold" grpId="0" nodeType="with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p:tgtEl>
                                          <p:spTgt spid="18"/>
                                        </p:tgtEl>
                                        <p:attrNameLst>
                                          <p:attrName>ppt_y</p:attrName>
                                        </p:attrNameLst>
                                      </p:cBhvr>
                                      <p:tavLst>
                                        <p:tav tm="0">
                                          <p:val>
                                            <p:strVal val="#ppt_y+#ppt_h*1.125000"/>
                                          </p:val>
                                        </p:tav>
                                        <p:tav tm="100000">
                                          <p:val>
                                            <p:strVal val="#ppt_y"/>
                                          </p:val>
                                        </p:tav>
                                      </p:tavLst>
                                    </p:anim>
                                    <p:animEffect transition="in" filter="wipe(up)">
                                      <p:cBhvr>
                                        <p:cTn id="26" dur="250"/>
                                        <p:tgtEl>
                                          <p:spTgt spid="18"/>
                                        </p:tgtEl>
                                      </p:cBhvr>
                                    </p:animEffect>
                                  </p:childTnLst>
                                </p:cTn>
                              </p:par>
                            </p:childTnLst>
                          </p:cTn>
                        </p:par>
                        <p:par>
                          <p:cTn id="27" fill="hold">
                            <p:stCondLst>
                              <p:cond delay="1200"/>
                            </p:stCondLst>
                            <p:childTnLst>
                              <p:par>
                                <p:cTn id="28" presetID="22" presetClass="entr" presetSubtype="4" fill="hold" grpId="0" nodeType="afterEffect">
                                  <p:stCondLst>
                                    <p:cond delay="0"/>
                                  </p:stCondLst>
                                  <p:childTnLst>
                                    <p:set>
                                      <p:cBhvr>
                                        <p:cTn id="29"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30" dur="500"/>
                                        <p:tgtEl>
                                          <p:spTgt spid="4">
                                            <p:graphicEl>
                                              <a:chart seriesIdx="-3" categoryIdx="-3" bldStep="gridLegend"/>
                                            </p:graphicEl>
                                          </p:spTgt>
                                        </p:tgtEl>
                                      </p:cBhvr>
                                    </p:animEffect>
                                  </p:childTnLst>
                                </p:cTn>
                              </p:par>
                            </p:childTnLst>
                          </p:cTn>
                        </p:par>
                        <p:par>
                          <p:cTn id="31" fill="hold">
                            <p:stCondLst>
                              <p:cond delay="1700"/>
                            </p:stCondLst>
                            <p:childTnLst>
                              <p:par>
                                <p:cTn id="32" presetID="22" presetClass="entr" presetSubtype="4" fill="hold" grpId="0" nodeType="afterEffect">
                                  <p:stCondLst>
                                    <p:cond delay="0"/>
                                  </p:stCondLst>
                                  <p:childTnLst>
                                    <p:set>
                                      <p:cBhvr>
                                        <p:cTn id="33"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34" dur="500"/>
                                        <p:tgtEl>
                                          <p:spTgt spid="4">
                                            <p:graphicEl>
                                              <a:chart seriesIdx="0" categoryIdx="0" bldStep="ptInSeries"/>
                                            </p:graphicEl>
                                          </p:spTgt>
                                        </p:tgtEl>
                                      </p:cBhvr>
                                    </p:animEffect>
                                  </p:childTnLst>
                                </p:cTn>
                              </p:par>
                            </p:childTnLst>
                          </p:cTn>
                        </p:par>
                        <p:par>
                          <p:cTn id="35" fill="hold">
                            <p:stCondLst>
                              <p:cond delay="2200"/>
                            </p:stCondLst>
                            <p:childTnLst>
                              <p:par>
                                <p:cTn id="36" presetID="22" presetClass="entr" presetSubtype="4" fill="hold" grpId="0" nodeType="afterEffect">
                                  <p:stCondLst>
                                    <p:cond delay="0"/>
                                  </p:stCondLst>
                                  <p:childTnLst>
                                    <p:set>
                                      <p:cBhvr>
                                        <p:cTn id="37"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38" dur="500"/>
                                        <p:tgtEl>
                                          <p:spTgt spid="4">
                                            <p:graphicEl>
                                              <a:chart seriesIdx="0" categoryIdx="1" bldStep="ptInSeries"/>
                                            </p:graphicEl>
                                          </p:spTgt>
                                        </p:tgtEl>
                                      </p:cBhvr>
                                    </p:animEffect>
                                  </p:childTnLst>
                                </p:cTn>
                              </p:par>
                            </p:childTnLst>
                          </p:cTn>
                        </p:par>
                        <p:par>
                          <p:cTn id="39" fill="hold">
                            <p:stCondLst>
                              <p:cond delay="2700"/>
                            </p:stCondLst>
                            <p:childTnLst>
                              <p:par>
                                <p:cTn id="40" presetID="22" presetClass="entr" presetSubtype="4" fill="hold" grpId="0" nodeType="afterEffect">
                                  <p:stCondLst>
                                    <p:cond delay="0"/>
                                  </p:stCondLst>
                                  <p:childTnLst>
                                    <p:set>
                                      <p:cBhvr>
                                        <p:cTn id="4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42" dur="500"/>
                                        <p:tgtEl>
                                          <p:spTgt spid="4">
                                            <p:graphicEl>
                                              <a:chart seriesIdx="0" categoryIdx="2" bldStep="ptInSeries"/>
                                            </p:graphicEl>
                                          </p:spTgt>
                                        </p:tgtEl>
                                      </p:cBhvr>
                                    </p:animEffect>
                                  </p:childTnLst>
                                </p:cTn>
                              </p:par>
                            </p:childTnLst>
                          </p:cTn>
                        </p:par>
                        <p:par>
                          <p:cTn id="43" fill="hold">
                            <p:stCondLst>
                              <p:cond delay="3200"/>
                            </p:stCondLst>
                            <p:childTnLst>
                              <p:par>
                                <p:cTn id="44" presetID="22" presetClass="entr" presetSubtype="4" fill="hold" grpId="0" nodeType="afterEffect">
                                  <p:stCondLst>
                                    <p:cond delay="0"/>
                                  </p:stCondLst>
                                  <p:childTnLst>
                                    <p:set>
                                      <p:cBhvr>
                                        <p:cTn id="45"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down)">
                                      <p:cBhvr>
                                        <p:cTn id="46" dur="500"/>
                                        <p:tgtEl>
                                          <p:spTgt spid="4">
                                            <p:graphicEl>
                                              <a:chart seriesIdx="0" categoryIdx="3" bldStep="ptInSeries"/>
                                            </p:graphicEl>
                                          </p:spTgt>
                                        </p:tgtEl>
                                      </p:cBhvr>
                                    </p:animEffect>
                                  </p:childTnLst>
                                </p:cTn>
                              </p:par>
                            </p:childTnLst>
                          </p:cTn>
                        </p:par>
                        <p:par>
                          <p:cTn id="47" fill="hold">
                            <p:stCondLst>
                              <p:cond delay="3700"/>
                            </p:stCondLst>
                            <p:childTnLst>
                              <p:par>
                                <p:cTn id="48" presetID="22" presetClass="entr" presetSubtype="4" fill="hold" grpId="0" nodeType="afterEffect">
                                  <p:stCondLst>
                                    <p:cond delay="0"/>
                                  </p:stCondLst>
                                  <p:childTnLst>
                                    <p:set>
                                      <p:cBhvr>
                                        <p:cTn id="49"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down)">
                                      <p:cBhvr>
                                        <p:cTn id="50" dur="500"/>
                                        <p:tgtEl>
                                          <p:spTgt spid="4">
                                            <p:graphicEl>
                                              <a:chart seriesIdx="0" categoryIdx="4" bldStep="ptInSeries"/>
                                            </p:graphicEl>
                                          </p:spTgt>
                                        </p:tgtEl>
                                      </p:cBhvr>
                                    </p:animEffect>
                                  </p:childTnLst>
                                </p:cTn>
                              </p:par>
                            </p:childTnLst>
                          </p:cTn>
                        </p:par>
                        <p:par>
                          <p:cTn id="51" fill="hold">
                            <p:stCondLst>
                              <p:cond delay="4200"/>
                            </p:stCondLst>
                            <p:childTnLst>
                              <p:par>
                                <p:cTn id="52" presetID="22" presetClass="entr" presetSubtype="4" fill="hold" grpId="0" nodeType="afterEffect">
                                  <p:stCondLst>
                                    <p:cond delay="0"/>
                                  </p:stCondLst>
                                  <p:childTnLst>
                                    <p:set>
                                      <p:cBhvr>
                                        <p:cTn id="53"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down)">
                                      <p:cBhvr>
                                        <p:cTn id="54" dur="500"/>
                                        <p:tgtEl>
                                          <p:spTgt spid="4">
                                            <p:graphicEl>
                                              <a:chart seriesIdx="0" categoryIdx="5" bldStep="ptInSeries"/>
                                            </p:graphicEl>
                                          </p:spTgt>
                                        </p:tgtEl>
                                      </p:cBhvr>
                                    </p:animEffect>
                                  </p:childTnLst>
                                </p:cTn>
                              </p:par>
                            </p:childTnLst>
                          </p:cTn>
                        </p:par>
                        <p:par>
                          <p:cTn id="55" fill="hold">
                            <p:stCondLst>
                              <p:cond delay="4700"/>
                            </p:stCondLst>
                            <p:childTnLst>
                              <p:par>
                                <p:cTn id="56" presetID="22" presetClass="entr" presetSubtype="4" fill="hold" grpId="0" nodeType="afterEffect">
                                  <p:stCondLst>
                                    <p:cond delay="0"/>
                                  </p:stCondLst>
                                  <p:childTnLst>
                                    <p:set>
                                      <p:cBhvr>
                                        <p:cTn id="57"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down)">
                                      <p:cBhvr>
                                        <p:cTn id="58" dur="500"/>
                                        <p:tgtEl>
                                          <p:spTgt spid="4">
                                            <p:graphicEl>
                                              <a:chart seriesIdx="0" categoryIdx="6" bldStep="ptInSeries"/>
                                            </p:graphicEl>
                                          </p:spTgt>
                                        </p:tgtEl>
                                      </p:cBhvr>
                                    </p:animEffect>
                                  </p:childTnLst>
                                </p:cTn>
                              </p:par>
                            </p:childTnLst>
                          </p:cTn>
                        </p:par>
                        <p:par>
                          <p:cTn id="59" fill="hold">
                            <p:stCondLst>
                              <p:cond delay="5200"/>
                            </p:stCondLst>
                            <p:childTnLst>
                              <p:par>
                                <p:cTn id="60" presetID="22" presetClass="entr" presetSubtype="4" fill="hold" grpId="0" nodeType="afterEffect">
                                  <p:stCondLst>
                                    <p:cond delay="0"/>
                                  </p:stCondLst>
                                  <p:childTnLst>
                                    <p:set>
                                      <p:cBhvr>
                                        <p:cTn id="61" dur="1" fill="hold">
                                          <p:stCondLst>
                                            <p:cond delay="0"/>
                                          </p:stCondLst>
                                        </p:cTn>
                                        <p:tgtEl>
                                          <p:spTgt spid="4">
                                            <p:graphicEl>
                                              <a:chart seriesIdx="1" categoryIdx="0" bldStep="ptInSeries"/>
                                            </p:graphicEl>
                                          </p:spTgt>
                                        </p:tgtEl>
                                        <p:attrNameLst>
                                          <p:attrName>style.visibility</p:attrName>
                                        </p:attrNameLst>
                                      </p:cBhvr>
                                      <p:to>
                                        <p:strVal val="visible"/>
                                      </p:to>
                                    </p:set>
                                    <p:animEffect transition="in" filter="wipe(down)">
                                      <p:cBhvr>
                                        <p:cTn id="62" dur="500"/>
                                        <p:tgtEl>
                                          <p:spTgt spid="4">
                                            <p:graphicEl>
                                              <a:chart seriesIdx="1" categoryIdx="0" bldStep="ptInSeries"/>
                                            </p:graphicEl>
                                          </p:spTgt>
                                        </p:tgtEl>
                                      </p:cBhvr>
                                    </p:animEffect>
                                  </p:childTnLst>
                                </p:cTn>
                              </p:par>
                            </p:childTnLst>
                          </p:cTn>
                        </p:par>
                        <p:par>
                          <p:cTn id="63" fill="hold">
                            <p:stCondLst>
                              <p:cond delay="5700"/>
                            </p:stCondLst>
                            <p:childTnLst>
                              <p:par>
                                <p:cTn id="64" presetID="22" presetClass="entr" presetSubtype="4" fill="hold" grpId="0" nodeType="afterEffect">
                                  <p:stCondLst>
                                    <p:cond delay="0"/>
                                  </p:stCondLst>
                                  <p:childTnLst>
                                    <p:set>
                                      <p:cBhvr>
                                        <p:cTn id="65" dur="1" fill="hold">
                                          <p:stCondLst>
                                            <p:cond delay="0"/>
                                          </p:stCondLst>
                                        </p:cTn>
                                        <p:tgtEl>
                                          <p:spTgt spid="4">
                                            <p:graphicEl>
                                              <a:chart seriesIdx="1" categoryIdx="1" bldStep="ptInSeries"/>
                                            </p:graphicEl>
                                          </p:spTgt>
                                        </p:tgtEl>
                                        <p:attrNameLst>
                                          <p:attrName>style.visibility</p:attrName>
                                        </p:attrNameLst>
                                      </p:cBhvr>
                                      <p:to>
                                        <p:strVal val="visible"/>
                                      </p:to>
                                    </p:set>
                                    <p:animEffect transition="in" filter="wipe(down)">
                                      <p:cBhvr>
                                        <p:cTn id="66" dur="500"/>
                                        <p:tgtEl>
                                          <p:spTgt spid="4">
                                            <p:graphicEl>
                                              <a:chart seriesIdx="1" categoryIdx="1" bldStep="ptInSeries"/>
                                            </p:graphicEl>
                                          </p:spTgt>
                                        </p:tgtEl>
                                      </p:cBhvr>
                                    </p:animEffect>
                                  </p:childTnLst>
                                </p:cTn>
                              </p:par>
                            </p:childTnLst>
                          </p:cTn>
                        </p:par>
                        <p:par>
                          <p:cTn id="67" fill="hold">
                            <p:stCondLst>
                              <p:cond delay="6200"/>
                            </p:stCondLst>
                            <p:childTnLst>
                              <p:par>
                                <p:cTn id="68" presetID="22" presetClass="entr" presetSubtype="4" fill="hold" grpId="0" nodeType="afterEffect">
                                  <p:stCondLst>
                                    <p:cond delay="0"/>
                                  </p:stCondLst>
                                  <p:childTnLst>
                                    <p:set>
                                      <p:cBhvr>
                                        <p:cTn id="69" dur="1" fill="hold">
                                          <p:stCondLst>
                                            <p:cond delay="0"/>
                                          </p:stCondLst>
                                        </p:cTn>
                                        <p:tgtEl>
                                          <p:spTgt spid="4">
                                            <p:graphicEl>
                                              <a:chart seriesIdx="1" categoryIdx="2" bldStep="ptInSeries"/>
                                            </p:graphicEl>
                                          </p:spTgt>
                                        </p:tgtEl>
                                        <p:attrNameLst>
                                          <p:attrName>style.visibility</p:attrName>
                                        </p:attrNameLst>
                                      </p:cBhvr>
                                      <p:to>
                                        <p:strVal val="visible"/>
                                      </p:to>
                                    </p:set>
                                    <p:animEffect transition="in" filter="wipe(down)">
                                      <p:cBhvr>
                                        <p:cTn id="70" dur="500"/>
                                        <p:tgtEl>
                                          <p:spTgt spid="4">
                                            <p:graphicEl>
                                              <a:chart seriesIdx="1" categoryIdx="2" bldStep="ptInSeries"/>
                                            </p:graphicEl>
                                          </p:spTgt>
                                        </p:tgtEl>
                                      </p:cBhvr>
                                    </p:animEffect>
                                  </p:childTnLst>
                                </p:cTn>
                              </p:par>
                            </p:childTnLst>
                          </p:cTn>
                        </p:par>
                        <p:par>
                          <p:cTn id="71" fill="hold">
                            <p:stCondLst>
                              <p:cond delay="6700"/>
                            </p:stCondLst>
                            <p:childTnLst>
                              <p:par>
                                <p:cTn id="72" presetID="22" presetClass="entr" presetSubtype="4" fill="hold" grpId="0" nodeType="afterEffect">
                                  <p:stCondLst>
                                    <p:cond delay="0"/>
                                  </p:stCondLst>
                                  <p:childTnLst>
                                    <p:set>
                                      <p:cBhvr>
                                        <p:cTn id="73" dur="1" fill="hold">
                                          <p:stCondLst>
                                            <p:cond delay="0"/>
                                          </p:stCondLst>
                                        </p:cTn>
                                        <p:tgtEl>
                                          <p:spTgt spid="4">
                                            <p:graphicEl>
                                              <a:chart seriesIdx="1" categoryIdx="3" bldStep="ptInSeries"/>
                                            </p:graphicEl>
                                          </p:spTgt>
                                        </p:tgtEl>
                                        <p:attrNameLst>
                                          <p:attrName>style.visibility</p:attrName>
                                        </p:attrNameLst>
                                      </p:cBhvr>
                                      <p:to>
                                        <p:strVal val="visible"/>
                                      </p:to>
                                    </p:set>
                                    <p:animEffect transition="in" filter="wipe(down)">
                                      <p:cBhvr>
                                        <p:cTn id="74" dur="500"/>
                                        <p:tgtEl>
                                          <p:spTgt spid="4">
                                            <p:graphicEl>
                                              <a:chart seriesIdx="1" categoryIdx="3" bldStep="ptInSeries"/>
                                            </p:graphicEl>
                                          </p:spTgt>
                                        </p:tgtEl>
                                      </p:cBhvr>
                                    </p:animEffect>
                                  </p:childTnLst>
                                </p:cTn>
                              </p:par>
                            </p:childTnLst>
                          </p:cTn>
                        </p:par>
                        <p:par>
                          <p:cTn id="75" fill="hold">
                            <p:stCondLst>
                              <p:cond delay="7200"/>
                            </p:stCondLst>
                            <p:childTnLst>
                              <p:par>
                                <p:cTn id="76" presetID="22" presetClass="entr" presetSubtype="4" fill="hold" grpId="0" nodeType="afterEffect">
                                  <p:stCondLst>
                                    <p:cond delay="0"/>
                                  </p:stCondLst>
                                  <p:childTnLst>
                                    <p:set>
                                      <p:cBhvr>
                                        <p:cTn id="77" dur="1" fill="hold">
                                          <p:stCondLst>
                                            <p:cond delay="0"/>
                                          </p:stCondLst>
                                        </p:cTn>
                                        <p:tgtEl>
                                          <p:spTgt spid="4">
                                            <p:graphicEl>
                                              <a:chart seriesIdx="1" categoryIdx="4" bldStep="ptInSeries"/>
                                            </p:graphicEl>
                                          </p:spTgt>
                                        </p:tgtEl>
                                        <p:attrNameLst>
                                          <p:attrName>style.visibility</p:attrName>
                                        </p:attrNameLst>
                                      </p:cBhvr>
                                      <p:to>
                                        <p:strVal val="visible"/>
                                      </p:to>
                                    </p:set>
                                    <p:animEffect transition="in" filter="wipe(down)">
                                      <p:cBhvr>
                                        <p:cTn id="78" dur="500"/>
                                        <p:tgtEl>
                                          <p:spTgt spid="4">
                                            <p:graphicEl>
                                              <a:chart seriesIdx="1" categoryIdx="4" bldStep="ptInSeries"/>
                                            </p:graphicEl>
                                          </p:spTgt>
                                        </p:tgtEl>
                                      </p:cBhvr>
                                    </p:animEffect>
                                  </p:childTnLst>
                                </p:cTn>
                              </p:par>
                            </p:childTnLst>
                          </p:cTn>
                        </p:par>
                        <p:par>
                          <p:cTn id="79" fill="hold">
                            <p:stCondLst>
                              <p:cond delay="7700"/>
                            </p:stCondLst>
                            <p:childTnLst>
                              <p:par>
                                <p:cTn id="80" presetID="22" presetClass="entr" presetSubtype="4" fill="hold" grpId="0" nodeType="afterEffect">
                                  <p:stCondLst>
                                    <p:cond delay="0"/>
                                  </p:stCondLst>
                                  <p:childTnLst>
                                    <p:set>
                                      <p:cBhvr>
                                        <p:cTn id="81" dur="1" fill="hold">
                                          <p:stCondLst>
                                            <p:cond delay="0"/>
                                          </p:stCondLst>
                                        </p:cTn>
                                        <p:tgtEl>
                                          <p:spTgt spid="4">
                                            <p:graphicEl>
                                              <a:chart seriesIdx="1" categoryIdx="5" bldStep="ptInSeries"/>
                                            </p:graphicEl>
                                          </p:spTgt>
                                        </p:tgtEl>
                                        <p:attrNameLst>
                                          <p:attrName>style.visibility</p:attrName>
                                        </p:attrNameLst>
                                      </p:cBhvr>
                                      <p:to>
                                        <p:strVal val="visible"/>
                                      </p:to>
                                    </p:set>
                                    <p:animEffect transition="in" filter="wipe(down)">
                                      <p:cBhvr>
                                        <p:cTn id="82" dur="500"/>
                                        <p:tgtEl>
                                          <p:spTgt spid="4">
                                            <p:graphicEl>
                                              <a:chart seriesIdx="1" categoryIdx="5" bldStep="ptInSeries"/>
                                            </p:graphicEl>
                                          </p:spTgt>
                                        </p:tgtEl>
                                      </p:cBhvr>
                                    </p:animEffect>
                                  </p:childTnLst>
                                </p:cTn>
                              </p:par>
                            </p:childTnLst>
                          </p:cTn>
                        </p:par>
                        <p:par>
                          <p:cTn id="83" fill="hold">
                            <p:stCondLst>
                              <p:cond delay="8200"/>
                            </p:stCondLst>
                            <p:childTnLst>
                              <p:par>
                                <p:cTn id="84" presetID="22" presetClass="entr" presetSubtype="4" fill="hold" grpId="0" nodeType="afterEffect">
                                  <p:stCondLst>
                                    <p:cond delay="0"/>
                                  </p:stCondLst>
                                  <p:childTnLst>
                                    <p:set>
                                      <p:cBhvr>
                                        <p:cTn id="85" dur="1" fill="hold">
                                          <p:stCondLst>
                                            <p:cond delay="0"/>
                                          </p:stCondLst>
                                        </p:cTn>
                                        <p:tgtEl>
                                          <p:spTgt spid="4">
                                            <p:graphicEl>
                                              <a:chart seriesIdx="1" categoryIdx="6" bldStep="ptInSeries"/>
                                            </p:graphicEl>
                                          </p:spTgt>
                                        </p:tgtEl>
                                        <p:attrNameLst>
                                          <p:attrName>style.visibility</p:attrName>
                                        </p:attrNameLst>
                                      </p:cBhvr>
                                      <p:to>
                                        <p:strVal val="visible"/>
                                      </p:to>
                                    </p:set>
                                    <p:animEffect transition="in" filter="wipe(down)">
                                      <p:cBhvr>
                                        <p:cTn id="86" dur="500"/>
                                        <p:tgtEl>
                                          <p:spTgt spid="4">
                                            <p:graphicEl>
                                              <a:chart seriesIdx="1"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15" grpId="0"/>
      <p:bldP spid="16" grpId="0"/>
      <p:bldP spid="6" grpId="0" animBg="1"/>
      <p:bldP spid="17" grpId="0" animBg="1"/>
      <p:bldP spid="8"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53" name="图表 52"/>
          <p:cNvGraphicFramePr/>
          <p:nvPr/>
        </p:nvGraphicFramePr>
        <p:xfrm>
          <a:off x="4455653" y="1500376"/>
          <a:ext cx="4250813" cy="370484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4" name="图表 53"/>
          <p:cNvGraphicFramePr/>
          <p:nvPr/>
        </p:nvGraphicFramePr>
        <p:xfrm>
          <a:off x="592035" y="1500376"/>
          <a:ext cx="4250813" cy="3704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图表 54"/>
          <p:cNvGraphicFramePr/>
          <p:nvPr/>
        </p:nvGraphicFramePr>
        <p:xfrm>
          <a:off x="8362133" y="1500376"/>
          <a:ext cx="4250813" cy="3704849"/>
        </p:xfrm>
        <a:graphic>
          <a:graphicData uri="http://schemas.openxmlformats.org/drawingml/2006/chart">
            <c:chart xmlns:c="http://schemas.openxmlformats.org/drawingml/2006/chart" xmlns:r="http://schemas.openxmlformats.org/officeDocument/2006/relationships" r:id="rId3"/>
          </a:graphicData>
        </a:graphic>
      </p:graphicFrame>
      <p:sp>
        <p:nvSpPr>
          <p:cNvPr id="57" name="文本框 56"/>
          <p:cNvSpPr txBox="1"/>
          <p:nvPr/>
        </p:nvSpPr>
        <p:spPr>
          <a:xfrm>
            <a:off x="847726"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8" name="文本框 57"/>
          <p:cNvSpPr txBox="1"/>
          <p:nvPr/>
        </p:nvSpPr>
        <p:spPr>
          <a:xfrm>
            <a:off x="4717075"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9" name="文本框 58"/>
          <p:cNvSpPr txBox="1"/>
          <p:nvPr/>
        </p:nvSpPr>
        <p:spPr>
          <a:xfrm>
            <a:off x="8620738"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60" name="文本框 59"/>
          <p:cNvSpPr txBox="1"/>
          <p:nvPr/>
        </p:nvSpPr>
        <p:spPr>
          <a:xfrm>
            <a:off x="847726"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1" name="文本框 60"/>
          <p:cNvSpPr txBox="1"/>
          <p:nvPr/>
        </p:nvSpPr>
        <p:spPr>
          <a:xfrm>
            <a:off x="4729160"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2" name="文本框 61"/>
          <p:cNvSpPr txBox="1"/>
          <p:nvPr/>
        </p:nvSpPr>
        <p:spPr>
          <a:xfrm>
            <a:off x="8634409"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p:tgtEl>
                                          <p:spTgt spid="57"/>
                                        </p:tgtEl>
                                        <p:attrNameLst>
                                          <p:attrName>ppt_y</p:attrName>
                                        </p:attrNameLst>
                                      </p:cBhvr>
                                      <p:tavLst>
                                        <p:tav tm="0">
                                          <p:val>
                                            <p:strVal val="#ppt_y+#ppt_h*1.125000"/>
                                          </p:val>
                                        </p:tav>
                                        <p:tav tm="100000">
                                          <p:val>
                                            <p:strVal val="#ppt_y"/>
                                          </p:val>
                                        </p:tav>
                                      </p:tavLst>
                                    </p:anim>
                                    <p:animEffect transition="in" filter="wipe(up)">
                                      <p:cBhvr>
                                        <p:cTn id="8" dur="250"/>
                                        <p:tgtEl>
                                          <p:spTgt spid="57"/>
                                        </p:tgtEl>
                                      </p:cBhvr>
                                    </p:animEffec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par>
                          <p:cTn id="17" fill="hold">
                            <p:stCondLst>
                              <p:cond delay="1000"/>
                            </p:stCondLst>
                            <p:childTnLst>
                              <p:par>
                                <p:cTn id="18" presetID="12" presetClass="entr" presetSubtype="4" fill="hold" grpId="0" nodeType="afterEffect">
                                  <p:stCondLst>
                                    <p:cond delay="0"/>
                                  </p:stCondLst>
                                  <p:iterate type="lt">
                                    <p:tmPct val="10000"/>
                                  </p:iterate>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250"/>
                                        <p:tgtEl>
                                          <p:spTgt spid="58"/>
                                        </p:tgtEl>
                                        <p:attrNameLst>
                                          <p:attrName>ppt_y</p:attrName>
                                        </p:attrNameLst>
                                      </p:cBhvr>
                                      <p:tavLst>
                                        <p:tav tm="0">
                                          <p:val>
                                            <p:strVal val="#ppt_y+#ppt_h*1.125000"/>
                                          </p:val>
                                        </p:tav>
                                        <p:tav tm="100000">
                                          <p:val>
                                            <p:strVal val="#ppt_y"/>
                                          </p:val>
                                        </p:tav>
                                      </p:tavLst>
                                    </p:anim>
                                    <p:animEffect transition="in" filter="wipe(up)">
                                      <p:cBhvr>
                                        <p:cTn id="21" dur="250"/>
                                        <p:tgtEl>
                                          <p:spTgt spid="58"/>
                                        </p:tgtEl>
                                      </p:cBhvr>
                                    </p:animEffect>
                                  </p:childTnLst>
                                </p:cTn>
                              </p:par>
                            </p:childTnLst>
                          </p:cTn>
                        </p:par>
                        <p:par>
                          <p:cTn id="22" fill="hold">
                            <p:stCondLst>
                              <p:cond delay="1575"/>
                            </p:stCondLst>
                            <p:childTnLst>
                              <p:par>
                                <p:cTn id="23" presetID="22" presetClass="entr" presetSubtype="4"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childTnLst>
                          </p:cTn>
                        </p:par>
                        <p:par>
                          <p:cTn id="26" fill="hold">
                            <p:stCondLst>
                              <p:cond delay="2075"/>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2575"/>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250"/>
                                        <p:tgtEl>
                                          <p:spTgt spid="59"/>
                                        </p:tgtEl>
                                        <p:attrNameLst>
                                          <p:attrName>ppt_y</p:attrName>
                                        </p:attrNameLst>
                                      </p:cBhvr>
                                      <p:tavLst>
                                        <p:tav tm="0">
                                          <p:val>
                                            <p:strVal val="#ppt_y+#ppt_h*1.125000"/>
                                          </p:val>
                                        </p:tav>
                                        <p:tav tm="100000">
                                          <p:val>
                                            <p:strVal val="#ppt_y"/>
                                          </p:val>
                                        </p:tav>
                                      </p:tavLst>
                                    </p:anim>
                                    <p:animEffect transition="in" filter="wipe(up)">
                                      <p:cBhvr>
                                        <p:cTn id="34" dur="250"/>
                                        <p:tgtEl>
                                          <p:spTgt spid="59"/>
                                        </p:tgtEl>
                                      </p:cBhvr>
                                    </p:animEffect>
                                  </p:childTnLst>
                                </p:cTn>
                              </p:par>
                            </p:childTnLst>
                          </p:cTn>
                        </p:par>
                        <p:par>
                          <p:cTn id="35" fill="hold">
                            <p:stCondLst>
                              <p:cond delay="3150"/>
                            </p:stCondLst>
                            <p:childTnLst>
                              <p:par>
                                <p:cTn id="36" presetID="2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Graphic spid="54" grpId="0">
        <p:bldAsOne/>
      </p:bldGraphic>
      <p:bldGraphic spid="55" grpId="0">
        <p:bldAsOne/>
      </p:bldGraphic>
      <p:bldP spid="57" grpId="0"/>
      <p:bldP spid="58" grpId="0"/>
      <p:bldP spid="59" grpId="0"/>
      <p:bldP spid="60" grpId="0"/>
      <p:bldP spid="61"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40" name="PA_任意多边形 39"/>
          <p:cNvSpPr/>
          <p:nvPr>
            <p:custDataLst>
              <p:tags r:id="rId1"/>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custDataLst>
              <p:tags r:id="rId2"/>
            </p:custDataLst>
          </p:nvPr>
        </p:nvSpPr>
        <p:spPr>
          <a:xfrm rot="2414190">
            <a:off x="-645179" y="1198771"/>
            <a:ext cx="10827410" cy="3031252"/>
          </a:xfrm>
          <a:custGeom>
            <a:avLst/>
            <a:gdLst>
              <a:gd name="connsiteX0" fmla="*/ 0 w 10827410"/>
              <a:gd name="connsiteY0" fmla="*/ 2522020 h 3031252"/>
              <a:gd name="connsiteX1" fmla="*/ 2980554 w 10827410"/>
              <a:gd name="connsiteY1" fmla="*/ 0 h 3031252"/>
              <a:gd name="connsiteX2" fmla="*/ 9311784 w 10827410"/>
              <a:gd name="connsiteY2" fmla="*/ 0 h 3031252"/>
              <a:gd name="connsiteX3" fmla="*/ 10827410 w 10827410"/>
              <a:gd name="connsiteY3" fmla="*/ 1515626 h 3031252"/>
              <a:gd name="connsiteX4" fmla="*/ 9311784 w 10827410"/>
              <a:gd name="connsiteY4" fmla="*/ 3031252 h 3031252"/>
              <a:gd name="connsiteX5" fmla="*/ 962728 w 10827410"/>
              <a:gd name="connsiteY5" fmla="*/ 3031252 h 3031252"/>
              <a:gd name="connsiteX6" fmla="*/ 441605 w 10827410"/>
              <a:gd name="connsiteY6" fmla="*/ 2939284 h 3031252"/>
              <a:gd name="connsiteX7" fmla="*/ 295329 w 10827410"/>
              <a:gd name="connsiteY7" fmla="*/ 2871043 h 30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7410" h="3031252">
                <a:moveTo>
                  <a:pt x="0" y="2522020"/>
                </a:moveTo>
                <a:lnTo>
                  <a:pt x="2980554" y="0"/>
                </a:lnTo>
                <a:lnTo>
                  <a:pt x="9311784" y="0"/>
                </a:lnTo>
                <a:cubicBezTo>
                  <a:pt x="10148841" y="0"/>
                  <a:pt x="10827410" y="678569"/>
                  <a:pt x="10827410" y="1515626"/>
                </a:cubicBezTo>
                <a:cubicBezTo>
                  <a:pt x="10827410" y="2352683"/>
                  <a:pt x="10148841" y="3031252"/>
                  <a:pt x="9311784" y="3031252"/>
                </a:cubicBezTo>
                <a:lnTo>
                  <a:pt x="962728" y="3031252"/>
                </a:lnTo>
                <a:cubicBezTo>
                  <a:pt x="779622" y="3031252"/>
                  <a:pt x="604100" y="2998782"/>
                  <a:pt x="441605" y="2939284"/>
                </a:cubicBezTo>
                <a:lnTo>
                  <a:pt x="295329" y="28710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3"/>
            </p:custDataLst>
          </p:nvPr>
        </p:nvSpPr>
        <p:spPr>
          <a:xfrm rot="2414190">
            <a:off x="-1035201" y="1910612"/>
            <a:ext cx="5630845" cy="1220856"/>
          </a:xfrm>
          <a:custGeom>
            <a:avLst/>
            <a:gdLst>
              <a:gd name="connsiteX0" fmla="*/ 0 w 5630845"/>
              <a:gd name="connsiteY0" fmla="*/ 49554 h 1220856"/>
              <a:gd name="connsiteX1" fmla="*/ 2917 w 5630845"/>
              <a:gd name="connsiteY1" fmla="*/ 47970 h 1220856"/>
              <a:gd name="connsiteX2" fmla="*/ 240523 w 5630845"/>
              <a:gd name="connsiteY2" fmla="*/ 0 h 1220856"/>
              <a:gd name="connsiteX3" fmla="*/ 5020417 w 5630845"/>
              <a:gd name="connsiteY3" fmla="*/ 0 h 1220856"/>
              <a:gd name="connsiteX4" fmla="*/ 5630845 w 5630845"/>
              <a:gd name="connsiteY4" fmla="*/ 610428 h 1220856"/>
              <a:gd name="connsiteX5" fmla="*/ 5020417 w 5630845"/>
              <a:gd name="connsiteY5" fmla="*/ 1220856 h 1220856"/>
              <a:gd name="connsiteX6" fmla="*/ 991107 w 5630845"/>
              <a:gd name="connsiteY6" fmla="*/ 1220856 h 12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845" h="1220856">
                <a:moveTo>
                  <a:pt x="0" y="49554"/>
                </a:moveTo>
                <a:lnTo>
                  <a:pt x="2917" y="47970"/>
                </a:lnTo>
                <a:cubicBezTo>
                  <a:pt x="75948" y="17081"/>
                  <a:pt x="156241" y="0"/>
                  <a:pt x="240523" y="0"/>
                </a:cubicBezTo>
                <a:lnTo>
                  <a:pt x="5020417" y="0"/>
                </a:lnTo>
                <a:cubicBezTo>
                  <a:pt x="5357547" y="0"/>
                  <a:pt x="5630845" y="273298"/>
                  <a:pt x="5630845" y="610428"/>
                </a:cubicBezTo>
                <a:cubicBezTo>
                  <a:pt x="5630845" y="947558"/>
                  <a:pt x="5357547" y="1220856"/>
                  <a:pt x="5020417" y="1220856"/>
                </a:cubicBezTo>
                <a:lnTo>
                  <a:pt x="991107" y="1220856"/>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59781" y="2644170"/>
            <a:ext cx="8072438" cy="1569660"/>
          </a:xfrm>
          <a:prstGeom prst="rect">
            <a:avLst/>
          </a:prstGeom>
          <a:noFill/>
        </p:spPr>
        <p:txBody>
          <a:bodyPr wrap="square" rtlCol="0">
            <a:spAutoFit/>
          </a:bodyPr>
          <a:lstStyle/>
          <a:p>
            <a:pPr algn="ctr"/>
            <a:r>
              <a:rPr lang="en-US" altLang="zh-CN" sz="9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THANKS</a:t>
            </a:r>
            <a:endParaRPr lang="zh-CN" altLang="en-US" sz="9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任意多边形 28"/>
          <p:cNvSpPr/>
          <p:nvPr>
            <p:custDataLst>
              <p:tags r:id="rId4"/>
            </p:custDataLst>
          </p:nvPr>
        </p:nvSpPr>
        <p:spPr>
          <a:xfrm rot="2414190">
            <a:off x="5914273" y="2717632"/>
            <a:ext cx="7297487" cy="500064"/>
          </a:xfrm>
          <a:custGeom>
            <a:avLst/>
            <a:gdLst>
              <a:gd name="connsiteX0" fmla="*/ 73233 w 7297487"/>
              <a:gd name="connsiteY0" fmla="*/ 73233 h 500064"/>
              <a:gd name="connsiteX1" fmla="*/ 250032 w 7297487"/>
              <a:gd name="connsiteY1" fmla="*/ 0 h 500064"/>
              <a:gd name="connsiteX2" fmla="*/ 6874354 w 7297487"/>
              <a:gd name="connsiteY2" fmla="*/ 0 h 500064"/>
              <a:gd name="connsiteX3" fmla="*/ 7297487 w 7297487"/>
              <a:gd name="connsiteY3" fmla="*/ 500064 h 500064"/>
              <a:gd name="connsiteX4" fmla="*/ 250032 w 7297487"/>
              <a:gd name="connsiteY4" fmla="*/ 500063 h 500064"/>
              <a:gd name="connsiteX5" fmla="*/ 0 w 7297487"/>
              <a:gd name="connsiteY5" fmla="*/ 250031 h 500064"/>
              <a:gd name="connsiteX6" fmla="*/ 0 w 7297487"/>
              <a:gd name="connsiteY6" fmla="*/ 250032 h 500064"/>
              <a:gd name="connsiteX7" fmla="*/ 73233 w 7297487"/>
              <a:gd name="connsiteY7" fmla="*/ 73233 h 5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487" h="500064">
                <a:moveTo>
                  <a:pt x="73233" y="73233"/>
                </a:moveTo>
                <a:cubicBezTo>
                  <a:pt x="118479" y="27986"/>
                  <a:pt x="180988" y="0"/>
                  <a:pt x="250032" y="0"/>
                </a:cubicBezTo>
                <a:lnTo>
                  <a:pt x="6874354" y="0"/>
                </a:lnTo>
                <a:lnTo>
                  <a:pt x="7297487" y="500064"/>
                </a:lnTo>
                <a:lnTo>
                  <a:pt x="250032" y="500063"/>
                </a:lnTo>
                <a:cubicBezTo>
                  <a:pt x="111943" y="500063"/>
                  <a:pt x="0" y="388120"/>
                  <a:pt x="0" y="250031"/>
                </a:cubicBezTo>
                <a:lnTo>
                  <a:pt x="0" y="250032"/>
                </a:lnTo>
                <a:cubicBezTo>
                  <a:pt x="0" y="180988"/>
                  <a:pt x="27986" y="118480"/>
                  <a:pt x="73233" y="7323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custDataLst>
              <p:tags r:id="rId5"/>
            </p:custDataLst>
          </p:nvPr>
        </p:nvSpPr>
        <p:spPr>
          <a:xfrm rot="2414190">
            <a:off x="-948503" y="4268651"/>
            <a:ext cx="6470851" cy="566462"/>
          </a:xfrm>
          <a:custGeom>
            <a:avLst/>
            <a:gdLst>
              <a:gd name="connsiteX0" fmla="*/ 0 w 6470851"/>
              <a:gd name="connsiteY0" fmla="*/ 0 h 566462"/>
              <a:gd name="connsiteX1" fmla="*/ 6187620 w 6470851"/>
              <a:gd name="connsiteY1" fmla="*/ 0 h 566462"/>
              <a:gd name="connsiteX2" fmla="*/ 6470851 w 6470851"/>
              <a:gd name="connsiteY2" fmla="*/ 283231 h 566462"/>
              <a:gd name="connsiteX3" fmla="*/ 6187620 w 6470851"/>
              <a:gd name="connsiteY3" fmla="*/ 566462 h 566462"/>
              <a:gd name="connsiteX4" fmla="*/ 479316 w 6470851"/>
              <a:gd name="connsiteY4" fmla="*/ 566462 h 56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851" h="566462">
                <a:moveTo>
                  <a:pt x="0" y="0"/>
                </a:moveTo>
                <a:lnTo>
                  <a:pt x="6187620" y="0"/>
                </a:lnTo>
                <a:cubicBezTo>
                  <a:pt x="6344044" y="0"/>
                  <a:pt x="6470851" y="126807"/>
                  <a:pt x="6470851" y="283231"/>
                </a:cubicBezTo>
                <a:cubicBezTo>
                  <a:pt x="6470851" y="439655"/>
                  <a:pt x="6344044" y="566462"/>
                  <a:pt x="6187620" y="566462"/>
                </a:cubicBezTo>
                <a:lnTo>
                  <a:pt x="479316" y="5664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1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10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10000">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14:presetBounceEnd="2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20000">
                                          <p:cBhvr additive="base">
                                            <p:cTn id="12" dur="500" fill="hold"/>
                                            <p:tgtEl>
                                              <p:spTgt spid="26"/>
                                            </p:tgtEl>
                                            <p:attrNameLst>
                                              <p:attrName>ppt_x</p:attrName>
                                            </p:attrNameLst>
                                          </p:cBhvr>
                                          <p:tavLst>
                                            <p:tav tm="0">
                                              <p:val>
                                                <p:strVal val="0-#ppt_w/2"/>
                                              </p:val>
                                            </p:tav>
                                            <p:tav tm="100000">
                                              <p:val>
                                                <p:strVal val="#ppt_x"/>
                                              </p:val>
                                            </p:tav>
                                          </p:tavLst>
                                        </p:anim>
                                        <p:anim calcmode="lin" valueType="num" p14:bounceEnd="20000">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14:presetBounceEnd="20000">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14:bounceEnd="20000">
                                          <p:cBhvr additive="base">
                                            <p:cTn id="17" dur="500" fill="hold"/>
                                            <p:tgtEl>
                                              <p:spTgt spid="34"/>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14:presetBounceEnd="20000">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14:bounceEnd="20000">
                                          <p:cBhvr additive="base">
                                            <p:cTn id="22" dur="500" fill="hold"/>
                                            <p:tgtEl>
                                              <p:spTgt spid="29"/>
                                            </p:tgtEl>
                                            <p:attrNameLst>
                                              <p:attrName>ppt_x</p:attrName>
                                            </p:attrNameLst>
                                          </p:cBhvr>
                                          <p:tavLst>
                                            <p:tav tm="0">
                                              <p:val>
                                                <p:strVal val="1+#ppt_w/2"/>
                                              </p:val>
                                            </p:tav>
                                            <p:tav tm="100000">
                                              <p:val>
                                                <p:strVal val="#ppt_x"/>
                                              </p:val>
                                            </p:tav>
                                          </p:tavLst>
                                        </p:anim>
                                        <p:anim calcmode="lin" valueType="num" p14:bounceEnd="20000">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01</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PA_任意多边形 22"/>
          <p:cNvSpPr/>
          <p:nvPr>
            <p:custDataLst>
              <p:tags r:id="rId1"/>
            </p:custDataLst>
          </p:nvPr>
        </p:nvSpPr>
        <p:spPr>
          <a:xfrm rot="2414190">
            <a:off x="7795428" y="2956315"/>
            <a:ext cx="5553155" cy="1553028"/>
          </a:xfrm>
          <a:custGeom>
            <a:avLst/>
            <a:gdLst>
              <a:gd name="connsiteX0" fmla="*/ 227435 w 5553155"/>
              <a:gd name="connsiteY0" fmla="*/ 227436 h 1553028"/>
              <a:gd name="connsiteX1" fmla="*/ 776514 w 5553155"/>
              <a:gd name="connsiteY1" fmla="*/ 0 h 1553028"/>
              <a:gd name="connsiteX2" fmla="*/ 4241646 w 5553155"/>
              <a:gd name="connsiteY2" fmla="*/ 0 h 1553028"/>
              <a:gd name="connsiteX3" fmla="*/ 5553155 w 5553155"/>
              <a:gd name="connsiteY3" fmla="*/ 1549957 h 1553028"/>
              <a:gd name="connsiteX4" fmla="*/ 5522686 w 5553155"/>
              <a:gd name="connsiteY4" fmla="*/ 1553028 h 1553028"/>
              <a:gd name="connsiteX5" fmla="*/ 776514 w 5553155"/>
              <a:gd name="connsiteY5" fmla="*/ 1553028 h 1553028"/>
              <a:gd name="connsiteX6" fmla="*/ 0 w 5553155"/>
              <a:gd name="connsiteY6" fmla="*/ 776514 h 1553028"/>
              <a:gd name="connsiteX7" fmla="*/ 227435 w 5553155"/>
              <a:gd name="connsiteY7" fmla="*/ 227436 h 15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3155" h="1553028">
                <a:moveTo>
                  <a:pt x="227435" y="227436"/>
                </a:moveTo>
                <a:cubicBezTo>
                  <a:pt x="367957" y="86914"/>
                  <a:pt x="562086" y="0"/>
                  <a:pt x="776514" y="0"/>
                </a:cubicBezTo>
                <a:lnTo>
                  <a:pt x="4241646" y="0"/>
                </a:lnTo>
                <a:lnTo>
                  <a:pt x="5553155" y="1549957"/>
                </a:lnTo>
                <a:lnTo>
                  <a:pt x="5522686" y="1553028"/>
                </a:lnTo>
                <a:lnTo>
                  <a:pt x="776514" y="1553028"/>
                </a:lnTo>
                <a:cubicBezTo>
                  <a:pt x="347657" y="1553028"/>
                  <a:pt x="0" y="1205371"/>
                  <a:pt x="0" y="776514"/>
                </a:cubicBezTo>
                <a:cubicBezTo>
                  <a:pt x="0" y="562085"/>
                  <a:pt x="86915" y="367957"/>
                  <a:pt x="227435" y="22743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任意多边形 9"/>
          <p:cNvSpPr/>
          <p:nvPr>
            <p:custDataLst>
              <p:tags r:id="rId2"/>
            </p:custDataLst>
          </p:nvPr>
        </p:nvSpPr>
        <p:spPr>
          <a:xfrm rot="2414190">
            <a:off x="7424574" y="2902868"/>
            <a:ext cx="5584839" cy="416382"/>
          </a:xfrm>
          <a:custGeom>
            <a:avLst/>
            <a:gdLst>
              <a:gd name="connsiteX0" fmla="*/ 60978 w 5584839"/>
              <a:gd name="connsiteY0" fmla="*/ 60977 h 416382"/>
              <a:gd name="connsiteX1" fmla="*/ 208191 w 5584839"/>
              <a:gd name="connsiteY1" fmla="*/ 0 h 416382"/>
              <a:gd name="connsiteX2" fmla="*/ 5232514 w 5584839"/>
              <a:gd name="connsiteY2" fmla="*/ 0 h 416382"/>
              <a:gd name="connsiteX3" fmla="*/ 5584839 w 5584839"/>
              <a:gd name="connsiteY3" fmla="*/ 416382 h 416382"/>
              <a:gd name="connsiteX4" fmla="*/ 208191 w 5584839"/>
              <a:gd name="connsiteY4" fmla="*/ 416382 h 416382"/>
              <a:gd name="connsiteX5" fmla="*/ 0 w 5584839"/>
              <a:gd name="connsiteY5" fmla="*/ 208191 h 416382"/>
              <a:gd name="connsiteX6" fmla="*/ 60978 w 5584839"/>
              <a:gd name="connsiteY6" fmla="*/ 60977 h 4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839" h="416382">
                <a:moveTo>
                  <a:pt x="60978" y="60977"/>
                </a:moveTo>
                <a:cubicBezTo>
                  <a:pt x="98653" y="23302"/>
                  <a:pt x="150701" y="0"/>
                  <a:pt x="208191" y="0"/>
                </a:cubicBezTo>
                <a:lnTo>
                  <a:pt x="5232514" y="0"/>
                </a:lnTo>
                <a:lnTo>
                  <a:pt x="5584839" y="416382"/>
                </a:lnTo>
                <a:lnTo>
                  <a:pt x="208191" y="416382"/>
                </a:lnTo>
                <a:cubicBezTo>
                  <a:pt x="93210" y="416382"/>
                  <a:pt x="0" y="323172"/>
                  <a:pt x="0" y="208191"/>
                </a:cubicBezTo>
                <a:cubicBezTo>
                  <a:pt x="0" y="150700"/>
                  <a:pt x="23303" y="98653"/>
                  <a:pt x="60978" y="60977"/>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3"/>
            </p:custDataLst>
          </p:nvPr>
        </p:nvSpPr>
        <p:spPr>
          <a:xfrm rot="2414190" flipV="1">
            <a:off x="10308050" y="2278101"/>
            <a:ext cx="2252474" cy="315938"/>
          </a:xfrm>
          <a:custGeom>
            <a:avLst/>
            <a:gdLst>
              <a:gd name="connsiteX0" fmla="*/ 46268 w 2252474"/>
              <a:gd name="connsiteY0" fmla="*/ 269670 h 315938"/>
              <a:gd name="connsiteX1" fmla="*/ 157969 w 2252474"/>
              <a:gd name="connsiteY1" fmla="*/ 315938 h 315938"/>
              <a:gd name="connsiteX2" fmla="*/ 1985141 w 2252474"/>
              <a:gd name="connsiteY2" fmla="*/ 315938 h 315938"/>
              <a:gd name="connsiteX3" fmla="*/ 2252474 w 2252474"/>
              <a:gd name="connsiteY3" fmla="*/ 0 h 315938"/>
              <a:gd name="connsiteX4" fmla="*/ 157969 w 2252474"/>
              <a:gd name="connsiteY4" fmla="*/ 0 h 315938"/>
              <a:gd name="connsiteX5" fmla="*/ 46269 w 2252474"/>
              <a:gd name="connsiteY5" fmla="*/ 46268 h 315938"/>
              <a:gd name="connsiteX6" fmla="*/ 0 w 2252474"/>
              <a:gd name="connsiteY6" fmla="*/ 157969 h 315938"/>
              <a:gd name="connsiteX7" fmla="*/ 46268 w 2252474"/>
              <a:gd name="connsiteY7" fmla="*/ 269670 h 31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474" h="315938">
                <a:moveTo>
                  <a:pt x="46268" y="269670"/>
                </a:moveTo>
                <a:cubicBezTo>
                  <a:pt x="74855" y="298257"/>
                  <a:pt x="114347" y="315938"/>
                  <a:pt x="157969" y="315938"/>
                </a:cubicBezTo>
                <a:lnTo>
                  <a:pt x="1985141" y="315938"/>
                </a:lnTo>
                <a:lnTo>
                  <a:pt x="2252474" y="0"/>
                </a:lnTo>
                <a:lnTo>
                  <a:pt x="157969" y="0"/>
                </a:lnTo>
                <a:cubicBezTo>
                  <a:pt x="114348" y="0"/>
                  <a:pt x="74855" y="17681"/>
                  <a:pt x="46269" y="46268"/>
                </a:cubicBezTo>
                <a:cubicBezTo>
                  <a:pt x="17682" y="74855"/>
                  <a:pt x="0" y="114346"/>
                  <a:pt x="0" y="157969"/>
                </a:cubicBezTo>
                <a:cubicBezTo>
                  <a:pt x="1" y="201591"/>
                  <a:pt x="17681" y="241083"/>
                  <a:pt x="46268" y="26967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4"/>
            </p:custDataLst>
          </p:nvPr>
        </p:nvSpPr>
        <p:spPr>
          <a:xfrm rot="2414190">
            <a:off x="9366242" y="4854181"/>
            <a:ext cx="3320279" cy="1622530"/>
          </a:xfrm>
          <a:custGeom>
            <a:avLst/>
            <a:gdLst>
              <a:gd name="connsiteX0" fmla="*/ 295225 w 3320279"/>
              <a:gd name="connsiteY0" fmla="*/ 185253 h 1622530"/>
              <a:gd name="connsiteX1" fmla="*/ 811265 w 3320279"/>
              <a:gd name="connsiteY1" fmla="*/ 0 h 1622530"/>
              <a:gd name="connsiteX2" fmla="*/ 2500590 w 3320279"/>
              <a:gd name="connsiteY2" fmla="*/ 0 h 1622530"/>
              <a:gd name="connsiteX3" fmla="*/ 3320279 w 3320279"/>
              <a:gd name="connsiteY3" fmla="*/ 968718 h 1622530"/>
              <a:gd name="connsiteX4" fmla="*/ 2547596 w 3320279"/>
              <a:gd name="connsiteY4" fmla="*/ 1622530 h 1622530"/>
              <a:gd name="connsiteX5" fmla="*/ 811265 w 3320279"/>
              <a:gd name="connsiteY5" fmla="*/ 1622529 h 1622530"/>
              <a:gd name="connsiteX6" fmla="*/ 0 w 3320279"/>
              <a:gd name="connsiteY6" fmla="*/ 811265 h 1622530"/>
              <a:gd name="connsiteX7" fmla="*/ 295225 w 3320279"/>
              <a:gd name="connsiteY7" fmla="*/ 185253 h 16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0279" h="1622530">
                <a:moveTo>
                  <a:pt x="295225" y="185253"/>
                </a:moveTo>
                <a:cubicBezTo>
                  <a:pt x="435460" y="69522"/>
                  <a:pt x="615243" y="0"/>
                  <a:pt x="811265" y="0"/>
                </a:cubicBezTo>
                <a:lnTo>
                  <a:pt x="2500590" y="0"/>
                </a:lnTo>
                <a:lnTo>
                  <a:pt x="3320279" y="968718"/>
                </a:lnTo>
                <a:lnTo>
                  <a:pt x="2547596" y="1622530"/>
                </a:lnTo>
                <a:lnTo>
                  <a:pt x="811265" y="1622529"/>
                </a:lnTo>
                <a:cubicBezTo>
                  <a:pt x="363216" y="1622529"/>
                  <a:pt x="0" y="1259313"/>
                  <a:pt x="0" y="811265"/>
                </a:cubicBezTo>
                <a:cubicBezTo>
                  <a:pt x="0" y="559237"/>
                  <a:pt x="114924" y="334052"/>
                  <a:pt x="295225" y="185253"/>
                </a:cubicBezTo>
                <a:close/>
              </a:path>
            </a:pathLst>
          </a:custGeom>
          <a:solidFill>
            <a:srgbClr val="5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397624" y="1361050"/>
            <a:ext cx="4835751" cy="523220"/>
          </a:xfrm>
          <a:prstGeom prst="rect">
            <a:avLst/>
          </a:prstGeom>
          <a:noFill/>
        </p:spPr>
        <p:txBody>
          <a:bodyPr wrap="square" rtlCol="0">
            <a:spAutoFit/>
          </a:bodyPr>
          <a:lstStyle/>
          <a:p>
            <a:r>
              <a:rPr lang="en-US" altLang="zh-CN" sz="2800" dirty="0" smtClean="0">
                <a:solidFill>
                  <a:schemeClr val="bg1"/>
                </a:solidFill>
                <a:latin typeface="Kozuka Gothic Pr6N M" panose="020B0700000000000000" pitchFamily="34" charset="-128"/>
                <a:ea typeface="Kozuka Gothic Pr6N M" panose="020B0700000000000000" pitchFamily="34" charset="-128"/>
              </a:rPr>
              <a:t> </a:t>
            </a:r>
            <a:r>
              <a:rPr lang="en-US" altLang="zh-CN" sz="2800" dirty="0" smtClean="0">
                <a:solidFill>
                  <a:srgbClr val="FDB813"/>
                </a:solidFill>
                <a:latin typeface="Kozuka Gothic Pr6N M" panose="020B0700000000000000" pitchFamily="34" charset="-128"/>
                <a:ea typeface="Kozuka Gothic Pr6N M" panose="020B0700000000000000" pitchFamily="34" charset="-128"/>
              </a:rPr>
              <a:t>TEXT</a:t>
            </a:r>
            <a:r>
              <a:rPr lang="en-US" altLang="zh-CN" sz="2800" dirty="0" smtClean="0">
                <a:solidFill>
                  <a:schemeClr val="bg1"/>
                </a:solidFill>
                <a:latin typeface="Kozuka Gothic Pr6N M" panose="020B0700000000000000" pitchFamily="34" charset="-128"/>
                <a:ea typeface="Kozuka Gothic Pr6N M" panose="020B0700000000000000" pitchFamily="34" charset="-128"/>
              </a:rPr>
              <a:t> </a:t>
            </a:r>
            <a:r>
              <a:rPr lang="en-US" altLang="zh-CN" sz="2800" dirty="0" smtClean="0">
                <a:solidFill>
                  <a:srgbClr val="FDB813"/>
                </a:solidFill>
                <a:latin typeface="Kozuka Gothic Pr6N M" panose="020B0700000000000000" pitchFamily="34" charset="-128"/>
                <a:ea typeface="Kozuka Gothic Pr6N M" panose="020B0700000000000000" pitchFamily="34" charset="-128"/>
              </a:rPr>
              <a:t>YOUR TITLE</a:t>
            </a:r>
            <a:endParaRPr lang="en-US" altLang="zh-CN" sz="2800" dirty="0" smtClean="0">
              <a:solidFill>
                <a:srgbClr val="FDB813"/>
              </a:solidFill>
              <a:latin typeface="Kozuka Gothic Pr6N M" panose="020B0700000000000000" pitchFamily="34" charset="-128"/>
              <a:ea typeface="Kozuka Gothic Pr6N M" panose="020B0700000000000000" pitchFamily="34" charset="-128"/>
            </a:endParaRPr>
          </a:p>
        </p:txBody>
      </p:sp>
      <p:sp>
        <p:nvSpPr>
          <p:cNvPr id="29" name="文本框 28"/>
          <p:cNvSpPr txBox="1"/>
          <p:nvPr/>
        </p:nvSpPr>
        <p:spPr>
          <a:xfrm>
            <a:off x="1484708" y="1810243"/>
            <a:ext cx="4310743" cy="1200329"/>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30" name="文本框 29"/>
          <p:cNvSpPr txBox="1"/>
          <p:nvPr/>
        </p:nvSpPr>
        <p:spPr>
          <a:xfrm>
            <a:off x="1457327" y="3817256"/>
            <a:ext cx="4236526"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PLEASE TEXT YOUR TITLE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31" name="文本框 30"/>
          <p:cNvSpPr txBox="1"/>
          <p:nvPr/>
        </p:nvSpPr>
        <p:spPr>
          <a:xfrm>
            <a:off x="1471841" y="4177431"/>
            <a:ext cx="6496504" cy="923330"/>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10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3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3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3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30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 name="椭圆 1"/>
          <p:cNvSpPr/>
          <p:nvPr/>
        </p:nvSpPr>
        <p:spPr>
          <a:xfrm>
            <a:off x="0" y="207962"/>
            <a:ext cx="3186113" cy="31861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82BB"/>
              </a:solidFill>
            </a:endParaRPr>
          </a:p>
        </p:txBody>
      </p:sp>
      <p:sp>
        <p:nvSpPr>
          <p:cNvPr id="3" name="文本框 2"/>
          <p:cNvSpPr txBox="1"/>
          <p:nvPr/>
        </p:nvSpPr>
        <p:spPr>
          <a:xfrm>
            <a:off x="1985962" y="585788"/>
            <a:ext cx="3028950" cy="1569660"/>
          </a:xfrm>
          <a:prstGeom prst="rect">
            <a:avLst/>
          </a:prstGeom>
          <a:noFill/>
        </p:spPr>
        <p:txBody>
          <a:bodyPr wrap="square" rtlCol="0">
            <a:spAutoFit/>
          </a:bodyPr>
          <a:lstStyle/>
          <a:p>
            <a:r>
              <a:rPr lang="en-US" altLang="zh-CN" sz="3200" dirty="0" smtClean="0">
                <a:solidFill>
                  <a:schemeClr val="bg1"/>
                </a:solidFill>
                <a:latin typeface="Kozuka Gothic Pr6N M" panose="020B0700000000000000" pitchFamily="34" charset="-128"/>
                <a:ea typeface="Kozuka Gothic Pr6N M" panose="020B0700000000000000" pitchFamily="34" charset="-128"/>
              </a:rPr>
              <a:t>PLEASE TEXT YOUR TITLE</a:t>
            </a:r>
            <a:endParaRPr lang="en-US" altLang="zh-CN" sz="3200" dirty="0" smtClean="0">
              <a:solidFill>
                <a:schemeClr val="bg1"/>
              </a:solidFill>
              <a:latin typeface="Kozuka Gothic Pr6N M" panose="020B0700000000000000" pitchFamily="34" charset="-128"/>
              <a:ea typeface="Kozuka Gothic Pr6N M" panose="020B0700000000000000" pitchFamily="34" charset="-128"/>
            </a:endParaRPr>
          </a:p>
          <a:p>
            <a:r>
              <a:rPr lang="en-US" altLang="zh-CN" sz="3200" dirty="0" smtClean="0">
                <a:solidFill>
                  <a:schemeClr val="bg1"/>
                </a:solidFill>
                <a:latin typeface="Kozuka Gothic Pr6N M" panose="020B0700000000000000" pitchFamily="34" charset="-128"/>
                <a:ea typeface="Kozuka Gothic Pr6N M" panose="020B0700000000000000" pitchFamily="34" charset="-128"/>
              </a:rPr>
              <a:t> 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1495415"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6" name="文本框 5"/>
          <p:cNvSpPr txBox="1"/>
          <p:nvPr/>
        </p:nvSpPr>
        <p:spPr>
          <a:xfrm>
            <a:off x="6567504" y="1198375"/>
            <a:ext cx="4337043" cy="2308324"/>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a:t>
            </a:r>
            <a:endParaRPr lang="zh-CN" altLang="en-US" dirty="0"/>
          </a:p>
          <a:p>
            <a:endParaRPr lang="zh-CN" altLang="en-US" dirty="0"/>
          </a:p>
        </p:txBody>
      </p:sp>
      <p:sp>
        <p:nvSpPr>
          <p:cNvPr id="8" name="文本框 7"/>
          <p:cNvSpPr txBox="1"/>
          <p:nvPr/>
        </p:nvSpPr>
        <p:spPr>
          <a:xfrm>
            <a:off x="6561146"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10" name="圆角矩形 9"/>
          <p:cNvSpPr/>
          <p:nvPr/>
        </p:nvSpPr>
        <p:spPr>
          <a:xfrm>
            <a:off x="1312057" y="4426981"/>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85891" y="4530212"/>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2" name="圆角矩形 11"/>
          <p:cNvSpPr/>
          <p:nvPr/>
        </p:nvSpPr>
        <p:spPr>
          <a:xfrm>
            <a:off x="6382153" y="4457700"/>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541701" y="4560931"/>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6" name="圆角矩形 15"/>
          <p:cNvSpPr/>
          <p:nvPr/>
        </p:nvSpPr>
        <p:spPr>
          <a:xfrm>
            <a:off x="6382153" y="684018"/>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541701" y="787249"/>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grpSp>
        <p:nvGrpSpPr>
          <p:cNvPr id="14" name="组合 13"/>
          <p:cNvGrpSpPr/>
          <p:nvPr/>
        </p:nvGrpSpPr>
        <p:grpSpPr>
          <a:xfrm>
            <a:off x="3186113" y="4493151"/>
            <a:ext cx="434862" cy="392105"/>
            <a:chOff x="3079863" y="2187576"/>
            <a:chExt cx="661988" cy="596900"/>
          </a:xfrm>
        </p:grpSpPr>
        <p:sp>
          <p:nvSpPr>
            <p:cNvPr id="15" name="Freeform 5"/>
            <p:cNvSpPr/>
            <p:nvPr/>
          </p:nvSpPr>
          <p:spPr bwMode="auto">
            <a:xfrm>
              <a:off x="3079863" y="2187576"/>
              <a:ext cx="661988" cy="474663"/>
            </a:xfrm>
            <a:custGeom>
              <a:avLst/>
              <a:gdLst>
                <a:gd name="T0" fmla="*/ 162 w 173"/>
                <a:gd name="T1" fmla="*/ 124 h 124"/>
                <a:gd name="T2" fmla="*/ 11 w 173"/>
                <a:gd name="T3" fmla="*/ 124 h 124"/>
                <a:gd name="T4" fmla="*/ 0 w 173"/>
                <a:gd name="T5" fmla="*/ 113 h 124"/>
                <a:gd name="T6" fmla="*/ 0 w 173"/>
                <a:gd name="T7" fmla="*/ 11 h 124"/>
                <a:gd name="T8" fmla="*/ 11 w 173"/>
                <a:gd name="T9" fmla="*/ 0 h 124"/>
                <a:gd name="T10" fmla="*/ 162 w 173"/>
                <a:gd name="T11" fmla="*/ 0 h 124"/>
                <a:gd name="T12" fmla="*/ 173 w 173"/>
                <a:gd name="T13" fmla="*/ 11 h 124"/>
                <a:gd name="T14" fmla="*/ 173 w 173"/>
                <a:gd name="T15" fmla="*/ 113 h 124"/>
                <a:gd name="T16" fmla="*/ 162 w 173"/>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24">
                  <a:moveTo>
                    <a:pt x="162" y="124"/>
                  </a:moveTo>
                  <a:cubicBezTo>
                    <a:pt x="11" y="124"/>
                    <a:pt x="11" y="124"/>
                    <a:pt x="11" y="124"/>
                  </a:cubicBezTo>
                  <a:cubicBezTo>
                    <a:pt x="5" y="124"/>
                    <a:pt x="0" y="119"/>
                    <a:pt x="0" y="113"/>
                  </a:cubicBezTo>
                  <a:cubicBezTo>
                    <a:pt x="0" y="11"/>
                    <a:pt x="0" y="11"/>
                    <a:pt x="0" y="11"/>
                  </a:cubicBezTo>
                  <a:cubicBezTo>
                    <a:pt x="0" y="5"/>
                    <a:pt x="5" y="0"/>
                    <a:pt x="11" y="0"/>
                  </a:cubicBezTo>
                  <a:cubicBezTo>
                    <a:pt x="162" y="0"/>
                    <a:pt x="162" y="0"/>
                    <a:pt x="162" y="0"/>
                  </a:cubicBezTo>
                  <a:cubicBezTo>
                    <a:pt x="168" y="0"/>
                    <a:pt x="173" y="5"/>
                    <a:pt x="173" y="11"/>
                  </a:cubicBezTo>
                  <a:cubicBezTo>
                    <a:pt x="173" y="113"/>
                    <a:pt x="173" y="113"/>
                    <a:pt x="173" y="113"/>
                  </a:cubicBezTo>
                  <a:cubicBezTo>
                    <a:pt x="173" y="119"/>
                    <a:pt x="168" y="124"/>
                    <a:pt x="162" y="124"/>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6"/>
            <p:cNvSpPr/>
            <p:nvPr/>
          </p:nvSpPr>
          <p:spPr bwMode="auto">
            <a:xfrm>
              <a:off x="3138601" y="2252663"/>
              <a:ext cx="546100" cy="344488"/>
            </a:xfrm>
            <a:custGeom>
              <a:avLst/>
              <a:gdLst>
                <a:gd name="T0" fmla="*/ 134 w 143"/>
                <a:gd name="T1" fmla="*/ 90 h 90"/>
                <a:gd name="T2" fmla="*/ 9 w 143"/>
                <a:gd name="T3" fmla="*/ 90 h 90"/>
                <a:gd name="T4" fmla="*/ 0 w 143"/>
                <a:gd name="T5" fmla="*/ 82 h 90"/>
                <a:gd name="T6" fmla="*/ 0 w 143"/>
                <a:gd name="T7" fmla="*/ 8 h 90"/>
                <a:gd name="T8" fmla="*/ 9 w 143"/>
                <a:gd name="T9" fmla="*/ 0 h 90"/>
                <a:gd name="T10" fmla="*/ 134 w 143"/>
                <a:gd name="T11" fmla="*/ 0 h 90"/>
                <a:gd name="T12" fmla="*/ 143 w 143"/>
                <a:gd name="T13" fmla="*/ 8 h 90"/>
                <a:gd name="T14" fmla="*/ 143 w 143"/>
                <a:gd name="T15" fmla="*/ 82 h 90"/>
                <a:gd name="T16" fmla="*/ 134 w 14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0">
                  <a:moveTo>
                    <a:pt x="134" y="90"/>
                  </a:moveTo>
                  <a:cubicBezTo>
                    <a:pt x="9" y="90"/>
                    <a:pt x="9" y="90"/>
                    <a:pt x="9" y="90"/>
                  </a:cubicBezTo>
                  <a:cubicBezTo>
                    <a:pt x="4" y="90"/>
                    <a:pt x="0" y="86"/>
                    <a:pt x="0" y="82"/>
                  </a:cubicBezTo>
                  <a:cubicBezTo>
                    <a:pt x="0" y="8"/>
                    <a:pt x="0" y="8"/>
                    <a:pt x="0" y="8"/>
                  </a:cubicBezTo>
                  <a:cubicBezTo>
                    <a:pt x="0" y="4"/>
                    <a:pt x="4" y="0"/>
                    <a:pt x="9" y="0"/>
                  </a:cubicBezTo>
                  <a:cubicBezTo>
                    <a:pt x="134" y="0"/>
                    <a:pt x="134" y="0"/>
                    <a:pt x="134" y="0"/>
                  </a:cubicBezTo>
                  <a:cubicBezTo>
                    <a:pt x="139" y="0"/>
                    <a:pt x="143" y="4"/>
                    <a:pt x="143" y="8"/>
                  </a:cubicBezTo>
                  <a:cubicBezTo>
                    <a:pt x="143" y="82"/>
                    <a:pt x="143" y="82"/>
                    <a:pt x="143" y="82"/>
                  </a:cubicBezTo>
                  <a:cubicBezTo>
                    <a:pt x="143" y="86"/>
                    <a:pt x="139" y="90"/>
                    <a:pt x="134" y="90"/>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Line 7"/>
            <p:cNvSpPr>
              <a:spLocks noChangeShapeType="1"/>
            </p:cNvSpPr>
            <p:nvPr/>
          </p:nvSpPr>
          <p:spPr bwMode="auto">
            <a:xfrm>
              <a:off x="3190988" y="2784476"/>
              <a:ext cx="442913" cy="0"/>
            </a:xfrm>
            <a:prstGeom prst="line">
              <a:avLst/>
            </a:prstGeom>
            <a:noFill/>
            <a:ln w="142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8"/>
            <p:cNvSpPr/>
            <p:nvPr/>
          </p:nvSpPr>
          <p:spPr bwMode="auto">
            <a:xfrm>
              <a:off x="3459276" y="2662238"/>
              <a:ext cx="26988" cy="117475"/>
            </a:xfrm>
            <a:custGeom>
              <a:avLst/>
              <a:gdLst>
                <a:gd name="T0" fmla="*/ 0 w 7"/>
                <a:gd name="T1" fmla="*/ 31 h 31"/>
                <a:gd name="T2" fmla="*/ 4 w 7"/>
                <a:gd name="T3" fmla="*/ 9 h 31"/>
                <a:gd name="T4" fmla="*/ 3 w 7"/>
                <a:gd name="T5" fmla="*/ 0 h 31"/>
              </a:gdLst>
              <a:ahLst/>
              <a:cxnLst>
                <a:cxn ang="0">
                  <a:pos x="T0" y="T1"/>
                </a:cxn>
                <a:cxn ang="0">
                  <a:pos x="T2" y="T3"/>
                </a:cxn>
                <a:cxn ang="0">
                  <a:pos x="T4" y="T5"/>
                </a:cxn>
              </a:cxnLst>
              <a:rect l="0" t="0" r="r" b="b"/>
              <a:pathLst>
                <a:path w="7" h="31">
                  <a:moveTo>
                    <a:pt x="0" y="31"/>
                  </a:moveTo>
                  <a:cubicBezTo>
                    <a:pt x="7" y="9"/>
                    <a:pt x="4" y="6"/>
                    <a:pt x="4" y="9"/>
                  </a:cubicBezTo>
                  <a:cubicBezTo>
                    <a:pt x="4" y="5"/>
                    <a:pt x="4" y="4"/>
                    <a:pt x="3"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48151" y="2662238"/>
              <a:ext cx="26988" cy="117475"/>
            </a:xfrm>
            <a:custGeom>
              <a:avLst/>
              <a:gdLst>
                <a:gd name="T0" fmla="*/ 0 w 7"/>
                <a:gd name="T1" fmla="*/ 31 h 31"/>
                <a:gd name="T2" fmla="*/ 5 w 7"/>
                <a:gd name="T3" fmla="*/ 9 h 31"/>
                <a:gd name="T4" fmla="*/ 4 w 7"/>
                <a:gd name="T5" fmla="*/ 0 h 31"/>
              </a:gdLst>
              <a:ahLst/>
              <a:cxnLst>
                <a:cxn ang="0">
                  <a:pos x="T0" y="T1"/>
                </a:cxn>
                <a:cxn ang="0">
                  <a:pos x="T2" y="T3"/>
                </a:cxn>
                <a:cxn ang="0">
                  <a:pos x="T4" y="T5"/>
                </a:cxn>
              </a:cxnLst>
              <a:rect l="0" t="0" r="r" b="b"/>
              <a:pathLst>
                <a:path w="7" h="31">
                  <a:moveTo>
                    <a:pt x="0" y="31"/>
                  </a:moveTo>
                  <a:cubicBezTo>
                    <a:pt x="7" y="9"/>
                    <a:pt x="5" y="6"/>
                    <a:pt x="5" y="9"/>
                  </a:cubicBezTo>
                  <a:cubicBezTo>
                    <a:pt x="5" y="5"/>
                    <a:pt x="4" y="4"/>
                    <a:pt x="4"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Oval 10"/>
            <p:cNvSpPr>
              <a:spLocks noChangeArrowheads="1"/>
            </p:cNvSpPr>
            <p:nvPr/>
          </p:nvSpPr>
          <p:spPr bwMode="auto">
            <a:xfrm>
              <a:off x="3389426" y="2608263"/>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8258120" y="742475"/>
            <a:ext cx="413853" cy="413853"/>
            <a:chOff x="5789613" y="3122613"/>
            <a:chExt cx="608013" cy="608013"/>
          </a:xfrm>
        </p:grpSpPr>
        <p:sp>
          <p:nvSpPr>
            <p:cNvPr id="23" name="Oval 5"/>
            <p:cNvSpPr>
              <a:spLocks noChangeArrowheads="1"/>
            </p:cNvSpPr>
            <p:nvPr/>
          </p:nvSpPr>
          <p:spPr bwMode="auto">
            <a:xfrm>
              <a:off x="5789613" y="3127376"/>
              <a:ext cx="608013" cy="603250"/>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6"/>
            <p:cNvSpPr/>
            <p:nvPr/>
          </p:nvSpPr>
          <p:spPr bwMode="auto">
            <a:xfrm>
              <a:off x="6096001" y="3122613"/>
              <a:ext cx="179388" cy="608013"/>
            </a:xfrm>
            <a:custGeom>
              <a:avLst/>
              <a:gdLst>
                <a:gd name="T0" fmla="*/ 0 w 47"/>
                <a:gd name="T1" fmla="*/ 0 h 159"/>
                <a:gd name="T2" fmla="*/ 47 w 47"/>
                <a:gd name="T3" fmla="*/ 80 h 159"/>
                <a:gd name="T4" fmla="*/ 0 w 47"/>
                <a:gd name="T5" fmla="*/ 159 h 159"/>
              </a:gdLst>
              <a:ahLst/>
              <a:cxnLst>
                <a:cxn ang="0">
                  <a:pos x="T0" y="T1"/>
                </a:cxn>
                <a:cxn ang="0">
                  <a:pos x="T2" y="T3"/>
                </a:cxn>
                <a:cxn ang="0">
                  <a:pos x="T4" y="T5"/>
                </a:cxn>
              </a:cxnLst>
              <a:rect l="0" t="0" r="r" b="b"/>
              <a:pathLst>
                <a:path w="47" h="159">
                  <a:moveTo>
                    <a:pt x="0" y="0"/>
                  </a:moveTo>
                  <a:cubicBezTo>
                    <a:pt x="28" y="16"/>
                    <a:pt x="47" y="45"/>
                    <a:pt x="47" y="80"/>
                  </a:cubicBezTo>
                  <a:cubicBezTo>
                    <a:pt x="47" y="114"/>
                    <a:pt x="28" y="144"/>
                    <a:pt x="0" y="159"/>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7"/>
            <p:cNvSpPr/>
            <p:nvPr/>
          </p:nvSpPr>
          <p:spPr bwMode="auto">
            <a:xfrm>
              <a:off x="5911851" y="3122613"/>
              <a:ext cx="184150" cy="608013"/>
            </a:xfrm>
            <a:custGeom>
              <a:avLst/>
              <a:gdLst>
                <a:gd name="T0" fmla="*/ 48 w 48"/>
                <a:gd name="T1" fmla="*/ 159 h 159"/>
                <a:gd name="T2" fmla="*/ 0 w 48"/>
                <a:gd name="T3" fmla="*/ 80 h 159"/>
                <a:gd name="T4" fmla="*/ 47 w 48"/>
                <a:gd name="T5" fmla="*/ 0 h 159"/>
              </a:gdLst>
              <a:ahLst/>
              <a:cxnLst>
                <a:cxn ang="0">
                  <a:pos x="T0" y="T1"/>
                </a:cxn>
                <a:cxn ang="0">
                  <a:pos x="T2" y="T3"/>
                </a:cxn>
                <a:cxn ang="0">
                  <a:pos x="T4" y="T5"/>
                </a:cxn>
              </a:cxnLst>
              <a:rect l="0" t="0" r="r" b="b"/>
              <a:pathLst>
                <a:path w="48" h="159">
                  <a:moveTo>
                    <a:pt x="48" y="159"/>
                  </a:moveTo>
                  <a:cubicBezTo>
                    <a:pt x="19" y="144"/>
                    <a:pt x="0" y="114"/>
                    <a:pt x="0" y="80"/>
                  </a:cubicBezTo>
                  <a:cubicBezTo>
                    <a:pt x="0" y="45"/>
                    <a:pt x="19" y="16"/>
                    <a:pt x="47"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5900738" y="3195638"/>
              <a:ext cx="385763" cy="68263"/>
            </a:xfrm>
            <a:custGeom>
              <a:avLst/>
              <a:gdLst>
                <a:gd name="T0" fmla="*/ 101 w 101"/>
                <a:gd name="T1" fmla="*/ 0 h 18"/>
                <a:gd name="T2" fmla="*/ 51 w 101"/>
                <a:gd name="T3" fmla="*/ 18 h 18"/>
                <a:gd name="T4" fmla="*/ 0 w 101"/>
                <a:gd name="T5" fmla="*/ 0 h 18"/>
              </a:gdLst>
              <a:ahLst/>
              <a:cxnLst>
                <a:cxn ang="0">
                  <a:pos x="T0" y="T1"/>
                </a:cxn>
                <a:cxn ang="0">
                  <a:pos x="T2" y="T3"/>
                </a:cxn>
                <a:cxn ang="0">
                  <a:pos x="T4" y="T5"/>
                </a:cxn>
              </a:cxnLst>
              <a:rect l="0" t="0" r="r" b="b"/>
              <a:pathLst>
                <a:path w="101" h="18">
                  <a:moveTo>
                    <a:pt x="101" y="0"/>
                  </a:moveTo>
                  <a:cubicBezTo>
                    <a:pt x="87" y="11"/>
                    <a:pt x="70" y="18"/>
                    <a:pt x="51" y="18"/>
                  </a:cubicBezTo>
                  <a:cubicBezTo>
                    <a:pt x="31" y="18"/>
                    <a:pt x="14" y="11"/>
                    <a:pt x="0"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5900738" y="3594101"/>
              <a:ext cx="385763" cy="68263"/>
            </a:xfrm>
            <a:custGeom>
              <a:avLst/>
              <a:gdLst>
                <a:gd name="T0" fmla="*/ 0 w 101"/>
                <a:gd name="T1" fmla="*/ 18 h 18"/>
                <a:gd name="T2" fmla="*/ 51 w 101"/>
                <a:gd name="T3" fmla="*/ 0 h 18"/>
                <a:gd name="T4" fmla="*/ 101 w 101"/>
                <a:gd name="T5" fmla="*/ 18 h 18"/>
              </a:gdLst>
              <a:ahLst/>
              <a:cxnLst>
                <a:cxn ang="0">
                  <a:pos x="T0" y="T1"/>
                </a:cxn>
                <a:cxn ang="0">
                  <a:pos x="T2" y="T3"/>
                </a:cxn>
                <a:cxn ang="0">
                  <a:pos x="T4" y="T5"/>
                </a:cxn>
              </a:cxnLst>
              <a:rect l="0" t="0" r="r" b="b"/>
              <a:pathLst>
                <a:path w="101" h="18">
                  <a:moveTo>
                    <a:pt x="0" y="18"/>
                  </a:moveTo>
                  <a:cubicBezTo>
                    <a:pt x="14" y="7"/>
                    <a:pt x="31" y="0"/>
                    <a:pt x="51" y="0"/>
                  </a:cubicBezTo>
                  <a:cubicBezTo>
                    <a:pt x="70" y="0"/>
                    <a:pt x="87" y="7"/>
                    <a:pt x="101" y="18"/>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5794376" y="3390901"/>
              <a:ext cx="595313" cy="80963"/>
            </a:xfrm>
            <a:custGeom>
              <a:avLst/>
              <a:gdLst>
                <a:gd name="T0" fmla="*/ 0 w 156"/>
                <a:gd name="T1" fmla="*/ 21 h 21"/>
                <a:gd name="T2" fmla="*/ 79 w 156"/>
                <a:gd name="T3" fmla="*/ 0 h 21"/>
                <a:gd name="T4" fmla="*/ 156 w 156"/>
                <a:gd name="T5" fmla="*/ 21 h 21"/>
              </a:gdLst>
              <a:ahLst/>
              <a:cxnLst>
                <a:cxn ang="0">
                  <a:pos x="T0" y="T1"/>
                </a:cxn>
                <a:cxn ang="0">
                  <a:pos x="T2" y="T3"/>
                </a:cxn>
                <a:cxn ang="0">
                  <a:pos x="T4" y="T5"/>
                </a:cxn>
              </a:cxnLst>
              <a:rect l="0" t="0" r="r" b="b"/>
              <a:pathLst>
                <a:path w="156" h="21">
                  <a:moveTo>
                    <a:pt x="0" y="21"/>
                  </a:moveTo>
                  <a:cubicBezTo>
                    <a:pt x="22" y="8"/>
                    <a:pt x="47" y="0"/>
                    <a:pt x="79" y="0"/>
                  </a:cubicBezTo>
                  <a:cubicBezTo>
                    <a:pt x="110" y="0"/>
                    <a:pt x="135" y="8"/>
                    <a:pt x="156" y="21"/>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Line 11"/>
            <p:cNvSpPr>
              <a:spLocks noChangeShapeType="1"/>
            </p:cNvSpPr>
            <p:nvPr/>
          </p:nvSpPr>
          <p:spPr bwMode="auto">
            <a:xfrm>
              <a:off x="6096001" y="3127376"/>
              <a:ext cx="0" cy="60325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8297278" y="4519323"/>
            <a:ext cx="391110" cy="391110"/>
            <a:chOff x="5789613" y="3122613"/>
            <a:chExt cx="604838" cy="604838"/>
          </a:xfrm>
        </p:grpSpPr>
        <p:sp>
          <p:nvSpPr>
            <p:cNvPr id="54" name="Freeform 32"/>
            <p:cNvSpPr/>
            <p:nvPr/>
          </p:nvSpPr>
          <p:spPr bwMode="auto">
            <a:xfrm>
              <a:off x="5789613" y="3122613"/>
              <a:ext cx="604838" cy="604838"/>
            </a:xfrm>
            <a:custGeom>
              <a:avLst/>
              <a:gdLst>
                <a:gd name="T0" fmla="*/ 142 w 159"/>
                <a:gd name="T1" fmla="*/ 80 h 159"/>
                <a:gd name="T2" fmla="*/ 159 w 159"/>
                <a:gd name="T3" fmla="*/ 60 h 159"/>
                <a:gd name="T4" fmla="*/ 150 w 159"/>
                <a:gd name="T5" fmla="*/ 37 h 159"/>
                <a:gd name="T6" fmla="*/ 123 w 159"/>
                <a:gd name="T7" fmla="*/ 36 h 159"/>
                <a:gd name="T8" fmla="*/ 122 w 159"/>
                <a:gd name="T9" fmla="*/ 9 h 159"/>
                <a:gd name="T10" fmla="*/ 99 w 159"/>
                <a:gd name="T11" fmla="*/ 0 h 159"/>
                <a:gd name="T12" fmla="*/ 80 w 159"/>
                <a:gd name="T13" fmla="*/ 18 h 159"/>
                <a:gd name="T14" fmla="*/ 60 w 159"/>
                <a:gd name="T15" fmla="*/ 0 h 159"/>
                <a:gd name="T16" fmla="*/ 37 w 159"/>
                <a:gd name="T17" fmla="*/ 9 h 159"/>
                <a:gd name="T18" fmla="*/ 36 w 159"/>
                <a:gd name="T19" fmla="*/ 36 h 159"/>
                <a:gd name="T20" fmla="*/ 9 w 159"/>
                <a:gd name="T21" fmla="*/ 37 h 159"/>
                <a:gd name="T22" fmla="*/ 0 w 159"/>
                <a:gd name="T23" fmla="*/ 60 h 159"/>
                <a:gd name="T24" fmla="*/ 18 w 159"/>
                <a:gd name="T25" fmla="*/ 80 h 159"/>
                <a:gd name="T26" fmla="*/ 0 w 159"/>
                <a:gd name="T27" fmla="*/ 99 h 159"/>
                <a:gd name="T28" fmla="*/ 9 w 159"/>
                <a:gd name="T29" fmla="*/ 122 h 159"/>
                <a:gd name="T30" fmla="*/ 36 w 159"/>
                <a:gd name="T31" fmla="*/ 123 h 159"/>
                <a:gd name="T32" fmla="*/ 37 w 159"/>
                <a:gd name="T33" fmla="*/ 150 h 159"/>
                <a:gd name="T34" fmla="*/ 60 w 159"/>
                <a:gd name="T35" fmla="*/ 159 h 159"/>
                <a:gd name="T36" fmla="*/ 80 w 159"/>
                <a:gd name="T37" fmla="*/ 142 h 159"/>
                <a:gd name="T38" fmla="*/ 99 w 159"/>
                <a:gd name="T39" fmla="*/ 159 h 159"/>
                <a:gd name="T40" fmla="*/ 122 w 159"/>
                <a:gd name="T41" fmla="*/ 150 h 159"/>
                <a:gd name="T42" fmla="*/ 123 w 159"/>
                <a:gd name="T43" fmla="*/ 123 h 159"/>
                <a:gd name="T44" fmla="*/ 150 w 159"/>
                <a:gd name="T45" fmla="*/ 122 h 159"/>
                <a:gd name="T46" fmla="*/ 159 w 159"/>
                <a:gd name="T47" fmla="*/ 99 h 159"/>
                <a:gd name="T48" fmla="*/ 142 w 159"/>
                <a:gd name="T4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59">
                  <a:moveTo>
                    <a:pt x="142" y="80"/>
                  </a:moveTo>
                  <a:cubicBezTo>
                    <a:pt x="142" y="72"/>
                    <a:pt x="148" y="65"/>
                    <a:pt x="159" y="60"/>
                  </a:cubicBezTo>
                  <a:cubicBezTo>
                    <a:pt x="157" y="52"/>
                    <a:pt x="154" y="44"/>
                    <a:pt x="150" y="37"/>
                  </a:cubicBezTo>
                  <a:cubicBezTo>
                    <a:pt x="139" y="42"/>
                    <a:pt x="129" y="41"/>
                    <a:pt x="123" y="36"/>
                  </a:cubicBezTo>
                  <a:cubicBezTo>
                    <a:pt x="118" y="30"/>
                    <a:pt x="118" y="20"/>
                    <a:pt x="122" y="9"/>
                  </a:cubicBezTo>
                  <a:cubicBezTo>
                    <a:pt x="115" y="5"/>
                    <a:pt x="107" y="2"/>
                    <a:pt x="99" y="0"/>
                  </a:cubicBezTo>
                  <a:cubicBezTo>
                    <a:pt x="95" y="11"/>
                    <a:pt x="88" y="18"/>
                    <a:pt x="80" y="18"/>
                  </a:cubicBezTo>
                  <a:cubicBezTo>
                    <a:pt x="72" y="18"/>
                    <a:pt x="65" y="11"/>
                    <a:pt x="60" y="0"/>
                  </a:cubicBezTo>
                  <a:cubicBezTo>
                    <a:pt x="52" y="2"/>
                    <a:pt x="44" y="5"/>
                    <a:pt x="37" y="9"/>
                  </a:cubicBezTo>
                  <a:cubicBezTo>
                    <a:pt x="42" y="20"/>
                    <a:pt x="41" y="30"/>
                    <a:pt x="36" y="36"/>
                  </a:cubicBezTo>
                  <a:cubicBezTo>
                    <a:pt x="30" y="41"/>
                    <a:pt x="20" y="42"/>
                    <a:pt x="9" y="37"/>
                  </a:cubicBezTo>
                  <a:cubicBezTo>
                    <a:pt x="5" y="44"/>
                    <a:pt x="2" y="52"/>
                    <a:pt x="0" y="60"/>
                  </a:cubicBezTo>
                  <a:cubicBezTo>
                    <a:pt x="11" y="65"/>
                    <a:pt x="18" y="72"/>
                    <a:pt x="18" y="80"/>
                  </a:cubicBezTo>
                  <a:cubicBezTo>
                    <a:pt x="18" y="88"/>
                    <a:pt x="11" y="95"/>
                    <a:pt x="0" y="99"/>
                  </a:cubicBezTo>
                  <a:cubicBezTo>
                    <a:pt x="2" y="107"/>
                    <a:pt x="5" y="115"/>
                    <a:pt x="9" y="122"/>
                  </a:cubicBezTo>
                  <a:cubicBezTo>
                    <a:pt x="20" y="118"/>
                    <a:pt x="30" y="118"/>
                    <a:pt x="36" y="123"/>
                  </a:cubicBezTo>
                  <a:cubicBezTo>
                    <a:pt x="41" y="129"/>
                    <a:pt x="42" y="139"/>
                    <a:pt x="37" y="150"/>
                  </a:cubicBezTo>
                  <a:cubicBezTo>
                    <a:pt x="44" y="154"/>
                    <a:pt x="52" y="157"/>
                    <a:pt x="60" y="159"/>
                  </a:cubicBezTo>
                  <a:cubicBezTo>
                    <a:pt x="65" y="148"/>
                    <a:pt x="72" y="142"/>
                    <a:pt x="80" y="142"/>
                  </a:cubicBezTo>
                  <a:cubicBezTo>
                    <a:pt x="88" y="142"/>
                    <a:pt x="95" y="148"/>
                    <a:pt x="99" y="159"/>
                  </a:cubicBezTo>
                  <a:cubicBezTo>
                    <a:pt x="107" y="157"/>
                    <a:pt x="115" y="154"/>
                    <a:pt x="122" y="150"/>
                  </a:cubicBezTo>
                  <a:cubicBezTo>
                    <a:pt x="118" y="139"/>
                    <a:pt x="118" y="129"/>
                    <a:pt x="123" y="123"/>
                  </a:cubicBezTo>
                  <a:cubicBezTo>
                    <a:pt x="129" y="118"/>
                    <a:pt x="139" y="118"/>
                    <a:pt x="150" y="122"/>
                  </a:cubicBezTo>
                  <a:cubicBezTo>
                    <a:pt x="154" y="115"/>
                    <a:pt x="157" y="107"/>
                    <a:pt x="159" y="99"/>
                  </a:cubicBezTo>
                  <a:cubicBezTo>
                    <a:pt x="148" y="95"/>
                    <a:pt x="142" y="88"/>
                    <a:pt x="142" y="80"/>
                  </a:cubicBezTo>
                  <a:close/>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Oval 33"/>
            <p:cNvSpPr>
              <a:spLocks noChangeArrowheads="1"/>
            </p:cNvSpPr>
            <p:nvPr/>
          </p:nvSpPr>
          <p:spPr bwMode="auto">
            <a:xfrm>
              <a:off x="5964238" y="3294063"/>
              <a:ext cx="258763" cy="258763"/>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30000">
                                          <p:cBhvr additive="base">
                                            <p:cTn id="3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30000">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14:bounceEnd="30000">
                                          <p:cBhvr additive="base">
                                            <p:cTn id="36" dur="500" fill="hold"/>
                                            <p:tgtEl>
                                              <p:spTgt spid="12"/>
                                            </p:tgtEl>
                                            <p:attrNameLst>
                                              <p:attrName>ppt_x</p:attrName>
                                            </p:attrNameLst>
                                          </p:cBhvr>
                                          <p:tavLst>
                                            <p:tav tm="0">
                                              <p:val>
                                                <p:strVal val="0-#ppt_w/2"/>
                                              </p:val>
                                            </p:tav>
                                            <p:tav tm="100000">
                                              <p:val>
                                                <p:strVal val="#ppt_x"/>
                                              </p:val>
                                            </p:tav>
                                          </p:tavLst>
                                        </p:anim>
                                        <p:anim calcmode="lin" valueType="num" p14:bounceEnd="30000">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1" name="任意多边形 10"/>
          <p:cNvSpPr/>
          <p:nvPr/>
        </p:nvSpPr>
        <p:spPr>
          <a:xfrm>
            <a:off x="1" y="1457325"/>
            <a:ext cx="2143125" cy="4286250"/>
          </a:xfrm>
          <a:custGeom>
            <a:avLst/>
            <a:gdLst>
              <a:gd name="connsiteX0" fmla="*/ 0 w 2143125"/>
              <a:gd name="connsiteY0" fmla="*/ 0 h 4286250"/>
              <a:gd name="connsiteX1" fmla="*/ 2143125 w 2143125"/>
              <a:gd name="connsiteY1" fmla="*/ 2143125 h 4286250"/>
              <a:gd name="connsiteX2" fmla="*/ 0 w 2143125"/>
              <a:gd name="connsiteY2" fmla="*/ 4286250 h 4286250"/>
            </a:gdLst>
            <a:ahLst/>
            <a:cxnLst>
              <a:cxn ang="0">
                <a:pos x="connsiteX0" y="connsiteY0"/>
              </a:cxn>
              <a:cxn ang="0">
                <a:pos x="connsiteX1" y="connsiteY1"/>
              </a:cxn>
              <a:cxn ang="0">
                <a:pos x="connsiteX2" y="connsiteY2"/>
              </a:cxn>
            </a:cxnLst>
            <a:rect l="l" t="t" r="r" b="b"/>
            <a:pathLst>
              <a:path w="2143125" h="4286250">
                <a:moveTo>
                  <a:pt x="0" y="0"/>
                </a:moveTo>
                <a:cubicBezTo>
                  <a:pt x="1183615" y="0"/>
                  <a:pt x="2143125" y="959510"/>
                  <a:pt x="2143125" y="2143125"/>
                </a:cubicBezTo>
                <a:cubicBezTo>
                  <a:pt x="2143125" y="3326740"/>
                  <a:pt x="1183615" y="4286250"/>
                  <a:pt x="0" y="428625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17"/>
          <p:cNvSpPr/>
          <p:nvPr/>
        </p:nvSpPr>
        <p:spPr bwMode="auto">
          <a:xfrm>
            <a:off x="739393" y="1895219"/>
            <a:ext cx="1374775" cy="123825"/>
          </a:xfrm>
          <a:custGeom>
            <a:avLst/>
            <a:gdLst>
              <a:gd name="T0" fmla="*/ 0 w 364"/>
              <a:gd name="T1" fmla="*/ 0 h 30"/>
              <a:gd name="T2" fmla="*/ 52 w 364"/>
              <a:gd name="T3" fmla="*/ 30 h 30"/>
              <a:gd name="T4" fmla="*/ 104 w 364"/>
              <a:gd name="T5" fmla="*/ 0 h 30"/>
              <a:gd name="T6" fmla="*/ 156 w 364"/>
              <a:gd name="T7" fmla="*/ 30 h 30"/>
              <a:gd name="T8" fmla="*/ 208 w 364"/>
              <a:gd name="T9" fmla="*/ 0 h 30"/>
              <a:gd name="T10" fmla="*/ 260 w 364"/>
              <a:gd name="T11" fmla="*/ 30 h 30"/>
              <a:gd name="T12" fmla="*/ 312 w 364"/>
              <a:gd name="T13" fmla="*/ 0 h 30"/>
              <a:gd name="T14" fmla="*/ 364 w 36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0">
                <a:moveTo>
                  <a:pt x="0" y="0"/>
                </a:moveTo>
                <a:cubicBezTo>
                  <a:pt x="26" y="0"/>
                  <a:pt x="26" y="30"/>
                  <a:pt x="52" y="30"/>
                </a:cubicBezTo>
                <a:cubicBezTo>
                  <a:pt x="78" y="30"/>
                  <a:pt x="78" y="0"/>
                  <a:pt x="104" y="0"/>
                </a:cubicBezTo>
                <a:cubicBezTo>
                  <a:pt x="130" y="0"/>
                  <a:pt x="130" y="30"/>
                  <a:pt x="156" y="30"/>
                </a:cubicBezTo>
                <a:cubicBezTo>
                  <a:pt x="182" y="30"/>
                  <a:pt x="182" y="0"/>
                  <a:pt x="208" y="0"/>
                </a:cubicBezTo>
                <a:cubicBezTo>
                  <a:pt x="234" y="0"/>
                  <a:pt x="234" y="30"/>
                  <a:pt x="260" y="30"/>
                </a:cubicBezTo>
                <a:cubicBezTo>
                  <a:pt x="286" y="30"/>
                  <a:pt x="286" y="0"/>
                  <a:pt x="312" y="0"/>
                </a:cubicBezTo>
                <a:cubicBezTo>
                  <a:pt x="338" y="0"/>
                  <a:pt x="338" y="30"/>
                  <a:pt x="364" y="3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21"/>
          <p:cNvSpPr/>
          <p:nvPr/>
        </p:nvSpPr>
        <p:spPr bwMode="auto">
          <a:xfrm>
            <a:off x="739393" y="2057916"/>
            <a:ext cx="1631950" cy="138113"/>
          </a:xfrm>
          <a:custGeom>
            <a:avLst/>
            <a:gdLst>
              <a:gd name="T0" fmla="*/ 0 w 432"/>
              <a:gd name="T1" fmla="*/ 0 h 34"/>
              <a:gd name="T2" fmla="*/ 54 w 432"/>
              <a:gd name="T3" fmla="*/ 34 h 34"/>
              <a:gd name="T4" fmla="*/ 108 w 432"/>
              <a:gd name="T5" fmla="*/ 0 h 34"/>
              <a:gd name="T6" fmla="*/ 162 w 432"/>
              <a:gd name="T7" fmla="*/ 34 h 34"/>
              <a:gd name="T8" fmla="*/ 216 w 432"/>
              <a:gd name="T9" fmla="*/ 0 h 34"/>
              <a:gd name="T10" fmla="*/ 270 w 432"/>
              <a:gd name="T11" fmla="*/ 34 h 34"/>
              <a:gd name="T12" fmla="*/ 324 w 432"/>
              <a:gd name="T13" fmla="*/ 0 h 34"/>
              <a:gd name="T14" fmla="*/ 378 w 432"/>
              <a:gd name="T15" fmla="*/ 34 h 34"/>
              <a:gd name="T16" fmla="*/ 432 w 4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34">
                <a:moveTo>
                  <a:pt x="0" y="0"/>
                </a:moveTo>
                <a:cubicBezTo>
                  <a:pt x="27" y="0"/>
                  <a:pt x="27" y="34"/>
                  <a:pt x="54" y="34"/>
                </a:cubicBezTo>
                <a:cubicBezTo>
                  <a:pt x="81" y="34"/>
                  <a:pt x="81" y="0"/>
                  <a:pt x="108" y="0"/>
                </a:cubicBezTo>
                <a:cubicBezTo>
                  <a:pt x="135" y="0"/>
                  <a:pt x="135" y="34"/>
                  <a:pt x="162" y="34"/>
                </a:cubicBezTo>
                <a:cubicBezTo>
                  <a:pt x="189" y="34"/>
                  <a:pt x="189" y="0"/>
                  <a:pt x="216" y="0"/>
                </a:cubicBezTo>
                <a:cubicBezTo>
                  <a:pt x="243" y="0"/>
                  <a:pt x="243" y="34"/>
                  <a:pt x="270" y="34"/>
                </a:cubicBezTo>
                <a:cubicBezTo>
                  <a:pt x="297" y="34"/>
                  <a:pt x="297" y="0"/>
                  <a:pt x="324" y="0"/>
                </a:cubicBezTo>
                <a:cubicBezTo>
                  <a:pt x="351" y="0"/>
                  <a:pt x="351" y="34"/>
                  <a:pt x="378" y="34"/>
                </a:cubicBezTo>
                <a:cubicBezTo>
                  <a:pt x="405" y="34"/>
                  <a:pt x="405" y="0"/>
                  <a:pt x="432" y="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5"/>
          <p:cNvSpPr/>
          <p:nvPr/>
        </p:nvSpPr>
        <p:spPr bwMode="auto">
          <a:xfrm>
            <a:off x="739393" y="2234901"/>
            <a:ext cx="1495425" cy="160338"/>
          </a:xfrm>
          <a:custGeom>
            <a:avLst/>
            <a:gdLst>
              <a:gd name="T0" fmla="*/ 0 w 396"/>
              <a:gd name="T1" fmla="*/ 0 h 40"/>
              <a:gd name="T2" fmla="*/ 57 w 396"/>
              <a:gd name="T3" fmla="*/ 40 h 40"/>
              <a:gd name="T4" fmla="*/ 113 w 396"/>
              <a:gd name="T5" fmla="*/ 0 h 40"/>
              <a:gd name="T6" fmla="*/ 170 w 396"/>
              <a:gd name="T7" fmla="*/ 40 h 40"/>
              <a:gd name="T8" fmla="*/ 226 w 396"/>
              <a:gd name="T9" fmla="*/ 0 h 40"/>
              <a:gd name="T10" fmla="*/ 283 w 396"/>
              <a:gd name="T11" fmla="*/ 40 h 40"/>
              <a:gd name="T12" fmla="*/ 339 w 396"/>
              <a:gd name="T13" fmla="*/ 0 h 40"/>
              <a:gd name="T14" fmla="*/ 396 w 39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0">
                <a:moveTo>
                  <a:pt x="0" y="0"/>
                </a:moveTo>
                <a:cubicBezTo>
                  <a:pt x="28" y="0"/>
                  <a:pt x="28" y="40"/>
                  <a:pt x="57" y="40"/>
                </a:cubicBezTo>
                <a:cubicBezTo>
                  <a:pt x="85" y="40"/>
                  <a:pt x="85" y="0"/>
                  <a:pt x="113" y="0"/>
                </a:cubicBezTo>
                <a:cubicBezTo>
                  <a:pt x="141" y="0"/>
                  <a:pt x="141" y="40"/>
                  <a:pt x="170" y="40"/>
                </a:cubicBezTo>
                <a:cubicBezTo>
                  <a:pt x="198" y="40"/>
                  <a:pt x="198" y="0"/>
                  <a:pt x="226" y="0"/>
                </a:cubicBezTo>
                <a:cubicBezTo>
                  <a:pt x="255" y="0"/>
                  <a:pt x="255" y="40"/>
                  <a:pt x="283" y="40"/>
                </a:cubicBezTo>
                <a:cubicBezTo>
                  <a:pt x="311" y="40"/>
                  <a:pt x="311" y="0"/>
                  <a:pt x="339" y="0"/>
                </a:cubicBezTo>
                <a:cubicBezTo>
                  <a:pt x="368" y="0"/>
                  <a:pt x="368" y="40"/>
                  <a:pt x="396" y="4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40" name="直接连接符 39"/>
          <p:cNvCxnSpPr/>
          <p:nvPr/>
        </p:nvCxnSpPr>
        <p:spPr>
          <a:xfrm>
            <a:off x="1740310" y="4114800"/>
            <a:ext cx="631033"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15386" y="4277033"/>
            <a:ext cx="527740"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4" name="组合 133"/>
          <p:cNvGrpSpPr/>
          <p:nvPr/>
        </p:nvGrpSpPr>
        <p:grpSpPr>
          <a:xfrm>
            <a:off x="9347406" y="1636563"/>
            <a:ext cx="683511" cy="1196676"/>
            <a:chOff x="4819651" y="1198563"/>
            <a:chExt cx="2547937" cy="4460875"/>
          </a:xfrm>
        </p:grpSpPr>
        <p:sp>
          <p:nvSpPr>
            <p:cNvPr id="93"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4"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5"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96"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14"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2"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33"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10633075" y="2403774"/>
            <a:ext cx="683511" cy="1196676"/>
            <a:chOff x="4819651" y="1198563"/>
            <a:chExt cx="2547937" cy="4460875"/>
          </a:xfrm>
        </p:grpSpPr>
        <p:sp>
          <p:nvSpPr>
            <p:cNvPr id="138"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9"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40"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141"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59"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7"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78"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sp>
        <p:nvSpPr>
          <p:cNvPr id="179" name="文本框 178"/>
          <p:cNvSpPr txBox="1"/>
          <p:nvPr/>
        </p:nvSpPr>
        <p:spPr>
          <a:xfrm>
            <a:off x="2876424" y="1097001"/>
            <a:ext cx="4616245" cy="1569660"/>
          </a:xfrm>
          <a:prstGeom prst="rect">
            <a:avLst/>
          </a:prstGeom>
          <a:noFill/>
        </p:spPr>
        <p:txBody>
          <a:bodyPr wrap="square" rtlCol="0">
            <a:spAutoFit/>
          </a:bodyPr>
          <a:lstStyle/>
          <a:p>
            <a:r>
              <a:rPr lang="en-US" altLang="zh-CN" sz="3200" dirty="0" smtClean="0">
                <a:solidFill>
                  <a:schemeClr val="bg1"/>
                </a:solidFill>
                <a:latin typeface="Kozuka Gothic Pr6N M" panose="020B0700000000000000" pitchFamily="34" charset="-128"/>
                <a:ea typeface="Kozuka Gothic Pr6N M" panose="020B0700000000000000" pitchFamily="34" charset="-128"/>
              </a:rPr>
              <a:t>PLEASE TEXT </a:t>
            </a:r>
            <a:endParaRPr lang="en-US" altLang="zh-CN" sz="3200" dirty="0" smtClean="0">
              <a:solidFill>
                <a:schemeClr val="bg1"/>
              </a:solidFill>
              <a:latin typeface="Kozuka Gothic Pr6N M" panose="020B0700000000000000" pitchFamily="34" charset="-128"/>
              <a:ea typeface="Kozuka Gothic Pr6N M" panose="020B0700000000000000" pitchFamily="34" charset="-128"/>
            </a:endParaRPr>
          </a:p>
          <a:p>
            <a:r>
              <a:rPr lang="en-US" altLang="zh-CN" sz="3200" dirty="0" smtClean="0">
                <a:solidFill>
                  <a:srgbClr val="FFC000"/>
                </a:solidFill>
                <a:latin typeface="Kozuka Gothic Pr6N M" panose="020B0700000000000000" pitchFamily="34" charset="-128"/>
                <a:ea typeface="Kozuka Gothic Pr6N M" panose="020B0700000000000000" pitchFamily="34" charset="-128"/>
              </a:rPr>
              <a:t>YOUR TITLE </a:t>
            </a:r>
            <a:endParaRPr lang="en-US" altLang="zh-CN" sz="3200" dirty="0" smtClean="0">
              <a:solidFill>
                <a:srgbClr val="FFC000"/>
              </a:solidFill>
              <a:latin typeface="Kozuka Gothic Pr6N M" panose="020B0700000000000000" pitchFamily="34" charset="-128"/>
              <a:ea typeface="Kozuka Gothic Pr6N M" panose="020B0700000000000000" pitchFamily="34" charset="-128"/>
            </a:endParaRPr>
          </a:p>
          <a:p>
            <a:r>
              <a:rPr lang="en-US" altLang="zh-CN" sz="32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0" name="文本框 179"/>
          <p:cNvSpPr txBox="1"/>
          <p:nvPr/>
        </p:nvSpPr>
        <p:spPr>
          <a:xfrm>
            <a:off x="2905912" y="3937817"/>
            <a:ext cx="2954110"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1" name="文本框 180"/>
          <p:cNvSpPr txBox="1"/>
          <p:nvPr/>
        </p:nvSpPr>
        <p:spPr>
          <a:xfrm>
            <a:off x="2905912" y="4248458"/>
            <a:ext cx="3170420"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a:t>
            </a:r>
            <a:endParaRPr lang="zh-CN" altLang="en-US" dirty="0"/>
          </a:p>
        </p:txBody>
      </p:sp>
      <p:sp>
        <p:nvSpPr>
          <p:cNvPr id="182" name="文本框 181"/>
          <p:cNvSpPr txBox="1"/>
          <p:nvPr/>
        </p:nvSpPr>
        <p:spPr>
          <a:xfrm>
            <a:off x="6549191" y="3937817"/>
            <a:ext cx="2954110"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3" name="文本框 182"/>
          <p:cNvSpPr txBox="1"/>
          <p:nvPr/>
        </p:nvSpPr>
        <p:spPr>
          <a:xfrm>
            <a:off x="6549190" y="4248458"/>
            <a:ext cx="4366231" cy="1754326"/>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wd">
                                    <p:tmPct val="30000"/>
                                  </p:iterate>
                                  <p:childTnLst>
                                    <p:set>
                                      <p:cBhvr>
                                        <p:cTn id="6" dur="1" fill="hold">
                                          <p:stCondLst>
                                            <p:cond delay="0"/>
                                          </p:stCondLst>
                                        </p:cTn>
                                        <p:tgtEl>
                                          <p:spTgt spid="179"/>
                                        </p:tgtEl>
                                        <p:attrNameLst>
                                          <p:attrName>style.visibility</p:attrName>
                                        </p:attrNameLst>
                                      </p:cBhvr>
                                      <p:to>
                                        <p:strVal val="visible"/>
                                      </p:to>
                                    </p:set>
                                    <p:anim calcmode="lin" valueType="num">
                                      <p:cBhvr additive="base">
                                        <p:cTn id="7" dur="400"/>
                                        <p:tgtEl>
                                          <p:spTgt spid="179"/>
                                        </p:tgtEl>
                                        <p:attrNameLst>
                                          <p:attrName>ppt_y</p:attrName>
                                        </p:attrNameLst>
                                      </p:cBhvr>
                                      <p:tavLst>
                                        <p:tav tm="0">
                                          <p:val>
                                            <p:strVal val="#ppt_y+#ppt_h*1.125000"/>
                                          </p:val>
                                        </p:tav>
                                        <p:tav tm="100000">
                                          <p:val>
                                            <p:strVal val="#ppt_y"/>
                                          </p:val>
                                        </p:tav>
                                      </p:tavLst>
                                    </p:anim>
                                    <p:animEffect transition="in" filter="wipe(up)">
                                      <p:cBhvr>
                                        <p:cTn id="8" dur="400"/>
                                        <p:tgtEl>
                                          <p:spTgt spid="179"/>
                                        </p:tgtEl>
                                      </p:cBhvr>
                                    </p:animEffect>
                                  </p:childTnLst>
                                </p:cTn>
                              </p:par>
                              <p:par>
                                <p:cTn id="9" presetID="2" presetClass="entr" presetSubtype="4" fill="hold" nodeType="withEffect">
                                  <p:stCondLst>
                                    <p:cond delay="50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500" fill="hold"/>
                                        <p:tgtEl>
                                          <p:spTgt spid="134"/>
                                        </p:tgtEl>
                                        <p:attrNameLst>
                                          <p:attrName>ppt_x</p:attrName>
                                        </p:attrNameLst>
                                      </p:cBhvr>
                                      <p:tavLst>
                                        <p:tav tm="0">
                                          <p:val>
                                            <p:strVal val="#ppt_x"/>
                                          </p:val>
                                        </p:tav>
                                        <p:tav tm="100000">
                                          <p:val>
                                            <p:strVal val="#ppt_x"/>
                                          </p:val>
                                        </p:tav>
                                      </p:tavLst>
                                    </p:anim>
                                    <p:anim calcmode="lin" valueType="num">
                                      <p:cBhvr additive="base">
                                        <p:cTn id="12" dur="500" fill="hold"/>
                                        <p:tgtEl>
                                          <p:spTgt spid="1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500" fill="hold"/>
                                        <p:tgtEl>
                                          <p:spTgt spid="137"/>
                                        </p:tgtEl>
                                        <p:attrNameLst>
                                          <p:attrName>ppt_x</p:attrName>
                                        </p:attrNameLst>
                                      </p:cBhvr>
                                      <p:tavLst>
                                        <p:tav tm="0">
                                          <p:val>
                                            <p:strVal val="#ppt_x"/>
                                          </p:val>
                                        </p:tav>
                                        <p:tav tm="100000">
                                          <p:val>
                                            <p:strVal val="#ppt_x"/>
                                          </p:val>
                                        </p:tav>
                                      </p:tavLst>
                                    </p:anim>
                                    <p:anim calcmode="lin" valueType="num">
                                      <p:cBhvr additive="base">
                                        <p:cTn id="16" dur="500" fill="hold"/>
                                        <p:tgtEl>
                                          <p:spTgt spid="137"/>
                                        </p:tgtEl>
                                        <p:attrNameLst>
                                          <p:attrName>ppt_y</p:attrName>
                                        </p:attrNameLst>
                                      </p:cBhvr>
                                      <p:tavLst>
                                        <p:tav tm="0">
                                          <p:val>
                                            <p:strVal val="1+#ppt_h/2"/>
                                          </p:val>
                                        </p:tav>
                                        <p:tav tm="100000">
                                          <p:val>
                                            <p:strVal val="#ppt_y"/>
                                          </p:val>
                                        </p:tav>
                                      </p:tavLst>
                                    </p:anim>
                                  </p:childTnLst>
                                </p:cTn>
                              </p:par>
                            </p:childTnLst>
                          </p:cTn>
                        </p:par>
                        <p:par>
                          <p:cTn id="17" fill="hold">
                            <p:stCondLst>
                              <p:cond delay="0"/>
                            </p:stCondLst>
                            <p:childTnLst>
                              <p:par>
                                <p:cTn id="18" presetID="12" presetClass="entr" presetSubtype="4" fill="hold" grpId="0" nodeType="afterEffect">
                                  <p:stCondLst>
                                    <p:cond delay="0"/>
                                  </p:stCondLst>
                                  <p:iterate type="lt">
                                    <p:tmPct val="5000"/>
                                  </p:iterate>
                                  <p:childTnLst>
                                    <p:set>
                                      <p:cBhvr>
                                        <p:cTn id="19" dur="1" fill="hold">
                                          <p:stCondLst>
                                            <p:cond delay="0"/>
                                          </p:stCondLst>
                                        </p:cTn>
                                        <p:tgtEl>
                                          <p:spTgt spid="180"/>
                                        </p:tgtEl>
                                        <p:attrNameLst>
                                          <p:attrName>style.visibility</p:attrName>
                                        </p:attrNameLst>
                                      </p:cBhvr>
                                      <p:to>
                                        <p:strVal val="visible"/>
                                      </p:to>
                                    </p:set>
                                    <p:anim calcmode="lin" valueType="num">
                                      <p:cBhvr additive="base">
                                        <p:cTn id="20" dur="350"/>
                                        <p:tgtEl>
                                          <p:spTgt spid="180"/>
                                        </p:tgtEl>
                                        <p:attrNameLst>
                                          <p:attrName>ppt_y</p:attrName>
                                        </p:attrNameLst>
                                      </p:cBhvr>
                                      <p:tavLst>
                                        <p:tav tm="0">
                                          <p:val>
                                            <p:strVal val="#ppt_y+#ppt_h*1.125000"/>
                                          </p:val>
                                        </p:tav>
                                        <p:tav tm="100000">
                                          <p:val>
                                            <p:strVal val="#ppt_y"/>
                                          </p:val>
                                        </p:tav>
                                      </p:tavLst>
                                    </p:anim>
                                    <p:animEffect transition="in" filter="wipe(up)">
                                      <p:cBhvr>
                                        <p:cTn id="21" dur="350"/>
                                        <p:tgtEl>
                                          <p:spTgt spid="180"/>
                                        </p:tgtEl>
                                      </p:cBhvr>
                                    </p:animEffect>
                                  </p:childTnLst>
                                </p:cTn>
                              </p:par>
                            </p:childTnLst>
                          </p:cTn>
                        </p:par>
                        <p:par>
                          <p:cTn id="22" fill="hold">
                            <p:stCondLst>
                              <p:cond delay="507"/>
                            </p:stCondLst>
                            <p:childTnLst>
                              <p:par>
                                <p:cTn id="23" presetID="22" presetClass="entr" presetSubtype="8" fill="hold" grpId="0"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left)">
                                      <p:cBhvr>
                                        <p:cTn id="25" dur="500"/>
                                        <p:tgtEl>
                                          <p:spTgt spid="181"/>
                                        </p:tgtEl>
                                      </p:cBhvr>
                                    </p:animEffect>
                                  </p:childTnLst>
                                </p:cTn>
                              </p:par>
                            </p:childTnLst>
                          </p:cTn>
                        </p:par>
                        <p:par>
                          <p:cTn id="26" fill="hold">
                            <p:stCondLst>
                              <p:cond delay="1007"/>
                            </p:stCondLst>
                            <p:childTnLst>
                              <p:par>
                                <p:cTn id="27" presetID="12" presetClass="entr" presetSubtype="4" fill="hold" grpId="0" nodeType="afterEffect">
                                  <p:stCondLst>
                                    <p:cond delay="0"/>
                                  </p:stCondLst>
                                  <p:iterate type="lt">
                                    <p:tmPct val="5000"/>
                                  </p:iterate>
                                  <p:childTnLst>
                                    <p:set>
                                      <p:cBhvr>
                                        <p:cTn id="28" dur="1" fill="hold">
                                          <p:stCondLst>
                                            <p:cond delay="0"/>
                                          </p:stCondLst>
                                        </p:cTn>
                                        <p:tgtEl>
                                          <p:spTgt spid="182"/>
                                        </p:tgtEl>
                                        <p:attrNameLst>
                                          <p:attrName>style.visibility</p:attrName>
                                        </p:attrNameLst>
                                      </p:cBhvr>
                                      <p:to>
                                        <p:strVal val="visible"/>
                                      </p:to>
                                    </p:set>
                                    <p:anim calcmode="lin" valueType="num">
                                      <p:cBhvr additive="base">
                                        <p:cTn id="29" dur="350"/>
                                        <p:tgtEl>
                                          <p:spTgt spid="182"/>
                                        </p:tgtEl>
                                        <p:attrNameLst>
                                          <p:attrName>ppt_y</p:attrName>
                                        </p:attrNameLst>
                                      </p:cBhvr>
                                      <p:tavLst>
                                        <p:tav tm="0">
                                          <p:val>
                                            <p:strVal val="#ppt_y+#ppt_h*1.125000"/>
                                          </p:val>
                                        </p:tav>
                                        <p:tav tm="100000">
                                          <p:val>
                                            <p:strVal val="#ppt_y"/>
                                          </p:val>
                                        </p:tav>
                                      </p:tavLst>
                                    </p:anim>
                                    <p:animEffect transition="in" filter="wipe(up)">
                                      <p:cBhvr>
                                        <p:cTn id="30" dur="350"/>
                                        <p:tgtEl>
                                          <p:spTgt spid="182"/>
                                        </p:tgtEl>
                                      </p:cBhvr>
                                    </p:animEffect>
                                  </p:childTnLst>
                                </p:cTn>
                              </p:par>
                            </p:childTnLst>
                          </p:cTn>
                        </p:par>
                        <p:par>
                          <p:cTn id="31" fill="hold">
                            <p:stCondLst>
                              <p:cond delay="1514"/>
                            </p:stCondLst>
                            <p:childTnLst>
                              <p:par>
                                <p:cTn id="32" presetID="22" presetClass="entr" presetSubtype="8" fill="hold" grpId="0" nodeType="after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wipe(left)">
                                      <p:cBhvr>
                                        <p:cTn id="34"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P spid="181" grpId="0"/>
      <p:bldP spid="182" grpId="0"/>
      <p:bldP spid="1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3262311" cy="6858000"/>
          </a:xfrm>
          <a:prstGeom prst="rect">
            <a:avLst/>
          </a:pr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62311" y="1032"/>
            <a:ext cx="8929689" cy="3343600"/>
          </a:xfrm>
          <a:prstGeom prst="rect">
            <a:avLst/>
          </a:prstGeom>
        </p:spPr>
      </p:pic>
      <p:sp>
        <p:nvSpPr>
          <p:cNvPr id="12" name="文本框 11"/>
          <p:cNvSpPr txBox="1"/>
          <p:nvPr/>
        </p:nvSpPr>
        <p:spPr>
          <a:xfrm>
            <a:off x="3541715"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endParaRPr lang="en-US" altLang="zh-CN" dirty="0" smtClean="0">
              <a:solidFill>
                <a:srgbClr val="2F82BB"/>
              </a:solidFill>
              <a:latin typeface="Kozuka Gothic Pr6N M" panose="020B0700000000000000" pitchFamily="34" charset="-128"/>
              <a:ea typeface="Kozuka Gothic Pr6N M" panose="020B0700000000000000" pitchFamily="34" charset="-128"/>
            </a:endParaRP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6384927"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endParaRPr lang="en-US" altLang="zh-CN" dirty="0" smtClean="0">
              <a:solidFill>
                <a:srgbClr val="2F82BB"/>
              </a:solidFill>
              <a:latin typeface="Kozuka Gothic Pr6N M" panose="020B0700000000000000" pitchFamily="34" charset="-128"/>
              <a:ea typeface="Kozuka Gothic Pr6N M" panose="020B0700000000000000" pitchFamily="34" charset="-128"/>
            </a:endParaRP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7" name="文本框 16"/>
          <p:cNvSpPr txBox="1"/>
          <p:nvPr/>
        </p:nvSpPr>
        <p:spPr>
          <a:xfrm>
            <a:off x="9228139"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endParaRPr lang="en-US" altLang="zh-CN" dirty="0" smtClean="0">
              <a:solidFill>
                <a:srgbClr val="2F82BB"/>
              </a:solidFill>
              <a:latin typeface="Kozuka Gothic Pr6N M" panose="020B0700000000000000" pitchFamily="34" charset="-128"/>
              <a:ea typeface="Kozuka Gothic Pr6N M" panose="020B0700000000000000" pitchFamily="34" charset="-128"/>
            </a:endParaRP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22" name="椭圆 21"/>
          <p:cNvSpPr/>
          <p:nvPr/>
        </p:nvSpPr>
        <p:spPr>
          <a:xfrm>
            <a:off x="619120" y="4183056"/>
            <a:ext cx="2024068" cy="2024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69052" y="787537"/>
            <a:ext cx="2628693"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YOUR TEXT</a:t>
            </a:r>
            <a:endParaRPr lang="en-US" altLang="zh-CN" sz="2400" dirty="0" smtClean="0">
              <a:solidFill>
                <a:srgbClr val="FFC000"/>
              </a:solidFill>
              <a:latin typeface="Kozuka Gothic Pr6N M" panose="020B0700000000000000" pitchFamily="34" charset="-128"/>
              <a:ea typeface="Kozuka Gothic Pr6N M" panose="020B0700000000000000" pitchFamily="34" charset="-128"/>
            </a:endParaRPr>
          </a:p>
        </p:txBody>
      </p:sp>
      <p:sp>
        <p:nvSpPr>
          <p:cNvPr id="24" name="文本框 23"/>
          <p:cNvSpPr txBox="1"/>
          <p:nvPr/>
        </p:nvSpPr>
        <p:spPr>
          <a:xfrm>
            <a:off x="250015" y="1285696"/>
            <a:ext cx="2762277"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a:t>
            </a:r>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a:t>
            </a:r>
            <a:endParaRPr lang="zh-CN" altLang="en-US" dirty="0">
              <a:solidFill>
                <a:schemeClr val="bg1"/>
              </a:solidFill>
            </a:endParaRPr>
          </a:p>
        </p:txBody>
      </p:sp>
      <p:grpSp>
        <p:nvGrpSpPr>
          <p:cNvPr id="10" name="组合 9"/>
          <p:cNvGrpSpPr/>
          <p:nvPr/>
        </p:nvGrpSpPr>
        <p:grpSpPr>
          <a:xfrm>
            <a:off x="924159" y="4722322"/>
            <a:ext cx="1413991" cy="945536"/>
            <a:chOff x="4787900" y="2566988"/>
            <a:chExt cx="2601913" cy="1739900"/>
          </a:xfrm>
        </p:grpSpPr>
        <p:sp>
          <p:nvSpPr>
            <p:cNvPr id="7" name="Freeform 5"/>
            <p:cNvSpPr/>
            <p:nvPr/>
          </p:nvSpPr>
          <p:spPr bwMode="auto">
            <a:xfrm>
              <a:off x="4787900" y="2566988"/>
              <a:ext cx="2574925" cy="1098550"/>
            </a:xfrm>
            <a:custGeom>
              <a:avLst/>
              <a:gdLst>
                <a:gd name="T0" fmla="*/ 1622 w 1622"/>
                <a:gd name="T1" fmla="*/ 0 h 692"/>
                <a:gd name="T2" fmla="*/ 242 w 1622"/>
                <a:gd name="T3" fmla="*/ 692 h 692"/>
                <a:gd name="T4" fmla="*/ 0 w 1622"/>
                <a:gd name="T5" fmla="*/ 356 h 692"/>
                <a:gd name="T6" fmla="*/ 1622 w 1622"/>
                <a:gd name="T7" fmla="*/ 0 h 692"/>
              </a:gdLst>
              <a:ahLst/>
              <a:cxnLst>
                <a:cxn ang="0">
                  <a:pos x="T0" y="T1"/>
                </a:cxn>
                <a:cxn ang="0">
                  <a:pos x="T2" y="T3"/>
                </a:cxn>
                <a:cxn ang="0">
                  <a:pos x="T4" y="T5"/>
                </a:cxn>
                <a:cxn ang="0">
                  <a:pos x="T6" y="T7"/>
                </a:cxn>
              </a:cxnLst>
              <a:rect l="0" t="0" r="r" b="b"/>
              <a:pathLst>
                <a:path w="1622" h="692">
                  <a:moveTo>
                    <a:pt x="1622" y="0"/>
                  </a:moveTo>
                  <a:lnTo>
                    <a:pt x="242" y="692"/>
                  </a:lnTo>
                  <a:lnTo>
                    <a:pt x="0" y="356"/>
                  </a:lnTo>
                  <a:lnTo>
                    <a:pt x="1622" y="0"/>
                  </a:ln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5383213" y="2578100"/>
              <a:ext cx="2006600" cy="1728788"/>
            </a:xfrm>
            <a:custGeom>
              <a:avLst/>
              <a:gdLst>
                <a:gd name="T0" fmla="*/ 1264 w 1264"/>
                <a:gd name="T1" fmla="*/ 0 h 1089"/>
                <a:gd name="T2" fmla="*/ 0 w 1264"/>
                <a:gd name="T3" fmla="*/ 858 h 1089"/>
                <a:gd name="T4" fmla="*/ 507 w 1264"/>
                <a:gd name="T5" fmla="*/ 1089 h 1089"/>
                <a:gd name="T6" fmla="*/ 1264 w 1264"/>
                <a:gd name="T7" fmla="*/ 0 h 1089"/>
              </a:gdLst>
              <a:ahLst/>
              <a:cxnLst>
                <a:cxn ang="0">
                  <a:pos x="T0" y="T1"/>
                </a:cxn>
                <a:cxn ang="0">
                  <a:pos x="T2" y="T3"/>
                </a:cxn>
                <a:cxn ang="0">
                  <a:pos x="T4" y="T5"/>
                </a:cxn>
                <a:cxn ang="0">
                  <a:pos x="T6" y="T7"/>
                </a:cxn>
              </a:cxnLst>
              <a:rect l="0" t="0" r="r" b="b"/>
              <a:pathLst>
                <a:path w="1264" h="1089">
                  <a:moveTo>
                    <a:pt x="1264" y="0"/>
                  </a:moveTo>
                  <a:lnTo>
                    <a:pt x="0" y="858"/>
                  </a:lnTo>
                  <a:lnTo>
                    <a:pt x="507" y="1089"/>
                  </a:lnTo>
                  <a:lnTo>
                    <a:pt x="1264" y="0"/>
                  </a:lnTo>
                  <a:close/>
                </a:path>
              </a:pathLst>
            </a:custGeom>
            <a:noFill/>
            <a:ln w="14288" cap="flat">
              <a:solidFill>
                <a:srgbClr val="F9F7F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5172075" y="3665538"/>
              <a:ext cx="198438" cy="411163"/>
            </a:xfrm>
            <a:custGeom>
              <a:avLst/>
              <a:gdLst>
                <a:gd name="T0" fmla="*/ 0 w 125"/>
                <a:gd name="T1" fmla="*/ 0 h 259"/>
                <a:gd name="T2" fmla="*/ 0 w 125"/>
                <a:gd name="T3" fmla="*/ 259 h 259"/>
                <a:gd name="T4" fmla="*/ 125 w 125"/>
                <a:gd name="T5" fmla="*/ 173 h 259"/>
              </a:gdLst>
              <a:ahLst/>
              <a:cxnLst>
                <a:cxn ang="0">
                  <a:pos x="T0" y="T1"/>
                </a:cxn>
                <a:cxn ang="0">
                  <a:pos x="T2" y="T3"/>
                </a:cxn>
                <a:cxn ang="0">
                  <a:pos x="T4" y="T5"/>
                </a:cxn>
              </a:cxnLst>
              <a:rect l="0" t="0" r="r" b="b"/>
              <a:pathLst>
                <a:path w="125" h="259">
                  <a:moveTo>
                    <a:pt x="0" y="0"/>
                  </a:moveTo>
                  <a:lnTo>
                    <a:pt x="0" y="259"/>
                  </a:lnTo>
                  <a:lnTo>
                    <a:pt x="125" y="173"/>
                  </a:lnTo>
                </a:path>
              </a:pathLst>
            </a:custGeom>
            <a:noFill/>
            <a:ln w="14288" cap="flat">
              <a:solidFill>
                <a:srgbClr val="D8D8D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17"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par>
                                <p:cTn id="37" presetID="12" presetClass="entr" presetSubtype="4"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6" grpId="0"/>
      <p:bldP spid="17" grpId="0"/>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6" y="0"/>
            <a:ext cx="5480304"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9" name="椭圆 8"/>
          <p:cNvSpPr/>
          <p:nvPr/>
        </p:nvSpPr>
        <p:spPr>
          <a:xfrm>
            <a:off x="5607842" y="800100"/>
            <a:ext cx="1591450" cy="159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000743" y="1457838"/>
            <a:ext cx="5605469" cy="584775"/>
          </a:xfrm>
          <a:prstGeom prst="rect">
            <a:avLst/>
          </a:prstGeom>
          <a:noFill/>
        </p:spPr>
        <p:txBody>
          <a:bodyPr wrap="square" rtlCol="0">
            <a:spAutoFit/>
          </a:bodyPr>
          <a:lstStyle/>
          <a:p>
            <a:r>
              <a:rPr lang="en-US" altLang="zh-CN" sz="3200" dirty="0" smtClean="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3200" dirty="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1" name="文本框 10"/>
          <p:cNvSpPr txBox="1"/>
          <p:nvPr/>
        </p:nvSpPr>
        <p:spPr>
          <a:xfrm>
            <a:off x="6000742" y="1951672"/>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12" name="文本框 11"/>
          <p:cNvSpPr txBox="1"/>
          <p:nvPr/>
        </p:nvSpPr>
        <p:spPr>
          <a:xfrm>
            <a:off x="5995984" y="3892324"/>
            <a:ext cx="3876673" cy="461665"/>
          </a:xfrm>
          <a:prstGeom prst="rect">
            <a:avLst/>
          </a:prstGeom>
          <a:noFill/>
        </p:spPr>
        <p:txBody>
          <a:bodyPr wrap="square" rtlCol="0">
            <a:spAutoFit/>
          </a:bodyPr>
          <a:lstStyle/>
          <a:p>
            <a:r>
              <a:rPr lang="en-US" altLang="zh-CN" sz="2400" dirty="0" smtClean="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2400" dirty="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3" name="文本框 12"/>
          <p:cNvSpPr txBox="1"/>
          <p:nvPr/>
        </p:nvSpPr>
        <p:spPr>
          <a:xfrm>
            <a:off x="5995984" y="4311125"/>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21" name="任意多边形 20"/>
          <p:cNvSpPr/>
          <p:nvPr/>
        </p:nvSpPr>
        <p:spPr>
          <a:xfrm>
            <a:off x="10434638" y="6130993"/>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020425" y="6372195"/>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606212" y="6157883"/>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flipH="1">
            <a:off x="0" y="0"/>
            <a:ext cx="935602" cy="1877541"/>
          </a:xfrm>
          <a:custGeom>
            <a:avLst/>
            <a:gdLst>
              <a:gd name="connsiteX0" fmla="*/ 935602 w 935602"/>
              <a:gd name="connsiteY0" fmla="*/ 0 h 1877541"/>
              <a:gd name="connsiteX1" fmla="*/ 935602 w 935602"/>
              <a:gd name="connsiteY1" fmla="*/ 1877541 h 1877541"/>
              <a:gd name="connsiteX2" fmla="*/ 842938 w 935602"/>
              <a:gd name="connsiteY2" fmla="*/ 1872862 h 1877541"/>
              <a:gd name="connsiteX3" fmla="*/ 0 w 935602"/>
              <a:gd name="connsiteY3" fmla="*/ 938770 h 1877541"/>
              <a:gd name="connsiteX4" fmla="*/ 842938 w 935602"/>
              <a:gd name="connsiteY4" fmla="*/ 4679 h 187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02" h="1877541">
                <a:moveTo>
                  <a:pt x="935602" y="0"/>
                </a:moveTo>
                <a:lnTo>
                  <a:pt x="935602" y="1877541"/>
                </a:lnTo>
                <a:lnTo>
                  <a:pt x="842938" y="1872862"/>
                </a:lnTo>
                <a:cubicBezTo>
                  <a:pt x="369472" y="1824778"/>
                  <a:pt x="0" y="1424922"/>
                  <a:pt x="0" y="938770"/>
                </a:cubicBezTo>
                <a:cubicBezTo>
                  <a:pt x="0" y="452618"/>
                  <a:pt x="369472" y="52762"/>
                  <a:pt x="842938" y="4679"/>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14:presetBounceEnd="3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3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30000">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14:presetBounceEnd="30000">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14:bounceEnd="30000">
                                          <p:cBhvr additive="base">
                                            <p:cTn id="32" dur="300" fill="hold"/>
                                            <p:tgtEl>
                                              <p:spTgt spid="21"/>
                                            </p:tgtEl>
                                            <p:attrNameLst>
                                              <p:attrName>ppt_x</p:attrName>
                                            </p:attrNameLst>
                                          </p:cBhvr>
                                          <p:tavLst>
                                            <p:tav tm="0">
                                              <p:val>
                                                <p:strVal val="#ppt_x"/>
                                              </p:val>
                                            </p:tav>
                                            <p:tav tm="100000">
                                              <p:val>
                                                <p:strVal val="#ppt_x"/>
                                              </p:val>
                                            </p:tav>
                                          </p:tavLst>
                                        </p:anim>
                                        <p:anim calcmode="lin" valueType="num" p14:bounceEnd="30000">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30000">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14:bounceEnd="30000">
                                          <p:cBhvr additive="base">
                                            <p:cTn id="36" dur="300" fill="hold"/>
                                            <p:tgtEl>
                                              <p:spTgt spid="23"/>
                                            </p:tgtEl>
                                            <p:attrNameLst>
                                              <p:attrName>ppt_x</p:attrName>
                                            </p:attrNameLst>
                                          </p:cBhvr>
                                          <p:tavLst>
                                            <p:tav tm="0">
                                              <p:val>
                                                <p:strVal val="#ppt_x"/>
                                              </p:val>
                                            </p:tav>
                                            <p:tav tm="100000">
                                              <p:val>
                                                <p:strVal val="#ppt_x"/>
                                              </p:val>
                                            </p:tav>
                                          </p:tavLst>
                                        </p:anim>
                                        <p:anim calcmode="lin" valueType="num" p14:bounceEnd="30000">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30000">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14:bounceEnd="30000">
                                          <p:cBhvr additive="base">
                                            <p:cTn id="40" dur="300" fill="hold"/>
                                            <p:tgtEl>
                                              <p:spTgt spid="25"/>
                                            </p:tgtEl>
                                            <p:attrNameLst>
                                              <p:attrName>ppt_x</p:attrName>
                                            </p:attrNameLst>
                                          </p:cBhvr>
                                          <p:tavLst>
                                            <p:tav tm="0">
                                              <p:val>
                                                <p:strVal val="#ppt_x"/>
                                              </p:val>
                                            </p:tav>
                                            <p:tav tm="100000">
                                              <p:val>
                                                <p:strVal val="#ppt_x"/>
                                              </p:val>
                                            </p:tav>
                                          </p:tavLst>
                                        </p:anim>
                                        <p:anim calcmode="lin" valueType="num" p14:bounceEnd="30000">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300" fill="hold"/>
                                            <p:tgtEl>
                                              <p:spTgt spid="21"/>
                                            </p:tgtEl>
                                            <p:attrNameLst>
                                              <p:attrName>ppt_x</p:attrName>
                                            </p:attrNameLst>
                                          </p:cBhvr>
                                          <p:tavLst>
                                            <p:tav tm="0">
                                              <p:val>
                                                <p:strVal val="#ppt_x"/>
                                              </p:val>
                                            </p:tav>
                                            <p:tav tm="100000">
                                              <p:val>
                                                <p:strVal val="#ppt_x"/>
                                              </p:val>
                                            </p:tav>
                                          </p:tavLst>
                                        </p:anim>
                                        <p:anim calcmode="lin" valueType="num">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300" fill="hold"/>
                                            <p:tgtEl>
                                              <p:spTgt spid="23"/>
                                            </p:tgtEl>
                                            <p:attrNameLst>
                                              <p:attrName>ppt_x</p:attrName>
                                            </p:attrNameLst>
                                          </p:cBhvr>
                                          <p:tavLst>
                                            <p:tav tm="0">
                                              <p:val>
                                                <p:strVal val="#ppt_x"/>
                                              </p:val>
                                            </p:tav>
                                            <p:tav tm="100000">
                                              <p:val>
                                                <p:strVal val="#ppt_x"/>
                                              </p:val>
                                            </p:tav>
                                          </p:tavLst>
                                        </p:anim>
                                        <p:anim calcmode="lin" valueType="num">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300" fill="hold"/>
                                            <p:tgtEl>
                                              <p:spTgt spid="25"/>
                                            </p:tgtEl>
                                            <p:attrNameLst>
                                              <p:attrName>ppt_x</p:attrName>
                                            </p:attrNameLst>
                                          </p:cBhvr>
                                          <p:tavLst>
                                            <p:tav tm="0">
                                              <p:val>
                                                <p:strVal val="#ppt_x"/>
                                              </p:val>
                                            </p:tav>
                                            <p:tav tm="100000">
                                              <p:val>
                                                <p:strVal val="#ppt_x"/>
                                              </p:val>
                                            </p:tav>
                                          </p:tavLst>
                                        </p:anim>
                                        <p:anim calcmode="lin" valueType="num">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0" y="3430524"/>
            <a:ext cx="6096000" cy="3425952"/>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5033297" cy="3357563"/>
          </a:xfrm>
          <a:prstGeom prst="rect">
            <a:avLst/>
          </a:prstGeom>
        </p:spPr>
      </p:pic>
      <p:sp>
        <p:nvSpPr>
          <p:cNvPr id="18" name="椭圆 17"/>
          <p:cNvSpPr/>
          <p:nvPr/>
        </p:nvSpPr>
        <p:spPr>
          <a:xfrm>
            <a:off x="4723209" y="2528889"/>
            <a:ext cx="1657352" cy="1657348"/>
          </a:xfrm>
          <a:prstGeom prst="ellipse">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007769" y="2807494"/>
            <a:ext cx="1100137" cy="11001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335193" y="2999184"/>
            <a:ext cx="439738" cy="688975"/>
            <a:chOff x="5873750" y="3082926"/>
            <a:chExt cx="439738" cy="688975"/>
          </a:xfrm>
        </p:grpSpPr>
        <p:sp>
          <p:nvSpPr>
            <p:cNvPr id="30" name="Oval 12"/>
            <p:cNvSpPr>
              <a:spLocks noChangeArrowheads="1"/>
            </p:cNvSpPr>
            <p:nvPr/>
          </p:nvSpPr>
          <p:spPr bwMode="auto">
            <a:xfrm>
              <a:off x="5873750" y="3336926"/>
              <a:ext cx="439738" cy="43497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Oval 13"/>
            <p:cNvSpPr>
              <a:spLocks noChangeArrowheads="1"/>
            </p:cNvSpPr>
            <p:nvPr/>
          </p:nvSpPr>
          <p:spPr bwMode="auto">
            <a:xfrm>
              <a:off x="5986463" y="3448051"/>
              <a:ext cx="215900" cy="21272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
            <p:cNvSpPr/>
            <p:nvPr/>
          </p:nvSpPr>
          <p:spPr bwMode="auto">
            <a:xfrm>
              <a:off x="5927725" y="3082926"/>
              <a:ext cx="331788" cy="330200"/>
            </a:xfrm>
            <a:custGeom>
              <a:avLst/>
              <a:gdLst>
                <a:gd name="T0" fmla="*/ 0 w 86"/>
                <a:gd name="T1" fmla="*/ 87 h 87"/>
                <a:gd name="T2" fmla="*/ 0 w 86"/>
                <a:gd name="T3" fmla="*/ 43 h 87"/>
                <a:gd name="T4" fmla="*/ 43 w 86"/>
                <a:gd name="T5" fmla="*/ 0 h 87"/>
                <a:gd name="T6" fmla="*/ 43 w 86"/>
                <a:gd name="T7" fmla="*/ 0 h 87"/>
                <a:gd name="T8" fmla="*/ 86 w 86"/>
                <a:gd name="T9" fmla="*/ 43 h 87"/>
              </a:gdLst>
              <a:ahLst/>
              <a:cxnLst>
                <a:cxn ang="0">
                  <a:pos x="T0" y="T1"/>
                </a:cxn>
                <a:cxn ang="0">
                  <a:pos x="T2" y="T3"/>
                </a:cxn>
                <a:cxn ang="0">
                  <a:pos x="T4" y="T5"/>
                </a:cxn>
                <a:cxn ang="0">
                  <a:pos x="T6" y="T7"/>
                </a:cxn>
                <a:cxn ang="0">
                  <a:pos x="T8" y="T9"/>
                </a:cxn>
              </a:cxnLst>
              <a:rect l="0" t="0" r="r" b="b"/>
              <a:pathLst>
                <a:path w="86" h="87">
                  <a:moveTo>
                    <a:pt x="0" y="87"/>
                  </a:moveTo>
                  <a:cubicBezTo>
                    <a:pt x="0" y="43"/>
                    <a:pt x="0" y="43"/>
                    <a:pt x="0" y="43"/>
                  </a:cubicBezTo>
                  <a:cubicBezTo>
                    <a:pt x="0" y="19"/>
                    <a:pt x="19" y="0"/>
                    <a:pt x="43" y="0"/>
                  </a:cubicBezTo>
                  <a:cubicBezTo>
                    <a:pt x="43" y="0"/>
                    <a:pt x="43" y="0"/>
                    <a:pt x="43" y="0"/>
                  </a:cubicBezTo>
                  <a:cubicBezTo>
                    <a:pt x="66" y="0"/>
                    <a:pt x="86" y="19"/>
                    <a:pt x="86" y="43"/>
                  </a:cubicBezTo>
                </a:path>
              </a:pathLst>
            </a:custGeom>
            <a:noFill/>
            <a:ln w="14288" cap="rnd">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106591" y="257180"/>
            <a:ext cx="5132113"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5" name="文本框 34"/>
          <p:cNvSpPr txBox="1"/>
          <p:nvPr/>
        </p:nvSpPr>
        <p:spPr>
          <a:xfrm>
            <a:off x="5106591" y="649679"/>
            <a:ext cx="590907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endParaRPr lang="zh-CN" altLang="en-US" dirty="0">
              <a:solidFill>
                <a:schemeClr val="bg1"/>
              </a:solidFill>
            </a:endParaRPr>
          </a:p>
        </p:txBody>
      </p:sp>
      <p:sp>
        <p:nvSpPr>
          <p:cNvPr id="36" name="文本框 35"/>
          <p:cNvSpPr txBox="1"/>
          <p:nvPr/>
        </p:nvSpPr>
        <p:spPr>
          <a:xfrm>
            <a:off x="682580" y="5310587"/>
            <a:ext cx="5384869" cy="461665"/>
          </a:xfrm>
          <a:prstGeom prst="rect">
            <a:avLst/>
          </a:prstGeom>
          <a:noFill/>
        </p:spPr>
        <p:txBody>
          <a:bodyPr wrap="square" rtlCol="0">
            <a:spAutoFit/>
          </a:bodyPr>
          <a:lstStyle/>
          <a:p>
            <a:pPr algn="r"/>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7" name="文本框 36"/>
          <p:cNvSpPr txBox="1"/>
          <p:nvPr/>
        </p:nvSpPr>
        <p:spPr>
          <a:xfrm>
            <a:off x="129778" y="5703086"/>
            <a:ext cx="590907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pPr algn="r"/>
            <a:endParaRPr lang="zh-CN" altLang="en-US" dirty="0">
              <a:solidFill>
                <a:schemeClr val="bg1"/>
              </a:solidFill>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14:presetBounceEnd="30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30000">
                                          <p:cBhvr additive="base">
                                            <p:cTn id="14" dur="500" fill="hold"/>
                                            <p:tgtEl>
                                              <p:spTgt spid="18"/>
                                            </p:tgtEl>
                                            <p:attrNameLst>
                                              <p:attrName>ppt_x</p:attrName>
                                            </p:attrNameLst>
                                          </p:cBhvr>
                                          <p:tavLst>
                                            <p:tav tm="0">
                                              <p:val>
                                                <p:strVal val="#ppt_x"/>
                                              </p:val>
                                            </p:tav>
                                            <p:tav tm="100000">
                                              <p:val>
                                                <p:strVal val="#ppt_x"/>
                                              </p:val>
                                            </p:tav>
                                          </p:tavLst>
                                        </p:anim>
                                        <p:anim calcmode="lin" valueType="num" p14:bounceEnd="30000">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30000">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14:bounceEnd="30000">
                                          <p:cBhvr additive="base">
                                            <p:cTn id="18" dur="5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14:presetBounceEnd="30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30000">
                                          <p:cBhvr additive="base">
                                            <p:cTn id="31" dur="50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14:presetBounceEnd="30000">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14:bounceEnd="30000">
                                          <p:cBhvr additive="base">
                                            <p:cTn id="41" dur="500" fill="hold"/>
                                            <p:tgtEl>
                                              <p:spTgt spid="37"/>
                                            </p:tgtEl>
                                            <p:attrNameLst>
                                              <p:attrName>ppt_x</p:attrName>
                                            </p:attrNameLst>
                                          </p:cBhvr>
                                          <p:tavLst>
                                            <p:tav tm="0">
                                              <p:val>
                                                <p:strVal val="#ppt_x"/>
                                              </p:val>
                                            </p:tav>
                                            <p:tav tm="100000">
                                              <p:val>
                                                <p:strVal val="#ppt_x"/>
                                              </p:val>
                                            </p:tav>
                                          </p:tavLst>
                                        </p:anim>
                                        <p:anim calcmode="lin" valueType="num" p14:bounceEnd="30000">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commondata" val="eyJoZGlkIjoiYTQ3YTc2YjBlNWRhYjQ0NTA0MDBkN2E0YWM4YTZjZGMifQ=="/>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8233</Words>
  <Application>WPS 演示</Application>
  <PresentationFormat>宽屏</PresentationFormat>
  <Paragraphs>267</Paragraphs>
  <Slides>29</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Arial Unicode MS</vt:lpstr>
      <vt:lpstr>Ebrima</vt:lpstr>
      <vt:lpstr>Kozuka Gothic Pr6N M</vt:lpstr>
      <vt:lpstr>Yu Gothic UI Semibold</vt:lpstr>
      <vt:lpstr>Calibri</vt:lpstr>
      <vt:lpstr>微软雅黑</vt:lpstr>
      <vt:lpstr>Arial Unicode MS</vt:lpstr>
      <vt:lpstr>Calibri Light</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王怀</dc:creator>
  <cp:lastModifiedBy>Years later</cp:lastModifiedBy>
  <cp:revision>176</cp:revision>
  <dcterms:created xsi:type="dcterms:W3CDTF">2016-12-12T21:01:00Z</dcterms:created>
  <dcterms:modified xsi:type="dcterms:W3CDTF">2024-05-06T07:17:54Z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1211C1598555442CA6931D1816D81EEA_13</vt:lpwstr>
  </property>
  <property fmtid="{D5CDD505-2E9C-101B-9397-08002B2CF9AE}" pid="3" name="KSOProductBuildVer">
    <vt:lpwstr>2052-12.1.0.16417</vt:lpwstr>
  </property>
</Properties>
</file>